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8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" name="object 2459"/>
          <p:cNvSpPr/>
          <p:nvPr/>
        </p:nvSpPr>
        <p:spPr>
          <a:xfrm>
            <a:off x="5551118" y="399896"/>
            <a:ext cx="304117" cy="348919"/>
          </a:xfrm>
          <a:custGeom>
            <a:avLst/>
            <a:gdLst/>
            <a:ahLst/>
            <a:cxnLst/>
            <a:rect l="l" t="t" r="r" b="b"/>
            <a:pathLst>
              <a:path w="304117" h="348919">
                <a:moveTo>
                  <a:pt x="179733" y="66548"/>
                </a:moveTo>
                <a:lnTo>
                  <a:pt x="172291" y="62725"/>
                </a:lnTo>
                <a:lnTo>
                  <a:pt x="170314" y="61772"/>
                </a:lnTo>
                <a:lnTo>
                  <a:pt x="158686" y="58183"/>
                </a:lnTo>
                <a:lnTo>
                  <a:pt x="162512" y="106743"/>
                </a:lnTo>
                <a:lnTo>
                  <a:pt x="172926" y="106743"/>
                </a:lnTo>
                <a:lnTo>
                  <a:pt x="175695" y="108648"/>
                </a:lnTo>
                <a:lnTo>
                  <a:pt x="176330" y="112268"/>
                </a:lnTo>
                <a:lnTo>
                  <a:pt x="176762" y="115671"/>
                </a:lnTo>
                <a:lnTo>
                  <a:pt x="175276" y="122682"/>
                </a:lnTo>
                <a:lnTo>
                  <a:pt x="171656" y="132892"/>
                </a:lnTo>
                <a:lnTo>
                  <a:pt x="125733" y="263232"/>
                </a:lnTo>
                <a:lnTo>
                  <a:pt x="122240" y="272775"/>
                </a:lnTo>
                <a:lnTo>
                  <a:pt x="116849" y="285569"/>
                </a:lnTo>
                <a:lnTo>
                  <a:pt x="112550" y="293001"/>
                </a:lnTo>
                <a:lnTo>
                  <a:pt x="109147" y="297040"/>
                </a:lnTo>
                <a:lnTo>
                  <a:pt x="104676" y="298958"/>
                </a:lnTo>
                <a:lnTo>
                  <a:pt x="94478" y="298958"/>
                </a:lnTo>
                <a:lnTo>
                  <a:pt x="91926" y="297256"/>
                </a:lnTo>
                <a:lnTo>
                  <a:pt x="91494" y="293636"/>
                </a:lnTo>
                <a:lnTo>
                  <a:pt x="91075" y="290017"/>
                </a:lnTo>
                <a:lnTo>
                  <a:pt x="92777" y="282371"/>
                </a:lnTo>
                <a:lnTo>
                  <a:pt x="96815" y="270891"/>
                </a:lnTo>
                <a:lnTo>
                  <a:pt x="105959" y="67195"/>
                </a:lnTo>
                <a:lnTo>
                  <a:pt x="95612" y="73828"/>
                </a:lnTo>
                <a:lnTo>
                  <a:pt x="85910" y="82115"/>
                </a:lnTo>
                <a:lnTo>
                  <a:pt x="78527" y="91224"/>
                </a:lnTo>
                <a:lnTo>
                  <a:pt x="69191" y="109190"/>
                </a:lnTo>
                <a:lnTo>
                  <a:pt x="63945" y="121992"/>
                </a:lnTo>
                <a:lnTo>
                  <a:pt x="58334" y="137147"/>
                </a:lnTo>
                <a:lnTo>
                  <a:pt x="11763" y="268973"/>
                </a:lnTo>
                <a:lnTo>
                  <a:pt x="8062" y="279767"/>
                </a:lnTo>
                <a:lnTo>
                  <a:pt x="3837" y="293807"/>
                </a:lnTo>
                <a:lnTo>
                  <a:pt x="1181" y="305241"/>
                </a:lnTo>
                <a:lnTo>
                  <a:pt x="0" y="315494"/>
                </a:lnTo>
                <a:lnTo>
                  <a:pt x="2423" y="327604"/>
                </a:lnTo>
                <a:lnTo>
                  <a:pt x="10277" y="338289"/>
                </a:lnTo>
                <a:lnTo>
                  <a:pt x="15530" y="342437"/>
                </a:lnTo>
                <a:lnTo>
                  <a:pt x="26981" y="347285"/>
                </a:lnTo>
                <a:lnTo>
                  <a:pt x="41100" y="348919"/>
                </a:lnTo>
                <a:lnTo>
                  <a:pt x="46757" y="348694"/>
                </a:lnTo>
                <a:lnTo>
                  <a:pt x="59135" y="346667"/>
                </a:lnTo>
                <a:lnTo>
                  <a:pt x="71720" y="342544"/>
                </a:lnTo>
                <a:lnTo>
                  <a:pt x="82336" y="337631"/>
                </a:lnTo>
                <a:lnTo>
                  <a:pt x="93284" y="331234"/>
                </a:lnTo>
                <a:lnTo>
                  <a:pt x="104473" y="323405"/>
                </a:lnTo>
                <a:lnTo>
                  <a:pt x="97234" y="343814"/>
                </a:lnTo>
                <a:lnTo>
                  <a:pt x="182921" y="343814"/>
                </a:lnTo>
                <a:lnTo>
                  <a:pt x="304117" y="0"/>
                </a:lnTo>
                <a:lnTo>
                  <a:pt x="218430" y="0"/>
                </a:lnTo>
                <a:lnTo>
                  <a:pt x="190363" y="79946"/>
                </a:lnTo>
                <a:lnTo>
                  <a:pt x="185690" y="72301"/>
                </a:lnTo>
                <a:lnTo>
                  <a:pt x="179733" y="66548"/>
                </a:lnTo>
                <a:close/>
              </a:path>
              <a:path w="304117" h="348919">
                <a:moveTo>
                  <a:pt x="158686" y="58183"/>
                </a:moveTo>
                <a:lnTo>
                  <a:pt x="145075" y="56984"/>
                </a:lnTo>
                <a:lnTo>
                  <a:pt x="142733" y="57018"/>
                </a:lnTo>
                <a:lnTo>
                  <a:pt x="130160" y="58395"/>
                </a:lnTo>
                <a:lnTo>
                  <a:pt x="117915" y="61787"/>
                </a:lnTo>
                <a:lnTo>
                  <a:pt x="105959" y="67195"/>
                </a:lnTo>
                <a:lnTo>
                  <a:pt x="96815" y="270891"/>
                </a:lnTo>
                <a:lnTo>
                  <a:pt x="145507" y="132892"/>
                </a:lnTo>
                <a:lnTo>
                  <a:pt x="149330" y="121831"/>
                </a:lnTo>
                <a:lnTo>
                  <a:pt x="152733" y="114820"/>
                </a:lnTo>
                <a:lnTo>
                  <a:pt x="155705" y="111633"/>
                </a:lnTo>
                <a:lnTo>
                  <a:pt x="158474" y="108445"/>
                </a:lnTo>
                <a:lnTo>
                  <a:pt x="162512" y="106743"/>
                </a:lnTo>
                <a:lnTo>
                  <a:pt x="158686" y="581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0" name="object 2460"/>
          <p:cNvSpPr/>
          <p:nvPr/>
        </p:nvSpPr>
        <p:spPr>
          <a:xfrm>
            <a:off x="5785949" y="456876"/>
            <a:ext cx="247486" cy="291934"/>
          </a:xfrm>
          <a:custGeom>
            <a:avLst/>
            <a:gdLst/>
            <a:ahLst/>
            <a:cxnLst/>
            <a:rect l="l" t="t" r="r" b="b"/>
            <a:pathLst>
              <a:path w="247486" h="291934">
                <a:moveTo>
                  <a:pt x="237200" y="22846"/>
                </a:moveTo>
                <a:lnTo>
                  <a:pt x="227483" y="13614"/>
                </a:lnTo>
                <a:lnTo>
                  <a:pt x="223492" y="10978"/>
                </a:lnTo>
                <a:lnTo>
                  <a:pt x="213382" y="6154"/>
                </a:lnTo>
                <a:lnTo>
                  <a:pt x="201533" y="2726"/>
                </a:lnTo>
                <a:lnTo>
                  <a:pt x="187945" y="679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277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35309" y="111246"/>
                </a:lnTo>
                <a:lnTo>
                  <a:pt x="240209" y="96179"/>
                </a:lnTo>
                <a:lnTo>
                  <a:pt x="243865" y="82539"/>
                </a:lnTo>
                <a:lnTo>
                  <a:pt x="246287" y="70304"/>
                </a:lnTo>
                <a:lnTo>
                  <a:pt x="247486" y="59456"/>
                </a:lnTo>
                <a:lnTo>
                  <a:pt x="247473" y="49974"/>
                </a:lnTo>
                <a:lnTo>
                  <a:pt x="247101" y="46330"/>
                </a:lnTo>
                <a:lnTo>
                  <a:pt x="243726" y="33750"/>
                </a:lnTo>
                <a:lnTo>
                  <a:pt x="237200" y="22846"/>
                </a:lnTo>
                <a:close/>
              </a:path>
              <a:path w="247486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709" y="248833"/>
                </a:lnTo>
                <a:lnTo>
                  <a:pt x="183911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906" y="19255"/>
                </a:lnTo>
                <a:lnTo>
                  <a:pt x="90381" y="26447"/>
                </a:lnTo>
                <a:lnTo>
                  <a:pt x="80839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1" name="object 2461"/>
          <p:cNvSpPr/>
          <p:nvPr/>
        </p:nvSpPr>
        <p:spPr>
          <a:xfrm>
            <a:off x="6008139" y="456876"/>
            <a:ext cx="247473" cy="291934"/>
          </a:xfrm>
          <a:custGeom>
            <a:avLst/>
            <a:gdLst/>
            <a:ahLst/>
            <a:cxnLst/>
            <a:rect l="l" t="t" r="r" b="b"/>
            <a:pathLst>
              <a:path w="247473" h="291934">
                <a:moveTo>
                  <a:pt x="237107" y="22821"/>
                </a:moveTo>
                <a:lnTo>
                  <a:pt x="227268" y="13614"/>
                </a:lnTo>
                <a:lnTo>
                  <a:pt x="223471" y="11060"/>
                </a:lnTo>
                <a:lnTo>
                  <a:pt x="213437" y="6200"/>
                </a:lnTo>
                <a:lnTo>
                  <a:pt x="201608" y="2746"/>
                </a:lnTo>
                <a:lnTo>
                  <a:pt x="187997" y="684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061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40122" y="96179"/>
                </a:lnTo>
                <a:lnTo>
                  <a:pt x="243773" y="82539"/>
                </a:lnTo>
                <a:lnTo>
                  <a:pt x="246227" y="70304"/>
                </a:lnTo>
                <a:lnTo>
                  <a:pt x="247466" y="59456"/>
                </a:lnTo>
                <a:lnTo>
                  <a:pt x="247473" y="49974"/>
                </a:lnTo>
                <a:lnTo>
                  <a:pt x="247087" y="46229"/>
                </a:lnTo>
                <a:lnTo>
                  <a:pt x="243689" y="33691"/>
                </a:lnTo>
                <a:lnTo>
                  <a:pt x="237107" y="22821"/>
                </a:lnTo>
                <a:close/>
              </a:path>
              <a:path w="247473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655" y="248833"/>
                </a:lnTo>
                <a:lnTo>
                  <a:pt x="183815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864" y="19255"/>
                </a:lnTo>
                <a:lnTo>
                  <a:pt x="90295" y="26447"/>
                </a:lnTo>
                <a:lnTo>
                  <a:pt x="80751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2" name="object 2462"/>
          <p:cNvSpPr/>
          <p:nvPr/>
        </p:nvSpPr>
        <p:spPr>
          <a:xfrm>
            <a:off x="6208580" y="456885"/>
            <a:ext cx="294951" cy="335305"/>
          </a:xfrm>
          <a:custGeom>
            <a:avLst/>
            <a:gdLst/>
            <a:ahLst/>
            <a:cxnLst/>
            <a:rect l="l" t="t" r="r" b="b"/>
            <a:pathLst>
              <a:path w="294951" h="335305">
                <a:moveTo>
                  <a:pt x="27829" y="211130"/>
                </a:moveTo>
                <a:lnTo>
                  <a:pt x="27045" y="220916"/>
                </a:lnTo>
                <a:lnTo>
                  <a:pt x="27134" y="222868"/>
                </a:lnTo>
                <a:lnTo>
                  <a:pt x="30528" y="235380"/>
                </a:lnTo>
                <a:lnTo>
                  <a:pt x="38944" y="245364"/>
                </a:lnTo>
                <a:lnTo>
                  <a:pt x="46690" y="250008"/>
                </a:lnTo>
                <a:lnTo>
                  <a:pt x="58735" y="253536"/>
                </a:lnTo>
                <a:lnTo>
                  <a:pt x="73603" y="254723"/>
                </a:lnTo>
                <a:lnTo>
                  <a:pt x="76013" y="254682"/>
                </a:lnTo>
                <a:lnTo>
                  <a:pt x="88393" y="253208"/>
                </a:lnTo>
                <a:lnTo>
                  <a:pt x="101035" y="249618"/>
                </a:lnTo>
                <a:lnTo>
                  <a:pt x="106910" y="247224"/>
                </a:lnTo>
                <a:lnTo>
                  <a:pt x="118078" y="241602"/>
                </a:lnTo>
                <a:lnTo>
                  <a:pt x="119958" y="204546"/>
                </a:lnTo>
                <a:lnTo>
                  <a:pt x="117405" y="202628"/>
                </a:lnTo>
                <a:lnTo>
                  <a:pt x="117189" y="199009"/>
                </a:lnTo>
                <a:lnTo>
                  <a:pt x="116986" y="195186"/>
                </a:lnTo>
                <a:lnTo>
                  <a:pt x="119107" y="187109"/>
                </a:lnTo>
                <a:lnTo>
                  <a:pt x="123577" y="174561"/>
                </a:lnTo>
                <a:lnTo>
                  <a:pt x="156953" y="79730"/>
                </a:lnTo>
                <a:lnTo>
                  <a:pt x="157427" y="78349"/>
                </a:lnTo>
                <a:lnTo>
                  <a:pt x="163159" y="64410"/>
                </a:lnTo>
                <a:lnTo>
                  <a:pt x="168434" y="55918"/>
                </a:lnTo>
                <a:lnTo>
                  <a:pt x="171837" y="51879"/>
                </a:lnTo>
                <a:lnTo>
                  <a:pt x="176092" y="49745"/>
                </a:lnTo>
                <a:lnTo>
                  <a:pt x="186087" y="49745"/>
                </a:lnTo>
                <a:lnTo>
                  <a:pt x="188855" y="51663"/>
                </a:lnTo>
                <a:lnTo>
                  <a:pt x="189058" y="55283"/>
                </a:lnTo>
                <a:lnTo>
                  <a:pt x="189274" y="58686"/>
                </a:lnTo>
                <a:lnTo>
                  <a:pt x="187153" y="66979"/>
                </a:lnTo>
                <a:lnTo>
                  <a:pt x="182683" y="79730"/>
                </a:lnTo>
                <a:lnTo>
                  <a:pt x="151847" y="167119"/>
                </a:lnTo>
                <a:lnTo>
                  <a:pt x="147937" y="177607"/>
                </a:lnTo>
                <a:lnTo>
                  <a:pt x="142647" y="190159"/>
                </a:lnTo>
                <a:lnTo>
                  <a:pt x="138462" y="197739"/>
                </a:lnTo>
                <a:lnTo>
                  <a:pt x="135058" y="202412"/>
                </a:lnTo>
                <a:lnTo>
                  <a:pt x="130588" y="204546"/>
                </a:lnTo>
                <a:lnTo>
                  <a:pt x="130372" y="327863"/>
                </a:lnTo>
                <a:lnTo>
                  <a:pt x="151845" y="319346"/>
                </a:lnTo>
                <a:lnTo>
                  <a:pt x="162707" y="313142"/>
                </a:lnTo>
                <a:lnTo>
                  <a:pt x="172472" y="305955"/>
                </a:lnTo>
                <a:lnTo>
                  <a:pt x="181805" y="297539"/>
                </a:lnTo>
                <a:lnTo>
                  <a:pt x="190410" y="287935"/>
                </a:lnTo>
                <a:lnTo>
                  <a:pt x="196285" y="278752"/>
                </a:lnTo>
                <a:lnTo>
                  <a:pt x="202496" y="264795"/>
                </a:lnTo>
                <a:lnTo>
                  <a:pt x="207006" y="253236"/>
                </a:lnTo>
                <a:lnTo>
                  <a:pt x="212302" y="238961"/>
                </a:lnTo>
                <a:lnTo>
                  <a:pt x="218408" y="221970"/>
                </a:lnTo>
                <a:lnTo>
                  <a:pt x="294951" y="5105"/>
                </a:lnTo>
                <a:lnTo>
                  <a:pt x="215220" y="5105"/>
                </a:lnTo>
                <a:lnTo>
                  <a:pt x="201390" y="26365"/>
                </a:lnTo>
                <a:lnTo>
                  <a:pt x="201207" y="25942"/>
                </a:lnTo>
                <a:lnTo>
                  <a:pt x="194246" y="14569"/>
                </a:lnTo>
                <a:lnTo>
                  <a:pt x="184804" y="6591"/>
                </a:lnTo>
                <a:lnTo>
                  <a:pt x="171201" y="1330"/>
                </a:lnTo>
                <a:lnTo>
                  <a:pt x="157588" y="0"/>
                </a:lnTo>
                <a:lnTo>
                  <a:pt x="154970" y="34"/>
                </a:lnTo>
                <a:lnTo>
                  <a:pt x="141616" y="1395"/>
                </a:lnTo>
                <a:lnTo>
                  <a:pt x="129228" y="4760"/>
                </a:lnTo>
                <a:lnTo>
                  <a:pt x="117821" y="10163"/>
                </a:lnTo>
                <a:lnTo>
                  <a:pt x="107410" y="17640"/>
                </a:lnTo>
                <a:lnTo>
                  <a:pt x="97832" y="27528"/>
                </a:lnTo>
                <a:lnTo>
                  <a:pt x="90886" y="37074"/>
                </a:lnTo>
                <a:lnTo>
                  <a:pt x="84409" y="48224"/>
                </a:lnTo>
                <a:lnTo>
                  <a:pt x="78427" y="60958"/>
                </a:lnTo>
                <a:lnTo>
                  <a:pt x="72968" y="75260"/>
                </a:lnTo>
                <a:lnTo>
                  <a:pt x="36824" y="177533"/>
                </a:lnTo>
                <a:lnTo>
                  <a:pt x="34199" y="185316"/>
                </a:lnTo>
                <a:lnTo>
                  <a:pt x="30204" y="199264"/>
                </a:lnTo>
                <a:lnTo>
                  <a:pt x="27829" y="211130"/>
                </a:lnTo>
                <a:close/>
              </a:path>
              <a:path w="294951" h="335305">
                <a:moveTo>
                  <a:pt x="0" y="292862"/>
                </a:moveTo>
                <a:lnTo>
                  <a:pt x="915" y="304805"/>
                </a:lnTo>
                <a:lnTo>
                  <a:pt x="4824" y="314338"/>
                </a:lnTo>
                <a:lnTo>
                  <a:pt x="11728" y="321487"/>
                </a:lnTo>
                <a:lnTo>
                  <a:pt x="20014" y="326247"/>
                </a:lnTo>
                <a:lnTo>
                  <a:pt x="30595" y="330240"/>
                </a:lnTo>
                <a:lnTo>
                  <a:pt x="42898" y="333068"/>
                </a:lnTo>
                <a:lnTo>
                  <a:pt x="56943" y="334749"/>
                </a:lnTo>
                <a:lnTo>
                  <a:pt x="72752" y="335305"/>
                </a:lnTo>
                <a:lnTo>
                  <a:pt x="80886" y="335184"/>
                </a:lnTo>
                <a:lnTo>
                  <a:pt x="94446" y="334406"/>
                </a:lnTo>
                <a:lnTo>
                  <a:pt x="107231" y="332918"/>
                </a:lnTo>
                <a:lnTo>
                  <a:pt x="119215" y="330732"/>
                </a:lnTo>
                <a:lnTo>
                  <a:pt x="130372" y="327863"/>
                </a:lnTo>
                <a:lnTo>
                  <a:pt x="130588" y="204546"/>
                </a:lnTo>
                <a:lnTo>
                  <a:pt x="119958" y="204546"/>
                </a:lnTo>
                <a:lnTo>
                  <a:pt x="118078" y="241602"/>
                </a:lnTo>
                <a:lnTo>
                  <a:pt x="129521" y="234518"/>
                </a:lnTo>
                <a:lnTo>
                  <a:pt x="122091" y="255778"/>
                </a:lnTo>
                <a:lnTo>
                  <a:pt x="121432" y="257550"/>
                </a:lnTo>
                <a:lnTo>
                  <a:pt x="115556" y="271495"/>
                </a:lnTo>
                <a:lnTo>
                  <a:pt x="110395" y="279806"/>
                </a:lnTo>
                <a:lnTo>
                  <a:pt x="106775" y="283641"/>
                </a:lnTo>
                <a:lnTo>
                  <a:pt x="101886" y="285546"/>
                </a:lnTo>
                <a:lnTo>
                  <a:pt x="86366" y="285546"/>
                </a:lnTo>
                <a:lnTo>
                  <a:pt x="84029" y="279171"/>
                </a:lnTo>
                <a:lnTo>
                  <a:pt x="88284" y="266839"/>
                </a:lnTo>
                <a:lnTo>
                  <a:pt x="5353" y="266839"/>
                </a:lnTo>
                <a:lnTo>
                  <a:pt x="2078" y="278486"/>
                </a:lnTo>
                <a:lnTo>
                  <a:pt x="0" y="29286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3" name="object 2463"/>
          <p:cNvSpPr/>
          <p:nvPr/>
        </p:nvSpPr>
        <p:spPr>
          <a:xfrm>
            <a:off x="6455706" y="456876"/>
            <a:ext cx="247492" cy="291934"/>
          </a:xfrm>
          <a:custGeom>
            <a:avLst/>
            <a:gdLst/>
            <a:ahLst/>
            <a:cxnLst/>
            <a:rect l="l" t="t" r="r" b="b"/>
            <a:pathLst>
              <a:path w="247492" h="291934">
                <a:moveTo>
                  <a:pt x="237207" y="22846"/>
                </a:moveTo>
                <a:lnTo>
                  <a:pt x="227490" y="13614"/>
                </a:lnTo>
                <a:lnTo>
                  <a:pt x="223499" y="10978"/>
                </a:lnTo>
                <a:lnTo>
                  <a:pt x="213389" y="6154"/>
                </a:lnTo>
                <a:lnTo>
                  <a:pt x="201540" y="2726"/>
                </a:lnTo>
                <a:lnTo>
                  <a:pt x="187952" y="679"/>
                </a:lnTo>
                <a:lnTo>
                  <a:pt x="172626" y="0"/>
                </a:lnTo>
                <a:lnTo>
                  <a:pt x="166054" y="145"/>
                </a:lnTo>
                <a:lnTo>
                  <a:pt x="153290" y="1278"/>
                </a:lnTo>
                <a:lnTo>
                  <a:pt x="140777" y="3521"/>
                </a:lnTo>
                <a:lnTo>
                  <a:pt x="142244" y="62579"/>
                </a:lnTo>
                <a:lnTo>
                  <a:pt x="146261" y="55283"/>
                </a:lnTo>
                <a:lnTo>
                  <a:pt x="148814" y="51676"/>
                </a:lnTo>
                <a:lnTo>
                  <a:pt x="153284" y="49758"/>
                </a:lnTo>
                <a:lnTo>
                  <a:pt x="163914" y="49758"/>
                </a:lnTo>
                <a:lnTo>
                  <a:pt x="166251" y="52095"/>
                </a:lnTo>
                <a:lnTo>
                  <a:pt x="166467" y="56133"/>
                </a:lnTo>
                <a:lnTo>
                  <a:pt x="166331" y="58115"/>
                </a:lnTo>
                <a:lnTo>
                  <a:pt x="164009" y="68409"/>
                </a:lnTo>
                <a:lnTo>
                  <a:pt x="158809" y="84416"/>
                </a:lnTo>
                <a:lnTo>
                  <a:pt x="151582" y="105041"/>
                </a:lnTo>
                <a:lnTo>
                  <a:pt x="126487" y="105041"/>
                </a:lnTo>
                <a:lnTo>
                  <a:pt x="110333" y="150964"/>
                </a:lnTo>
                <a:lnTo>
                  <a:pt x="221318" y="150964"/>
                </a:lnTo>
                <a:lnTo>
                  <a:pt x="234501" y="113550"/>
                </a:lnTo>
                <a:lnTo>
                  <a:pt x="235315" y="111246"/>
                </a:lnTo>
                <a:lnTo>
                  <a:pt x="240211" y="96179"/>
                </a:lnTo>
                <a:lnTo>
                  <a:pt x="243867" y="82539"/>
                </a:lnTo>
                <a:lnTo>
                  <a:pt x="246290" y="70304"/>
                </a:lnTo>
                <a:lnTo>
                  <a:pt x="247492" y="59456"/>
                </a:lnTo>
                <a:lnTo>
                  <a:pt x="247480" y="49974"/>
                </a:lnTo>
                <a:lnTo>
                  <a:pt x="247108" y="46330"/>
                </a:lnTo>
                <a:lnTo>
                  <a:pt x="243733" y="33750"/>
                </a:lnTo>
                <a:lnTo>
                  <a:pt x="237207" y="22846"/>
                </a:lnTo>
                <a:close/>
              </a:path>
              <a:path w="247492" h="291934">
                <a:moveTo>
                  <a:pt x="18167" y="277083"/>
                </a:moveTo>
                <a:lnTo>
                  <a:pt x="30386" y="284073"/>
                </a:lnTo>
                <a:lnTo>
                  <a:pt x="36868" y="286486"/>
                </a:lnTo>
                <a:lnTo>
                  <a:pt x="48440" y="289478"/>
                </a:lnTo>
                <a:lnTo>
                  <a:pt x="61376" y="291312"/>
                </a:lnTo>
                <a:lnTo>
                  <a:pt x="75675" y="291934"/>
                </a:lnTo>
                <a:lnTo>
                  <a:pt x="88652" y="291470"/>
                </a:lnTo>
                <a:lnTo>
                  <a:pt x="101686" y="289957"/>
                </a:lnTo>
                <a:lnTo>
                  <a:pt x="113817" y="287413"/>
                </a:lnTo>
                <a:lnTo>
                  <a:pt x="125001" y="283857"/>
                </a:lnTo>
                <a:lnTo>
                  <a:pt x="132100" y="280955"/>
                </a:lnTo>
                <a:lnTo>
                  <a:pt x="143372" y="275213"/>
                </a:lnTo>
                <a:lnTo>
                  <a:pt x="154067" y="268253"/>
                </a:lnTo>
                <a:lnTo>
                  <a:pt x="164130" y="260045"/>
                </a:lnTo>
                <a:lnTo>
                  <a:pt x="175716" y="248833"/>
                </a:lnTo>
                <a:lnTo>
                  <a:pt x="183918" y="239251"/>
                </a:lnTo>
                <a:lnTo>
                  <a:pt x="190063" y="230060"/>
                </a:lnTo>
                <a:lnTo>
                  <a:pt x="197259" y="216091"/>
                </a:lnTo>
                <a:lnTo>
                  <a:pt x="202418" y="203999"/>
                </a:lnTo>
                <a:lnTo>
                  <a:pt x="207716" y="189877"/>
                </a:lnTo>
                <a:lnTo>
                  <a:pt x="214943" y="169252"/>
                </a:lnTo>
                <a:lnTo>
                  <a:pt x="133714" y="169252"/>
                </a:lnTo>
                <a:lnTo>
                  <a:pt x="120531" y="206247"/>
                </a:lnTo>
                <a:lnTo>
                  <a:pt x="117749" y="213884"/>
                </a:lnTo>
                <a:lnTo>
                  <a:pt x="112241" y="226557"/>
                </a:lnTo>
                <a:lnTo>
                  <a:pt x="107145" y="234746"/>
                </a:lnTo>
                <a:lnTo>
                  <a:pt x="103310" y="239636"/>
                </a:lnTo>
                <a:lnTo>
                  <a:pt x="98217" y="241973"/>
                </a:lnTo>
                <a:lnTo>
                  <a:pt x="86304" y="241973"/>
                </a:lnTo>
                <a:lnTo>
                  <a:pt x="83549" y="240055"/>
                </a:lnTo>
                <a:lnTo>
                  <a:pt x="82901" y="236448"/>
                </a:lnTo>
                <a:lnTo>
                  <a:pt x="82880" y="236319"/>
                </a:lnTo>
                <a:lnTo>
                  <a:pt x="84005" y="227396"/>
                </a:lnTo>
                <a:lnTo>
                  <a:pt x="88857" y="211785"/>
                </a:lnTo>
                <a:lnTo>
                  <a:pt x="110333" y="150964"/>
                </a:lnTo>
                <a:lnTo>
                  <a:pt x="126487" y="105041"/>
                </a:lnTo>
                <a:lnTo>
                  <a:pt x="133714" y="84416"/>
                </a:lnTo>
                <a:lnTo>
                  <a:pt x="136869" y="75721"/>
                </a:lnTo>
                <a:lnTo>
                  <a:pt x="142244" y="62579"/>
                </a:lnTo>
                <a:lnTo>
                  <a:pt x="140777" y="3521"/>
                </a:lnTo>
                <a:lnTo>
                  <a:pt x="128515" y="6859"/>
                </a:lnTo>
                <a:lnTo>
                  <a:pt x="116505" y="11277"/>
                </a:lnTo>
                <a:lnTo>
                  <a:pt x="100913" y="19255"/>
                </a:lnTo>
                <a:lnTo>
                  <a:pt x="90388" y="26447"/>
                </a:lnTo>
                <a:lnTo>
                  <a:pt x="80846" y="34695"/>
                </a:lnTo>
                <a:lnTo>
                  <a:pt x="72271" y="44018"/>
                </a:lnTo>
                <a:lnTo>
                  <a:pt x="64500" y="54566"/>
                </a:lnTo>
                <a:lnTo>
                  <a:pt x="58291" y="64744"/>
                </a:lnTo>
                <a:lnTo>
                  <a:pt x="52413" y="76081"/>
                </a:lnTo>
                <a:lnTo>
                  <a:pt x="46867" y="88587"/>
                </a:lnTo>
                <a:lnTo>
                  <a:pt x="41651" y="102273"/>
                </a:lnTo>
                <a:lnTo>
                  <a:pt x="12733" y="184569"/>
                </a:lnTo>
                <a:lnTo>
                  <a:pt x="8144" y="198147"/>
                </a:lnTo>
                <a:lnTo>
                  <a:pt x="4244" y="211500"/>
                </a:lnTo>
                <a:lnTo>
                  <a:pt x="1605" y="222921"/>
                </a:lnTo>
                <a:lnTo>
                  <a:pt x="186" y="232409"/>
                </a:lnTo>
                <a:lnTo>
                  <a:pt x="0" y="238249"/>
                </a:lnTo>
                <a:lnTo>
                  <a:pt x="1536" y="250867"/>
                </a:lnTo>
                <a:lnTo>
                  <a:pt x="5723" y="262597"/>
                </a:lnTo>
                <a:lnTo>
                  <a:pt x="9287" y="268409"/>
                </a:lnTo>
                <a:lnTo>
                  <a:pt x="18167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4" name="object 2464"/>
          <p:cNvSpPr/>
          <p:nvPr/>
        </p:nvSpPr>
        <p:spPr>
          <a:xfrm>
            <a:off x="6677904" y="456876"/>
            <a:ext cx="247485" cy="291934"/>
          </a:xfrm>
          <a:custGeom>
            <a:avLst/>
            <a:gdLst/>
            <a:ahLst/>
            <a:cxnLst/>
            <a:rect l="l" t="t" r="r" b="b"/>
            <a:pathLst>
              <a:path w="247485" h="291934">
                <a:moveTo>
                  <a:pt x="237106" y="22821"/>
                </a:moveTo>
                <a:lnTo>
                  <a:pt x="227266" y="13614"/>
                </a:lnTo>
                <a:lnTo>
                  <a:pt x="223470" y="11060"/>
                </a:lnTo>
                <a:lnTo>
                  <a:pt x="213436" y="6200"/>
                </a:lnTo>
                <a:lnTo>
                  <a:pt x="201607" y="2746"/>
                </a:lnTo>
                <a:lnTo>
                  <a:pt x="187996" y="684"/>
                </a:lnTo>
                <a:lnTo>
                  <a:pt x="172618" y="0"/>
                </a:lnTo>
                <a:lnTo>
                  <a:pt x="166046" y="145"/>
                </a:lnTo>
                <a:lnTo>
                  <a:pt x="153282" y="1278"/>
                </a:lnTo>
                <a:lnTo>
                  <a:pt x="140769" y="3521"/>
                </a:lnTo>
                <a:lnTo>
                  <a:pt x="142236" y="62581"/>
                </a:lnTo>
                <a:lnTo>
                  <a:pt x="146253" y="55283"/>
                </a:lnTo>
                <a:lnTo>
                  <a:pt x="148806" y="51676"/>
                </a:lnTo>
                <a:lnTo>
                  <a:pt x="153276" y="49758"/>
                </a:lnTo>
                <a:lnTo>
                  <a:pt x="163906" y="49758"/>
                </a:lnTo>
                <a:lnTo>
                  <a:pt x="166243" y="52095"/>
                </a:lnTo>
                <a:lnTo>
                  <a:pt x="166459" y="56133"/>
                </a:lnTo>
                <a:lnTo>
                  <a:pt x="166323" y="58115"/>
                </a:lnTo>
                <a:lnTo>
                  <a:pt x="164001" y="68409"/>
                </a:lnTo>
                <a:lnTo>
                  <a:pt x="158801" y="84416"/>
                </a:lnTo>
                <a:lnTo>
                  <a:pt x="151574" y="105041"/>
                </a:lnTo>
                <a:lnTo>
                  <a:pt x="126492" y="105041"/>
                </a:lnTo>
                <a:lnTo>
                  <a:pt x="110325" y="150964"/>
                </a:lnTo>
                <a:lnTo>
                  <a:pt x="221310" y="150964"/>
                </a:lnTo>
                <a:lnTo>
                  <a:pt x="234493" y="113550"/>
                </a:lnTo>
                <a:lnTo>
                  <a:pt x="235308" y="111246"/>
                </a:lnTo>
                <a:lnTo>
                  <a:pt x="240208" y="96179"/>
                </a:lnTo>
                <a:lnTo>
                  <a:pt x="243864" y="82539"/>
                </a:lnTo>
                <a:lnTo>
                  <a:pt x="246286" y="70304"/>
                </a:lnTo>
                <a:lnTo>
                  <a:pt x="247485" y="59456"/>
                </a:lnTo>
                <a:lnTo>
                  <a:pt x="247472" y="49974"/>
                </a:lnTo>
                <a:lnTo>
                  <a:pt x="247086" y="46229"/>
                </a:lnTo>
                <a:lnTo>
                  <a:pt x="243688" y="33691"/>
                </a:lnTo>
                <a:lnTo>
                  <a:pt x="237106" y="22821"/>
                </a:lnTo>
                <a:close/>
              </a:path>
              <a:path w="247485" h="291934">
                <a:moveTo>
                  <a:pt x="18159" y="277083"/>
                </a:moveTo>
                <a:lnTo>
                  <a:pt x="30378" y="284073"/>
                </a:lnTo>
                <a:lnTo>
                  <a:pt x="36860" y="286486"/>
                </a:lnTo>
                <a:lnTo>
                  <a:pt x="48432" y="289478"/>
                </a:lnTo>
                <a:lnTo>
                  <a:pt x="61368" y="291312"/>
                </a:lnTo>
                <a:lnTo>
                  <a:pt x="75667" y="291934"/>
                </a:lnTo>
                <a:lnTo>
                  <a:pt x="88623" y="291470"/>
                </a:lnTo>
                <a:lnTo>
                  <a:pt x="101608" y="289957"/>
                </a:lnTo>
                <a:lnTo>
                  <a:pt x="113725" y="287413"/>
                </a:lnTo>
                <a:lnTo>
                  <a:pt x="124993" y="283857"/>
                </a:lnTo>
                <a:lnTo>
                  <a:pt x="132092" y="280955"/>
                </a:lnTo>
                <a:lnTo>
                  <a:pt x="143364" y="275213"/>
                </a:lnTo>
                <a:lnTo>
                  <a:pt x="154059" y="268253"/>
                </a:lnTo>
                <a:lnTo>
                  <a:pt x="164122" y="260045"/>
                </a:lnTo>
                <a:lnTo>
                  <a:pt x="175654" y="248833"/>
                </a:lnTo>
                <a:lnTo>
                  <a:pt x="183814" y="239251"/>
                </a:lnTo>
                <a:lnTo>
                  <a:pt x="190055" y="230060"/>
                </a:lnTo>
                <a:lnTo>
                  <a:pt x="197224" y="216134"/>
                </a:lnTo>
                <a:lnTo>
                  <a:pt x="202330" y="204025"/>
                </a:lnTo>
                <a:lnTo>
                  <a:pt x="207493" y="189877"/>
                </a:lnTo>
                <a:lnTo>
                  <a:pt x="214935" y="169252"/>
                </a:lnTo>
                <a:lnTo>
                  <a:pt x="133718" y="169252"/>
                </a:lnTo>
                <a:lnTo>
                  <a:pt x="120536" y="206247"/>
                </a:lnTo>
                <a:lnTo>
                  <a:pt x="117746" y="213889"/>
                </a:lnTo>
                <a:lnTo>
                  <a:pt x="112233" y="226559"/>
                </a:lnTo>
                <a:lnTo>
                  <a:pt x="107137" y="234746"/>
                </a:lnTo>
                <a:lnTo>
                  <a:pt x="103314" y="239636"/>
                </a:lnTo>
                <a:lnTo>
                  <a:pt x="97993" y="241973"/>
                </a:lnTo>
                <a:lnTo>
                  <a:pt x="86296" y="241973"/>
                </a:lnTo>
                <a:lnTo>
                  <a:pt x="83541" y="240055"/>
                </a:lnTo>
                <a:lnTo>
                  <a:pt x="82893" y="236448"/>
                </a:lnTo>
                <a:lnTo>
                  <a:pt x="82872" y="236319"/>
                </a:lnTo>
                <a:lnTo>
                  <a:pt x="83992" y="227396"/>
                </a:lnTo>
                <a:lnTo>
                  <a:pt x="88849" y="211785"/>
                </a:lnTo>
                <a:lnTo>
                  <a:pt x="110325" y="150964"/>
                </a:lnTo>
                <a:lnTo>
                  <a:pt x="126492" y="105041"/>
                </a:lnTo>
                <a:lnTo>
                  <a:pt x="133718" y="84416"/>
                </a:lnTo>
                <a:lnTo>
                  <a:pt x="136866" y="75726"/>
                </a:lnTo>
                <a:lnTo>
                  <a:pt x="142236" y="62581"/>
                </a:lnTo>
                <a:lnTo>
                  <a:pt x="140769" y="3521"/>
                </a:lnTo>
                <a:lnTo>
                  <a:pt x="128507" y="6859"/>
                </a:lnTo>
                <a:lnTo>
                  <a:pt x="116497" y="11277"/>
                </a:lnTo>
                <a:lnTo>
                  <a:pt x="100863" y="19255"/>
                </a:lnTo>
                <a:lnTo>
                  <a:pt x="90294" y="26447"/>
                </a:lnTo>
                <a:lnTo>
                  <a:pt x="80750" y="34695"/>
                </a:lnTo>
                <a:lnTo>
                  <a:pt x="72263" y="44018"/>
                </a:lnTo>
                <a:lnTo>
                  <a:pt x="64498" y="54566"/>
                </a:lnTo>
                <a:lnTo>
                  <a:pt x="58288" y="64744"/>
                </a:lnTo>
                <a:lnTo>
                  <a:pt x="52409" y="76081"/>
                </a:lnTo>
                <a:lnTo>
                  <a:pt x="46860" y="88587"/>
                </a:lnTo>
                <a:lnTo>
                  <a:pt x="41643" y="102273"/>
                </a:lnTo>
                <a:lnTo>
                  <a:pt x="12725" y="184569"/>
                </a:lnTo>
                <a:lnTo>
                  <a:pt x="8139" y="198144"/>
                </a:lnTo>
                <a:lnTo>
                  <a:pt x="4243" y="211499"/>
                </a:lnTo>
                <a:lnTo>
                  <a:pt x="1607" y="222921"/>
                </a:lnTo>
                <a:lnTo>
                  <a:pt x="190" y="232409"/>
                </a:lnTo>
                <a:lnTo>
                  <a:pt x="0" y="238251"/>
                </a:lnTo>
                <a:lnTo>
                  <a:pt x="1535" y="250869"/>
                </a:lnTo>
                <a:lnTo>
                  <a:pt x="5715" y="262597"/>
                </a:lnTo>
                <a:lnTo>
                  <a:pt x="9279" y="268409"/>
                </a:lnTo>
                <a:lnTo>
                  <a:pt x="18159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5" name="object 2465"/>
          <p:cNvSpPr/>
          <p:nvPr/>
        </p:nvSpPr>
        <p:spPr>
          <a:xfrm>
            <a:off x="5546299" y="7911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6" name="object 2466"/>
          <p:cNvSpPr/>
          <p:nvPr/>
        </p:nvSpPr>
        <p:spPr>
          <a:xfrm>
            <a:off x="5546299" y="791126"/>
            <a:ext cx="1327200" cy="0"/>
          </a:xfrm>
          <a:custGeom>
            <a:avLst/>
            <a:gdLst/>
            <a:ahLst/>
            <a:cxnLst/>
            <a:rect l="l" t="t" r="r" b="b"/>
            <a:pathLst>
              <a:path w="1327200">
                <a:moveTo>
                  <a:pt x="0" y="0"/>
                </a:moveTo>
                <a:lnTo>
                  <a:pt x="1327200" y="0"/>
                </a:lnTo>
              </a:path>
            </a:pathLst>
          </a:custGeom>
          <a:ln w="18923">
            <a:solidFill>
              <a:srgbClr val="FBFC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7" name="object 2467"/>
          <p:cNvSpPr/>
          <p:nvPr/>
        </p:nvSpPr>
        <p:spPr>
          <a:xfrm>
            <a:off x="5544085" y="809392"/>
            <a:ext cx="60528" cy="126047"/>
          </a:xfrm>
          <a:custGeom>
            <a:avLst/>
            <a:gdLst/>
            <a:ahLst/>
            <a:cxnLst/>
            <a:rect l="l" t="t" r="r" b="b"/>
            <a:pathLst>
              <a:path w="60528" h="126047">
                <a:moveTo>
                  <a:pt x="60528" y="94399"/>
                </a:moveTo>
                <a:lnTo>
                  <a:pt x="56083" y="98844"/>
                </a:lnTo>
                <a:lnTo>
                  <a:pt x="51917" y="103289"/>
                </a:lnTo>
                <a:lnTo>
                  <a:pt x="46647" y="105511"/>
                </a:lnTo>
                <a:lnTo>
                  <a:pt x="37477" y="105511"/>
                </a:lnTo>
                <a:lnTo>
                  <a:pt x="34150" y="104952"/>
                </a:lnTo>
                <a:lnTo>
                  <a:pt x="31368" y="103568"/>
                </a:lnTo>
                <a:lnTo>
                  <a:pt x="28867" y="121894"/>
                </a:lnTo>
                <a:lnTo>
                  <a:pt x="33870" y="124663"/>
                </a:lnTo>
                <a:lnTo>
                  <a:pt x="36652" y="125501"/>
                </a:lnTo>
                <a:lnTo>
                  <a:pt x="39700" y="126047"/>
                </a:lnTo>
                <a:lnTo>
                  <a:pt x="43865" y="126047"/>
                </a:lnTo>
                <a:lnTo>
                  <a:pt x="48990" y="125606"/>
                </a:lnTo>
                <a:lnTo>
                  <a:pt x="60424" y="121393"/>
                </a:lnTo>
                <a:lnTo>
                  <a:pt x="60528" y="94399"/>
                </a:lnTo>
                <a:close/>
              </a:path>
              <a:path w="60528" h="126047">
                <a:moveTo>
                  <a:pt x="71907" y="112725"/>
                </a:moveTo>
                <a:lnTo>
                  <a:pt x="81076" y="102056"/>
                </a:lnTo>
                <a:lnTo>
                  <a:pt x="87491" y="90980"/>
                </a:lnTo>
                <a:lnTo>
                  <a:pt x="92455" y="78295"/>
                </a:lnTo>
                <a:lnTo>
                  <a:pt x="95552" y="66984"/>
                </a:lnTo>
                <a:lnTo>
                  <a:pt x="97082" y="54369"/>
                </a:lnTo>
                <a:lnTo>
                  <a:pt x="95783" y="44145"/>
                </a:lnTo>
                <a:lnTo>
                  <a:pt x="93560" y="36093"/>
                </a:lnTo>
                <a:lnTo>
                  <a:pt x="87731" y="31927"/>
                </a:lnTo>
                <a:lnTo>
                  <a:pt x="73571" y="31927"/>
                </a:lnTo>
                <a:lnTo>
                  <a:pt x="68859" y="33032"/>
                </a:lnTo>
                <a:lnTo>
                  <a:pt x="64414" y="35255"/>
                </a:lnTo>
                <a:lnTo>
                  <a:pt x="59969" y="37477"/>
                </a:lnTo>
                <a:lnTo>
                  <a:pt x="55244" y="40258"/>
                </a:lnTo>
                <a:lnTo>
                  <a:pt x="50533" y="43865"/>
                </a:lnTo>
                <a:lnTo>
                  <a:pt x="64693" y="0"/>
                </a:lnTo>
                <a:lnTo>
                  <a:pt x="39979" y="0"/>
                </a:lnTo>
                <a:lnTo>
                  <a:pt x="0" y="124383"/>
                </a:lnTo>
                <a:lnTo>
                  <a:pt x="23596" y="124383"/>
                </a:lnTo>
                <a:lnTo>
                  <a:pt x="26098" y="119938"/>
                </a:lnTo>
                <a:lnTo>
                  <a:pt x="28867" y="121894"/>
                </a:lnTo>
                <a:lnTo>
                  <a:pt x="31368" y="103568"/>
                </a:lnTo>
                <a:lnTo>
                  <a:pt x="45808" y="58585"/>
                </a:lnTo>
                <a:lnTo>
                  <a:pt x="48590" y="56908"/>
                </a:lnTo>
                <a:lnTo>
                  <a:pt x="51092" y="55803"/>
                </a:lnTo>
                <a:lnTo>
                  <a:pt x="55803" y="54140"/>
                </a:lnTo>
                <a:lnTo>
                  <a:pt x="60528" y="53860"/>
                </a:lnTo>
                <a:lnTo>
                  <a:pt x="65519" y="53860"/>
                </a:lnTo>
                <a:lnTo>
                  <a:pt x="68579" y="55803"/>
                </a:lnTo>
                <a:lnTo>
                  <a:pt x="69684" y="59689"/>
                </a:lnTo>
                <a:lnTo>
                  <a:pt x="70802" y="63296"/>
                </a:lnTo>
                <a:lnTo>
                  <a:pt x="69964" y="69684"/>
                </a:lnTo>
                <a:lnTo>
                  <a:pt x="67182" y="78854"/>
                </a:lnTo>
                <a:lnTo>
                  <a:pt x="64134" y="87731"/>
                </a:lnTo>
                <a:lnTo>
                  <a:pt x="60528" y="94399"/>
                </a:lnTo>
                <a:lnTo>
                  <a:pt x="60424" y="121393"/>
                </a:lnTo>
                <a:lnTo>
                  <a:pt x="71907" y="11272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8" name="object 2468"/>
          <p:cNvSpPr/>
          <p:nvPr/>
        </p:nvSpPr>
        <p:spPr>
          <a:xfrm>
            <a:off x="5640957" y="841043"/>
            <a:ext cx="87139" cy="94957"/>
          </a:xfrm>
          <a:custGeom>
            <a:avLst/>
            <a:gdLst/>
            <a:ahLst/>
            <a:cxnLst/>
            <a:rect l="l" t="t" r="r" b="b"/>
            <a:pathLst>
              <a:path w="87139" h="94957">
                <a:moveTo>
                  <a:pt x="80275" y="53035"/>
                </a:moveTo>
                <a:lnTo>
                  <a:pt x="83603" y="43040"/>
                </a:lnTo>
                <a:lnTo>
                  <a:pt x="86016" y="33958"/>
                </a:lnTo>
                <a:lnTo>
                  <a:pt x="87139" y="21122"/>
                </a:lnTo>
                <a:lnTo>
                  <a:pt x="84708" y="11099"/>
                </a:lnTo>
                <a:lnTo>
                  <a:pt x="84281" y="10347"/>
                </a:lnTo>
                <a:lnTo>
                  <a:pt x="75471" y="2649"/>
                </a:lnTo>
                <a:lnTo>
                  <a:pt x="60832" y="0"/>
                </a:lnTo>
                <a:lnTo>
                  <a:pt x="48079" y="1457"/>
                </a:lnTo>
                <a:lnTo>
                  <a:pt x="40283" y="23037"/>
                </a:lnTo>
                <a:lnTo>
                  <a:pt x="44169" y="19710"/>
                </a:lnTo>
                <a:lnTo>
                  <a:pt x="48335" y="18046"/>
                </a:lnTo>
                <a:lnTo>
                  <a:pt x="57784" y="18046"/>
                </a:lnTo>
                <a:lnTo>
                  <a:pt x="60832" y="19710"/>
                </a:lnTo>
                <a:lnTo>
                  <a:pt x="62229" y="22771"/>
                </a:lnTo>
                <a:lnTo>
                  <a:pt x="63333" y="25819"/>
                </a:lnTo>
                <a:lnTo>
                  <a:pt x="63054" y="30264"/>
                </a:lnTo>
                <a:lnTo>
                  <a:pt x="61390" y="36093"/>
                </a:lnTo>
                <a:lnTo>
                  <a:pt x="31406" y="36093"/>
                </a:lnTo>
                <a:lnTo>
                  <a:pt x="80275" y="53035"/>
                </a:lnTo>
                <a:close/>
              </a:path>
              <a:path w="87139" h="94957">
                <a:moveTo>
                  <a:pt x="24738" y="60807"/>
                </a:moveTo>
                <a:lnTo>
                  <a:pt x="25018" y="57200"/>
                </a:lnTo>
                <a:lnTo>
                  <a:pt x="26122" y="53035"/>
                </a:lnTo>
                <a:lnTo>
                  <a:pt x="80275" y="53035"/>
                </a:lnTo>
                <a:lnTo>
                  <a:pt x="31406" y="36093"/>
                </a:lnTo>
                <a:lnTo>
                  <a:pt x="33628" y="30543"/>
                </a:lnTo>
                <a:lnTo>
                  <a:pt x="36676" y="26098"/>
                </a:lnTo>
                <a:lnTo>
                  <a:pt x="40283" y="23037"/>
                </a:lnTo>
                <a:lnTo>
                  <a:pt x="48079" y="1457"/>
                </a:lnTo>
                <a:lnTo>
                  <a:pt x="36160" y="5899"/>
                </a:lnTo>
                <a:lnTo>
                  <a:pt x="25297" y="13322"/>
                </a:lnTo>
                <a:lnTo>
                  <a:pt x="22870" y="15465"/>
                </a:lnTo>
                <a:lnTo>
                  <a:pt x="14708" y="24693"/>
                </a:lnTo>
                <a:lnTo>
                  <a:pt x="8146" y="35640"/>
                </a:lnTo>
                <a:lnTo>
                  <a:pt x="3085" y="48310"/>
                </a:lnTo>
                <a:lnTo>
                  <a:pt x="0" y="60903"/>
                </a:lnTo>
                <a:lnTo>
                  <a:pt x="24" y="73150"/>
                </a:lnTo>
                <a:lnTo>
                  <a:pt x="3910" y="83019"/>
                </a:lnTo>
                <a:lnTo>
                  <a:pt x="8099" y="87718"/>
                </a:lnTo>
                <a:lnTo>
                  <a:pt x="19011" y="93164"/>
                </a:lnTo>
                <a:lnTo>
                  <a:pt x="34174" y="94957"/>
                </a:lnTo>
                <a:lnTo>
                  <a:pt x="41947" y="94957"/>
                </a:lnTo>
                <a:lnTo>
                  <a:pt x="45007" y="94399"/>
                </a:lnTo>
                <a:lnTo>
                  <a:pt x="48068" y="93852"/>
                </a:lnTo>
                <a:lnTo>
                  <a:pt x="50837" y="93294"/>
                </a:lnTo>
                <a:lnTo>
                  <a:pt x="53897" y="92455"/>
                </a:lnTo>
                <a:lnTo>
                  <a:pt x="56945" y="91630"/>
                </a:lnTo>
                <a:lnTo>
                  <a:pt x="59447" y="90792"/>
                </a:lnTo>
                <a:lnTo>
                  <a:pt x="63333" y="89407"/>
                </a:lnTo>
                <a:lnTo>
                  <a:pt x="67778" y="87731"/>
                </a:lnTo>
                <a:lnTo>
                  <a:pt x="75271" y="64414"/>
                </a:lnTo>
                <a:lnTo>
                  <a:pt x="72770" y="64414"/>
                </a:lnTo>
                <a:lnTo>
                  <a:pt x="69442" y="66357"/>
                </a:lnTo>
                <a:lnTo>
                  <a:pt x="65277" y="68859"/>
                </a:lnTo>
                <a:lnTo>
                  <a:pt x="60832" y="70802"/>
                </a:lnTo>
                <a:lnTo>
                  <a:pt x="58050" y="72186"/>
                </a:lnTo>
                <a:lnTo>
                  <a:pt x="55282" y="73024"/>
                </a:lnTo>
                <a:lnTo>
                  <a:pt x="52221" y="73850"/>
                </a:lnTo>
                <a:lnTo>
                  <a:pt x="49173" y="74409"/>
                </a:lnTo>
                <a:lnTo>
                  <a:pt x="46392" y="74968"/>
                </a:lnTo>
                <a:lnTo>
                  <a:pt x="40004" y="74968"/>
                </a:lnTo>
                <a:lnTo>
                  <a:pt x="36956" y="74409"/>
                </a:lnTo>
                <a:lnTo>
                  <a:pt x="31964" y="73024"/>
                </a:lnTo>
                <a:lnTo>
                  <a:pt x="28345" y="70243"/>
                </a:lnTo>
                <a:lnTo>
                  <a:pt x="25576" y="66357"/>
                </a:lnTo>
                <a:lnTo>
                  <a:pt x="25297" y="63576"/>
                </a:lnTo>
                <a:lnTo>
                  <a:pt x="24738" y="6080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9" name="object 2469"/>
          <p:cNvSpPr/>
          <p:nvPr/>
        </p:nvSpPr>
        <p:spPr>
          <a:xfrm>
            <a:off x="5720946" y="841320"/>
            <a:ext cx="91630" cy="94678"/>
          </a:xfrm>
          <a:custGeom>
            <a:avLst/>
            <a:gdLst/>
            <a:ahLst/>
            <a:cxnLst/>
            <a:rect l="l" t="t" r="r" b="b"/>
            <a:pathLst>
              <a:path w="91630" h="94678">
                <a:moveTo>
                  <a:pt x="29438" y="4444"/>
                </a:moveTo>
                <a:lnTo>
                  <a:pt x="22212" y="26098"/>
                </a:lnTo>
                <a:lnTo>
                  <a:pt x="24434" y="26098"/>
                </a:lnTo>
                <a:lnTo>
                  <a:pt x="28879" y="24434"/>
                </a:lnTo>
                <a:lnTo>
                  <a:pt x="33045" y="22771"/>
                </a:lnTo>
                <a:lnTo>
                  <a:pt x="37490" y="21653"/>
                </a:lnTo>
                <a:lnTo>
                  <a:pt x="41655" y="20269"/>
                </a:lnTo>
                <a:lnTo>
                  <a:pt x="45262" y="19710"/>
                </a:lnTo>
                <a:lnTo>
                  <a:pt x="54698" y="19710"/>
                </a:lnTo>
                <a:lnTo>
                  <a:pt x="59143" y="20827"/>
                </a:lnTo>
                <a:lnTo>
                  <a:pt x="61925" y="22771"/>
                </a:lnTo>
                <a:lnTo>
                  <a:pt x="64414" y="24434"/>
                </a:lnTo>
                <a:lnTo>
                  <a:pt x="64973" y="28041"/>
                </a:lnTo>
                <a:lnTo>
                  <a:pt x="63309" y="32765"/>
                </a:lnTo>
                <a:lnTo>
                  <a:pt x="63309" y="33312"/>
                </a:lnTo>
                <a:lnTo>
                  <a:pt x="55816" y="33870"/>
                </a:lnTo>
                <a:lnTo>
                  <a:pt x="48869" y="34709"/>
                </a:lnTo>
                <a:lnTo>
                  <a:pt x="42481" y="35534"/>
                </a:lnTo>
                <a:lnTo>
                  <a:pt x="44424" y="51917"/>
                </a:lnTo>
                <a:lnTo>
                  <a:pt x="46926" y="51358"/>
                </a:lnTo>
                <a:lnTo>
                  <a:pt x="49707" y="51092"/>
                </a:lnTo>
                <a:lnTo>
                  <a:pt x="53314" y="50812"/>
                </a:lnTo>
                <a:lnTo>
                  <a:pt x="57759" y="50253"/>
                </a:lnTo>
                <a:lnTo>
                  <a:pt x="51650" y="68859"/>
                </a:lnTo>
                <a:lnTo>
                  <a:pt x="46647" y="72466"/>
                </a:lnTo>
                <a:lnTo>
                  <a:pt x="43878" y="73571"/>
                </a:lnTo>
                <a:lnTo>
                  <a:pt x="41376" y="74688"/>
                </a:lnTo>
                <a:lnTo>
                  <a:pt x="36652" y="75247"/>
                </a:lnTo>
                <a:lnTo>
                  <a:pt x="32765" y="75247"/>
                </a:lnTo>
                <a:lnTo>
                  <a:pt x="30264" y="74688"/>
                </a:lnTo>
                <a:lnTo>
                  <a:pt x="27216" y="71361"/>
                </a:lnTo>
                <a:lnTo>
                  <a:pt x="27216" y="68579"/>
                </a:lnTo>
                <a:lnTo>
                  <a:pt x="28320" y="64414"/>
                </a:lnTo>
                <a:lnTo>
                  <a:pt x="29438" y="61366"/>
                </a:lnTo>
                <a:lnTo>
                  <a:pt x="30822" y="59143"/>
                </a:lnTo>
                <a:lnTo>
                  <a:pt x="35826" y="36652"/>
                </a:lnTo>
                <a:lnTo>
                  <a:pt x="29997" y="38315"/>
                </a:lnTo>
                <a:lnTo>
                  <a:pt x="24714" y="40817"/>
                </a:lnTo>
                <a:lnTo>
                  <a:pt x="19443" y="43040"/>
                </a:lnTo>
                <a:lnTo>
                  <a:pt x="14998" y="46367"/>
                </a:lnTo>
                <a:lnTo>
                  <a:pt x="11391" y="50533"/>
                </a:lnTo>
                <a:lnTo>
                  <a:pt x="7772" y="54698"/>
                </a:lnTo>
                <a:lnTo>
                  <a:pt x="4724" y="59969"/>
                </a:lnTo>
                <a:lnTo>
                  <a:pt x="2781" y="66636"/>
                </a:lnTo>
                <a:lnTo>
                  <a:pt x="0" y="74688"/>
                </a:lnTo>
                <a:lnTo>
                  <a:pt x="279" y="81356"/>
                </a:lnTo>
                <a:lnTo>
                  <a:pt x="3340" y="86906"/>
                </a:lnTo>
                <a:lnTo>
                  <a:pt x="6108" y="92176"/>
                </a:lnTo>
                <a:lnTo>
                  <a:pt x="11112" y="94678"/>
                </a:lnTo>
                <a:lnTo>
                  <a:pt x="21932" y="94678"/>
                </a:lnTo>
                <a:lnTo>
                  <a:pt x="24993" y="94399"/>
                </a:lnTo>
                <a:lnTo>
                  <a:pt x="29438" y="93294"/>
                </a:lnTo>
                <a:lnTo>
                  <a:pt x="34429" y="91071"/>
                </a:lnTo>
                <a:lnTo>
                  <a:pt x="37210" y="89687"/>
                </a:lnTo>
                <a:lnTo>
                  <a:pt x="39433" y="88569"/>
                </a:lnTo>
                <a:lnTo>
                  <a:pt x="43040" y="85788"/>
                </a:lnTo>
                <a:lnTo>
                  <a:pt x="47205" y="82740"/>
                </a:lnTo>
                <a:lnTo>
                  <a:pt x="44157" y="92455"/>
                </a:lnTo>
                <a:lnTo>
                  <a:pt x="68592" y="92455"/>
                </a:lnTo>
                <a:lnTo>
                  <a:pt x="88303" y="31368"/>
                </a:lnTo>
                <a:lnTo>
                  <a:pt x="91630" y="20827"/>
                </a:lnTo>
                <a:lnTo>
                  <a:pt x="91071" y="12763"/>
                </a:lnTo>
                <a:lnTo>
                  <a:pt x="86639" y="7772"/>
                </a:lnTo>
                <a:lnTo>
                  <a:pt x="84901" y="6118"/>
                </a:lnTo>
                <a:lnTo>
                  <a:pt x="74652" y="1506"/>
                </a:lnTo>
                <a:lnTo>
                  <a:pt x="59143" y="0"/>
                </a:lnTo>
                <a:lnTo>
                  <a:pt x="53593" y="0"/>
                </a:lnTo>
                <a:lnTo>
                  <a:pt x="47764" y="558"/>
                </a:lnTo>
                <a:lnTo>
                  <a:pt x="42214" y="1663"/>
                </a:lnTo>
                <a:lnTo>
                  <a:pt x="36372" y="2781"/>
                </a:lnTo>
                <a:lnTo>
                  <a:pt x="31940" y="3606"/>
                </a:lnTo>
                <a:lnTo>
                  <a:pt x="29438" y="4444"/>
                </a:lnTo>
                <a:close/>
              </a:path>
              <a:path w="91630" h="94678">
                <a:moveTo>
                  <a:pt x="30822" y="59143"/>
                </a:moveTo>
                <a:lnTo>
                  <a:pt x="34150" y="55803"/>
                </a:lnTo>
                <a:lnTo>
                  <a:pt x="38874" y="53581"/>
                </a:lnTo>
                <a:lnTo>
                  <a:pt x="41655" y="52476"/>
                </a:lnTo>
                <a:lnTo>
                  <a:pt x="44424" y="51917"/>
                </a:lnTo>
                <a:lnTo>
                  <a:pt x="42481" y="35534"/>
                </a:lnTo>
                <a:lnTo>
                  <a:pt x="35826" y="36652"/>
                </a:lnTo>
                <a:lnTo>
                  <a:pt x="30822" y="5914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0" name="object 2470"/>
          <p:cNvSpPr/>
          <p:nvPr/>
        </p:nvSpPr>
        <p:spPr>
          <a:xfrm>
            <a:off x="5812849" y="841321"/>
            <a:ext cx="86906" cy="94678"/>
          </a:xfrm>
          <a:custGeom>
            <a:avLst/>
            <a:gdLst/>
            <a:ahLst/>
            <a:cxnLst/>
            <a:rect l="l" t="t" r="r" b="b"/>
            <a:pathLst>
              <a:path w="86906" h="94678">
                <a:moveTo>
                  <a:pt x="279" y="68580"/>
                </a:moveTo>
                <a:lnTo>
                  <a:pt x="558" y="74688"/>
                </a:lnTo>
                <a:lnTo>
                  <a:pt x="1943" y="79413"/>
                </a:lnTo>
                <a:lnTo>
                  <a:pt x="4724" y="83299"/>
                </a:lnTo>
                <a:lnTo>
                  <a:pt x="7505" y="87185"/>
                </a:lnTo>
                <a:lnTo>
                  <a:pt x="11391" y="90233"/>
                </a:lnTo>
                <a:lnTo>
                  <a:pt x="16116" y="91897"/>
                </a:lnTo>
                <a:lnTo>
                  <a:pt x="20828" y="93840"/>
                </a:lnTo>
                <a:lnTo>
                  <a:pt x="26657" y="94678"/>
                </a:lnTo>
                <a:lnTo>
                  <a:pt x="39433" y="94678"/>
                </a:lnTo>
                <a:lnTo>
                  <a:pt x="43878" y="93840"/>
                </a:lnTo>
                <a:lnTo>
                  <a:pt x="48869" y="92456"/>
                </a:lnTo>
                <a:lnTo>
                  <a:pt x="53314" y="91071"/>
                </a:lnTo>
                <a:lnTo>
                  <a:pt x="57480" y="89408"/>
                </a:lnTo>
                <a:lnTo>
                  <a:pt x="61087" y="87731"/>
                </a:lnTo>
                <a:lnTo>
                  <a:pt x="68859" y="63855"/>
                </a:lnTo>
                <a:lnTo>
                  <a:pt x="65532" y="63855"/>
                </a:lnTo>
                <a:lnTo>
                  <a:pt x="63030" y="65798"/>
                </a:lnTo>
                <a:lnTo>
                  <a:pt x="59982" y="68300"/>
                </a:lnTo>
                <a:lnTo>
                  <a:pt x="56095" y="70523"/>
                </a:lnTo>
                <a:lnTo>
                  <a:pt x="51650" y="72745"/>
                </a:lnTo>
                <a:lnTo>
                  <a:pt x="46647" y="74129"/>
                </a:lnTo>
                <a:lnTo>
                  <a:pt x="43599" y="74688"/>
                </a:lnTo>
                <a:lnTo>
                  <a:pt x="34429" y="74688"/>
                </a:lnTo>
                <a:lnTo>
                  <a:pt x="30276" y="72466"/>
                </a:lnTo>
                <a:lnTo>
                  <a:pt x="28041" y="68021"/>
                </a:lnTo>
                <a:lnTo>
                  <a:pt x="25831" y="63576"/>
                </a:lnTo>
                <a:lnTo>
                  <a:pt x="26098" y="56921"/>
                </a:lnTo>
                <a:lnTo>
                  <a:pt x="28879" y="47752"/>
                </a:lnTo>
                <a:lnTo>
                  <a:pt x="31661" y="39420"/>
                </a:lnTo>
                <a:lnTo>
                  <a:pt x="35547" y="32766"/>
                </a:lnTo>
                <a:lnTo>
                  <a:pt x="40538" y="27762"/>
                </a:lnTo>
                <a:lnTo>
                  <a:pt x="45542" y="22758"/>
                </a:lnTo>
                <a:lnTo>
                  <a:pt x="51371" y="20269"/>
                </a:lnTo>
                <a:lnTo>
                  <a:pt x="60528" y="20269"/>
                </a:lnTo>
                <a:lnTo>
                  <a:pt x="62750" y="20548"/>
                </a:lnTo>
                <a:lnTo>
                  <a:pt x="66916" y="22212"/>
                </a:lnTo>
                <a:lnTo>
                  <a:pt x="69977" y="24155"/>
                </a:lnTo>
                <a:lnTo>
                  <a:pt x="73583" y="27762"/>
                </a:lnTo>
                <a:lnTo>
                  <a:pt x="76085" y="31369"/>
                </a:lnTo>
                <a:lnTo>
                  <a:pt x="79133" y="31369"/>
                </a:lnTo>
                <a:lnTo>
                  <a:pt x="86906" y="7213"/>
                </a:lnTo>
                <a:lnTo>
                  <a:pt x="83299" y="4724"/>
                </a:lnTo>
                <a:lnTo>
                  <a:pt x="79413" y="3048"/>
                </a:lnTo>
                <a:lnTo>
                  <a:pt x="75526" y="1943"/>
                </a:lnTo>
                <a:lnTo>
                  <a:pt x="71361" y="825"/>
                </a:lnTo>
                <a:lnTo>
                  <a:pt x="6719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262" y="2768"/>
                </a:lnTo>
                <a:lnTo>
                  <a:pt x="39433" y="4724"/>
                </a:lnTo>
                <a:lnTo>
                  <a:pt x="33883" y="7493"/>
                </a:lnTo>
                <a:lnTo>
                  <a:pt x="28879" y="11099"/>
                </a:lnTo>
                <a:lnTo>
                  <a:pt x="23329" y="14986"/>
                </a:lnTo>
                <a:lnTo>
                  <a:pt x="18605" y="19989"/>
                </a:lnTo>
                <a:lnTo>
                  <a:pt x="14173" y="25819"/>
                </a:lnTo>
                <a:lnTo>
                  <a:pt x="9994" y="31927"/>
                </a:lnTo>
                <a:lnTo>
                  <a:pt x="6388" y="39141"/>
                </a:lnTo>
                <a:lnTo>
                  <a:pt x="3619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1" name="object 2471"/>
          <p:cNvSpPr/>
          <p:nvPr/>
        </p:nvSpPr>
        <p:spPr>
          <a:xfrm>
            <a:off x="5889319" y="841043"/>
            <a:ext cx="88908" cy="95516"/>
          </a:xfrm>
          <a:custGeom>
            <a:avLst/>
            <a:gdLst/>
            <a:ahLst/>
            <a:cxnLst/>
            <a:rect l="l" t="t" r="r" b="b"/>
            <a:pathLst>
              <a:path w="88908" h="95516">
                <a:moveTo>
                  <a:pt x="40650" y="94265"/>
                </a:moveTo>
                <a:lnTo>
                  <a:pt x="52594" y="89966"/>
                </a:lnTo>
                <a:lnTo>
                  <a:pt x="63472" y="82740"/>
                </a:lnTo>
                <a:lnTo>
                  <a:pt x="73675" y="71442"/>
                </a:lnTo>
                <a:lnTo>
                  <a:pt x="80282" y="60464"/>
                </a:lnTo>
                <a:lnTo>
                  <a:pt x="85405" y="47752"/>
                </a:lnTo>
                <a:lnTo>
                  <a:pt x="88444" y="35363"/>
                </a:lnTo>
                <a:lnTo>
                  <a:pt x="88908" y="22938"/>
                </a:lnTo>
                <a:lnTo>
                  <a:pt x="85964" y="12763"/>
                </a:lnTo>
                <a:lnTo>
                  <a:pt x="84078" y="9810"/>
                </a:lnTo>
                <a:lnTo>
                  <a:pt x="74341" y="2500"/>
                </a:lnTo>
                <a:lnTo>
                  <a:pt x="59865" y="0"/>
                </a:lnTo>
                <a:lnTo>
                  <a:pt x="48261" y="1195"/>
                </a:lnTo>
                <a:lnTo>
                  <a:pt x="36315" y="5421"/>
                </a:lnTo>
                <a:lnTo>
                  <a:pt x="25436" y="12763"/>
                </a:lnTo>
                <a:lnTo>
                  <a:pt x="23221" y="14757"/>
                </a:lnTo>
                <a:lnTo>
                  <a:pt x="25436" y="67475"/>
                </a:lnTo>
                <a:lnTo>
                  <a:pt x="25436" y="64693"/>
                </a:lnTo>
                <a:lnTo>
                  <a:pt x="25715" y="61353"/>
                </a:lnTo>
                <a:lnTo>
                  <a:pt x="25994" y="58026"/>
                </a:lnTo>
                <a:lnTo>
                  <a:pt x="26820" y="53581"/>
                </a:lnTo>
                <a:lnTo>
                  <a:pt x="28763" y="48031"/>
                </a:lnTo>
                <a:lnTo>
                  <a:pt x="30439" y="42481"/>
                </a:lnTo>
                <a:lnTo>
                  <a:pt x="32383" y="38036"/>
                </a:lnTo>
                <a:lnTo>
                  <a:pt x="34326" y="34429"/>
                </a:lnTo>
                <a:lnTo>
                  <a:pt x="36548" y="30543"/>
                </a:lnTo>
                <a:lnTo>
                  <a:pt x="38479" y="27762"/>
                </a:lnTo>
                <a:lnTo>
                  <a:pt x="42657" y="23596"/>
                </a:lnTo>
                <a:lnTo>
                  <a:pt x="46810" y="21374"/>
                </a:lnTo>
                <a:lnTo>
                  <a:pt x="50988" y="20269"/>
                </a:lnTo>
                <a:lnTo>
                  <a:pt x="55700" y="20269"/>
                </a:lnTo>
                <a:lnTo>
                  <a:pt x="59027" y="21374"/>
                </a:lnTo>
                <a:lnTo>
                  <a:pt x="61808" y="23876"/>
                </a:lnTo>
                <a:lnTo>
                  <a:pt x="63193" y="28321"/>
                </a:lnTo>
                <a:lnTo>
                  <a:pt x="63472" y="31089"/>
                </a:lnTo>
                <a:lnTo>
                  <a:pt x="63193" y="34709"/>
                </a:lnTo>
                <a:lnTo>
                  <a:pt x="62647" y="38315"/>
                </a:lnTo>
                <a:lnTo>
                  <a:pt x="61529" y="42760"/>
                </a:lnTo>
                <a:lnTo>
                  <a:pt x="59865" y="48031"/>
                </a:lnTo>
                <a:lnTo>
                  <a:pt x="58202" y="53581"/>
                </a:lnTo>
                <a:lnTo>
                  <a:pt x="56259" y="58026"/>
                </a:lnTo>
                <a:lnTo>
                  <a:pt x="54595" y="61353"/>
                </a:lnTo>
                <a:lnTo>
                  <a:pt x="52639" y="64693"/>
                </a:lnTo>
                <a:lnTo>
                  <a:pt x="50696" y="67475"/>
                </a:lnTo>
                <a:lnTo>
                  <a:pt x="46810" y="71628"/>
                </a:lnTo>
                <a:lnTo>
                  <a:pt x="42098" y="73850"/>
                </a:lnTo>
                <a:lnTo>
                  <a:pt x="37653" y="75526"/>
                </a:lnTo>
                <a:lnTo>
                  <a:pt x="33208" y="75526"/>
                </a:lnTo>
                <a:lnTo>
                  <a:pt x="29601" y="73850"/>
                </a:lnTo>
                <a:lnTo>
                  <a:pt x="29042" y="95516"/>
                </a:lnTo>
                <a:lnTo>
                  <a:pt x="40650" y="94265"/>
                </a:lnTo>
                <a:close/>
              </a:path>
              <a:path w="88908" h="95516">
                <a:moveTo>
                  <a:pt x="2944" y="82740"/>
                </a:moveTo>
                <a:lnTo>
                  <a:pt x="4821" y="85700"/>
                </a:lnTo>
                <a:lnTo>
                  <a:pt x="14459" y="93016"/>
                </a:lnTo>
                <a:lnTo>
                  <a:pt x="29042" y="95516"/>
                </a:lnTo>
                <a:lnTo>
                  <a:pt x="29601" y="73850"/>
                </a:lnTo>
                <a:lnTo>
                  <a:pt x="26820" y="71348"/>
                </a:lnTo>
                <a:lnTo>
                  <a:pt x="25436" y="67475"/>
                </a:lnTo>
                <a:lnTo>
                  <a:pt x="23221" y="14757"/>
                </a:lnTo>
                <a:lnTo>
                  <a:pt x="15236" y="23866"/>
                </a:lnTo>
                <a:lnTo>
                  <a:pt x="8631" y="34866"/>
                </a:lnTo>
                <a:lnTo>
                  <a:pt x="3503" y="47752"/>
                </a:lnTo>
                <a:lnTo>
                  <a:pt x="464" y="60140"/>
                </a:lnTo>
                <a:lnTo>
                  <a:pt x="0" y="72565"/>
                </a:lnTo>
                <a:lnTo>
                  <a:pt x="2944" y="8274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2" name="object 2472"/>
          <p:cNvSpPr/>
          <p:nvPr/>
        </p:nvSpPr>
        <p:spPr>
          <a:xfrm>
            <a:off x="5973344" y="841322"/>
            <a:ext cx="96151" cy="92456"/>
          </a:xfrm>
          <a:custGeom>
            <a:avLst/>
            <a:gdLst/>
            <a:ahLst/>
            <a:cxnLst/>
            <a:rect l="l" t="t" r="r" b="b"/>
            <a:pathLst>
              <a:path w="96151" h="92456">
                <a:moveTo>
                  <a:pt x="94678" y="8877"/>
                </a:moveTo>
                <a:lnTo>
                  <a:pt x="92176" y="3047"/>
                </a:lnTo>
                <a:lnTo>
                  <a:pt x="86906" y="0"/>
                </a:lnTo>
                <a:lnTo>
                  <a:pt x="74129" y="0"/>
                </a:lnTo>
                <a:lnTo>
                  <a:pt x="69684" y="1104"/>
                </a:lnTo>
                <a:lnTo>
                  <a:pt x="65239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67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5250" y="28867"/>
                </a:lnTo>
                <a:lnTo>
                  <a:pt x="48031" y="26923"/>
                </a:lnTo>
                <a:lnTo>
                  <a:pt x="50812" y="25539"/>
                </a:lnTo>
                <a:lnTo>
                  <a:pt x="55524" y="23875"/>
                </a:lnTo>
                <a:lnTo>
                  <a:pt x="59689" y="23317"/>
                </a:lnTo>
                <a:lnTo>
                  <a:pt x="62471" y="23317"/>
                </a:lnTo>
                <a:lnTo>
                  <a:pt x="66916" y="25539"/>
                </a:lnTo>
                <a:lnTo>
                  <a:pt x="68021" y="29146"/>
                </a:lnTo>
                <a:lnTo>
                  <a:pt x="67741" y="33312"/>
                </a:lnTo>
                <a:lnTo>
                  <a:pt x="66916" y="36918"/>
                </a:lnTo>
                <a:lnTo>
                  <a:pt x="66078" y="40538"/>
                </a:lnTo>
                <a:lnTo>
                  <a:pt x="64973" y="44145"/>
                </a:lnTo>
                <a:lnTo>
                  <a:pt x="63855" y="47751"/>
                </a:lnTo>
                <a:lnTo>
                  <a:pt x="49415" y="92455"/>
                </a:lnTo>
                <a:lnTo>
                  <a:pt x="74409" y="92455"/>
                </a:lnTo>
                <a:lnTo>
                  <a:pt x="93014" y="33870"/>
                </a:lnTo>
                <a:lnTo>
                  <a:pt x="93207" y="33285"/>
                </a:lnTo>
                <a:lnTo>
                  <a:pt x="96151" y="19272"/>
                </a:lnTo>
                <a:lnTo>
                  <a:pt x="94678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3" name="object 2473"/>
          <p:cNvSpPr/>
          <p:nvPr/>
        </p:nvSpPr>
        <p:spPr>
          <a:xfrm>
            <a:off x="6065799" y="809382"/>
            <a:ext cx="64427" cy="124396"/>
          </a:xfrm>
          <a:custGeom>
            <a:avLst/>
            <a:gdLst/>
            <a:ahLst/>
            <a:cxnLst/>
            <a:rect l="l" t="t" r="r" b="b"/>
            <a:pathLst>
              <a:path w="64427" h="124396">
                <a:moveTo>
                  <a:pt x="24714" y="124396"/>
                </a:moveTo>
                <a:lnTo>
                  <a:pt x="64427" y="0"/>
                </a:lnTo>
                <a:lnTo>
                  <a:pt x="39979" y="0"/>
                </a:lnTo>
                <a:lnTo>
                  <a:pt x="0" y="124396"/>
                </a:lnTo>
                <a:lnTo>
                  <a:pt x="24714" y="12439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4" name="object 2474"/>
          <p:cNvSpPr/>
          <p:nvPr/>
        </p:nvSpPr>
        <p:spPr>
          <a:xfrm>
            <a:off x="6109112" y="877972"/>
            <a:ext cx="35547" cy="68580"/>
          </a:xfrm>
          <a:custGeom>
            <a:avLst/>
            <a:gdLst/>
            <a:ahLst/>
            <a:cxnLst/>
            <a:rect l="l" t="t" r="r" b="b"/>
            <a:pathLst>
              <a:path w="35547" h="68580">
                <a:moveTo>
                  <a:pt x="29717" y="1663"/>
                </a:moveTo>
                <a:lnTo>
                  <a:pt x="24434" y="4165"/>
                </a:lnTo>
                <a:lnTo>
                  <a:pt x="26936" y="31927"/>
                </a:lnTo>
                <a:lnTo>
                  <a:pt x="28333" y="27762"/>
                </a:lnTo>
                <a:lnTo>
                  <a:pt x="29159" y="24714"/>
                </a:lnTo>
                <a:lnTo>
                  <a:pt x="30543" y="22491"/>
                </a:lnTo>
                <a:lnTo>
                  <a:pt x="35547" y="0"/>
                </a:lnTo>
                <a:lnTo>
                  <a:pt x="29717" y="1663"/>
                </a:lnTo>
                <a:close/>
              </a:path>
              <a:path w="35547" h="68580">
                <a:moveTo>
                  <a:pt x="29159" y="-32207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600" y="-12217"/>
                </a:lnTo>
                <a:lnTo>
                  <a:pt x="32765" y="-13881"/>
                </a:lnTo>
                <a:lnTo>
                  <a:pt x="37210" y="-14998"/>
                </a:lnTo>
                <a:lnTo>
                  <a:pt x="41376" y="-16382"/>
                </a:lnTo>
                <a:lnTo>
                  <a:pt x="44983" y="-16941"/>
                </a:lnTo>
                <a:lnTo>
                  <a:pt x="54419" y="-16941"/>
                </a:lnTo>
                <a:lnTo>
                  <a:pt x="58864" y="-15824"/>
                </a:lnTo>
                <a:lnTo>
                  <a:pt x="61645" y="-13881"/>
                </a:lnTo>
                <a:lnTo>
                  <a:pt x="64147" y="-12217"/>
                </a:lnTo>
                <a:lnTo>
                  <a:pt x="64693" y="-8610"/>
                </a:lnTo>
                <a:lnTo>
                  <a:pt x="63030" y="-3886"/>
                </a:lnTo>
                <a:lnTo>
                  <a:pt x="63030" y="-3340"/>
                </a:lnTo>
                <a:lnTo>
                  <a:pt x="55537" y="-2781"/>
                </a:lnTo>
                <a:lnTo>
                  <a:pt x="48590" y="-1943"/>
                </a:lnTo>
                <a:lnTo>
                  <a:pt x="42202" y="-1117"/>
                </a:lnTo>
                <a:lnTo>
                  <a:pt x="35547" y="0"/>
                </a:lnTo>
                <a:lnTo>
                  <a:pt x="30543" y="22491"/>
                </a:lnTo>
                <a:lnTo>
                  <a:pt x="33870" y="19151"/>
                </a:lnTo>
                <a:lnTo>
                  <a:pt x="38607" y="16929"/>
                </a:lnTo>
                <a:lnTo>
                  <a:pt x="41376" y="15824"/>
                </a:lnTo>
                <a:lnTo>
                  <a:pt x="44145" y="15265"/>
                </a:lnTo>
                <a:lnTo>
                  <a:pt x="46926" y="14706"/>
                </a:lnTo>
                <a:lnTo>
                  <a:pt x="49428" y="14439"/>
                </a:lnTo>
                <a:lnTo>
                  <a:pt x="53035" y="14160"/>
                </a:lnTo>
                <a:lnTo>
                  <a:pt x="57480" y="13601"/>
                </a:lnTo>
                <a:lnTo>
                  <a:pt x="51371" y="32207"/>
                </a:lnTo>
                <a:lnTo>
                  <a:pt x="46367" y="35814"/>
                </a:lnTo>
                <a:lnTo>
                  <a:pt x="43599" y="36918"/>
                </a:lnTo>
                <a:lnTo>
                  <a:pt x="41097" y="38036"/>
                </a:lnTo>
                <a:lnTo>
                  <a:pt x="36652" y="38595"/>
                </a:lnTo>
                <a:lnTo>
                  <a:pt x="32486" y="38595"/>
                </a:lnTo>
                <a:lnTo>
                  <a:pt x="29984" y="38036"/>
                </a:lnTo>
                <a:lnTo>
                  <a:pt x="26936" y="34709"/>
                </a:lnTo>
                <a:lnTo>
                  <a:pt x="26936" y="31927"/>
                </a:lnTo>
                <a:lnTo>
                  <a:pt x="24434" y="4165"/>
                </a:lnTo>
                <a:lnTo>
                  <a:pt x="19443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84"/>
                </a:lnTo>
                <a:lnTo>
                  <a:pt x="0" y="38036"/>
                </a:lnTo>
                <a:lnTo>
                  <a:pt x="0" y="44704"/>
                </a:lnTo>
                <a:lnTo>
                  <a:pt x="3060" y="50253"/>
                </a:lnTo>
                <a:lnTo>
                  <a:pt x="5829" y="55524"/>
                </a:lnTo>
                <a:lnTo>
                  <a:pt x="10833" y="58026"/>
                </a:lnTo>
                <a:lnTo>
                  <a:pt x="21653" y="58026"/>
                </a:lnTo>
                <a:lnTo>
                  <a:pt x="24714" y="57746"/>
                </a:lnTo>
                <a:lnTo>
                  <a:pt x="26936" y="57200"/>
                </a:lnTo>
                <a:lnTo>
                  <a:pt x="31661" y="55524"/>
                </a:lnTo>
                <a:lnTo>
                  <a:pt x="34429" y="54419"/>
                </a:lnTo>
                <a:lnTo>
                  <a:pt x="39154" y="51917"/>
                </a:lnTo>
                <a:lnTo>
                  <a:pt x="42760" y="49136"/>
                </a:lnTo>
                <a:lnTo>
                  <a:pt x="46926" y="46088"/>
                </a:lnTo>
                <a:lnTo>
                  <a:pt x="43878" y="55803"/>
                </a:lnTo>
                <a:lnTo>
                  <a:pt x="68313" y="55803"/>
                </a:lnTo>
                <a:lnTo>
                  <a:pt x="88023" y="-5283"/>
                </a:lnTo>
                <a:lnTo>
                  <a:pt x="91351" y="-15824"/>
                </a:lnTo>
                <a:lnTo>
                  <a:pt x="90804" y="-23888"/>
                </a:lnTo>
                <a:lnTo>
                  <a:pt x="86359" y="-28879"/>
                </a:lnTo>
                <a:lnTo>
                  <a:pt x="84621" y="-30533"/>
                </a:lnTo>
                <a:lnTo>
                  <a:pt x="74373" y="-35145"/>
                </a:lnTo>
                <a:lnTo>
                  <a:pt x="58864" y="-36652"/>
                </a:lnTo>
                <a:lnTo>
                  <a:pt x="53314" y="-36652"/>
                </a:lnTo>
                <a:lnTo>
                  <a:pt x="47764" y="-36093"/>
                </a:lnTo>
                <a:lnTo>
                  <a:pt x="41935" y="-34988"/>
                </a:lnTo>
                <a:lnTo>
                  <a:pt x="36093" y="-33870"/>
                </a:lnTo>
                <a:lnTo>
                  <a:pt x="31661" y="-33045"/>
                </a:lnTo>
                <a:lnTo>
                  <a:pt x="29159" y="-3220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7" name="object 2447"/>
          <p:cNvSpPr/>
          <p:nvPr/>
        </p:nvSpPr>
        <p:spPr>
          <a:xfrm>
            <a:off x="68805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68805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9" name="object 2449"/>
          <p:cNvSpPr/>
          <p:nvPr/>
        </p:nvSpPr>
        <p:spPr>
          <a:xfrm>
            <a:off x="67727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67727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FFF11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6664909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1008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2" name="object 2452"/>
          <p:cNvSpPr/>
          <p:nvPr/>
        </p:nvSpPr>
        <p:spPr>
          <a:xfrm>
            <a:off x="6664909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1008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3E3F9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3" name="object 2453"/>
          <p:cNvSpPr/>
          <p:nvPr/>
        </p:nvSpPr>
        <p:spPr>
          <a:xfrm>
            <a:off x="6557110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0995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4" name="object 2454"/>
          <p:cNvSpPr/>
          <p:nvPr/>
        </p:nvSpPr>
        <p:spPr>
          <a:xfrm>
            <a:off x="6557110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0995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26A85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5" name="object 2455"/>
          <p:cNvSpPr/>
          <p:nvPr/>
        </p:nvSpPr>
        <p:spPr>
          <a:xfrm>
            <a:off x="6449096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6" name="object 2456"/>
          <p:cNvSpPr/>
          <p:nvPr/>
        </p:nvSpPr>
        <p:spPr>
          <a:xfrm>
            <a:off x="6449096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F485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7" name="object 2457"/>
          <p:cNvSpPr/>
          <p:nvPr/>
        </p:nvSpPr>
        <p:spPr>
          <a:xfrm>
            <a:off x="6340022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0995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8" name="object 2458"/>
          <p:cNvSpPr/>
          <p:nvPr/>
        </p:nvSpPr>
        <p:spPr>
          <a:xfrm>
            <a:off x="7034870" y="230441"/>
            <a:ext cx="48488" cy="61658"/>
          </a:xfrm>
          <a:custGeom>
            <a:avLst/>
            <a:gdLst/>
            <a:ahLst/>
            <a:cxnLst/>
            <a:rect l="l" t="t" r="r" b="b"/>
            <a:pathLst>
              <a:path w="48488" h="61658">
                <a:moveTo>
                  <a:pt x="18503" y="0"/>
                </a:moveTo>
                <a:lnTo>
                  <a:pt x="18503" y="35509"/>
                </a:lnTo>
                <a:lnTo>
                  <a:pt x="24244" y="35509"/>
                </a:lnTo>
                <a:lnTo>
                  <a:pt x="24244" y="20408"/>
                </a:lnTo>
                <a:lnTo>
                  <a:pt x="27647" y="20408"/>
                </a:lnTo>
                <a:lnTo>
                  <a:pt x="31254" y="20840"/>
                </a:lnTo>
                <a:lnTo>
                  <a:pt x="33807" y="22745"/>
                </a:lnTo>
                <a:lnTo>
                  <a:pt x="34658" y="15519"/>
                </a:lnTo>
                <a:lnTo>
                  <a:pt x="24244" y="15519"/>
                </a:lnTo>
                <a:lnTo>
                  <a:pt x="24244" y="4673"/>
                </a:lnTo>
                <a:lnTo>
                  <a:pt x="18503" y="0"/>
                </a:lnTo>
                <a:close/>
              </a:path>
              <a:path w="48488" h="61658">
                <a:moveTo>
                  <a:pt x="54648" y="42951"/>
                </a:moveTo>
                <a:lnTo>
                  <a:pt x="58902" y="38912"/>
                </a:lnTo>
                <a:lnTo>
                  <a:pt x="61671" y="33591"/>
                </a:lnTo>
                <a:lnTo>
                  <a:pt x="64642" y="28282"/>
                </a:lnTo>
                <a:lnTo>
                  <a:pt x="66128" y="22961"/>
                </a:lnTo>
                <a:lnTo>
                  <a:pt x="66128" y="11480"/>
                </a:lnTo>
                <a:lnTo>
                  <a:pt x="64642" y="5956"/>
                </a:lnTo>
                <a:lnTo>
                  <a:pt x="61671" y="634"/>
                </a:lnTo>
                <a:lnTo>
                  <a:pt x="58686" y="-4686"/>
                </a:lnTo>
                <a:lnTo>
                  <a:pt x="54648" y="-8724"/>
                </a:lnTo>
                <a:lnTo>
                  <a:pt x="49339" y="-11480"/>
                </a:lnTo>
                <a:lnTo>
                  <a:pt x="44018" y="-14465"/>
                </a:lnTo>
                <a:lnTo>
                  <a:pt x="38696" y="-15735"/>
                </a:lnTo>
                <a:lnTo>
                  <a:pt x="27647" y="-15735"/>
                </a:lnTo>
                <a:lnTo>
                  <a:pt x="22110" y="-14465"/>
                </a:lnTo>
                <a:lnTo>
                  <a:pt x="16802" y="-11480"/>
                </a:lnTo>
                <a:lnTo>
                  <a:pt x="11480" y="-8724"/>
                </a:lnTo>
                <a:lnTo>
                  <a:pt x="7442" y="-4686"/>
                </a:lnTo>
                <a:lnTo>
                  <a:pt x="4470" y="634"/>
                </a:lnTo>
                <a:lnTo>
                  <a:pt x="1498" y="5956"/>
                </a:lnTo>
                <a:lnTo>
                  <a:pt x="0" y="11480"/>
                </a:lnTo>
                <a:lnTo>
                  <a:pt x="0" y="22961"/>
                </a:lnTo>
                <a:lnTo>
                  <a:pt x="1498" y="28282"/>
                </a:lnTo>
                <a:lnTo>
                  <a:pt x="4470" y="33591"/>
                </a:lnTo>
                <a:lnTo>
                  <a:pt x="7442" y="38912"/>
                </a:lnTo>
                <a:lnTo>
                  <a:pt x="5537" y="21894"/>
                </a:lnTo>
                <a:lnTo>
                  <a:pt x="5537" y="12331"/>
                </a:lnTo>
                <a:lnTo>
                  <a:pt x="6807" y="7861"/>
                </a:lnTo>
                <a:lnTo>
                  <a:pt x="9143" y="3403"/>
                </a:lnTo>
                <a:lnTo>
                  <a:pt x="11696" y="-1066"/>
                </a:lnTo>
                <a:lnTo>
                  <a:pt x="15100" y="-4470"/>
                </a:lnTo>
                <a:lnTo>
                  <a:pt x="19570" y="-6807"/>
                </a:lnTo>
                <a:lnTo>
                  <a:pt x="24028" y="-9144"/>
                </a:lnTo>
                <a:lnTo>
                  <a:pt x="28498" y="-10426"/>
                </a:lnTo>
                <a:lnTo>
                  <a:pt x="37642" y="-10426"/>
                </a:lnTo>
                <a:lnTo>
                  <a:pt x="42100" y="-9144"/>
                </a:lnTo>
                <a:lnTo>
                  <a:pt x="46570" y="-6807"/>
                </a:lnTo>
                <a:lnTo>
                  <a:pt x="51028" y="-4470"/>
                </a:lnTo>
                <a:lnTo>
                  <a:pt x="54432" y="-1066"/>
                </a:lnTo>
                <a:lnTo>
                  <a:pt x="56781" y="3403"/>
                </a:lnTo>
                <a:lnTo>
                  <a:pt x="59321" y="7861"/>
                </a:lnTo>
                <a:lnTo>
                  <a:pt x="60604" y="12331"/>
                </a:lnTo>
                <a:lnTo>
                  <a:pt x="60604" y="21894"/>
                </a:lnTo>
                <a:lnTo>
                  <a:pt x="59321" y="26581"/>
                </a:lnTo>
                <a:lnTo>
                  <a:pt x="56984" y="30822"/>
                </a:lnTo>
                <a:lnTo>
                  <a:pt x="54432" y="35293"/>
                </a:lnTo>
                <a:lnTo>
                  <a:pt x="51028" y="38696"/>
                </a:lnTo>
                <a:lnTo>
                  <a:pt x="46786" y="41033"/>
                </a:lnTo>
                <a:lnTo>
                  <a:pt x="42316" y="43586"/>
                </a:lnTo>
                <a:lnTo>
                  <a:pt x="37845" y="44653"/>
                </a:lnTo>
                <a:lnTo>
                  <a:pt x="28282" y="44653"/>
                </a:lnTo>
                <a:lnTo>
                  <a:pt x="23812" y="43586"/>
                </a:lnTo>
                <a:lnTo>
                  <a:pt x="19354" y="41033"/>
                </a:lnTo>
                <a:lnTo>
                  <a:pt x="15100" y="38696"/>
                </a:lnTo>
                <a:lnTo>
                  <a:pt x="11696" y="35293"/>
                </a:lnTo>
                <a:lnTo>
                  <a:pt x="16586" y="45923"/>
                </a:lnTo>
                <a:lnTo>
                  <a:pt x="21907" y="48691"/>
                </a:lnTo>
                <a:lnTo>
                  <a:pt x="27431" y="50177"/>
                </a:lnTo>
                <a:lnTo>
                  <a:pt x="38696" y="50177"/>
                </a:lnTo>
                <a:lnTo>
                  <a:pt x="44234" y="48691"/>
                </a:lnTo>
                <a:lnTo>
                  <a:pt x="49542" y="45923"/>
                </a:lnTo>
                <a:lnTo>
                  <a:pt x="54648" y="42951"/>
                </a:lnTo>
                <a:close/>
              </a:path>
              <a:path w="48488" h="61658">
                <a:moveTo>
                  <a:pt x="16586" y="45923"/>
                </a:moveTo>
                <a:lnTo>
                  <a:pt x="11696" y="35293"/>
                </a:lnTo>
                <a:lnTo>
                  <a:pt x="9143" y="30822"/>
                </a:lnTo>
                <a:lnTo>
                  <a:pt x="6807" y="26581"/>
                </a:lnTo>
                <a:lnTo>
                  <a:pt x="5537" y="21894"/>
                </a:lnTo>
                <a:lnTo>
                  <a:pt x="7442" y="38912"/>
                </a:lnTo>
                <a:lnTo>
                  <a:pt x="11480" y="42951"/>
                </a:lnTo>
                <a:lnTo>
                  <a:pt x="16586" y="45923"/>
                </a:lnTo>
                <a:close/>
              </a:path>
              <a:path w="48488" h="61658">
                <a:moveTo>
                  <a:pt x="24244" y="4673"/>
                </a:moveTo>
                <a:lnTo>
                  <a:pt x="33604" y="4673"/>
                </a:lnTo>
                <a:lnTo>
                  <a:pt x="35509" y="4889"/>
                </a:lnTo>
                <a:lnTo>
                  <a:pt x="38912" y="7226"/>
                </a:lnTo>
                <a:lnTo>
                  <a:pt x="39979" y="9994"/>
                </a:lnTo>
                <a:lnTo>
                  <a:pt x="38061" y="14033"/>
                </a:lnTo>
                <a:lnTo>
                  <a:pt x="34658" y="15519"/>
                </a:lnTo>
                <a:lnTo>
                  <a:pt x="33807" y="22745"/>
                </a:lnTo>
                <a:lnTo>
                  <a:pt x="35725" y="25514"/>
                </a:lnTo>
                <a:lnTo>
                  <a:pt x="38277" y="29768"/>
                </a:lnTo>
                <a:lnTo>
                  <a:pt x="41465" y="35509"/>
                </a:lnTo>
                <a:lnTo>
                  <a:pt x="48488" y="35509"/>
                </a:lnTo>
                <a:lnTo>
                  <a:pt x="44018" y="28486"/>
                </a:lnTo>
                <a:lnTo>
                  <a:pt x="42100" y="25298"/>
                </a:lnTo>
                <a:lnTo>
                  <a:pt x="38912" y="21475"/>
                </a:lnTo>
                <a:lnTo>
                  <a:pt x="35725" y="19557"/>
                </a:lnTo>
                <a:lnTo>
                  <a:pt x="38912" y="19342"/>
                </a:lnTo>
                <a:lnTo>
                  <a:pt x="43167" y="16370"/>
                </a:lnTo>
                <a:lnTo>
                  <a:pt x="45935" y="12115"/>
                </a:lnTo>
                <a:lnTo>
                  <a:pt x="45935" y="7658"/>
                </a:lnTo>
                <a:lnTo>
                  <a:pt x="44234" y="4457"/>
                </a:lnTo>
                <a:lnTo>
                  <a:pt x="41681" y="1485"/>
                </a:lnTo>
                <a:lnTo>
                  <a:pt x="38061" y="215"/>
                </a:lnTo>
                <a:lnTo>
                  <a:pt x="34874" y="0"/>
                </a:lnTo>
                <a:lnTo>
                  <a:pt x="18503" y="0"/>
                </a:lnTo>
                <a:lnTo>
                  <a:pt x="24244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0" name="object 2440"/>
          <p:cNvSpPr/>
          <p:nvPr/>
        </p:nvSpPr>
        <p:spPr>
          <a:xfrm>
            <a:off x="6195750" y="841322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735" y="28867"/>
                </a:moveTo>
                <a:lnTo>
                  <a:pt x="95516" y="26923"/>
                </a:lnTo>
                <a:lnTo>
                  <a:pt x="98005" y="25819"/>
                </a:lnTo>
                <a:lnTo>
                  <a:pt x="102171" y="23875"/>
                </a:lnTo>
                <a:lnTo>
                  <a:pt x="106070" y="23317"/>
                </a:lnTo>
                <a:lnTo>
                  <a:pt x="108838" y="23317"/>
                </a:lnTo>
                <a:lnTo>
                  <a:pt x="113004" y="25539"/>
                </a:lnTo>
                <a:lnTo>
                  <a:pt x="113842" y="28867"/>
                </a:lnTo>
                <a:lnTo>
                  <a:pt x="113550" y="33312"/>
                </a:lnTo>
                <a:lnTo>
                  <a:pt x="112725" y="36372"/>
                </a:lnTo>
                <a:lnTo>
                  <a:pt x="111886" y="39420"/>
                </a:lnTo>
                <a:lnTo>
                  <a:pt x="110782" y="43027"/>
                </a:lnTo>
                <a:lnTo>
                  <a:pt x="109397" y="47472"/>
                </a:lnTo>
                <a:lnTo>
                  <a:pt x="94957" y="92455"/>
                </a:lnTo>
                <a:lnTo>
                  <a:pt x="119672" y="92455"/>
                </a:lnTo>
                <a:lnTo>
                  <a:pt x="138544" y="33870"/>
                </a:lnTo>
                <a:lnTo>
                  <a:pt x="140487" y="27482"/>
                </a:lnTo>
                <a:lnTo>
                  <a:pt x="141604" y="22478"/>
                </a:lnTo>
                <a:lnTo>
                  <a:pt x="141884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40207" y="8051"/>
                </a:lnTo>
                <a:lnTo>
                  <a:pt x="137159" y="3327"/>
                </a:lnTo>
                <a:lnTo>
                  <a:pt x="132156" y="825"/>
                </a:lnTo>
                <a:lnTo>
                  <a:pt x="129108" y="0"/>
                </a:lnTo>
                <a:lnTo>
                  <a:pt x="121056" y="0"/>
                </a:lnTo>
                <a:lnTo>
                  <a:pt x="116331" y="1384"/>
                </a:lnTo>
                <a:lnTo>
                  <a:pt x="111340" y="4165"/>
                </a:lnTo>
                <a:lnTo>
                  <a:pt x="106337" y="6934"/>
                </a:lnTo>
                <a:lnTo>
                  <a:pt x="100507" y="10820"/>
                </a:lnTo>
                <a:lnTo>
                  <a:pt x="94119" y="15824"/>
                </a:lnTo>
                <a:lnTo>
                  <a:pt x="93852" y="10540"/>
                </a:lnTo>
                <a:lnTo>
                  <a:pt x="92455" y="6654"/>
                </a:lnTo>
                <a:lnTo>
                  <a:pt x="89407" y="4165"/>
                </a:lnTo>
                <a:lnTo>
                  <a:pt x="86626" y="1384"/>
                </a:lnTo>
                <a:lnTo>
                  <a:pt x="82740" y="0"/>
                </a:lnTo>
                <a:lnTo>
                  <a:pt x="73571" y="0"/>
                </a:lnTo>
                <a:lnTo>
                  <a:pt x="69138" y="1104"/>
                </a:lnTo>
                <a:lnTo>
                  <a:pt x="64973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53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01" y="92455"/>
                </a:lnTo>
                <a:lnTo>
                  <a:pt x="45250" y="28867"/>
                </a:lnTo>
                <a:lnTo>
                  <a:pt x="49974" y="26098"/>
                </a:lnTo>
                <a:lnTo>
                  <a:pt x="54419" y="23875"/>
                </a:lnTo>
                <a:lnTo>
                  <a:pt x="58585" y="23317"/>
                </a:lnTo>
                <a:lnTo>
                  <a:pt x="61353" y="23317"/>
                </a:lnTo>
                <a:lnTo>
                  <a:pt x="65519" y="25539"/>
                </a:lnTo>
                <a:lnTo>
                  <a:pt x="66357" y="28867"/>
                </a:lnTo>
                <a:lnTo>
                  <a:pt x="66078" y="33312"/>
                </a:lnTo>
                <a:lnTo>
                  <a:pt x="65252" y="36372"/>
                </a:lnTo>
                <a:lnTo>
                  <a:pt x="64414" y="39420"/>
                </a:lnTo>
                <a:lnTo>
                  <a:pt x="63309" y="43306"/>
                </a:lnTo>
                <a:lnTo>
                  <a:pt x="61912" y="47472"/>
                </a:lnTo>
                <a:lnTo>
                  <a:pt x="47472" y="92455"/>
                </a:lnTo>
                <a:lnTo>
                  <a:pt x="72186" y="92455"/>
                </a:lnTo>
                <a:lnTo>
                  <a:pt x="92735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1" name="object 2441"/>
          <p:cNvSpPr/>
          <p:nvPr/>
        </p:nvSpPr>
        <p:spPr>
          <a:xfrm>
            <a:off x="6323190" y="903787"/>
            <a:ext cx="71081" cy="94119"/>
          </a:xfrm>
          <a:custGeom>
            <a:avLst/>
            <a:gdLst/>
            <a:ahLst/>
            <a:cxnLst/>
            <a:rect l="l" t="t" r="r" b="b"/>
            <a:pathLst>
              <a:path w="71081" h="94119">
                <a:moveTo>
                  <a:pt x="71081" y="0"/>
                </a:moveTo>
                <a:lnTo>
                  <a:pt x="66916" y="4444"/>
                </a:lnTo>
                <a:lnTo>
                  <a:pt x="62471" y="8889"/>
                </a:lnTo>
                <a:lnTo>
                  <a:pt x="57480" y="11112"/>
                </a:lnTo>
                <a:lnTo>
                  <a:pt x="49149" y="11112"/>
                </a:lnTo>
                <a:lnTo>
                  <a:pt x="45821" y="10833"/>
                </a:lnTo>
                <a:lnTo>
                  <a:pt x="41922" y="9448"/>
                </a:lnTo>
                <a:lnTo>
                  <a:pt x="41922" y="29159"/>
                </a:lnTo>
                <a:lnTo>
                  <a:pt x="44704" y="29997"/>
                </a:lnTo>
                <a:lnTo>
                  <a:pt x="47205" y="31102"/>
                </a:lnTo>
                <a:lnTo>
                  <a:pt x="50533" y="31648"/>
                </a:lnTo>
                <a:lnTo>
                  <a:pt x="54419" y="31648"/>
                </a:lnTo>
                <a:lnTo>
                  <a:pt x="59468" y="31223"/>
                </a:lnTo>
                <a:lnTo>
                  <a:pt x="70944" y="27079"/>
                </a:lnTo>
                <a:lnTo>
                  <a:pt x="71081" y="0"/>
                </a:lnTo>
                <a:close/>
              </a:path>
              <a:path w="71081" h="94119">
                <a:moveTo>
                  <a:pt x="82473" y="18605"/>
                </a:moveTo>
                <a:lnTo>
                  <a:pt x="91783" y="7540"/>
                </a:lnTo>
                <a:lnTo>
                  <a:pt x="98194" y="-3517"/>
                </a:lnTo>
                <a:lnTo>
                  <a:pt x="103289" y="-16103"/>
                </a:lnTo>
                <a:lnTo>
                  <a:pt x="106156" y="-27094"/>
                </a:lnTo>
                <a:lnTo>
                  <a:pt x="107651" y="-39723"/>
                </a:lnTo>
                <a:lnTo>
                  <a:pt x="106349" y="-49974"/>
                </a:lnTo>
                <a:lnTo>
                  <a:pt x="104127" y="-58305"/>
                </a:lnTo>
                <a:lnTo>
                  <a:pt x="98285" y="-62471"/>
                </a:lnTo>
                <a:lnTo>
                  <a:pt x="84137" y="-62471"/>
                </a:lnTo>
                <a:lnTo>
                  <a:pt x="79413" y="-61353"/>
                </a:lnTo>
                <a:lnTo>
                  <a:pt x="74968" y="-59143"/>
                </a:lnTo>
                <a:lnTo>
                  <a:pt x="70523" y="-56908"/>
                </a:lnTo>
                <a:lnTo>
                  <a:pt x="65811" y="-54140"/>
                </a:lnTo>
                <a:lnTo>
                  <a:pt x="61087" y="-50533"/>
                </a:lnTo>
                <a:lnTo>
                  <a:pt x="64147" y="-59969"/>
                </a:lnTo>
                <a:lnTo>
                  <a:pt x="39420" y="-59969"/>
                </a:lnTo>
                <a:lnTo>
                  <a:pt x="0" y="62750"/>
                </a:lnTo>
                <a:lnTo>
                  <a:pt x="24714" y="62750"/>
                </a:lnTo>
                <a:lnTo>
                  <a:pt x="36652" y="25272"/>
                </a:lnTo>
                <a:lnTo>
                  <a:pt x="39420" y="27495"/>
                </a:lnTo>
                <a:lnTo>
                  <a:pt x="41922" y="29159"/>
                </a:lnTo>
                <a:lnTo>
                  <a:pt x="41922" y="9448"/>
                </a:lnTo>
                <a:lnTo>
                  <a:pt x="56362" y="-35814"/>
                </a:lnTo>
                <a:lnTo>
                  <a:pt x="59143" y="-37477"/>
                </a:lnTo>
                <a:lnTo>
                  <a:pt x="61645" y="-38595"/>
                </a:lnTo>
                <a:lnTo>
                  <a:pt x="66636" y="-40259"/>
                </a:lnTo>
                <a:lnTo>
                  <a:pt x="71081" y="-40538"/>
                </a:lnTo>
                <a:lnTo>
                  <a:pt x="76085" y="-40538"/>
                </a:lnTo>
                <a:lnTo>
                  <a:pt x="79133" y="-38595"/>
                </a:lnTo>
                <a:lnTo>
                  <a:pt x="80251" y="-34709"/>
                </a:lnTo>
                <a:lnTo>
                  <a:pt x="81356" y="-30810"/>
                </a:lnTo>
                <a:lnTo>
                  <a:pt x="80518" y="-24434"/>
                </a:lnTo>
                <a:lnTo>
                  <a:pt x="77749" y="-15544"/>
                </a:lnTo>
                <a:lnTo>
                  <a:pt x="74968" y="-6654"/>
                </a:lnTo>
                <a:lnTo>
                  <a:pt x="71081" y="0"/>
                </a:lnTo>
                <a:lnTo>
                  <a:pt x="70944" y="27079"/>
                </a:lnTo>
                <a:lnTo>
                  <a:pt x="82473" y="1860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2" name="object 2442"/>
          <p:cNvSpPr/>
          <p:nvPr/>
        </p:nvSpPr>
        <p:spPr>
          <a:xfrm>
            <a:off x="6420933" y="841320"/>
            <a:ext cx="90512" cy="94957"/>
          </a:xfrm>
          <a:custGeom>
            <a:avLst/>
            <a:gdLst/>
            <a:ahLst/>
            <a:cxnLst/>
            <a:rect l="l" t="t" r="r" b="b"/>
            <a:pathLst>
              <a:path w="90512" h="94957">
                <a:moveTo>
                  <a:pt x="50533" y="21374"/>
                </a:moveTo>
                <a:lnTo>
                  <a:pt x="53581" y="19989"/>
                </a:lnTo>
                <a:lnTo>
                  <a:pt x="56641" y="19430"/>
                </a:lnTo>
                <a:lnTo>
                  <a:pt x="63017" y="19430"/>
                </a:lnTo>
                <a:lnTo>
                  <a:pt x="65519" y="19710"/>
                </a:lnTo>
                <a:lnTo>
                  <a:pt x="70243" y="21094"/>
                </a:lnTo>
                <a:lnTo>
                  <a:pt x="73850" y="23037"/>
                </a:lnTo>
                <a:lnTo>
                  <a:pt x="76911" y="24980"/>
                </a:lnTo>
                <a:lnTo>
                  <a:pt x="79679" y="27482"/>
                </a:lnTo>
                <a:lnTo>
                  <a:pt x="83286" y="29146"/>
                </a:lnTo>
                <a:lnTo>
                  <a:pt x="90512" y="6388"/>
                </a:lnTo>
                <a:lnTo>
                  <a:pt x="88010" y="4724"/>
                </a:lnTo>
                <a:lnTo>
                  <a:pt x="84404" y="3327"/>
                </a:lnTo>
                <a:lnTo>
                  <a:pt x="80238" y="1943"/>
                </a:lnTo>
                <a:lnTo>
                  <a:pt x="76072" y="825"/>
                </a:lnTo>
                <a:lnTo>
                  <a:pt x="71069" y="0"/>
                </a:lnTo>
                <a:lnTo>
                  <a:pt x="59689" y="0"/>
                </a:lnTo>
                <a:lnTo>
                  <a:pt x="54140" y="825"/>
                </a:lnTo>
                <a:lnTo>
                  <a:pt x="49136" y="2501"/>
                </a:lnTo>
                <a:lnTo>
                  <a:pt x="43865" y="4165"/>
                </a:lnTo>
                <a:lnTo>
                  <a:pt x="39420" y="6388"/>
                </a:lnTo>
                <a:lnTo>
                  <a:pt x="35255" y="8889"/>
                </a:lnTo>
                <a:lnTo>
                  <a:pt x="31368" y="11658"/>
                </a:lnTo>
                <a:lnTo>
                  <a:pt x="27762" y="14985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49" y="36652"/>
                </a:lnTo>
                <a:lnTo>
                  <a:pt x="16649" y="42481"/>
                </a:lnTo>
                <a:lnTo>
                  <a:pt x="18326" y="46647"/>
                </a:lnTo>
                <a:lnTo>
                  <a:pt x="19989" y="51092"/>
                </a:lnTo>
                <a:lnTo>
                  <a:pt x="23596" y="54140"/>
                </a:lnTo>
                <a:lnTo>
                  <a:pt x="29146" y="56362"/>
                </a:lnTo>
                <a:lnTo>
                  <a:pt x="33312" y="58026"/>
                </a:lnTo>
                <a:lnTo>
                  <a:pt x="36093" y="58585"/>
                </a:lnTo>
                <a:lnTo>
                  <a:pt x="38861" y="59143"/>
                </a:lnTo>
                <a:lnTo>
                  <a:pt x="42748" y="60248"/>
                </a:lnTo>
                <a:lnTo>
                  <a:pt x="45808" y="61086"/>
                </a:lnTo>
                <a:lnTo>
                  <a:pt x="49695" y="64414"/>
                </a:lnTo>
                <a:lnTo>
                  <a:pt x="49136" y="68021"/>
                </a:lnTo>
                <a:lnTo>
                  <a:pt x="46367" y="72745"/>
                </a:lnTo>
                <a:lnTo>
                  <a:pt x="43306" y="73850"/>
                </a:lnTo>
                <a:lnTo>
                  <a:pt x="40258" y="74968"/>
                </a:lnTo>
                <a:lnTo>
                  <a:pt x="36931" y="75793"/>
                </a:lnTo>
                <a:lnTo>
                  <a:pt x="29984" y="75793"/>
                </a:lnTo>
                <a:lnTo>
                  <a:pt x="27203" y="75247"/>
                </a:lnTo>
                <a:lnTo>
                  <a:pt x="24434" y="74409"/>
                </a:lnTo>
                <a:lnTo>
                  <a:pt x="21932" y="73571"/>
                </a:lnTo>
                <a:lnTo>
                  <a:pt x="17767" y="71081"/>
                </a:lnTo>
                <a:lnTo>
                  <a:pt x="13881" y="68579"/>
                </a:lnTo>
                <a:lnTo>
                  <a:pt x="10540" y="64973"/>
                </a:lnTo>
                <a:lnTo>
                  <a:pt x="7772" y="63855"/>
                </a:lnTo>
                <a:lnTo>
                  <a:pt x="0" y="87731"/>
                </a:lnTo>
                <a:lnTo>
                  <a:pt x="2768" y="89674"/>
                </a:lnTo>
                <a:lnTo>
                  <a:pt x="6654" y="91351"/>
                </a:lnTo>
                <a:lnTo>
                  <a:pt x="11379" y="92735"/>
                </a:lnTo>
                <a:lnTo>
                  <a:pt x="16090" y="94119"/>
                </a:lnTo>
                <a:lnTo>
                  <a:pt x="21374" y="94957"/>
                </a:lnTo>
                <a:lnTo>
                  <a:pt x="33591" y="94957"/>
                </a:lnTo>
                <a:lnTo>
                  <a:pt x="39420" y="94119"/>
                </a:lnTo>
                <a:lnTo>
                  <a:pt x="44411" y="92455"/>
                </a:lnTo>
                <a:lnTo>
                  <a:pt x="49415" y="91071"/>
                </a:lnTo>
                <a:lnTo>
                  <a:pt x="54140" y="88849"/>
                </a:lnTo>
                <a:lnTo>
                  <a:pt x="58585" y="86067"/>
                </a:lnTo>
                <a:lnTo>
                  <a:pt x="62471" y="83299"/>
                </a:lnTo>
                <a:lnTo>
                  <a:pt x="66078" y="80238"/>
                </a:lnTo>
                <a:lnTo>
                  <a:pt x="68859" y="76352"/>
                </a:lnTo>
                <a:lnTo>
                  <a:pt x="71907" y="72466"/>
                </a:lnTo>
                <a:lnTo>
                  <a:pt x="74129" y="68579"/>
                </a:lnTo>
                <a:lnTo>
                  <a:pt x="75514" y="64414"/>
                </a:lnTo>
                <a:lnTo>
                  <a:pt x="77457" y="57746"/>
                </a:lnTo>
                <a:lnTo>
                  <a:pt x="77736" y="52196"/>
                </a:lnTo>
                <a:lnTo>
                  <a:pt x="76072" y="48310"/>
                </a:lnTo>
                <a:lnTo>
                  <a:pt x="74688" y="44145"/>
                </a:lnTo>
                <a:lnTo>
                  <a:pt x="71348" y="41084"/>
                </a:lnTo>
                <a:lnTo>
                  <a:pt x="66078" y="39141"/>
                </a:lnTo>
                <a:lnTo>
                  <a:pt x="61633" y="37490"/>
                </a:lnTo>
                <a:lnTo>
                  <a:pt x="58851" y="36931"/>
                </a:lnTo>
                <a:lnTo>
                  <a:pt x="56362" y="36372"/>
                </a:lnTo>
                <a:lnTo>
                  <a:pt x="52196" y="35255"/>
                </a:lnTo>
                <a:lnTo>
                  <a:pt x="48590" y="34150"/>
                </a:lnTo>
                <a:lnTo>
                  <a:pt x="44411" y="30543"/>
                </a:lnTo>
                <a:lnTo>
                  <a:pt x="44983" y="26923"/>
                </a:lnTo>
                <a:lnTo>
                  <a:pt x="47751" y="22771"/>
                </a:lnTo>
                <a:lnTo>
                  <a:pt x="50533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3" name="object 2443"/>
          <p:cNvSpPr/>
          <p:nvPr/>
        </p:nvSpPr>
        <p:spPr>
          <a:xfrm>
            <a:off x="6499790" y="902397"/>
            <a:ext cx="35255" cy="31381"/>
          </a:xfrm>
          <a:custGeom>
            <a:avLst/>
            <a:gdLst/>
            <a:ahLst/>
            <a:cxnLst/>
            <a:rect l="l" t="t" r="r" b="b"/>
            <a:pathLst>
              <a:path w="35255" h="31381">
                <a:moveTo>
                  <a:pt x="24980" y="31381"/>
                </a:moveTo>
                <a:lnTo>
                  <a:pt x="35255" y="0"/>
                </a:lnTo>
                <a:lnTo>
                  <a:pt x="10261" y="0"/>
                </a:lnTo>
                <a:lnTo>
                  <a:pt x="0" y="31381"/>
                </a:lnTo>
                <a:lnTo>
                  <a:pt x="24980" y="3138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4" name="object 2444"/>
          <p:cNvSpPr/>
          <p:nvPr/>
        </p:nvSpPr>
        <p:spPr>
          <a:xfrm>
            <a:off x="6549200" y="841321"/>
            <a:ext cx="87185" cy="94678"/>
          </a:xfrm>
          <a:custGeom>
            <a:avLst/>
            <a:gdLst/>
            <a:ahLst/>
            <a:cxnLst/>
            <a:rect l="l" t="t" r="r" b="b"/>
            <a:pathLst>
              <a:path w="87185" h="94678">
                <a:moveTo>
                  <a:pt x="79692" y="3048"/>
                </a:moveTo>
                <a:lnTo>
                  <a:pt x="75806" y="1943"/>
                </a:lnTo>
                <a:lnTo>
                  <a:pt x="71640" y="825"/>
                </a:lnTo>
                <a:lnTo>
                  <a:pt x="6747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542" y="2768"/>
                </a:lnTo>
                <a:lnTo>
                  <a:pt x="39712" y="4724"/>
                </a:lnTo>
                <a:lnTo>
                  <a:pt x="34163" y="7493"/>
                </a:lnTo>
                <a:lnTo>
                  <a:pt x="28879" y="11099"/>
                </a:lnTo>
                <a:lnTo>
                  <a:pt x="23609" y="14986"/>
                </a:lnTo>
                <a:lnTo>
                  <a:pt x="18884" y="19989"/>
                </a:lnTo>
                <a:lnTo>
                  <a:pt x="14439" y="25819"/>
                </a:lnTo>
                <a:lnTo>
                  <a:pt x="10007" y="31927"/>
                </a:lnTo>
                <a:lnTo>
                  <a:pt x="6667" y="39141"/>
                </a:lnTo>
                <a:lnTo>
                  <a:pt x="3898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lnTo>
                  <a:pt x="838" y="74688"/>
                </a:lnTo>
                <a:lnTo>
                  <a:pt x="2222" y="79413"/>
                </a:lnTo>
                <a:lnTo>
                  <a:pt x="5003" y="83299"/>
                </a:lnTo>
                <a:lnTo>
                  <a:pt x="7785" y="87185"/>
                </a:lnTo>
                <a:lnTo>
                  <a:pt x="11391" y="90233"/>
                </a:lnTo>
                <a:lnTo>
                  <a:pt x="16383" y="91897"/>
                </a:lnTo>
                <a:lnTo>
                  <a:pt x="21107" y="93840"/>
                </a:lnTo>
                <a:lnTo>
                  <a:pt x="26936" y="94678"/>
                </a:lnTo>
                <a:lnTo>
                  <a:pt x="39712" y="94678"/>
                </a:lnTo>
                <a:lnTo>
                  <a:pt x="44157" y="93840"/>
                </a:lnTo>
                <a:lnTo>
                  <a:pt x="49149" y="92456"/>
                </a:lnTo>
                <a:lnTo>
                  <a:pt x="53314" y="91071"/>
                </a:lnTo>
                <a:lnTo>
                  <a:pt x="57759" y="89408"/>
                </a:lnTo>
                <a:lnTo>
                  <a:pt x="61366" y="87731"/>
                </a:lnTo>
                <a:lnTo>
                  <a:pt x="68859" y="63855"/>
                </a:lnTo>
                <a:lnTo>
                  <a:pt x="65811" y="63855"/>
                </a:lnTo>
                <a:lnTo>
                  <a:pt x="64693" y="64693"/>
                </a:lnTo>
                <a:lnTo>
                  <a:pt x="61645" y="67183"/>
                </a:lnTo>
                <a:lnTo>
                  <a:pt x="58318" y="69405"/>
                </a:lnTo>
                <a:lnTo>
                  <a:pt x="54432" y="71628"/>
                </a:lnTo>
                <a:lnTo>
                  <a:pt x="49428" y="73291"/>
                </a:lnTo>
                <a:lnTo>
                  <a:pt x="46659" y="74129"/>
                </a:lnTo>
                <a:lnTo>
                  <a:pt x="43878" y="74688"/>
                </a:lnTo>
                <a:lnTo>
                  <a:pt x="34709" y="74688"/>
                </a:lnTo>
                <a:lnTo>
                  <a:pt x="30543" y="72466"/>
                </a:lnTo>
                <a:lnTo>
                  <a:pt x="28333" y="68021"/>
                </a:lnTo>
                <a:lnTo>
                  <a:pt x="25831" y="63576"/>
                </a:lnTo>
                <a:lnTo>
                  <a:pt x="26111" y="56921"/>
                </a:lnTo>
                <a:lnTo>
                  <a:pt x="29159" y="47752"/>
                </a:lnTo>
                <a:lnTo>
                  <a:pt x="31927" y="39420"/>
                </a:lnTo>
                <a:lnTo>
                  <a:pt x="35826" y="32766"/>
                </a:lnTo>
                <a:lnTo>
                  <a:pt x="40817" y="27762"/>
                </a:lnTo>
                <a:lnTo>
                  <a:pt x="45821" y="22758"/>
                </a:lnTo>
                <a:lnTo>
                  <a:pt x="51650" y="20269"/>
                </a:lnTo>
                <a:lnTo>
                  <a:pt x="60540" y="20269"/>
                </a:lnTo>
                <a:lnTo>
                  <a:pt x="63030" y="20548"/>
                </a:lnTo>
                <a:lnTo>
                  <a:pt x="66916" y="22212"/>
                </a:lnTo>
                <a:lnTo>
                  <a:pt x="70256" y="24155"/>
                </a:lnTo>
                <a:lnTo>
                  <a:pt x="73583" y="27762"/>
                </a:lnTo>
                <a:lnTo>
                  <a:pt x="76365" y="31369"/>
                </a:lnTo>
                <a:lnTo>
                  <a:pt x="79413" y="31369"/>
                </a:lnTo>
                <a:lnTo>
                  <a:pt x="87185" y="7213"/>
                </a:lnTo>
                <a:lnTo>
                  <a:pt x="83578" y="4724"/>
                </a:lnTo>
                <a:lnTo>
                  <a:pt x="79692" y="30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5" name="object 2445"/>
          <p:cNvSpPr/>
          <p:nvPr/>
        </p:nvSpPr>
        <p:spPr>
          <a:xfrm>
            <a:off x="6625867" y="841043"/>
            <a:ext cx="88778" cy="95516"/>
          </a:xfrm>
          <a:custGeom>
            <a:avLst/>
            <a:gdLst/>
            <a:ahLst/>
            <a:cxnLst/>
            <a:rect l="l" t="t" r="r" b="b"/>
            <a:pathLst>
              <a:path w="88778" h="95516">
                <a:moveTo>
                  <a:pt x="29683" y="73850"/>
                </a:moveTo>
                <a:lnTo>
                  <a:pt x="26902" y="71348"/>
                </a:lnTo>
                <a:lnTo>
                  <a:pt x="25517" y="67475"/>
                </a:lnTo>
                <a:lnTo>
                  <a:pt x="25238" y="64693"/>
                </a:lnTo>
                <a:lnTo>
                  <a:pt x="23152" y="14845"/>
                </a:lnTo>
                <a:lnTo>
                  <a:pt x="15127" y="23939"/>
                </a:lnTo>
                <a:lnTo>
                  <a:pt x="8544" y="34909"/>
                </a:lnTo>
                <a:lnTo>
                  <a:pt x="3305" y="47752"/>
                </a:lnTo>
                <a:lnTo>
                  <a:pt x="334" y="60086"/>
                </a:lnTo>
                <a:lnTo>
                  <a:pt x="0" y="72542"/>
                </a:lnTo>
                <a:lnTo>
                  <a:pt x="3026" y="82740"/>
                </a:lnTo>
                <a:lnTo>
                  <a:pt x="4903" y="85700"/>
                </a:lnTo>
                <a:lnTo>
                  <a:pt x="14540" y="93016"/>
                </a:lnTo>
                <a:lnTo>
                  <a:pt x="29124" y="95516"/>
                </a:lnTo>
                <a:lnTo>
                  <a:pt x="29683" y="73850"/>
                </a:lnTo>
                <a:close/>
              </a:path>
              <a:path w="88778" h="95516">
                <a:moveTo>
                  <a:pt x="40544" y="94304"/>
                </a:moveTo>
                <a:lnTo>
                  <a:pt x="52516" y="90007"/>
                </a:lnTo>
                <a:lnTo>
                  <a:pt x="63274" y="82740"/>
                </a:lnTo>
                <a:lnTo>
                  <a:pt x="73603" y="71438"/>
                </a:lnTo>
                <a:lnTo>
                  <a:pt x="80144" y="60462"/>
                </a:lnTo>
                <a:lnTo>
                  <a:pt x="85220" y="47752"/>
                </a:lnTo>
                <a:lnTo>
                  <a:pt x="88374" y="35365"/>
                </a:lnTo>
                <a:lnTo>
                  <a:pt x="88778" y="22939"/>
                </a:lnTo>
                <a:lnTo>
                  <a:pt x="85766" y="12763"/>
                </a:lnTo>
                <a:lnTo>
                  <a:pt x="83892" y="9810"/>
                </a:lnTo>
                <a:lnTo>
                  <a:pt x="74259" y="2500"/>
                </a:lnTo>
                <a:lnTo>
                  <a:pt x="59668" y="0"/>
                </a:lnTo>
                <a:lnTo>
                  <a:pt x="48256" y="1157"/>
                </a:lnTo>
                <a:lnTo>
                  <a:pt x="36280" y="5380"/>
                </a:lnTo>
                <a:lnTo>
                  <a:pt x="25517" y="12763"/>
                </a:lnTo>
                <a:lnTo>
                  <a:pt x="23152" y="14845"/>
                </a:lnTo>
                <a:lnTo>
                  <a:pt x="25238" y="64693"/>
                </a:lnTo>
                <a:lnTo>
                  <a:pt x="25517" y="61353"/>
                </a:lnTo>
                <a:lnTo>
                  <a:pt x="25797" y="58026"/>
                </a:lnTo>
                <a:lnTo>
                  <a:pt x="26902" y="53581"/>
                </a:lnTo>
                <a:lnTo>
                  <a:pt x="28845" y="48031"/>
                </a:lnTo>
                <a:lnTo>
                  <a:pt x="30508" y="42481"/>
                </a:lnTo>
                <a:lnTo>
                  <a:pt x="32451" y="38036"/>
                </a:lnTo>
                <a:lnTo>
                  <a:pt x="34407" y="34429"/>
                </a:lnTo>
                <a:lnTo>
                  <a:pt x="36350" y="30543"/>
                </a:lnTo>
                <a:lnTo>
                  <a:pt x="38560" y="27762"/>
                </a:lnTo>
                <a:lnTo>
                  <a:pt x="42726" y="23596"/>
                </a:lnTo>
                <a:lnTo>
                  <a:pt x="46891" y="21374"/>
                </a:lnTo>
                <a:lnTo>
                  <a:pt x="51057" y="20269"/>
                </a:lnTo>
                <a:lnTo>
                  <a:pt x="55502" y="20269"/>
                </a:lnTo>
                <a:lnTo>
                  <a:pt x="59109" y="21374"/>
                </a:lnTo>
                <a:lnTo>
                  <a:pt x="61890" y="23876"/>
                </a:lnTo>
                <a:lnTo>
                  <a:pt x="63274" y="28321"/>
                </a:lnTo>
                <a:lnTo>
                  <a:pt x="63274" y="31089"/>
                </a:lnTo>
                <a:lnTo>
                  <a:pt x="62995" y="34709"/>
                </a:lnTo>
                <a:lnTo>
                  <a:pt x="62728" y="38315"/>
                </a:lnTo>
                <a:lnTo>
                  <a:pt x="61611" y="42760"/>
                </a:lnTo>
                <a:lnTo>
                  <a:pt x="59947" y="48031"/>
                </a:lnTo>
                <a:lnTo>
                  <a:pt x="58004" y="53581"/>
                </a:lnTo>
                <a:lnTo>
                  <a:pt x="56340" y="58026"/>
                </a:lnTo>
                <a:lnTo>
                  <a:pt x="54397" y="61353"/>
                </a:lnTo>
                <a:lnTo>
                  <a:pt x="52733" y="64693"/>
                </a:lnTo>
                <a:lnTo>
                  <a:pt x="50778" y="67475"/>
                </a:lnTo>
                <a:lnTo>
                  <a:pt x="46625" y="71628"/>
                </a:lnTo>
                <a:lnTo>
                  <a:pt x="42180" y="73850"/>
                </a:lnTo>
                <a:lnTo>
                  <a:pt x="37735" y="75526"/>
                </a:lnTo>
                <a:lnTo>
                  <a:pt x="33290" y="75526"/>
                </a:lnTo>
                <a:lnTo>
                  <a:pt x="29683" y="73850"/>
                </a:lnTo>
                <a:lnTo>
                  <a:pt x="29124" y="95516"/>
                </a:lnTo>
                <a:lnTo>
                  <a:pt x="40544" y="9430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6" name="object 2446"/>
          <p:cNvSpPr/>
          <p:nvPr/>
        </p:nvSpPr>
        <p:spPr>
          <a:xfrm>
            <a:off x="6709972" y="841322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456" y="28867"/>
                </a:moveTo>
                <a:lnTo>
                  <a:pt x="95237" y="26923"/>
                </a:lnTo>
                <a:lnTo>
                  <a:pt x="97726" y="25819"/>
                </a:lnTo>
                <a:lnTo>
                  <a:pt x="101904" y="23875"/>
                </a:lnTo>
                <a:lnTo>
                  <a:pt x="105791" y="23317"/>
                </a:lnTo>
                <a:lnTo>
                  <a:pt x="108559" y="23317"/>
                </a:lnTo>
                <a:lnTo>
                  <a:pt x="112725" y="25539"/>
                </a:lnTo>
                <a:lnTo>
                  <a:pt x="113563" y="28867"/>
                </a:lnTo>
                <a:lnTo>
                  <a:pt x="113284" y="33312"/>
                </a:lnTo>
                <a:lnTo>
                  <a:pt x="112458" y="36372"/>
                </a:lnTo>
                <a:lnTo>
                  <a:pt x="111620" y="39420"/>
                </a:lnTo>
                <a:lnTo>
                  <a:pt x="110502" y="43027"/>
                </a:lnTo>
                <a:lnTo>
                  <a:pt x="109118" y="47472"/>
                </a:lnTo>
                <a:lnTo>
                  <a:pt x="94678" y="92455"/>
                </a:lnTo>
                <a:lnTo>
                  <a:pt x="119392" y="92455"/>
                </a:lnTo>
                <a:lnTo>
                  <a:pt x="138277" y="33870"/>
                </a:lnTo>
                <a:lnTo>
                  <a:pt x="140208" y="27482"/>
                </a:lnTo>
                <a:lnTo>
                  <a:pt x="141325" y="22478"/>
                </a:lnTo>
                <a:lnTo>
                  <a:pt x="141605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39941" y="8051"/>
                </a:lnTo>
                <a:lnTo>
                  <a:pt x="136880" y="3327"/>
                </a:lnTo>
                <a:lnTo>
                  <a:pt x="131889" y="825"/>
                </a:lnTo>
                <a:lnTo>
                  <a:pt x="128828" y="0"/>
                </a:lnTo>
                <a:lnTo>
                  <a:pt x="120777" y="0"/>
                </a:lnTo>
                <a:lnTo>
                  <a:pt x="116065" y="1384"/>
                </a:lnTo>
                <a:lnTo>
                  <a:pt x="111061" y="4165"/>
                </a:lnTo>
                <a:lnTo>
                  <a:pt x="106057" y="6934"/>
                </a:lnTo>
                <a:lnTo>
                  <a:pt x="100228" y="10820"/>
                </a:lnTo>
                <a:lnTo>
                  <a:pt x="93853" y="15824"/>
                </a:lnTo>
                <a:lnTo>
                  <a:pt x="93573" y="10540"/>
                </a:lnTo>
                <a:lnTo>
                  <a:pt x="92176" y="6654"/>
                </a:lnTo>
                <a:lnTo>
                  <a:pt x="89408" y="4165"/>
                </a:lnTo>
                <a:lnTo>
                  <a:pt x="86347" y="1384"/>
                </a:lnTo>
                <a:lnTo>
                  <a:pt x="82740" y="0"/>
                </a:lnTo>
                <a:lnTo>
                  <a:pt x="73304" y="0"/>
                </a:lnTo>
                <a:lnTo>
                  <a:pt x="68859" y="1104"/>
                </a:lnTo>
                <a:lnTo>
                  <a:pt x="64693" y="3327"/>
                </a:lnTo>
                <a:lnTo>
                  <a:pt x="60248" y="5549"/>
                </a:lnTo>
                <a:lnTo>
                  <a:pt x="55524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4983" y="28867"/>
                </a:lnTo>
                <a:lnTo>
                  <a:pt x="49695" y="26098"/>
                </a:lnTo>
                <a:lnTo>
                  <a:pt x="54140" y="23875"/>
                </a:lnTo>
                <a:lnTo>
                  <a:pt x="58305" y="23317"/>
                </a:lnTo>
                <a:lnTo>
                  <a:pt x="61087" y="23317"/>
                </a:lnTo>
                <a:lnTo>
                  <a:pt x="65252" y="25539"/>
                </a:lnTo>
                <a:lnTo>
                  <a:pt x="66078" y="28867"/>
                </a:lnTo>
                <a:lnTo>
                  <a:pt x="65798" y="33312"/>
                </a:lnTo>
                <a:lnTo>
                  <a:pt x="64973" y="36372"/>
                </a:lnTo>
                <a:lnTo>
                  <a:pt x="64135" y="39420"/>
                </a:lnTo>
                <a:lnTo>
                  <a:pt x="63030" y="43306"/>
                </a:lnTo>
                <a:lnTo>
                  <a:pt x="61633" y="47472"/>
                </a:lnTo>
                <a:lnTo>
                  <a:pt x="47205" y="92455"/>
                </a:lnTo>
                <a:lnTo>
                  <a:pt x="72186" y="92455"/>
                </a:lnTo>
                <a:lnTo>
                  <a:pt x="92456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463550" y="7087819"/>
            <a:ext cx="4329899" cy="2615298"/>
          </a:xfrm>
          <a:custGeom>
            <a:avLst/>
            <a:gdLst/>
            <a:ahLst/>
            <a:cxnLst/>
            <a:rect l="l" t="t" r="r" b="b"/>
            <a:pathLst>
              <a:path w="4329899" h="2615298">
                <a:moveTo>
                  <a:pt x="0" y="2615298"/>
                </a:moveTo>
                <a:lnTo>
                  <a:pt x="4329899" y="2615298"/>
                </a:lnTo>
                <a:lnTo>
                  <a:pt x="4329899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2933698" y="7638550"/>
            <a:ext cx="451942" cy="286651"/>
          </a:xfrm>
          <a:custGeom>
            <a:avLst/>
            <a:gdLst/>
            <a:ahLst/>
            <a:cxnLst/>
            <a:rect l="l" t="t" r="r" b="b"/>
            <a:pathLst>
              <a:path w="451942" h="286651">
                <a:moveTo>
                  <a:pt x="0" y="286651"/>
                </a:moveTo>
                <a:lnTo>
                  <a:pt x="45194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3625547" y="7793939"/>
            <a:ext cx="0" cy="95453"/>
          </a:xfrm>
          <a:custGeom>
            <a:avLst/>
            <a:gdLst/>
            <a:ahLst/>
            <a:cxnLst/>
            <a:rect l="l" t="t" r="r" b="b"/>
            <a:pathLst>
              <a:path h="95453">
                <a:moveTo>
                  <a:pt x="0" y="0"/>
                </a:moveTo>
                <a:lnTo>
                  <a:pt x="0" y="95453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3863973" y="7633119"/>
            <a:ext cx="442912" cy="286753"/>
          </a:xfrm>
          <a:custGeom>
            <a:avLst/>
            <a:gdLst/>
            <a:ahLst/>
            <a:cxnLst/>
            <a:rect l="l" t="t" r="r" b="b"/>
            <a:pathLst>
              <a:path w="442912" h="286753">
                <a:moveTo>
                  <a:pt x="442912" y="286753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3995407" y="7147534"/>
            <a:ext cx="901" cy="646404"/>
          </a:xfrm>
          <a:custGeom>
            <a:avLst/>
            <a:gdLst/>
            <a:ahLst/>
            <a:cxnLst/>
            <a:rect l="l" t="t" r="r" b="b"/>
            <a:pathLst>
              <a:path w="901" h="646404">
                <a:moveTo>
                  <a:pt x="0" y="646404"/>
                </a:moveTo>
                <a:lnTo>
                  <a:pt x="901" y="646404"/>
                </a:lnTo>
                <a:lnTo>
                  <a:pt x="901" y="0"/>
                </a:lnTo>
                <a:lnTo>
                  <a:pt x="0" y="0"/>
                </a:lnTo>
                <a:lnTo>
                  <a:pt x="0" y="6464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3249002" y="7147534"/>
            <a:ext cx="850" cy="646404"/>
          </a:xfrm>
          <a:custGeom>
            <a:avLst/>
            <a:gdLst/>
            <a:ahLst/>
            <a:cxnLst/>
            <a:rect l="l" t="t" r="r" b="b"/>
            <a:pathLst>
              <a:path w="850" h="646404">
                <a:moveTo>
                  <a:pt x="0" y="646404"/>
                </a:moveTo>
                <a:lnTo>
                  <a:pt x="850" y="646404"/>
                </a:lnTo>
                <a:lnTo>
                  <a:pt x="850" y="0"/>
                </a:lnTo>
                <a:lnTo>
                  <a:pt x="0" y="0"/>
                </a:lnTo>
                <a:lnTo>
                  <a:pt x="0" y="6464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3249853" y="7148385"/>
            <a:ext cx="745553" cy="644639"/>
          </a:xfrm>
          <a:custGeom>
            <a:avLst/>
            <a:gdLst/>
            <a:ahLst/>
            <a:cxnLst/>
            <a:rect l="l" t="t" r="r" b="b"/>
            <a:pathLst>
              <a:path w="745553" h="644639">
                <a:moveTo>
                  <a:pt x="0" y="0"/>
                </a:moveTo>
                <a:lnTo>
                  <a:pt x="0" y="644639"/>
                </a:lnTo>
                <a:lnTo>
                  <a:pt x="745553" y="644639"/>
                </a:lnTo>
                <a:lnTo>
                  <a:pt x="745553" y="0"/>
                </a:lnTo>
                <a:lnTo>
                  <a:pt x="0" y="0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3784715" y="7561097"/>
            <a:ext cx="150482" cy="151383"/>
          </a:xfrm>
          <a:custGeom>
            <a:avLst/>
            <a:gdLst/>
            <a:ahLst/>
            <a:cxnLst/>
            <a:rect l="l" t="t" r="r" b="b"/>
            <a:pathLst>
              <a:path w="150482" h="151383">
                <a:moveTo>
                  <a:pt x="148729" y="95643"/>
                </a:moveTo>
                <a:lnTo>
                  <a:pt x="150482" y="85864"/>
                </a:lnTo>
                <a:lnTo>
                  <a:pt x="150482" y="65252"/>
                </a:lnTo>
                <a:lnTo>
                  <a:pt x="148729" y="56375"/>
                </a:lnTo>
                <a:lnTo>
                  <a:pt x="145808" y="47815"/>
                </a:lnTo>
                <a:lnTo>
                  <a:pt x="139852" y="36029"/>
                </a:lnTo>
                <a:lnTo>
                  <a:pt x="133642" y="27203"/>
                </a:lnTo>
                <a:lnTo>
                  <a:pt x="125298" y="18707"/>
                </a:lnTo>
                <a:lnTo>
                  <a:pt x="113931" y="10629"/>
                </a:lnTo>
                <a:lnTo>
                  <a:pt x="102717" y="5054"/>
                </a:lnTo>
                <a:lnTo>
                  <a:pt x="87363" y="901"/>
                </a:lnTo>
                <a:lnTo>
                  <a:pt x="75831" y="0"/>
                </a:lnTo>
                <a:lnTo>
                  <a:pt x="63766" y="952"/>
                </a:lnTo>
                <a:lnTo>
                  <a:pt x="52184" y="3556"/>
                </a:lnTo>
                <a:lnTo>
                  <a:pt x="38049" y="9779"/>
                </a:lnTo>
                <a:lnTo>
                  <a:pt x="26670" y="17856"/>
                </a:lnTo>
                <a:lnTo>
                  <a:pt x="21310" y="22263"/>
                </a:lnTo>
                <a:lnTo>
                  <a:pt x="14300" y="31140"/>
                </a:lnTo>
                <a:lnTo>
                  <a:pt x="7073" y="42506"/>
                </a:lnTo>
                <a:lnTo>
                  <a:pt x="1752" y="56642"/>
                </a:lnTo>
                <a:lnTo>
                  <a:pt x="0" y="67322"/>
                </a:lnTo>
                <a:lnTo>
                  <a:pt x="0" y="83845"/>
                </a:lnTo>
                <a:lnTo>
                  <a:pt x="1752" y="94526"/>
                </a:lnTo>
                <a:lnTo>
                  <a:pt x="6807" y="108026"/>
                </a:lnTo>
                <a:lnTo>
                  <a:pt x="12065" y="117856"/>
                </a:lnTo>
                <a:lnTo>
                  <a:pt x="21361" y="128905"/>
                </a:lnTo>
                <a:lnTo>
                  <a:pt x="29222" y="136080"/>
                </a:lnTo>
                <a:lnTo>
                  <a:pt x="38684" y="142506"/>
                </a:lnTo>
                <a:lnTo>
                  <a:pt x="51066" y="147878"/>
                </a:lnTo>
                <a:lnTo>
                  <a:pt x="61696" y="150482"/>
                </a:lnTo>
                <a:lnTo>
                  <a:pt x="68757" y="151384"/>
                </a:lnTo>
                <a:lnTo>
                  <a:pt x="81457" y="151384"/>
                </a:lnTo>
                <a:lnTo>
                  <a:pt x="92938" y="149580"/>
                </a:lnTo>
                <a:lnTo>
                  <a:pt x="103568" y="146075"/>
                </a:lnTo>
                <a:lnTo>
                  <a:pt x="114300" y="140868"/>
                </a:lnTo>
                <a:lnTo>
                  <a:pt x="123113" y="134645"/>
                </a:lnTo>
                <a:lnTo>
                  <a:pt x="131889" y="126619"/>
                </a:lnTo>
                <a:lnTo>
                  <a:pt x="140754" y="114236"/>
                </a:lnTo>
                <a:lnTo>
                  <a:pt x="146024" y="102654"/>
                </a:lnTo>
                <a:lnTo>
                  <a:pt x="148729" y="95643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3547567" y="7561093"/>
            <a:ext cx="150431" cy="151384"/>
          </a:xfrm>
          <a:custGeom>
            <a:avLst/>
            <a:gdLst/>
            <a:ahLst/>
            <a:cxnLst/>
            <a:rect l="l" t="t" r="r" b="b"/>
            <a:pathLst>
              <a:path w="150431" h="151383">
                <a:moveTo>
                  <a:pt x="149529" y="90335"/>
                </a:moveTo>
                <a:lnTo>
                  <a:pt x="150431" y="85026"/>
                </a:lnTo>
                <a:lnTo>
                  <a:pt x="150431" y="67005"/>
                </a:lnTo>
                <a:lnTo>
                  <a:pt x="148678" y="57289"/>
                </a:lnTo>
                <a:lnTo>
                  <a:pt x="145973" y="49364"/>
                </a:lnTo>
                <a:lnTo>
                  <a:pt x="140703" y="37833"/>
                </a:lnTo>
                <a:lnTo>
                  <a:pt x="131521" y="24930"/>
                </a:lnTo>
                <a:lnTo>
                  <a:pt x="122643" y="16954"/>
                </a:lnTo>
                <a:lnTo>
                  <a:pt x="115049" y="11264"/>
                </a:lnTo>
                <a:lnTo>
                  <a:pt x="104419" y="5956"/>
                </a:lnTo>
                <a:lnTo>
                  <a:pt x="90284" y="1549"/>
                </a:lnTo>
                <a:lnTo>
                  <a:pt x="75780" y="0"/>
                </a:lnTo>
                <a:lnTo>
                  <a:pt x="63715" y="965"/>
                </a:lnTo>
                <a:lnTo>
                  <a:pt x="52133" y="3505"/>
                </a:lnTo>
                <a:lnTo>
                  <a:pt x="39001" y="8978"/>
                </a:lnTo>
                <a:lnTo>
                  <a:pt x="31940" y="13449"/>
                </a:lnTo>
                <a:lnTo>
                  <a:pt x="22212" y="21361"/>
                </a:lnTo>
                <a:lnTo>
                  <a:pt x="12433" y="32893"/>
                </a:lnTo>
                <a:lnTo>
                  <a:pt x="6172" y="44323"/>
                </a:lnTo>
                <a:lnTo>
                  <a:pt x="1701" y="56642"/>
                </a:lnTo>
                <a:lnTo>
                  <a:pt x="0" y="66421"/>
                </a:lnTo>
                <a:lnTo>
                  <a:pt x="0" y="85610"/>
                </a:lnTo>
                <a:lnTo>
                  <a:pt x="2400" y="97345"/>
                </a:lnTo>
                <a:lnTo>
                  <a:pt x="7073" y="109512"/>
                </a:lnTo>
                <a:lnTo>
                  <a:pt x="14185" y="120942"/>
                </a:lnTo>
                <a:lnTo>
                  <a:pt x="20307" y="128117"/>
                </a:lnTo>
                <a:lnTo>
                  <a:pt x="29171" y="136080"/>
                </a:lnTo>
                <a:lnTo>
                  <a:pt x="40386" y="143421"/>
                </a:lnTo>
                <a:lnTo>
                  <a:pt x="51015" y="147828"/>
                </a:lnTo>
                <a:lnTo>
                  <a:pt x="61645" y="150482"/>
                </a:lnTo>
                <a:lnTo>
                  <a:pt x="68707" y="151384"/>
                </a:lnTo>
                <a:lnTo>
                  <a:pt x="81407" y="151384"/>
                </a:lnTo>
                <a:lnTo>
                  <a:pt x="91986" y="149580"/>
                </a:lnTo>
                <a:lnTo>
                  <a:pt x="103568" y="146075"/>
                </a:lnTo>
                <a:lnTo>
                  <a:pt x="112496" y="141770"/>
                </a:lnTo>
                <a:lnTo>
                  <a:pt x="123964" y="133743"/>
                </a:lnTo>
                <a:lnTo>
                  <a:pt x="132842" y="124929"/>
                </a:lnTo>
                <a:lnTo>
                  <a:pt x="139865" y="115100"/>
                </a:lnTo>
                <a:lnTo>
                  <a:pt x="145122" y="105371"/>
                </a:lnTo>
                <a:lnTo>
                  <a:pt x="149529" y="90335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3310369" y="7561096"/>
            <a:ext cx="150431" cy="151384"/>
          </a:xfrm>
          <a:custGeom>
            <a:avLst/>
            <a:gdLst/>
            <a:ahLst/>
            <a:cxnLst/>
            <a:rect l="l" t="t" r="r" b="b"/>
            <a:pathLst>
              <a:path w="150431" h="151383">
                <a:moveTo>
                  <a:pt x="148729" y="93891"/>
                </a:moveTo>
                <a:lnTo>
                  <a:pt x="150431" y="83210"/>
                </a:lnTo>
                <a:lnTo>
                  <a:pt x="150431" y="67906"/>
                </a:lnTo>
                <a:lnTo>
                  <a:pt x="148729" y="57277"/>
                </a:lnTo>
                <a:lnTo>
                  <a:pt x="144907" y="46913"/>
                </a:lnTo>
                <a:lnTo>
                  <a:pt x="139852" y="36931"/>
                </a:lnTo>
                <a:lnTo>
                  <a:pt x="130987" y="24549"/>
                </a:lnTo>
                <a:lnTo>
                  <a:pt x="123964" y="18275"/>
                </a:lnTo>
                <a:lnTo>
                  <a:pt x="116954" y="12915"/>
                </a:lnTo>
                <a:lnTo>
                  <a:pt x="104419" y="5956"/>
                </a:lnTo>
                <a:lnTo>
                  <a:pt x="90284" y="1536"/>
                </a:lnTo>
                <a:lnTo>
                  <a:pt x="75780" y="0"/>
                </a:lnTo>
                <a:lnTo>
                  <a:pt x="62814" y="901"/>
                </a:lnTo>
                <a:lnTo>
                  <a:pt x="48628" y="4406"/>
                </a:lnTo>
                <a:lnTo>
                  <a:pt x="40703" y="7975"/>
                </a:lnTo>
                <a:lnTo>
                  <a:pt x="28321" y="15938"/>
                </a:lnTo>
                <a:lnTo>
                  <a:pt x="19558" y="24015"/>
                </a:lnTo>
                <a:lnTo>
                  <a:pt x="12484" y="32893"/>
                </a:lnTo>
                <a:lnTo>
                  <a:pt x="7073" y="41605"/>
                </a:lnTo>
                <a:lnTo>
                  <a:pt x="1701" y="55740"/>
                </a:lnTo>
                <a:lnTo>
                  <a:pt x="0" y="64668"/>
                </a:lnTo>
                <a:lnTo>
                  <a:pt x="0" y="86512"/>
                </a:lnTo>
                <a:lnTo>
                  <a:pt x="2400" y="98298"/>
                </a:lnTo>
                <a:lnTo>
                  <a:pt x="8877" y="113017"/>
                </a:lnTo>
                <a:lnTo>
                  <a:pt x="13817" y="120459"/>
                </a:lnTo>
                <a:lnTo>
                  <a:pt x="21310" y="129806"/>
                </a:lnTo>
                <a:lnTo>
                  <a:pt x="27051" y="134645"/>
                </a:lnTo>
                <a:lnTo>
                  <a:pt x="39852" y="143141"/>
                </a:lnTo>
                <a:lnTo>
                  <a:pt x="51066" y="147828"/>
                </a:lnTo>
                <a:lnTo>
                  <a:pt x="60794" y="150482"/>
                </a:lnTo>
                <a:lnTo>
                  <a:pt x="68757" y="151384"/>
                </a:lnTo>
                <a:lnTo>
                  <a:pt x="81407" y="151384"/>
                </a:lnTo>
                <a:lnTo>
                  <a:pt x="92036" y="149580"/>
                </a:lnTo>
                <a:lnTo>
                  <a:pt x="103568" y="146075"/>
                </a:lnTo>
                <a:lnTo>
                  <a:pt x="116801" y="138950"/>
                </a:lnTo>
                <a:lnTo>
                  <a:pt x="124866" y="132892"/>
                </a:lnTo>
                <a:lnTo>
                  <a:pt x="132740" y="124815"/>
                </a:lnTo>
                <a:lnTo>
                  <a:pt x="140703" y="113334"/>
                </a:lnTo>
                <a:lnTo>
                  <a:pt x="146024" y="101803"/>
                </a:lnTo>
                <a:lnTo>
                  <a:pt x="148729" y="93891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3801243" y="7577622"/>
            <a:ext cx="118071" cy="118071"/>
          </a:xfrm>
          <a:custGeom>
            <a:avLst/>
            <a:gdLst/>
            <a:ahLst/>
            <a:cxnLst/>
            <a:rect l="l" t="t" r="r" b="b"/>
            <a:pathLst>
              <a:path w="118071" h="118071">
                <a:moveTo>
                  <a:pt x="70777" y="71678"/>
                </a:moveTo>
                <a:lnTo>
                  <a:pt x="118071" y="71196"/>
                </a:lnTo>
                <a:lnTo>
                  <a:pt x="118071" y="47815"/>
                </a:lnTo>
                <a:lnTo>
                  <a:pt x="70777" y="47294"/>
                </a:lnTo>
                <a:lnTo>
                  <a:pt x="70243" y="0"/>
                </a:lnTo>
                <a:lnTo>
                  <a:pt x="46862" y="0"/>
                </a:lnTo>
                <a:lnTo>
                  <a:pt x="46393" y="47294"/>
                </a:lnTo>
                <a:lnTo>
                  <a:pt x="0" y="47815"/>
                </a:lnTo>
                <a:lnTo>
                  <a:pt x="0" y="71196"/>
                </a:lnTo>
                <a:lnTo>
                  <a:pt x="46393" y="71678"/>
                </a:lnTo>
                <a:lnTo>
                  <a:pt x="46862" y="118071"/>
                </a:lnTo>
                <a:lnTo>
                  <a:pt x="70243" y="118071"/>
                </a:lnTo>
                <a:lnTo>
                  <a:pt x="70777" y="71678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3563142" y="7577622"/>
            <a:ext cx="118973" cy="118071"/>
          </a:xfrm>
          <a:custGeom>
            <a:avLst/>
            <a:gdLst/>
            <a:ahLst/>
            <a:cxnLst/>
            <a:rect l="l" t="t" r="r" b="b"/>
            <a:pathLst>
              <a:path w="118973" h="118071">
                <a:moveTo>
                  <a:pt x="71678" y="71678"/>
                </a:moveTo>
                <a:lnTo>
                  <a:pt x="118973" y="71196"/>
                </a:lnTo>
                <a:lnTo>
                  <a:pt x="118973" y="47815"/>
                </a:lnTo>
                <a:lnTo>
                  <a:pt x="71678" y="47294"/>
                </a:lnTo>
                <a:lnTo>
                  <a:pt x="71196" y="0"/>
                </a:lnTo>
                <a:lnTo>
                  <a:pt x="47815" y="0"/>
                </a:lnTo>
                <a:lnTo>
                  <a:pt x="47294" y="47294"/>
                </a:lnTo>
                <a:lnTo>
                  <a:pt x="0" y="47815"/>
                </a:lnTo>
                <a:lnTo>
                  <a:pt x="0" y="71196"/>
                </a:lnTo>
                <a:lnTo>
                  <a:pt x="47294" y="71678"/>
                </a:lnTo>
                <a:lnTo>
                  <a:pt x="47815" y="118071"/>
                </a:lnTo>
                <a:lnTo>
                  <a:pt x="71196" y="118071"/>
                </a:lnTo>
                <a:lnTo>
                  <a:pt x="71678" y="71678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3325996" y="7577622"/>
            <a:ext cx="118071" cy="118071"/>
          </a:xfrm>
          <a:custGeom>
            <a:avLst/>
            <a:gdLst/>
            <a:ahLst/>
            <a:cxnLst/>
            <a:rect l="l" t="t" r="r" b="b"/>
            <a:pathLst>
              <a:path w="118071" h="118071">
                <a:moveTo>
                  <a:pt x="71678" y="71678"/>
                </a:moveTo>
                <a:lnTo>
                  <a:pt x="118071" y="71196"/>
                </a:lnTo>
                <a:lnTo>
                  <a:pt x="118071" y="47815"/>
                </a:lnTo>
                <a:lnTo>
                  <a:pt x="71678" y="47294"/>
                </a:lnTo>
                <a:lnTo>
                  <a:pt x="71145" y="0"/>
                </a:lnTo>
                <a:lnTo>
                  <a:pt x="47764" y="0"/>
                </a:lnTo>
                <a:lnTo>
                  <a:pt x="47231" y="47294"/>
                </a:lnTo>
                <a:lnTo>
                  <a:pt x="0" y="47815"/>
                </a:lnTo>
                <a:lnTo>
                  <a:pt x="0" y="71196"/>
                </a:lnTo>
                <a:lnTo>
                  <a:pt x="47231" y="71678"/>
                </a:lnTo>
                <a:lnTo>
                  <a:pt x="47764" y="118071"/>
                </a:lnTo>
                <a:lnTo>
                  <a:pt x="71145" y="118071"/>
                </a:lnTo>
                <a:lnTo>
                  <a:pt x="71678" y="71678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3307391" y="7368797"/>
            <a:ext cx="630516" cy="110947"/>
          </a:xfrm>
          <a:custGeom>
            <a:avLst/>
            <a:gdLst/>
            <a:ahLst/>
            <a:cxnLst/>
            <a:rect l="l" t="t" r="r" b="b"/>
            <a:pathLst>
              <a:path w="630516" h="110947">
                <a:moveTo>
                  <a:pt x="266" y="0"/>
                </a:moveTo>
                <a:lnTo>
                  <a:pt x="0" y="110947"/>
                </a:lnTo>
                <a:lnTo>
                  <a:pt x="630466" y="110947"/>
                </a:lnTo>
                <a:lnTo>
                  <a:pt x="630516" y="0"/>
                </a:lnTo>
                <a:lnTo>
                  <a:pt x="629450" y="1066"/>
                </a:lnTo>
                <a:lnTo>
                  <a:pt x="629615" y="110096"/>
                </a:lnTo>
                <a:lnTo>
                  <a:pt x="914" y="110096"/>
                </a:lnTo>
                <a:lnTo>
                  <a:pt x="1117" y="3022"/>
                </a:lnTo>
                <a:lnTo>
                  <a:pt x="2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3936846" y="7211203"/>
            <a:ext cx="1066" cy="114554"/>
          </a:xfrm>
          <a:custGeom>
            <a:avLst/>
            <a:gdLst/>
            <a:ahLst/>
            <a:cxnLst/>
            <a:rect l="l" t="t" r="r" b="b"/>
            <a:pathLst>
              <a:path w="1066" h="114553">
                <a:moveTo>
                  <a:pt x="0" y="113487"/>
                </a:moveTo>
                <a:lnTo>
                  <a:pt x="1066" y="114553"/>
                </a:lnTo>
                <a:lnTo>
                  <a:pt x="1003" y="0"/>
                </a:lnTo>
                <a:lnTo>
                  <a:pt x="0" y="113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3887114" y="7412047"/>
            <a:ext cx="21463" cy="11112"/>
          </a:xfrm>
          <a:custGeom>
            <a:avLst/>
            <a:gdLst/>
            <a:ahLst/>
            <a:cxnLst/>
            <a:rect l="l" t="t" r="r" b="b"/>
            <a:pathLst>
              <a:path w="21462" h="11112">
                <a:moveTo>
                  <a:pt x="0" y="11112"/>
                </a:moveTo>
                <a:lnTo>
                  <a:pt x="2006" y="11112"/>
                </a:lnTo>
                <a:lnTo>
                  <a:pt x="20878" y="1384"/>
                </a:lnTo>
                <a:lnTo>
                  <a:pt x="21463" y="0"/>
                </a:lnTo>
                <a:lnTo>
                  <a:pt x="0" y="111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3828023" y="7315081"/>
            <a:ext cx="64668" cy="65455"/>
          </a:xfrm>
          <a:custGeom>
            <a:avLst/>
            <a:gdLst/>
            <a:ahLst/>
            <a:cxnLst/>
            <a:rect l="l" t="t" r="r" b="b"/>
            <a:pathLst>
              <a:path w="64668" h="65455">
                <a:moveTo>
                  <a:pt x="63868" y="40805"/>
                </a:moveTo>
                <a:lnTo>
                  <a:pt x="64668" y="28054"/>
                </a:lnTo>
                <a:lnTo>
                  <a:pt x="62014" y="19227"/>
                </a:lnTo>
                <a:lnTo>
                  <a:pt x="55841" y="9448"/>
                </a:lnTo>
                <a:lnTo>
                  <a:pt x="47129" y="3187"/>
                </a:lnTo>
                <a:lnTo>
                  <a:pt x="37884" y="0"/>
                </a:lnTo>
                <a:lnTo>
                  <a:pt x="26619" y="0"/>
                </a:lnTo>
                <a:lnTo>
                  <a:pt x="17741" y="2654"/>
                </a:lnTo>
                <a:lnTo>
                  <a:pt x="9029" y="8978"/>
                </a:lnTo>
                <a:lnTo>
                  <a:pt x="3721" y="16040"/>
                </a:lnTo>
                <a:lnTo>
                  <a:pt x="0" y="25666"/>
                </a:lnTo>
                <a:lnTo>
                  <a:pt x="50" y="40487"/>
                </a:lnTo>
                <a:lnTo>
                  <a:pt x="4991" y="51485"/>
                </a:lnTo>
                <a:lnTo>
                  <a:pt x="14236" y="59931"/>
                </a:lnTo>
                <a:lnTo>
                  <a:pt x="21894" y="63804"/>
                </a:lnTo>
                <a:lnTo>
                  <a:pt x="31991" y="65455"/>
                </a:lnTo>
                <a:lnTo>
                  <a:pt x="42621" y="63804"/>
                </a:lnTo>
                <a:lnTo>
                  <a:pt x="53289" y="57645"/>
                </a:lnTo>
                <a:lnTo>
                  <a:pt x="60248" y="49618"/>
                </a:lnTo>
                <a:lnTo>
                  <a:pt x="63868" y="408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3869107" y="7424483"/>
            <a:ext cx="15608" cy="2451"/>
          </a:xfrm>
          <a:custGeom>
            <a:avLst/>
            <a:gdLst/>
            <a:ahLst/>
            <a:cxnLst/>
            <a:rect l="l" t="t" r="r" b="b"/>
            <a:pathLst>
              <a:path w="15608" h="2451">
                <a:moveTo>
                  <a:pt x="6794" y="1282"/>
                </a:moveTo>
                <a:lnTo>
                  <a:pt x="0" y="2451"/>
                </a:lnTo>
                <a:lnTo>
                  <a:pt x="13957" y="1333"/>
                </a:lnTo>
                <a:lnTo>
                  <a:pt x="15608" y="0"/>
                </a:lnTo>
                <a:lnTo>
                  <a:pt x="6794" y="12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3862021" y="7426929"/>
            <a:ext cx="7073" cy="901"/>
          </a:xfrm>
          <a:custGeom>
            <a:avLst/>
            <a:gdLst/>
            <a:ahLst/>
            <a:cxnLst/>
            <a:rect l="l" t="t" r="r" b="b"/>
            <a:pathLst>
              <a:path w="7073" h="901">
                <a:moveTo>
                  <a:pt x="380" y="368"/>
                </a:moveTo>
                <a:lnTo>
                  <a:pt x="0" y="901"/>
                </a:lnTo>
                <a:lnTo>
                  <a:pt x="6705" y="533"/>
                </a:lnTo>
                <a:lnTo>
                  <a:pt x="7073" y="0"/>
                </a:lnTo>
                <a:lnTo>
                  <a:pt x="380" y="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3801242" y="7402699"/>
            <a:ext cx="60794" cy="25717"/>
          </a:xfrm>
          <a:custGeom>
            <a:avLst/>
            <a:gdLst/>
            <a:ahLst/>
            <a:cxnLst/>
            <a:rect l="l" t="t" r="r" b="b"/>
            <a:pathLst>
              <a:path w="60794" h="25717">
                <a:moveTo>
                  <a:pt x="1701" y="0"/>
                </a:moveTo>
                <a:lnTo>
                  <a:pt x="0" y="0"/>
                </a:lnTo>
                <a:lnTo>
                  <a:pt x="5689" y="6743"/>
                </a:lnTo>
                <a:lnTo>
                  <a:pt x="28371" y="20345"/>
                </a:lnTo>
                <a:lnTo>
                  <a:pt x="51384" y="25717"/>
                </a:lnTo>
                <a:lnTo>
                  <a:pt x="60413" y="25615"/>
                </a:lnTo>
                <a:lnTo>
                  <a:pt x="60794" y="25133"/>
                </a:lnTo>
                <a:lnTo>
                  <a:pt x="52235" y="24815"/>
                </a:lnTo>
                <a:lnTo>
                  <a:pt x="29222" y="19507"/>
                </a:lnTo>
                <a:lnTo>
                  <a:pt x="6108" y="5473"/>
                </a:lnTo>
                <a:lnTo>
                  <a:pt x="17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3671754" y="7406209"/>
            <a:ext cx="5956" cy="5676"/>
          </a:xfrm>
          <a:custGeom>
            <a:avLst/>
            <a:gdLst/>
            <a:ahLst/>
            <a:cxnLst/>
            <a:rect l="l" t="t" r="r" b="b"/>
            <a:pathLst>
              <a:path w="5956" h="5676">
                <a:moveTo>
                  <a:pt x="4991" y="0"/>
                </a:moveTo>
                <a:lnTo>
                  <a:pt x="0" y="5676"/>
                </a:lnTo>
                <a:lnTo>
                  <a:pt x="2501" y="4622"/>
                </a:lnTo>
                <a:lnTo>
                  <a:pt x="5956" y="952"/>
                </a:lnTo>
                <a:lnTo>
                  <a:pt x="49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3669407" y="7411895"/>
            <a:ext cx="2349" cy="1600"/>
          </a:xfrm>
          <a:custGeom>
            <a:avLst/>
            <a:gdLst/>
            <a:ahLst/>
            <a:cxnLst/>
            <a:rect l="l" t="t" r="r" b="b"/>
            <a:pathLst>
              <a:path w="2349" h="1600">
                <a:moveTo>
                  <a:pt x="114" y="635"/>
                </a:moveTo>
                <a:lnTo>
                  <a:pt x="0" y="1536"/>
                </a:lnTo>
                <a:lnTo>
                  <a:pt x="1117" y="1600"/>
                </a:lnTo>
                <a:lnTo>
                  <a:pt x="2349" y="0"/>
                </a:lnTo>
                <a:lnTo>
                  <a:pt x="114" y="6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3644552" y="7419491"/>
            <a:ext cx="14554" cy="5422"/>
          </a:xfrm>
          <a:custGeom>
            <a:avLst/>
            <a:gdLst/>
            <a:ahLst/>
            <a:cxnLst/>
            <a:rect l="l" t="t" r="r" b="b"/>
            <a:pathLst>
              <a:path w="14554" h="5422">
                <a:moveTo>
                  <a:pt x="10083" y="952"/>
                </a:moveTo>
                <a:lnTo>
                  <a:pt x="0" y="5359"/>
                </a:lnTo>
                <a:lnTo>
                  <a:pt x="3975" y="5422"/>
                </a:lnTo>
                <a:lnTo>
                  <a:pt x="14554" y="0"/>
                </a:lnTo>
                <a:lnTo>
                  <a:pt x="11836" y="0"/>
                </a:lnTo>
                <a:lnTo>
                  <a:pt x="10083" y="9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3590871" y="7315074"/>
            <a:ext cx="63766" cy="65468"/>
          </a:xfrm>
          <a:custGeom>
            <a:avLst/>
            <a:gdLst/>
            <a:ahLst/>
            <a:cxnLst/>
            <a:rect l="l" t="t" r="r" b="b"/>
            <a:pathLst>
              <a:path w="63766" h="65468">
                <a:moveTo>
                  <a:pt x="60261" y="48729"/>
                </a:moveTo>
                <a:lnTo>
                  <a:pt x="63766" y="39903"/>
                </a:lnTo>
                <a:lnTo>
                  <a:pt x="63766" y="25399"/>
                </a:lnTo>
                <a:lnTo>
                  <a:pt x="61112" y="17487"/>
                </a:lnTo>
                <a:lnTo>
                  <a:pt x="57226" y="11645"/>
                </a:lnTo>
                <a:lnTo>
                  <a:pt x="48729" y="4152"/>
                </a:lnTo>
                <a:lnTo>
                  <a:pt x="37896" y="0"/>
                </a:lnTo>
                <a:lnTo>
                  <a:pt x="25666" y="0"/>
                </a:lnTo>
                <a:lnTo>
                  <a:pt x="15951" y="3568"/>
                </a:lnTo>
                <a:lnTo>
                  <a:pt x="8077" y="9829"/>
                </a:lnTo>
                <a:lnTo>
                  <a:pt x="2768" y="16954"/>
                </a:lnTo>
                <a:lnTo>
                  <a:pt x="0" y="24764"/>
                </a:lnTo>
                <a:lnTo>
                  <a:pt x="0" y="40487"/>
                </a:lnTo>
                <a:lnTo>
                  <a:pt x="4521" y="51015"/>
                </a:lnTo>
                <a:lnTo>
                  <a:pt x="11214" y="58508"/>
                </a:lnTo>
                <a:lnTo>
                  <a:pt x="20942" y="63817"/>
                </a:lnTo>
                <a:lnTo>
                  <a:pt x="31991" y="65468"/>
                </a:lnTo>
                <a:lnTo>
                  <a:pt x="42570" y="63817"/>
                </a:lnTo>
                <a:lnTo>
                  <a:pt x="53200" y="57607"/>
                </a:lnTo>
                <a:lnTo>
                  <a:pt x="57658" y="52336"/>
                </a:lnTo>
                <a:lnTo>
                  <a:pt x="60261" y="487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3616223" y="7427249"/>
            <a:ext cx="16370" cy="1168"/>
          </a:xfrm>
          <a:custGeom>
            <a:avLst/>
            <a:gdLst/>
            <a:ahLst/>
            <a:cxnLst/>
            <a:rect l="l" t="t" r="r" b="b"/>
            <a:pathLst>
              <a:path w="16370" h="1168">
                <a:moveTo>
                  <a:pt x="0" y="1168"/>
                </a:moveTo>
                <a:lnTo>
                  <a:pt x="10998" y="1104"/>
                </a:lnTo>
                <a:lnTo>
                  <a:pt x="16370" y="0"/>
                </a:lnTo>
                <a:lnTo>
                  <a:pt x="0" y="11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3586196" y="7419491"/>
            <a:ext cx="14566" cy="5422"/>
          </a:xfrm>
          <a:custGeom>
            <a:avLst/>
            <a:gdLst/>
            <a:ahLst/>
            <a:cxnLst/>
            <a:rect l="l" t="t" r="r" b="b"/>
            <a:pathLst>
              <a:path w="14566" h="5422">
                <a:moveTo>
                  <a:pt x="10579" y="5422"/>
                </a:moveTo>
                <a:lnTo>
                  <a:pt x="14566" y="5359"/>
                </a:lnTo>
                <a:lnTo>
                  <a:pt x="11480" y="4508"/>
                </a:lnTo>
                <a:lnTo>
                  <a:pt x="2717" y="0"/>
                </a:lnTo>
                <a:lnTo>
                  <a:pt x="0" y="0"/>
                </a:lnTo>
                <a:lnTo>
                  <a:pt x="10579" y="54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3573500" y="7411886"/>
            <a:ext cx="2222" cy="1752"/>
          </a:xfrm>
          <a:custGeom>
            <a:avLst/>
            <a:gdLst/>
            <a:ahLst/>
            <a:cxnLst/>
            <a:rect l="l" t="t" r="r" b="b"/>
            <a:pathLst>
              <a:path w="2222" h="1752">
                <a:moveTo>
                  <a:pt x="1917" y="1752"/>
                </a:moveTo>
                <a:lnTo>
                  <a:pt x="2222" y="647"/>
                </a:lnTo>
                <a:lnTo>
                  <a:pt x="0" y="0"/>
                </a:lnTo>
                <a:lnTo>
                  <a:pt x="1917" y="17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3566697" y="7405027"/>
            <a:ext cx="6794" cy="6858"/>
          </a:xfrm>
          <a:custGeom>
            <a:avLst/>
            <a:gdLst/>
            <a:ahLst/>
            <a:cxnLst/>
            <a:rect l="l" t="t" r="r" b="b"/>
            <a:pathLst>
              <a:path w="6794" h="6857">
                <a:moveTo>
                  <a:pt x="0" y="279"/>
                </a:moveTo>
                <a:lnTo>
                  <a:pt x="3505" y="4838"/>
                </a:lnTo>
                <a:lnTo>
                  <a:pt x="6794" y="6857"/>
                </a:lnTo>
                <a:lnTo>
                  <a:pt x="1016" y="0"/>
                </a:lnTo>
                <a:lnTo>
                  <a:pt x="0" y="2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3426052" y="7409764"/>
            <a:ext cx="10947" cy="7226"/>
          </a:xfrm>
          <a:custGeom>
            <a:avLst/>
            <a:gdLst/>
            <a:ahLst/>
            <a:cxnLst/>
            <a:rect l="l" t="t" r="r" b="b"/>
            <a:pathLst>
              <a:path w="10947" h="7226">
                <a:moveTo>
                  <a:pt x="6578" y="2806"/>
                </a:moveTo>
                <a:lnTo>
                  <a:pt x="165" y="6375"/>
                </a:lnTo>
                <a:lnTo>
                  <a:pt x="0" y="7226"/>
                </a:lnTo>
                <a:lnTo>
                  <a:pt x="6477" y="4470"/>
                </a:lnTo>
                <a:lnTo>
                  <a:pt x="10947" y="0"/>
                </a:lnTo>
                <a:lnTo>
                  <a:pt x="9245" y="0"/>
                </a:lnTo>
                <a:lnTo>
                  <a:pt x="6578" y="28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3352833" y="7315075"/>
            <a:ext cx="64655" cy="65468"/>
          </a:xfrm>
          <a:custGeom>
            <a:avLst/>
            <a:gdLst/>
            <a:ahLst/>
            <a:cxnLst/>
            <a:rect l="l" t="t" r="r" b="b"/>
            <a:pathLst>
              <a:path w="64655" h="65468">
                <a:moveTo>
                  <a:pt x="60198" y="50482"/>
                </a:moveTo>
                <a:lnTo>
                  <a:pt x="64655" y="39903"/>
                </a:lnTo>
                <a:lnTo>
                  <a:pt x="64655" y="26301"/>
                </a:lnTo>
                <a:lnTo>
                  <a:pt x="62852" y="20091"/>
                </a:lnTo>
                <a:lnTo>
                  <a:pt x="55841" y="9410"/>
                </a:lnTo>
                <a:lnTo>
                  <a:pt x="48298" y="3670"/>
                </a:lnTo>
                <a:lnTo>
                  <a:pt x="38735" y="0"/>
                </a:lnTo>
                <a:lnTo>
                  <a:pt x="26504" y="0"/>
                </a:lnTo>
                <a:lnTo>
                  <a:pt x="17792" y="2768"/>
                </a:lnTo>
                <a:lnTo>
                  <a:pt x="8928" y="8928"/>
                </a:lnTo>
                <a:lnTo>
                  <a:pt x="3556" y="16852"/>
                </a:lnTo>
                <a:lnTo>
                  <a:pt x="0" y="27419"/>
                </a:lnTo>
                <a:lnTo>
                  <a:pt x="50" y="32524"/>
                </a:lnTo>
                <a:lnTo>
                  <a:pt x="850" y="41389"/>
                </a:lnTo>
                <a:lnTo>
                  <a:pt x="4940" y="50647"/>
                </a:lnTo>
                <a:lnTo>
                  <a:pt x="12115" y="58458"/>
                </a:lnTo>
                <a:lnTo>
                  <a:pt x="21831" y="63817"/>
                </a:lnTo>
                <a:lnTo>
                  <a:pt x="32829" y="65468"/>
                </a:lnTo>
                <a:lnTo>
                  <a:pt x="42557" y="63817"/>
                </a:lnTo>
                <a:lnTo>
                  <a:pt x="52336" y="58559"/>
                </a:lnTo>
                <a:lnTo>
                  <a:pt x="60198" y="504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3402717" y="7423000"/>
            <a:ext cx="11214" cy="3022"/>
          </a:xfrm>
          <a:custGeom>
            <a:avLst/>
            <a:gdLst/>
            <a:ahLst/>
            <a:cxnLst/>
            <a:rect l="l" t="t" r="r" b="b"/>
            <a:pathLst>
              <a:path w="11214" h="3022">
                <a:moveTo>
                  <a:pt x="6807" y="1003"/>
                </a:moveTo>
                <a:lnTo>
                  <a:pt x="0" y="3022"/>
                </a:lnTo>
                <a:lnTo>
                  <a:pt x="5956" y="2755"/>
                </a:lnTo>
                <a:lnTo>
                  <a:pt x="11214" y="0"/>
                </a:lnTo>
                <a:lnTo>
                  <a:pt x="8509" y="0"/>
                </a:lnTo>
                <a:lnTo>
                  <a:pt x="6807" y="1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3397624" y="7426027"/>
            <a:ext cx="5092" cy="584"/>
          </a:xfrm>
          <a:custGeom>
            <a:avLst/>
            <a:gdLst/>
            <a:ahLst/>
            <a:cxnLst/>
            <a:rect l="l" t="t" r="r" b="b"/>
            <a:pathLst>
              <a:path w="5092" h="584">
                <a:moveTo>
                  <a:pt x="0" y="584"/>
                </a:moveTo>
                <a:lnTo>
                  <a:pt x="4737" y="533"/>
                </a:lnTo>
                <a:lnTo>
                  <a:pt x="5092" y="0"/>
                </a:lnTo>
                <a:lnTo>
                  <a:pt x="0" y="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3365527" y="7425173"/>
            <a:ext cx="23698" cy="3251"/>
          </a:xfrm>
          <a:custGeom>
            <a:avLst/>
            <a:gdLst/>
            <a:ahLst/>
            <a:cxnLst/>
            <a:rect l="l" t="t" r="r" b="b"/>
            <a:pathLst>
              <a:path w="23698" h="3251">
                <a:moveTo>
                  <a:pt x="12700" y="3187"/>
                </a:moveTo>
                <a:lnTo>
                  <a:pt x="23698" y="3251"/>
                </a:lnTo>
                <a:lnTo>
                  <a:pt x="13601" y="2336"/>
                </a:lnTo>
                <a:lnTo>
                  <a:pt x="8547" y="1219"/>
                </a:lnTo>
                <a:lnTo>
                  <a:pt x="0" y="0"/>
                </a:lnTo>
                <a:lnTo>
                  <a:pt x="12700" y="31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3361334" y="7424648"/>
            <a:ext cx="4191" cy="520"/>
          </a:xfrm>
          <a:custGeom>
            <a:avLst/>
            <a:gdLst/>
            <a:ahLst/>
            <a:cxnLst/>
            <a:rect l="l" t="t" r="r" b="b"/>
            <a:pathLst>
              <a:path w="4190" h="520">
                <a:moveTo>
                  <a:pt x="0" y="203"/>
                </a:moveTo>
                <a:lnTo>
                  <a:pt x="4191" y="520"/>
                </a:lnTo>
                <a:lnTo>
                  <a:pt x="3873" y="0"/>
                </a:lnTo>
                <a:lnTo>
                  <a:pt x="0" y="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3340074" y="7414119"/>
            <a:ext cx="17538" cy="9245"/>
          </a:xfrm>
          <a:custGeom>
            <a:avLst/>
            <a:gdLst/>
            <a:ahLst/>
            <a:cxnLst/>
            <a:rect l="l" t="t" r="r" b="b"/>
            <a:pathLst>
              <a:path w="17538" h="9245">
                <a:moveTo>
                  <a:pt x="0" y="114"/>
                </a:moveTo>
                <a:lnTo>
                  <a:pt x="14185" y="9042"/>
                </a:lnTo>
                <a:lnTo>
                  <a:pt x="17538" y="9245"/>
                </a:lnTo>
                <a:lnTo>
                  <a:pt x="1803" y="0"/>
                </a:lnTo>
                <a:lnTo>
                  <a:pt x="0" y="1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3325992" y="7402700"/>
            <a:ext cx="6477" cy="6324"/>
          </a:xfrm>
          <a:custGeom>
            <a:avLst/>
            <a:gdLst/>
            <a:ahLst/>
            <a:cxnLst/>
            <a:rect l="l" t="t" r="r" b="b"/>
            <a:pathLst>
              <a:path w="6476" h="6324">
                <a:moveTo>
                  <a:pt x="0" y="0"/>
                </a:moveTo>
                <a:lnTo>
                  <a:pt x="5422" y="6324"/>
                </a:lnTo>
                <a:lnTo>
                  <a:pt x="6477" y="6324"/>
                </a:lnTo>
                <a:lnTo>
                  <a:pt x="170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3307716" y="7211199"/>
            <a:ext cx="850" cy="114554"/>
          </a:xfrm>
          <a:custGeom>
            <a:avLst/>
            <a:gdLst/>
            <a:ahLst/>
            <a:cxnLst/>
            <a:rect l="l" t="t" r="r" b="b"/>
            <a:pathLst>
              <a:path w="850" h="114553">
                <a:moveTo>
                  <a:pt x="0" y="114554"/>
                </a:moveTo>
                <a:lnTo>
                  <a:pt x="850" y="112903"/>
                </a:lnTo>
                <a:lnTo>
                  <a:pt x="0" y="0"/>
                </a:lnTo>
                <a:lnTo>
                  <a:pt x="0" y="1145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3828924" y="7315930"/>
            <a:ext cx="62915" cy="62915"/>
          </a:xfrm>
          <a:custGeom>
            <a:avLst/>
            <a:gdLst/>
            <a:ahLst/>
            <a:cxnLst/>
            <a:rect l="l" t="t" r="r" b="b"/>
            <a:pathLst>
              <a:path w="62915" h="62915">
                <a:moveTo>
                  <a:pt x="62064" y="39052"/>
                </a:moveTo>
                <a:lnTo>
                  <a:pt x="62915" y="28105"/>
                </a:lnTo>
                <a:lnTo>
                  <a:pt x="60261" y="19227"/>
                </a:lnTo>
                <a:lnTo>
                  <a:pt x="54089" y="9512"/>
                </a:lnTo>
                <a:lnTo>
                  <a:pt x="45326" y="3187"/>
                </a:lnTo>
                <a:lnTo>
                  <a:pt x="36131" y="0"/>
                </a:lnTo>
                <a:lnTo>
                  <a:pt x="26568" y="50"/>
                </a:lnTo>
                <a:lnTo>
                  <a:pt x="17691" y="2705"/>
                </a:lnTo>
                <a:lnTo>
                  <a:pt x="8978" y="9029"/>
                </a:lnTo>
                <a:lnTo>
                  <a:pt x="3721" y="16103"/>
                </a:lnTo>
                <a:lnTo>
                  <a:pt x="0" y="25666"/>
                </a:lnTo>
                <a:lnTo>
                  <a:pt x="0" y="38785"/>
                </a:lnTo>
                <a:lnTo>
                  <a:pt x="4991" y="49733"/>
                </a:lnTo>
                <a:lnTo>
                  <a:pt x="14185" y="58178"/>
                </a:lnTo>
                <a:lnTo>
                  <a:pt x="21844" y="62064"/>
                </a:lnTo>
                <a:lnTo>
                  <a:pt x="26352" y="62915"/>
                </a:lnTo>
                <a:lnTo>
                  <a:pt x="35445" y="62915"/>
                </a:lnTo>
                <a:lnTo>
                  <a:pt x="40817" y="62064"/>
                </a:lnTo>
                <a:lnTo>
                  <a:pt x="51485" y="55956"/>
                </a:lnTo>
                <a:lnTo>
                  <a:pt x="58508" y="47878"/>
                </a:lnTo>
                <a:lnTo>
                  <a:pt x="62064" y="390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3591733" y="7315921"/>
            <a:ext cx="62052" cy="62915"/>
          </a:xfrm>
          <a:custGeom>
            <a:avLst/>
            <a:gdLst/>
            <a:ahLst/>
            <a:cxnLst/>
            <a:rect l="l" t="t" r="r" b="b"/>
            <a:pathLst>
              <a:path w="62052" h="62915">
                <a:moveTo>
                  <a:pt x="58496" y="46977"/>
                </a:moveTo>
                <a:lnTo>
                  <a:pt x="62052" y="38163"/>
                </a:lnTo>
                <a:lnTo>
                  <a:pt x="62052" y="25463"/>
                </a:lnTo>
                <a:lnTo>
                  <a:pt x="59347" y="17487"/>
                </a:lnTo>
                <a:lnTo>
                  <a:pt x="55460" y="11645"/>
                </a:lnTo>
                <a:lnTo>
                  <a:pt x="47015" y="4203"/>
                </a:lnTo>
                <a:lnTo>
                  <a:pt x="36131" y="0"/>
                </a:lnTo>
                <a:lnTo>
                  <a:pt x="25653" y="0"/>
                </a:lnTo>
                <a:lnTo>
                  <a:pt x="15989" y="3619"/>
                </a:lnTo>
                <a:lnTo>
                  <a:pt x="8127" y="9893"/>
                </a:lnTo>
                <a:lnTo>
                  <a:pt x="2806" y="16954"/>
                </a:lnTo>
                <a:lnTo>
                  <a:pt x="0" y="24815"/>
                </a:lnTo>
                <a:lnTo>
                  <a:pt x="50" y="38798"/>
                </a:lnTo>
                <a:lnTo>
                  <a:pt x="4559" y="49263"/>
                </a:lnTo>
                <a:lnTo>
                  <a:pt x="11252" y="56756"/>
                </a:lnTo>
                <a:lnTo>
                  <a:pt x="20980" y="62064"/>
                </a:lnTo>
                <a:lnTo>
                  <a:pt x="26352" y="62915"/>
                </a:lnTo>
                <a:lnTo>
                  <a:pt x="35483" y="62915"/>
                </a:lnTo>
                <a:lnTo>
                  <a:pt x="40855" y="62064"/>
                </a:lnTo>
                <a:lnTo>
                  <a:pt x="51422" y="55854"/>
                </a:lnTo>
                <a:lnTo>
                  <a:pt x="55892" y="50596"/>
                </a:lnTo>
                <a:lnTo>
                  <a:pt x="58496" y="469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3353672" y="7315925"/>
            <a:ext cx="62966" cy="62915"/>
          </a:xfrm>
          <a:custGeom>
            <a:avLst/>
            <a:gdLst/>
            <a:ahLst/>
            <a:cxnLst/>
            <a:rect l="l" t="t" r="r" b="b"/>
            <a:pathLst>
              <a:path w="62966" h="62915">
                <a:moveTo>
                  <a:pt x="58508" y="48780"/>
                </a:moveTo>
                <a:lnTo>
                  <a:pt x="62966" y="38150"/>
                </a:lnTo>
                <a:lnTo>
                  <a:pt x="62915" y="26301"/>
                </a:lnTo>
                <a:lnTo>
                  <a:pt x="61163" y="20142"/>
                </a:lnTo>
                <a:lnTo>
                  <a:pt x="54152" y="9461"/>
                </a:lnTo>
                <a:lnTo>
                  <a:pt x="46609" y="3721"/>
                </a:lnTo>
                <a:lnTo>
                  <a:pt x="36995" y="0"/>
                </a:lnTo>
                <a:lnTo>
                  <a:pt x="26568" y="0"/>
                </a:lnTo>
                <a:lnTo>
                  <a:pt x="17856" y="2819"/>
                </a:lnTo>
                <a:lnTo>
                  <a:pt x="8991" y="8978"/>
                </a:lnTo>
                <a:lnTo>
                  <a:pt x="3619" y="16903"/>
                </a:lnTo>
                <a:lnTo>
                  <a:pt x="0" y="27520"/>
                </a:lnTo>
                <a:lnTo>
                  <a:pt x="596" y="39052"/>
                </a:lnTo>
                <a:lnTo>
                  <a:pt x="4953" y="48882"/>
                </a:lnTo>
                <a:lnTo>
                  <a:pt x="12179" y="56756"/>
                </a:lnTo>
                <a:lnTo>
                  <a:pt x="21844" y="62064"/>
                </a:lnTo>
                <a:lnTo>
                  <a:pt x="27216" y="62915"/>
                </a:lnTo>
                <a:lnTo>
                  <a:pt x="36347" y="62915"/>
                </a:lnTo>
                <a:lnTo>
                  <a:pt x="42570" y="61163"/>
                </a:lnTo>
                <a:lnTo>
                  <a:pt x="50647" y="56807"/>
                </a:lnTo>
                <a:lnTo>
                  <a:pt x="58508" y="487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3307024" y="7147966"/>
            <a:ext cx="677430" cy="50"/>
          </a:xfrm>
          <a:custGeom>
            <a:avLst/>
            <a:gdLst/>
            <a:ahLst/>
            <a:cxnLst/>
            <a:rect l="l" t="t" r="r" b="b"/>
            <a:pathLst>
              <a:path w="677430" h="50">
                <a:moveTo>
                  <a:pt x="677430" y="50"/>
                </a:moveTo>
                <a:lnTo>
                  <a:pt x="631418" y="50"/>
                </a:lnTo>
                <a:lnTo>
                  <a:pt x="438315" y="50"/>
                </a:lnTo>
                <a:lnTo>
                  <a:pt x="407014" y="50"/>
                </a:lnTo>
                <a:lnTo>
                  <a:pt x="378648" y="50"/>
                </a:lnTo>
                <a:lnTo>
                  <a:pt x="352893" y="50"/>
                </a:lnTo>
                <a:lnTo>
                  <a:pt x="329424" y="50"/>
                </a:lnTo>
                <a:lnTo>
                  <a:pt x="307917" y="50"/>
                </a:lnTo>
                <a:lnTo>
                  <a:pt x="288046" y="49"/>
                </a:lnTo>
                <a:lnTo>
                  <a:pt x="269488" y="48"/>
                </a:lnTo>
                <a:lnTo>
                  <a:pt x="251918" y="47"/>
                </a:lnTo>
                <a:lnTo>
                  <a:pt x="235011" y="46"/>
                </a:lnTo>
                <a:lnTo>
                  <a:pt x="218443" y="44"/>
                </a:lnTo>
                <a:lnTo>
                  <a:pt x="201889" y="42"/>
                </a:lnTo>
                <a:lnTo>
                  <a:pt x="185025" y="39"/>
                </a:lnTo>
                <a:lnTo>
                  <a:pt x="167526" y="36"/>
                </a:lnTo>
                <a:lnTo>
                  <a:pt x="149068" y="33"/>
                </a:lnTo>
                <a:lnTo>
                  <a:pt x="129326" y="29"/>
                </a:lnTo>
                <a:lnTo>
                  <a:pt x="107976" y="24"/>
                </a:lnTo>
                <a:lnTo>
                  <a:pt x="84692" y="19"/>
                </a:lnTo>
                <a:lnTo>
                  <a:pt x="59152" y="13"/>
                </a:lnTo>
                <a:lnTo>
                  <a:pt x="31029" y="7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3822395" y="7266777"/>
            <a:ext cx="41706" cy="10414"/>
          </a:xfrm>
          <a:custGeom>
            <a:avLst/>
            <a:gdLst/>
            <a:ahLst/>
            <a:cxnLst/>
            <a:rect l="l" t="t" r="r" b="b"/>
            <a:pathLst>
              <a:path w="41706" h="10414">
                <a:moveTo>
                  <a:pt x="41706" y="0"/>
                </a:moveTo>
                <a:lnTo>
                  <a:pt x="28919" y="995"/>
                </a:lnTo>
                <a:lnTo>
                  <a:pt x="16860" y="2809"/>
                </a:lnTo>
                <a:lnTo>
                  <a:pt x="15570" y="3022"/>
                </a:lnTo>
                <a:lnTo>
                  <a:pt x="11785" y="3619"/>
                </a:lnTo>
                <a:lnTo>
                  <a:pt x="11468" y="3937"/>
                </a:lnTo>
                <a:lnTo>
                  <a:pt x="7962" y="5575"/>
                </a:lnTo>
                <a:lnTo>
                  <a:pt x="3873" y="7543"/>
                </a:lnTo>
                <a:lnTo>
                  <a:pt x="3606" y="7708"/>
                </a:lnTo>
                <a:lnTo>
                  <a:pt x="0" y="1041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3848267" y="7266348"/>
            <a:ext cx="62433" cy="18757"/>
          </a:xfrm>
          <a:custGeom>
            <a:avLst/>
            <a:gdLst/>
            <a:ahLst/>
            <a:cxnLst/>
            <a:rect l="l" t="t" r="r" b="b"/>
            <a:pathLst>
              <a:path w="62433" h="18757">
                <a:moveTo>
                  <a:pt x="0" y="2235"/>
                </a:moveTo>
                <a:lnTo>
                  <a:pt x="4254" y="965"/>
                </a:lnTo>
                <a:lnTo>
                  <a:pt x="4457" y="901"/>
                </a:lnTo>
                <a:lnTo>
                  <a:pt x="8877" y="381"/>
                </a:lnTo>
                <a:lnTo>
                  <a:pt x="12217" y="0"/>
                </a:lnTo>
                <a:lnTo>
                  <a:pt x="12534" y="0"/>
                </a:lnTo>
                <a:lnTo>
                  <a:pt x="15836" y="431"/>
                </a:lnTo>
                <a:lnTo>
                  <a:pt x="25933" y="1803"/>
                </a:lnTo>
                <a:lnTo>
                  <a:pt x="36029" y="4038"/>
                </a:lnTo>
                <a:lnTo>
                  <a:pt x="38836" y="4673"/>
                </a:lnTo>
                <a:lnTo>
                  <a:pt x="41706" y="6057"/>
                </a:lnTo>
                <a:lnTo>
                  <a:pt x="51168" y="10947"/>
                </a:lnTo>
                <a:lnTo>
                  <a:pt x="51333" y="11049"/>
                </a:lnTo>
                <a:lnTo>
                  <a:pt x="60363" y="16586"/>
                </a:lnTo>
                <a:lnTo>
                  <a:pt x="61480" y="17272"/>
                </a:lnTo>
                <a:lnTo>
                  <a:pt x="61798" y="17640"/>
                </a:lnTo>
                <a:lnTo>
                  <a:pt x="62433" y="1875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3411331" y="7271558"/>
            <a:ext cx="27101" cy="15087"/>
          </a:xfrm>
          <a:custGeom>
            <a:avLst/>
            <a:gdLst/>
            <a:ahLst/>
            <a:cxnLst/>
            <a:rect l="l" t="t" r="r" b="b"/>
            <a:pathLst>
              <a:path w="27101" h="15087">
                <a:moveTo>
                  <a:pt x="0" y="0"/>
                </a:moveTo>
                <a:lnTo>
                  <a:pt x="1854" y="368"/>
                </a:lnTo>
                <a:lnTo>
                  <a:pt x="3771" y="800"/>
                </a:lnTo>
                <a:lnTo>
                  <a:pt x="3937" y="850"/>
                </a:lnTo>
                <a:lnTo>
                  <a:pt x="14946" y="7622"/>
                </a:lnTo>
                <a:lnTo>
                  <a:pt x="24958" y="13771"/>
                </a:lnTo>
                <a:lnTo>
                  <a:pt x="27101" y="1508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3543373" y="7362315"/>
            <a:ext cx="25400" cy="43942"/>
          </a:xfrm>
          <a:custGeom>
            <a:avLst/>
            <a:gdLst/>
            <a:ahLst/>
            <a:cxnLst/>
            <a:rect l="l" t="t" r="r" b="b"/>
            <a:pathLst>
              <a:path w="25400" h="43942">
                <a:moveTo>
                  <a:pt x="0" y="0"/>
                </a:moveTo>
                <a:lnTo>
                  <a:pt x="3808" y="12612"/>
                </a:lnTo>
                <a:lnTo>
                  <a:pt x="8313" y="22788"/>
                </a:lnTo>
                <a:lnTo>
                  <a:pt x="10629" y="27419"/>
                </a:lnTo>
                <a:lnTo>
                  <a:pt x="13868" y="33794"/>
                </a:lnTo>
                <a:lnTo>
                  <a:pt x="14935" y="34061"/>
                </a:lnTo>
                <a:lnTo>
                  <a:pt x="19977" y="39750"/>
                </a:lnTo>
                <a:lnTo>
                  <a:pt x="22110" y="42138"/>
                </a:lnTo>
                <a:lnTo>
                  <a:pt x="22580" y="42506"/>
                </a:lnTo>
                <a:lnTo>
                  <a:pt x="25400" y="43941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3693275" y="7332452"/>
            <a:ext cx="9925" cy="52451"/>
          </a:xfrm>
          <a:custGeom>
            <a:avLst/>
            <a:gdLst/>
            <a:ahLst/>
            <a:cxnLst/>
            <a:rect l="l" t="t" r="r" b="b"/>
            <a:pathLst>
              <a:path w="9925" h="52450">
                <a:moveTo>
                  <a:pt x="8762" y="0"/>
                </a:moveTo>
                <a:lnTo>
                  <a:pt x="9925" y="13117"/>
                </a:lnTo>
                <a:lnTo>
                  <a:pt x="9383" y="24084"/>
                </a:lnTo>
                <a:lnTo>
                  <a:pt x="8762" y="29857"/>
                </a:lnTo>
                <a:lnTo>
                  <a:pt x="7810" y="38252"/>
                </a:lnTo>
                <a:lnTo>
                  <a:pt x="6578" y="38950"/>
                </a:lnTo>
                <a:lnTo>
                  <a:pt x="3340" y="47345"/>
                </a:lnTo>
                <a:lnTo>
                  <a:pt x="2336" y="49949"/>
                </a:lnTo>
                <a:lnTo>
                  <a:pt x="1968" y="50482"/>
                </a:lnTo>
                <a:lnTo>
                  <a:pt x="0" y="5245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3654592" y="7389733"/>
            <a:ext cx="36817" cy="30873"/>
          </a:xfrm>
          <a:custGeom>
            <a:avLst/>
            <a:gdLst/>
            <a:ahLst/>
            <a:cxnLst/>
            <a:rect l="l" t="t" r="r" b="b"/>
            <a:pathLst>
              <a:path w="36817" h="30873">
                <a:moveTo>
                  <a:pt x="36817" y="0"/>
                </a:moveTo>
                <a:lnTo>
                  <a:pt x="28780" y="10322"/>
                </a:lnTo>
                <a:lnTo>
                  <a:pt x="20772" y="18449"/>
                </a:lnTo>
                <a:lnTo>
                  <a:pt x="17957" y="21094"/>
                </a:lnTo>
                <a:lnTo>
                  <a:pt x="13335" y="25501"/>
                </a:lnTo>
                <a:lnTo>
                  <a:pt x="12433" y="25450"/>
                </a:lnTo>
                <a:lnTo>
                  <a:pt x="6527" y="28638"/>
                </a:lnTo>
                <a:lnTo>
                  <a:pt x="3657" y="30175"/>
                </a:lnTo>
                <a:lnTo>
                  <a:pt x="3187" y="30340"/>
                </a:lnTo>
                <a:lnTo>
                  <a:pt x="0" y="3087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3554001" y="7389733"/>
            <a:ext cx="36830" cy="30873"/>
          </a:xfrm>
          <a:custGeom>
            <a:avLst/>
            <a:gdLst/>
            <a:ahLst/>
            <a:cxnLst/>
            <a:rect l="l" t="t" r="r" b="b"/>
            <a:pathLst>
              <a:path w="36829" h="30873">
                <a:moveTo>
                  <a:pt x="0" y="0"/>
                </a:moveTo>
                <a:lnTo>
                  <a:pt x="8016" y="10284"/>
                </a:lnTo>
                <a:lnTo>
                  <a:pt x="16043" y="18435"/>
                </a:lnTo>
                <a:lnTo>
                  <a:pt x="18859" y="21094"/>
                </a:lnTo>
                <a:lnTo>
                  <a:pt x="23482" y="25501"/>
                </a:lnTo>
                <a:lnTo>
                  <a:pt x="24396" y="25400"/>
                </a:lnTo>
                <a:lnTo>
                  <a:pt x="30289" y="28638"/>
                </a:lnTo>
                <a:lnTo>
                  <a:pt x="33159" y="30175"/>
                </a:lnTo>
                <a:lnTo>
                  <a:pt x="33629" y="30340"/>
                </a:lnTo>
                <a:lnTo>
                  <a:pt x="36830" y="3087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3573660" y="7411360"/>
            <a:ext cx="49047" cy="16738"/>
          </a:xfrm>
          <a:custGeom>
            <a:avLst/>
            <a:gdLst/>
            <a:ahLst/>
            <a:cxnLst/>
            <a:rect l="l" t="t" r="r" b="b"/>
            <a:pathLst>
              <a:path w="49047" h="16738">
                <a:moveTo>
                  <a:pt x="0" y="0"/>
                </a:moveTo>
                <a:lnTo>
                  <a:pt x="10870" y="6773"/>
                </a:lnTo>
                <a:lnTo>
                  <a:pt x="22020" y="11997"/>
                </a:lnTo>
                <a:lnTo>
                  <a:pt x="23012" y="12433"/>
                </a:lnTo>
                <a:lnTo>
                  <a:pt x="28689" y="14871"/>
                </a:lnTo>
                <a:lnTo>
                  <a:pt x="29387" y="14554"/>
                </a:lnTo>
                <a:lnTo>
                  <a:pt x="35763" y="15621"/>
                </a:lnTo>
                <a:lnTo>
                  <a:pt x="42240" y="16687"/>
                </a:lnTo>
                <a:lnTo>
                  <a:pt x="42506" y="16738"/>
                </a:lnTo>
                <a:lnTo>
                  <a:pt x="49047" y="1673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3309096" y="7560985"/>
            <a:ext cx="76250" cy="94640"/>
          </a:xfrm>
          <a:custGeom>
            <a:avLst/>
            <a:gdLst/>
            <a:ahLst/>
            <a:cxnLst/>
            <a:rect l="l" t="t" r="r" b="b"/>
            <a:pathLst>
              <a:path w="76250" h="94640">
                <a:moveTo>
                  <a:pt x="2603" y="94640"/>
                </a:moveTo>
                <a:lnTo>
                  <a:pt x="1117" y="88684"/>
                </a:lnTo>
                <a:lnTo>
                  <a:pt x="1066" y="88430"/>
                </a:lnTo>
                <a:lnTo>
                  <a:pt x="533" y="82257"/>
                </a:lnTo>
                <a:lnTo>
                  <a:pt x="0" y="76098"/>
                </a:lnTo>
                <a:lnTo>
                  <a:pt x="50" y="75831"/>
                </a:lnTo>
                <a:lnTo>
                  <a:pt x="533" y="69722"/>
                </a:lnTo>
                <a:lnTo>
                  <a:pt x="1066" y="63550"/>
                </a:lnTo>
                <a:lnTo>
                  <a:pt x="1117" y="63284"/>
                </a:lnTo>
                <a:lnTo>
                  <a:pt x="2603" y="57340"/>
                </a:lnTo>
                <a:lnTo>
                  <a:pt x="4140" y="51384"/>
                </a:lnTo>
                <a:lnTo>
                  <a:pt x="4203" y="51117"/>
                </a:lnTo>
                <a:lnTo>
                  <a:pt x="6692" y="45491"/>
                </a:lnTo>
                <a:lnTo>
                  <a:pt x="9143" y="39801"/>
                </a:lnTo>
                <a:lnTo>
                  <a:pt x="9296" y="39585"/>
                </a:lnTo>
                <a:lnTo>
                  <a:pt x="12649" y="34442"/>
                </a:lnTo>
                <a:lnTo>
                  <a:pt x="15989" y="29286"/>
                </a:lnTo>
                <a:lnTo>
                  <a:pt x="16154" y="29070"/>
                </a:lnTo>
                <a:lnTo>
                  <a:pt x="20345" y="24549"/>
                </a:lnTo>
                <a:lnTo>
                  <a:pt x="24549" y="20040"/>
                </a:lnTo>
                <a:lnTo>
                  <a:pt x="24714" y="19824"/>
                </a:lnTo>
                <a:lnTo>
                  <a:pt x="29590" y="16052"/>
                </a:lnTo>
                <a:lnTo>
                  <a:pt x="34429" y="12280"/>
                </a:lnTo>
                <a:lnTo>
                  <a:pt x="34645" y="12115"/>
                </a:lnTo>
                <a:lnTo>
                  <a:pt x="40068" y="9194"/>
                </a:lnTo>
                <a:lnTo>
                  <a:pt x="45478" y="6222"/>
                </a:lnTo>
                <a:lnTo>
                  <a:pt x="45745" y="6172"/>
                </a:lnTo>
                <a:lnTo>
                  <a:pt x="51600" y="4152"/>
                </a:lnTo>
                <a:lnTo>
                  <a:pt x="57391" y="2133"/>
                </a:lnTo>
                <a:lnTo>
                  <a:pt x="57657" y="2082"/>
                </a:lnTo>
                <a:lnTo>
                  <a:pt x="63715" y="1066"/>
                </a:lnTo>
                <a:lnTo>
                  <a:pt x="69824" y="63"/>
                </a:lnTo>
                <a:lnTo>
                  <a:pt x="70027" y="63"/>
                </a:lnTo>
                <a:lnTo>
                  <a:pt x="7625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3385346" y="7560990"/>
            <a:ext cx="76200" cy="117589"/>
          </a:xfrm>
          <a:custGeom>
            <a:avLst/>
            <a:gdLst/>
            <a:ahLst/>
            <a:cxnLst/>
            <a:rect l="l" t="t" r="r" b="b"/>
            <a:pathLst>
              <a:path w="76200" h="117589">
                <a:moveTo>
                  <a:pt x="0" y="0"/>
                </a:moveTo>
                <a:lnTo>
                  <a:pt x="6159" y="0"/>
                </a:lnTo>
                <a:lnTo>
                  <a:pt x="6426" y="50"/>
                </a:lnTo>
                <a:lnTo>
                  <a:pt x="12484" y="1066"/>
                </a:lnTo>
                <a:lnTo>
                  <a:pt x="18592" y="2070"/>
                </a:lnTo>
                <a:lnTo>
                  <a:pt x="18808" y="2120"/>
                </a:lnTo>
                <a:lnTo>
                  <a:pt x="24650" y="4140"/>
                </a:lnTo>
                <a:lnTo>
                  <a:pt x="30505" y="6159"/>
                </a:lnTo>
                <a:lnTo>
                  <a:pt x="30708" y="6210"/>
                </a:lnTo>
                <a:lnTo>
                  <a:pt x="36131" y="9194"/>
                </a:lnTo>
                <a:lnTo>
                  <a:pt x="41554" y="12115"/>
                </a:lnTo>
                <a:lnTo>
                  <a:pt x="41770" y="12268"/>
                </a:lnTo>
                <a:lnTo>
                  <a:pt x="46659" y="16052"/>
                </a:lnTo>
                <a:lnTo>
                  <a:pt x="51485" y="19824"/>
                </a:lnTo>
                <a:lnTo>
                  <a:pt x="51701" y="19977"/>
                </a:lnTo>
                <a:lnTo>
                  <a:pt x="55905" y="24549"/>
                </a:lnTo>
                <a:lnTo>
                  <a:pt x="60045" y="29070"/>
                </a:lnTo>
                <a:lnTo>
                  <a:pt x="60198" y="29273"/>
                </a:lnTo>
                <a:lnTo>
                  <a:pt x="63550" y="34429"/>
                </a:lnTo>
                <a:lnTo>
                  <a:pt x="66954" y="39585"/>
                </a:lnTo>
                <a:lnTo>
                  <a:pt x="67056" y="39801"/>
                </a:lnTo>
                <a:lnTo>
                  <a:pt x="69507" y="45427"/>
                </a:lnTo>
                <a:lnTo>
                  <a:pt x="71996" y="51117"/>
                </a:lnTo>
                <a:lnTo>
                  <a:pt x="73647" y="57327"/>
                </a:lnTo>
                <a:lnTo>
                  <a:pt x="75133" y="63284"/>
                </a:lnTo>
                <a:lnTo>
                  <a:pt x="75666" y="69710"/>
                </a:lnTo>
                <a:lnTo>
                  <a:pt x="76200" y="75882"/>
                </a:lnTo>
                <a:lnTo>
                  <a:pt x="76200" y="76085"/>
                </a:lnTo>
                <a:lnTo>
                  <a:pt x="75666" y="82257"/>
                </a:lnTo>
                <a:lnTo>
                  <a:pt x="75184" y="88417"/>
                </a:lnTo>
                <a:lnTo>
                  <a:pt x="73647" y="94640"/>
                </a:lnTo>
                <a:lnTo>
                  <a:pt x="72110" y="100583"/>
                </a:lnTo>
                <a:lnTo>
                  <a:pt x="69557" y="106489"/>
                </a:lnTo>
                <a:lnTo>
                  <a:pt x="67056" y="112166"/>
                </a:lnTo>
                <a:lnTo>
                  <a:pt x="66954" y="112382"/>
                </a:lnTo>
                <a:lnTo>
                  <a:pt x="63550" y="11758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3553096" y="7561044"/>
            <a:ext cx="69608" cy="45491"/>
          </a:xfrm>
          <a:custGeom>
            <a:avLst/>
            <a:gdLst/>
            <a:ahLst/>
            <a:cxnLst/>
            <a:rect l="l" t="t" r="r" b="b"/>
            <a:pathLst>
              <a:path w="69608" h="45491">
                <a:moveTo>
                  <a:pt x="69608" y="0"/>
                </a:moveTo>
                <a:lnTo>
                  <a:pt x="63398" y="0"/>
                </a:lnTo>
                <a:lnTo>
                  <a:pt x="63182" y="0"/>
                </a:lnTo>
                <a:lnTo>
                  <a:pt x="57073" y="1016"/>
                </a:lnTo>
                <a:lnTo>
                  <a:pt x="51003" y="2019"/>
                </a:lnTo>
                <a:lnTo>
                  <a:pt x="50749" y="2070"/>
                </a:lnTo>
                <a:lnTo>
                  <a:pt x="44957" y="4089"/>
                </a:lnTo>
                <a:lnTo>
                  <a:pt x="39103" y="6108"/>
                </a:lnTo>
                <a:lnTo>
                  <a:pt x="33426" y="9144"/>
                </a:lnTo>
                <a:lnTo>
                  <a:pt x="28003" y="12065"/>
                </a:lnTo>
                <a:lnTo>
                  <a:pt x="22948" y="15989"/>
                </a:lnTo>
                <a:lnTo>
                  <a:pt x="18072" y="19761"/>
                </a:lnTo>
                <a:lnTo>
                  <a:pt x="17906" y="19926"/>
                </a:lnTo>
                <a:lnTo>
                  <a:pt x="13715" y="24498"/>
                </a:lnTo>
                <a:lnTo>
                  <a:pt x="9563" y="29019"/>
                </a:lnTo>
                <a:lnTo>
                  <a:pt x="9347" y="29222"/>
                </a:lnTo>
                <a:lnTo>
                  <a:pt x="6007" y="34378"/>
                </a:lnTo>
                <a:lnTo>
                  <a:pt x="2603" y="39585"/>
                </a:lnTo>
                <a:lnTo>
                  <a:pt x="2501" y="39801"/>
                </a:lnTo>
                <a:lnTo>
                  <a:pt x="0" y="45491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3622705" y="7561044"/>
            <a:ext cx="69557" cy="45491"/>
          </a:xfrm>
          <a:custGeom>
            <a:avLst/>
            <a:gdLst/>
            <a:ahLst/>
            <a:cxnLst/>
            <a:rect l="l" t="t" r="r" b="b"/>
            <a:pathLst>
              <a:path w="69557" h="45491">
                <a:moveTo>
                  <a:pt x="0" y="0"/>
                </a:moveTo>
                <a:lnTo>
                  <a:pt x="6159" y="0"/>
                </a:lnTo>
                <a:lnTo>
                  <a:pt x="6426" y="0"/>
                </a:lnTo>
                <a:lnTo>
                  <a:pt x="12484" y="1016"/>
                </a:lnTo>
                <a:lnTo>
                  <a:pt x="18592" y="2019"/>
                </a:lnTo>
                <a:lnTo>
                  <a:pt x="18808" y="2070"/>
                </a:lnTo>
                <a:lnTo>
                  <a:pt x="24650" y="4089"/>
                </a:lnTo>
                <a:lnTo>
                  <a:pt x="30505" y="6108"/>
                </a:lnTo>
                <a:lnTo>
                  <a:pt x="30708" y="6210"/>
                </a:lnTo>
                <a:lnTo>
                  <a:pt x="36131" y="9144"/>
                </a:lnTo>
                <a:lnTo>
                  <a:pt x="41554" y="12065"/>
                </a:lnTo>
                <a:lnTo>
                  <a:pt x="41770" y="12217"/>
                </a:lnTo>
                <a:lnTo>
                  <a:pt x="46647" y="15989"/>
                </a:lnTo>
                <a:lnTo>
                  <a:pt x="51536" y="19761"/>
                </a:lnTo>
                <a:lnTo>
                  <a:pt x="51701" y="19926"/>
                </a:lnTo>
                <a:lnTo>
                  <a:pt x="55892" y="24498"/>
                </a:lnTo>
                <a:lnTo>
                  <a:pt x="60045" y="29019"/>
                </a:lnTo>
                <a:lnTo>
                  <a:pt x="60198" y="29222"/>
                </a:lnTo>
                <a:lnTo>
                  <a:pt x="63601" y="34378"/>
                </a:lnTo>
                <a:lnTo>
                  <a:pt x="66954" y="39585"/>
                </a:lnTo>
                <a:lnTo>
                  <a:pt x="67106" y="39801"/>
                </a:lnTo>
                <a:lnTo>
                  <a:pt x="69557" y="45491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3783864" y="7561044"/>
            <a:ext cx="76200" cy="117538"/>
          </a:xfrm>
          <a:custGeom>
            <a:avLst/>
            <a:gdLst/>
            <a:ahLst/>
            <a:cxnLst/>
            <a:rect l="l" t="t" r="r" b="b"/>
            <a:pathLst>
              <a:path w="76200" h="117538">
                <a:moveTo>
                  <a:pt x="76200" y="0"/>
                </a:moveTo>
                <a:lnTo>
                  <a:pt x="70040" y="0"/>
                </a:lnTo>
                <a:lnTo>
                  <a:pt x="69773" y="0"/>
                </a:lnTo>
                <a:lnTo>
                  <a:pt x="63665" y="1016"/>
                </a:lnTo>
                <a:lnTo>
                  <a:pt x="57607" y="2019"/>
                </a:lnTo>
                <a:lnTo>
                  <a:pt x="57340" y="2120"/>
                </a:lnTo>
                <a:lnTo>
                  <a:pt x="51549" y="4089"/>
                </a:lnTo>
                <a:lnTo>
                  <a:pt x="45694" y="6108"/>
                </a:lnTo>
                <a:lnTo>
                  <a:pt x="45491" y="6210"/>
                </a:lnTo>
                <a:lnTo>
                  <a:pt x="40068" y="9144"/>
                </a:lnTo>
                <a:lnTo>
                  <a:pt x="34645" y="12065"/>
                </a:lnTo>
                <a:lnTo>
                  <a:pt x="29552" y="15989"/>
                </a:lnTo>
                <a:lnTo>
                  <a:pt x="24714" y="19761"/>
                </a:lnTo>
                <a:lnTo>
                  <a:pt x="20307" y="24498"/>
                </a:lnTo>
                <a:lnTo>
                  <a:pt x="16154" y="29019"/>
                </a:lnTo>
                <a:lnTo>
                  <a:pt x="12598" y="34378"/>
                </a:lnTo>
                <a:lnTo>
                  <a:pt x="9245" y="39585"/>
                </a:lnTo>
                <a:lnTo>
                  <a:pt x="6642" y="45491"/>
                </a:lnTo>
                <a:lnTo>
                  <a:pt x="4152" y="51117"/>
                </a:lnTo>
                <a:lnTo>
                  <a:pt x="2552" y="57277"/>
                </a:lnTo>
                <a:lnTo>
                  <a:pt x="1066" y="63284"/>
                </a:lnTo>
                <a:lnTo>
                  <a:pt x="533" y="69659"/>
                </a:lnTo>
                <a:lnTo>
                  <a:pt x="0" y="75819"/>
                </a:lnTo>
                <a:lnTo>
                  <a:pt x="0" y="76034"/>
                </a:lnTo>
                <a:lnTo>
                  <a:pt x="533" y="82207"/>
                </a:lnTo>
                <a:lnTo>
                  <a:pt x="1016" y="88366"/>
                </a:lnTo>
                <a:lnTo>
                  <a:pt x="2552" y="94576"/>
                </a:lnTo>
                <a:lnTo>
                  <a:pt x="4089" y="100584"/>
                </a:lnTo>
                <a:lnTo>
                  <a:pt x="6642" y="106426"/>
                </a:lnTo>
                <a:lnTo>
                  <a:pt x="9143" y="112115"/>
                </a:lnTo>
                <a:lnTo>
                  <a:pt x="9245" y="112331"/>
                </a:lnTo>
                <a:lnTo>
                  <a:pt x="12649" y="11753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3860064" y="7561044"/>
            <a:ext cx="76200" cy="94640"/>
          </a:xfrm>
          <a:custGeom>
            <a:avLst/>
            <a:gdLst/>
            <a:ahLst/>
            <a:cxnLst/>
            <a:rect l="l" t="t" r="r" b="b"/>
            <a:pathLst>
              <a:path w="76200" h="94640">
                <a:moveTo>
                  <a:pt x="0" y="0"/>
                </a:moveTo>
                <a:lnTo>
                  <a:pt x="6159" y="0"/>
                </a:lnTo>
                <a:lnTo>
                  <a:pt x="6426" y="0"/>
                </a:lnTo>
                <a:lnTo>
                  <a:pt x="12484" y="1016"/>
                </a:lnTo>
                <a:lnTo>
                  <a:pt x="18592" y="2019"/>
                </a:lnTo>
                <a:lnTo>
                  <a:pt x="18859" y="2070"/>
                </a:lnTo>
                <a:lnTo>
                  <a:pt x="24650" y="4089"/>
                </a:lnTo>
                <a:lnTo>
                  <a:pt x="30505" y="6108"/>
                </a:lnTo>
                <a:lnTo>
                  <a:pt x="30772" y="6210"/>
                </a:lnTo>
                <a:lnTo>
                  <a:pt x="36182" y="9144"/>
                </a:lnTo>
                <a:lnTo>
                  <a:pt x="41605" y="12065"/>
                </a:lnTo>
                <a:lnTo>
                  <a:pt x="41821" y="12217"/>
                </a:lnTo>
                <a:lnTo>
                  <a:pt x="46647" y="15989"/>
                </a:lnTo>
                <a:lnTo>
                  <a:pt x="51485" y="19761"/>
                </a:lnTo>
                <a:lnTo>
                  <a:pt x="51701" y="19926"/>
                </a:lnTo>
                <a:lnTo>
                  <a:pt x="55841" y="24498"/>
                </a:lnTo>
                <a:lnTo>
                  <a:pt x="60045" y="29019"/>
                </a:lnTo>
                <a:lnTo>
                  <a:pt x="63601" y="34378"/>
                </a:lnTo>
                <a:lnTo>
                  <a:pt x="66954" y="39535"/>
                </a:lnTo>
                <a:lnTo>
                  <a:pt x="69557" y="45427"/>
                </a:lnTo>
                <a:lnTo>
                  <a:pt x="72047" y="51066"/>
                </a:lnTo>
                <a:lnTo>
                  <a:pt x="72110" y="51333"/>
                </a:lnTo>
                <a:lnTo>
                  <a:pt x="73647" y="57277"/>
                </a:lnTo>
                <a:lnTo>
                  <a:pt x="75133" y="63284"/>
                </a:lnTo>
                <a:lnTo>
                  <a:pt x="75184" y="63500"/>
                </a:lnTo>
                <a:lnTo>
                  <a:pt x="75717" y="69659"/>
                </a:lnTo>
                <a:lnTo>
                  <a:pt x="76200" y="75819"/>
                </a:lnTo>
                <a:lnTo>
                  <a:pt x="76200" y="76085"/>
                </a:lnTo>
                <a:lnTo>
                  <a:pt x="75717" y="82207"/>
                </a:lnTo>
                <a:lnTo>
                  <a:pt x="75184" y="88366"/>
                </a:lnTo>
                <a:lnTo>
                  <a:pt x="75133" y="88633"/>
                </a:lnTo>
                <a:lnTo>
                  <a:pt x="73596" y="9464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3546455" y="7606426"/>
            <a:ext cx="152450" cy="106476"/>
          </a:xfrm>
          <a:custGeom>
            <a:avLst/>
            <a:gdLst/>
            <a:ahLst/>
            <a:cxnLst/>
            <a:rect l="l" t="t" r="r" b="b"/>
            <a:pathLst>
              <a:path w="152450" h="106476">
                <a:moveTo>
                  <a:pt x="6642" y="101"/>
                </a:moveTo>
                <a:lnTo>
                  <a:pt x="4203" y="5740"/>
                </a:lnTo>
                <a:lnTo>
                  <a:pt x="4089" y="5943"/>
                </a:lnTo>
                <a:lnTo>
                  <a:pt x="2603" y="11899"/>
                </a:lnTo>
                <a:lnTo>
                  <a:pt x="1117" y="17907"/>
                </a:lnTo>
                <a:lnTo>
                  <a:pt x="1066" y="18110"/>
                </a:lnTo>
                <a:lnTo>
                  <a:pt x="533" y="24282"/>
                </a:lnTo>
                <a:lnTo>
                  <a:pt x="50" y="30441"/>
                </a:lnTo>
                <a:lnTo>
                  <a:pt x="0" y="30657"/>
                </a:lnTo>
                <a:lnTo>
                  <a:pt x="533" y="36817"/>
                </a:lnTo>
                <a:lnTo>
                  <a:pt x="1066" y="43040"/>
                </a:lnTo>
                <a:lnTo>
                  <a:pt x="1117" y="43307"/>
                </a:lnTo>
                <a:lnTo>
                  <a:pt x="2654" y="49352"/>
                </a:lnTo>
                <a:lnTo>
                  <a:pt x="4140" y="55257"/>
                </a:lnTo>
                <a:lnTo>
                  <a:pt x="4254" y="55524"/>
                </a:lnTo>
                <a:lnTo>
                  <a:pt x="6692" y="61048"/>
                </a:lnTo>
                <a:lnTo>
                  <a:pt x="9194" y="66675"/>
                </a:lnTo>
                <a:lnTo>
                  <a:pt x="9296" y="66941"/>
                </a:lnTo>
                <a:lnTo>
                  <a:pt x="12649" y="72097"/>
                </a:lnTo>
                <a:lnTo>
                  <a:pt x="16052" y="77254"/>
                </a:lnTo>
                <a:lnTo>
                  <a:pt x="16205" y="77419"/>
                </a:lnTo>
                <a:lnTo>
                  <a:pt x="20345" y="81978"/>
                </a:lnTo>
                <a:lnTo>
                  <a:pt x="23380" y="85382"/>
                </a:lnTo>
                <a:lnTo>
                  <a:pt x="23799" y="85115"/>
                </a:lnTo>
                <a:lnTo>
                  <a:pt x="27203" y="88303"/>
                </a:lnTo>
                <a:lnTo>
                  <a:pt x="28371" y="89369"/>
                </a:lnTo>
                <a:lnTo>
                  <a:pt x="28321" y="89585"/>
                </a:lnTo>
                <a:lnTo>
                  <a:pt x="29591" y="90487"/>
                </a:lnTo>
                <a:lnTo>
                  <a:pt x="34696" y="94094"/>
                </a:lnTo>
                <a:lnTo>
                  <a:pt x="34645" y="94411"/>
                </a:lnTo>
                <a:lnTo>
                  <a:pt x="40119" y="97345"/>
                </a:lnTo>
                <a:lnTo>
                  <a:pt x="45593" y="100317"/>
                </a:lnTo>
                <a:lnTo>
                  <a:pt x="51701" y="102438"/>
                </a:lnTo>
                <a:lnTo>
                  <a:pt x="57492" y="104406"/>
                </a:lnTo>
                <a:lnTo>
                  <a:pt x="63766" y="105473"/>
                </a:lnTo>
                <a:lnTo>
                  <a:pt x="69824" y="106476"/>
                </a:lnTo>
                <a:lnTo>
                  <a:pt x="70091" y="106476"/>
                </a:lnTo>
                <a:lnTo>
                  <a:pt x="76250" y="106476"/>
                </a:lnTo>
                <a:lnTo>
                  <a:pt x="82410" y="106476"/>
                </a:lnTo>
                <a:lnTo>
                  <a:pt x="82677" y="106476"/>
                </a:lnTo>
                <a:lnTo>
                  <a:pt x="88734" y="105473"/>
                </a:lnTo>
                <a:lnTo>
                  <a:pt x="94843" y="104457"/>
                </a:lnTo>
                <a:lnTo>
                  <a:pt x="100901" y="102387"/>
                </a:lnTo>
                <a:lnTo>
                  <a:pt x="106743" y="100368"/>
                </a:lnTo>
                <a:lnTo>
                  <a:pt x="112382" y="97345"/>
                </a:lnTo>
                <a:lnTo>
                  <a:pt x="117805" y="94411"/>
                </a:lnTo>
                <a:lnTo>
                  <a:pt x="122897" y="90487"/>
                </a:lnTo>
                <a:lnTo>
                  <a:pt x="127787" y="86715"/>
                </a:lnTo>
                <a:lnTo>
                  <a:pt x="127952" y="86550"/>
                </a:lnTo>
                <a:lnTo>
                  <a:pt x="132143" y="81978"/>
                </a:lnTo>
                <a:lnTo>
                  <a:pt x="136296" y="77470"/>
                </a:lnTo>
                <a:lnTo>
                  <a:pt x="139852" y="72097"/>
                </a:lnTo>
                <a:lnTo>
                  <a:pt x="143205" y="66941"/>
                </a:lnTo>
                <a:lnTo>
                  <a:pt x="145808" y="61048"/>
                </a:lnTo>
                <a:lnTo>
                  <a:pt x="148297" y="55422"/>
                </a:lnTo>
                <a:lnTo>
                  <a:pt x="148361" y="55156"/>
                </a:lnTo>
                <a:lnTo>
                  <a:pt x="149898" y="49199"/>
                </a:lnTo>
                <a:lnTo>
                  <a:pt x="151384" y="43192"/>
                </a:lnTo>
                <a:lnTo>
                  <a:pt x="151434" y="42976"/>
                </a:lnTo>
                <a:lnTo>
                  <a:pt x="151968" y="36817"/>
                </a:lnTo>
                <a:lnTo>
                  <a:pt x="152450" y="30657"/>
                </a:lnTo>
                <a:lnTo>
                  <a:pt x="152450" y="30441"/>
                </a:lnTo>
                <a:lnTo>
                  <a:pt x="151968" y="24282"/>
                </a:lnTo>
                <a:lnTo>
                  <a:pt x="151434" y="18110"/>
                </a:lnTo>
                <a:lnTo>
                  <a:pt x="151384" y="17907"/>
                </a:lnTo>
                <a:lnTo>
                  <a:pt x="149898" y="11899"/>
                </a:lnTo>
                <a:lnTo>
                  <a:pt x="148361" y="5892"/>
                </a:lnTo>
                <a:lnTo>
                  <a:pt x="148247" y="5626"/>
                </a:lnTo>
                <a:lnTo>
                  <a:pt x="14575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3311700" y="7655573"/>
            <a:ext cx="137198" cy="57327"/>
          </a:xfrm>
          <a:custGeom>
            <a:avLst/>
            <a:gdLst/>
            <a:ahLst/>
            <a:cxnLst/>
            <a:rect l="l" t="t" r="r" b="b"/>
            <a:pathLst>
              <a:path w="137198" h="57327">
                <a:moveTo>
                  <a:pt x="0" y="0"/>
                </a:moveTo>
                <a:lnTo>
                  <a:pt x="1485" y="6007"/>
                </a:lnTo>
                <a:lnTo>
                  <a:pt x="1600" y="6210"/>
                </a:lnTo>
                <a:lnTo>
                  <a:pt x="4089" y="11899"/>
                </a:lnTo>
                <a:lnTo>
                  <a:pt x="6540" y="17538"/>
                </a:lnTo>
                <a:lnTo>
                  <a:pt x="6642" y="17805"/>
                </a:lnTo>
                <a:lnTo>
                  <a:pt x="10045" y="22898"/>
                </a:lnTo>
                <a:lnTo>
                  <a:pt x="13601" y="28320"/>
                </a:lnTo>
                <a:lnTo>
                  <a:pt x="13766" y="28473"/>
                </a:lnTo>
                <a:lnTo>
                  <a:pt x="18173" y="33261"/>
                </a:lnTo>
                <a:lnTo>
                  <a:pt x="22161" y="37566"/>
                </a:lnTo>
                <a:lnTo>
                  <a:pt x="22313" y="37731"/>
                </a:lnTo>
                <a:lnTo>
                  <a:pt x="26936" y="41338"/>
                </a:lnTo>
                <a:lnTo>
                  <a:pt x="31826" y="45110"/>
                </a:lnTo>
                <a:lnTo>
                  <a:pt x="32042" y="45275"/>
                </a:lnTo>
                <a:lnTo>
                  <a:pt x="37465" y="48196"/>
                </a:lnTo>
                <a:lnTo>
                  <a:pt x="42875" y="51117"/>
                </a:lnTo>
                <a:lnTo>
                  <a:pt x="48933" y="53238"/>
                </a:lnTo>
                <a:lnTo>
                  <a:pt x="54787" y="55257"/>
                </a:lnTo>
                <a:lnTo>
                  <a:pt x="61112" y="56324"/>
                </a:lnTo>
                <a:lnTo>
                  <a:pt x="67221" y="57327"/>
                </a:lnTo>
                <a:lnTo>
                  <a:pt x="67487" y="57327"/>
                </a:lnTo>
                <a:lnTo>
                  <a:pt x="73647" y="57327"/>
                </a:lnTo>
                <a:lnTo>
                  <a:pt x="79806" y="57327"/>
                </a:lnTo>
                <a:lnTo>
                  <a:pt x="80022" y="57327"/>
                </a:lnTo>
                <a:lnTo>
                  <a:pt x="86131" y="56324"/>
                </a:lnTo>
                <a:lnTo>
                  <a:pt x="92189" y="55308"/>
                </a:lnTo>
                <a:lnTo>
                  <a:pt x="92456" y="55257"/>
                </a:lnTo>
                <a:lnTo>
                  <a:pt x="98298" y="53238"/>
                </a:lnTo>
                <a:lnTo>
                  <a:pt x="104152" y="51219"/>
                </a:lnTo>
                <a:lnTo>
                  <a:pt x="104355" y="51117"/>
                </a:lnTo>
                <a:lnTo>
                  <a:pt x="109778" y="48196"/>
                </a:lnTo>
                <a:lnTo>
                  <a:pt x="115201" y="45275"/>
                </a:lnTo>
                <a:lnTo>
                  <a:pt x="115404" y="45110"/>
                </a:lnTo>
                <a:lnTo>
                  <a:pt x="120243" y="41338"/>
                </a:lnTo>
                <a:lnTo>
                  <a:pt x="125133" y="37566"/>
                </a:lnTo>
                <a:lnTo>
                  <a:pt x="125348" y="37401"/>
                </a:lnTo>
                <a:lnTo>
                  <a:pt x="129552" y="32842"/>
                </a:lnTo>
                <a:lnTo>
                  <a:pt x="133692" y="28320"/>
                </a:lnTo>
                <a:lnTo>
                  <a:pt x="133845" y="28105"/>
                </a:lnTo>
                <a:lnTo>
                  <a:pt x="137198" y="2299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3796459" y="7655679"/>
            <a:ext cx="137198" cy="57277"/>
          </a:xfrm>
          <a:custGeom>
            <a:avLst/>
            <a:gdLst/>
            <a:ahLst/>
            <a:cxnLst/>
            <a:rect l="l" t="t" r="r" b="b"/>
            <a:pathLst>
              <a:path w="137198" h="57276">
                <a:moveTo>
                  <a:pt x="137198" y="0"/>
                </a:moveTo>
                <a:lnTo>
                  <a:pt x="135712" y="5956"/>
                </a:lnTo>
                <a:lnTo>
                  <a:pt x="135661" y="6210"/>
                </a:lnTo>
                <a:lnTo>
                  <a:pt x="133159" y="11798"/>
                </a:lnTo>
                <a:lnTo>
                  <a:pt x="130657" y="17487"/>
                </a:lnTo>
                <a:lnTo>
                  <a:pt x="130555" y="17691"/>
                </a:lnTo>
                <a:lnTo>
                  <a:pt x="127152" y="22847"/>
                </a:lnTo>
                <a:lnTo>
                  <a:pt x="123812" y="28003"/>
                </a:lnTo>
                <a:lnTo>
                  <a:pt x="119506" y="32727"/>
                </a:lnTo>
                <a:lnTo>
                  <a:pt x="115303" y="37299"/>
                </a:lnTo>
                <a:lnTo>
                  <a:pt x="110261" y="41236"/>
                </a:lnTo>
                <a:lnTo>
                  <a:pt x="105422" y="45059"/>
                </a:lnTo>
                <a:lnTo>
                  <a:pt x="105206" y="45161"/>
                </a:lnTo>
                <a:lnTo>
                  <a:pt x="99783" y="48082"/>
                </a:lnTo>
                <a:lnTo>
                  <a:pt x="94322" y="51066"/>
                </a:lnTo>
                <a:lnTo>
                  <a:pt x="94106" y="51117"/>
                </a:lnTo>
                <a:lnTo>
                  <a:pt x="88264" y="53136"/>
                </a:lnTo>
                <a:lnTo>
                  <a:pt x="82410" y="55156"/>
                </a:lnTo>
                <a:lnTo>
                  <a:pt x="76098" y="56222"/>
                </a:lnTo>
                <a:lnTo>
                  <a:pt x="70027" y="57226"/>
                </a:lnTo>
                <a:lnTo>
                  <a:pt x="69761" y="57277"/>
                </a:lnTo>
                <a:lnTo>
                  <a:pt x="63601" y="57277"/>
                </a:lnTo>
                <a:lnTo>
                  <a:pt x="57442" y="57277"/>
                </a:lnTo>
                <a:lnTo>
                  <a:pt x="57175" y="57226"/>
                </a:lnTo>
                <a:lnTo>
                  <a:pt x="51117" y="56222"/>
                </a:lnTo>
                <a:lnTo>
                  <a:pt x="45008" y="55206"/>
                </a:lnTo>
                <a:lnTo>
                  <a:pt x="44792" y="55156"/>
                </a:lnTo>
                <a:lnTo>
                  <a:pt x="38950" y="53136"/>
                </a:lnTo>
                <a:lnTo>
                  <a:pt x="33108" y="51168"/>
                </a:lnTo>
                <a:lnTo>
                  <a:pt x="32892" y="51066"/>
                </a:lnTo>
                <a:lnTo>
                  <a:pt x="27470" y="48082"/>
                </a:lnTo>
                <a:lnTo>
                  <a:pt x="21996" y="45161"/>
                </a:lnTo>
                <a:lnTo>
                  <a:pt x="21793" y="45008"/>
                </a:lnTo>
                <a:lnTo>
                  <a:pt x="16954" y="41236"/>
                </a:lnTo>
                <a:lnTo>
                  <a:pt x="12064" y="37465"/>
                </a:lnTo>
                <a:lnTo>
                  <a:pt x="11849" y="37249"/>
                </a:lnTo>
                <a:lnTo>
                  <a:pt x="7708" y="32727"/>
                </a:lnTo>
                <a:lnTo>
                  <a:pt x="3505" y="28155"/>
                </a:lnTo>
                <a:lnTo>
                  <a:pt x="3352" y="28003"/>
                </a:lnTo>
                <a:lnTo>
                  <a:pt x="0" y="2279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3250011" y="7147962"/>
            <a:ext cx="745337" cy="598208"/>
          </a:xfrm>
          <a:custGeom>
            <a:avLst/>
            <a:gdLst/>
            <a:ahLst/>
            <a:cxnLst/>
            <a:rect l="l" t="t" r="r" b="b"/>
            <a:pathLst>
              <a:path w="745337" h="598208">
                <a:moveTo>
                  <a:pt x="50" y="31191"/>
                </a:moveTo>
                <a:lnTo>
                  <a:pt x="50" y="123278"/>
                </a:lnTo>
                <a:lnTo>
                  <a:pt x="50" y="0"/>
                </a:lnTo>
                <a:lnTo>
                  <a:pt x="47764" y="0"/>
                </a:lnTo>
                <a:lnTo>
                  <a:pt x="50" y="0"/>
                </a:lnTo>
                <a:lnTo>
                  <a:pt x="0" y="598208"/>
                </a:lnTo>
                <a:lnTo>
                  <a:pt x="745337" y="598208"/>
                </a:lnTo>
                <a:lnTo>
                  <a:pt x="745337" y="379818"/>
                </a:lnTo>
                <a:lnTo>
                  <a:pt x="0" y="37981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3267119" y="7147965"/>
            <a:ext cx="717334" cy="50"/>
          </a:xfrm>
          <a:custGeom>
            <a:avLst/>
            <a:gdLst/>
            <a:ahLst/>
            <a:cxnLst/>
            <a:rect l="l" t="t" r="r" b="b"/>
            <a:pathLst>
              <a:path w="717334" h="50">
                <a:moveTo>
                  <a:pt x="0" y="0"/>
                </a:moveTo>
                <a:lnTo>
                  <a:pt x="717334" y="5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3307025" y="7147965"/>
            <a:ext cx="31876" cy="179971"/>
          </a:xfrm>
          <a:custGeom>
            <a:avLst/>
            <a:gdLst/>
            <a:ahLst/>
            <a:cxnLst/>
            <a:rect l="l" t="t" r="r" b="b"/>
            <a:pathLst>
              <a:path w="31876" h="179971">
                <a:moveTo>
                  <a:pt x="0" y="0"/>
                </a:moveTo>
                <a:lnTo>
                  <a:pt x="0" y="179971"/>
                </a:lnTo>
                <a:lnTo>
                  <a:pt x="12065" y="153352"/>
                </a:lnTo>
                <a:lnTo>
                  <a:pt x="31876" y="133426"/>
                </a:lnTo>
                <a:lnTo>
                  <a:pt x="29756" y="134962"/>
                </a:lnTo>
                <a:lnTo>
                  <a:pt x="19608" y="14575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3291615" y="7147965"/>
            <a:ext cx="12268" cy="0"/>
          </a:xfrm>
          <a:custGeom>
            <a:avLst/>
            <a:gdLst/>
            <a:ahLst/>
            <a:cxnLst/>
            <a:rect l="l" t="t" r="r" b="b"/>
            <a:pathLst>
              <a:path w="12268">
                <a:moveTo>
                  <a:pt x="0" y="0"/>
                </a:moveTo>
                <a:lnTo>
                  <a:pt x="12268" y="0"/>
                </a:lnTo>
                <a:lnTo>
                  <a:pt x="6159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3303888" y="7147965"/>
            <a:ext cx="3136" cy="0"/>
          </a:xfrm>
          <a:custGeom>
            <a:avLst/>
            <a:gdLst/>
            <a:ahLst/>
            <a:cxnLst/>
            <a:rect l="l" t="t" r="r" b="b"/>
            <a:pathLst>
              <a:path w="3136">
                <a:moveTo>
                  <a:pt x="3136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3438748" y="7148017"/>
            <a:ext cx="306590" cy="0"/>
          </a:xfrm>
          <a:custGeom>
            <a:avLst/>
            <a:gdLst/>
            <a:ahLst/>
            <a:cxnLst/>
            <a:rect l="l" t="t" r="r" b="b"/>
            <a:pathLst>
              <a:path w="306590">
                <a:moveTo>
                  <a:pt x="0" y="0"/>
                </a:moveTo>
                <a:lnTo>
                  <a:pt x="30659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3938389" y="7148017"/>
            <a:ext cx="50" cy="179971"/>
          </a:xfrm>
          <a:custGeom>
            <a:avLst/>
            <a:gdLst/>
            <a:ahLst/>
            <a:cxnLst/>
            <a:rect l="l" t="t" r="r" b="b"/>
            <a:pathLst>
              <a:path w="50" h="179971">
                <a:moveTo>
                  <a:pt x="50" y="0"/>
                </a:moveTo>
                <a:lnTo>
                  <a:pt x="0" y="179971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3941521" y="7148017"/>
            <a:ext cx="12268" cy="0"/>
          </a:xfrm>
          <a:custGeom>
            <a:avLst/>
            <a:gdLst/>
            <a:ahLst/>
            <a:cxnLst/>
            <a:rect l="l" t="t" r="r" b="b"/>
            <a:pathLst>
              <a:path w="12268">
                <a:moveTo>
                  <a:pt x="0" y="0"/>
                </a:moveTo>
                <a:lnTo>
                  <a:pt x="12268" y="0"/>
                </a:lnTo>
                <a:lnTo>
                  <a:pt x="6108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3953797" y="7148017"/>
            <a:ext cx="41605" cy="313613"/>
          </a:xfrm>
          <a:custGeom>
            <a:avLst/>
            <a:gdLst/>
            <a:ahLst/>
            <a:cxnLst/>
            <a:rect l="l" t="t" r="r" b="b"/>
            <a:pathLst>
              <a:path w="41605" h="313613">
                <a:moveTo>
                  <a:pt x="0" y="0"/>
                </a:moveTo>
                <a:lnTo>
                  <a:pt x="41605" y="0"/>
                </a:lnTo>
                <a:lnTo>
                  <a:pt x="41554" y="313613"/>
                </a:lnTo>
                <a:lnTo>
                  <a:pt x="41605" y="12880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3984454" y="7148017"/>
            <a:ext cx="10947" cy="0"/>
          </a:xfrm>
          <a:custGeom>
            <a:avLst/>
            <a:gdLst/>
            <a:ahLst/>
            <a:cxnLst/>
            <a:rect l="l" t="t" r="r" b="b"/>
            <a:pathLst>
              <a:path w="10947">
                <a:moveTo>
                  <a:pt x="0" y="0"/>
                </a:moveTo>
                <a:lnTo>
                  <a:pt x="1094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3250062" y="7265128"/>
            <a:ext cx="0" cy="11049"/>
          </a:xfrm>
          <a:custGeom>
            <a:avLst/>
            <a:gdLst/>
            <a:ahLst/>
            <a:cxnLst/>
            <a:rect l="l" t="t" r="r" b="b"/>
            <a:pathLst>
              <a:path h="11049">
                <a:moveTo>
                  <a:pt x="0" y="0"/>
                </a:moveTo>
                <a:lnTo>
                  <a:pt x="0" y="1104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3250062" y="7271240"/>
            <a:ext cx="0" cy="5892"/>
          </a:xfrm>
          <a:custGeom>
            <a:avLst/>
            <a:gdLst/>
            <a:ahLst/>
            <a:cxnLst/>
            <a:rect l="l" t="t" r="r" b="b"/>
            <a:pathLst>
              <a:path h="5892">
                <a:moveTo>
                  <a:pt x="0" y="0"/>
                </a:moveTo>
                <a:lnTo>
                  <a:pt x="0" y="589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3338910" y="7269753"/>
            <a:ext cx="24333" cy="11633"/>
          </a:xfrm>
          <a:custGeom>
            <a:avLst/>
            <a:gdLst/>
            <a:ahLst/>
            <a:cxnLst/>
            <a:rect l="l" t="t" r="r" b="b"/>
            <a:pathLst>
              <a:path w="24333" h="11633">
                <a:moveTo>
                  <a:pt x="12217" y="5791"/>
                </a:moveTo>
                <a:lnTo>
                  <a:pt x="22212" y="635"/>
                </a:lnTo>
                <a:lnTo>
                  <a:pt x="24333" y="0"/>
                </a:lnTo>
                <a:lnTo>
                  <a:pt x="0" y="1163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3363241" y="7267414"/>
            <a:ext cx="20345" cy="2336"/>
          </a:xfrm>
          <a:custGeom>
            <a:avLst/>
            <a:gdLst/>
            <a:ahLst/>
            <a:cxnLst/>
            <a:rect l="l" t="t" r="r" b="b"/>
            <a:pathLst>
              <a:path w="20345" h="2336">
                <a:moveTo>
                  <a:pt x="0" y="2336"/>
                </a:moveTo>
                <a:lnTo>
                  <a:pt x="20345" y="0"/>
                </a:lnTo>
                <a:lnTo>
                  <a:pt x="16471" y="48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3383593" y="7266727"/>
            <a:ext cx="5791" cy="685"/>
          </a:xfrm>
          <a:custGeom>
            <a:avLst/>
            <a:gdLst/>
            <a:ahLst/>
            <a:cxnLst/>
            <a:rect l="l" t="t" r="r" b="b"/>
            <a:pathLst>
              <a:path w="5791" h="685">
                <a:moveTo>
                  <a:pt x="0" y="685"/>
                </a:moveTo>
                <a:lnTo>
                  <a:pt x="5791" y="50"/>
                </a:lnTo>
                <a:lnTo>
                  <a:pt x="4673" y="0"/>
                </a:lnTo>
                <a:lnTo>
                  <a:pt x="0" y="68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3389384" y="7266777"/>
            <a:ext cx="24866" cy="5422"/>
          </a:xfrm>
          <a:custGeom>
            <a:avLst/>
            <a:gdLst/>
            <a:ahLst/>
            <a:cxnLst/>
            <a:rect l="l" t="t" r="r" b="b"/>
            <a:pathLst>
              <a:path w="24866" h="5422">
                <a:moveTo>
                  <a:pt x="0" y="0"/>
                </a:moveTo>
                <a:lnTo>
                  <a:pt x="24866" y="5422"/>
                </a:lnTo>
                <a:lnTo>
                  <a:pt x="18757" y="408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3567708" y="7266669"/>
            <a:ext cx="55003" cy="23012"/>
          </a:xfrm>
          <a:custGeom>
            <a:avLst/>
            <a:gdLst/>
            <a:ahLst/>
            <a:cxnLst/>
            <a:rect l="l" t="t" r="r" b="b"/>
            <a:pathLst>
              <a:path w="55003" h="23012">
                <a:moveTo>
                  <a:pt x="53403" y="266"/>
                </a:moveTo>
                <a:lnTo>
                  <a:pt x="55003" y="0"/>
                </a:lnTo>
                <a:lnTo>
                  <a:pt x="30454" y="4089"/>
                </a:lnTo>
                <a:lnTo>
                  <a:pt x="28803" y="4406"/>
                </a:lnTo>
                <a:lnTo>
                  <a:pt x="28536" y="4572"/>
                </a:lnTo>
                <a:lnTo>
                  <a:pt x="5156" y="17272"/>
                </a:lnTo>
                <a:lnTo>
                  <a:pt x="0" y="23012"/>
                </a:lnTo>
                <a:lnTo>
                  <a:pt x="800" y="2211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3573028" y="7271080"/>
            <a:ext cx="23482" cy="12750"/>
          </a:xfrm>
          <a:custGeom>
            <a:avLst/>
            <a:gdLst/>
            <a:ahLst/>
            <a:cxnLst/>
            <a:rect l="l" t="t" r="r" b="b"/>
            <a:pathLst>
              <a:path w="23482" h="12750">
                <a:moveTo>
                  <a:pt x="23482" y="0"/>
                </a:moveTo>
                <a:lnTo>
                  <a:pt x="0" y="1275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3622705" y="7266670"/>
            <a:ext cx="54991" cy="22999"/>
          </a:xfrm>
          <a:custGeom>
            <a:avLst/>
            <a:gdLst/>
            <a:ahLst/>
            <a:cxnLst/>
            <a:rect l="l" t="t" r="r" b="b"/>
            <a:pathLst>
              <a:path w="54990" h="22999">
                <a:moveTo>
                  <a:pt x="0" y="0"/>
                </a:moveTo>
                <a:lnTo>
                  <a:pt x="26034" y="4305"/>
                </a:lnTo>
                <a:lnTo>
                  <a:pt x="49898" y="17272"/>
                </a:lnTo>
                <a:lnTo>
                  <a:pt x="54991" y="22999"/>
                </a:lnTo>
                <a:lnTo>
                  <a:pt x="54521" y="2242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3648901" y="7271080"/>
            <a:ext cx="23545" cy="12750"/>
          </a:xfrm>
          <a:custGeom>
            <a:avLst/>
            <a:gdLst/>
            <a:ahLst/>
            <a:cxnLst/>
            <a:rect l="l" t="t" r="r" b="b"/>
            <a:pathLst>
              <a:path w="23545" h="12750">
                <a:moveTo>
                  <a:pt x="0" y="0"/>
                </a:moveTo>
                <a:lnTo>
                  <a:pt x="368" y="165"/>
                </a:lnTo>
                <a:lnTo>
                  <a:pt x="23545" y="1275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3864104" y="7266773"/>
            <a:ext cx="74282" cy="61214"/>
          </a:xfrm>
          <a:custGeom>
            <a:avLst/>
            <a:gdLst/>
            <a:ahLst/>
            <a:cxnLst/>
            <a:rect l="l" t="t" r="r" b="b"/>
            <a:pathLst>
              <a:path w="74282" h="61214">
                <a:moveTo>
                  <a:pt x="74282" y="10629"/>
                </a:moveTo>
                <a:lnTo>
                  <a:pt x="74282" y="61214"/>
                </a:lnTo>
                <a:lnTo>
                  <a:pt x="66890" y="42138"/>
                </a:lnTo>
                <a:lnTo>
                  <a:pt x="49148" y="19875"/>
                </a:lnTo>
                <a:lnTo>
                  <a:pt x="25869" y="5638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3780043" y="7270070"/>
            <a:ext cx="57226" cy="116789"/>
          </a:xfrm>
          <a:custGeom>
            <a:avLst/>
            <a:gdLst/>
            <a:ahLst/>
            <a:cxnLst/>
            <a:rect l="l" t="t" r="r" b="b"/>
            <a:pathLst>
              <a:path w="57226" h="116789">
                <a:moveTo>
                  <a:pt x="57226" y="0"/>
                </a:moveTo>
                <a:lnTo>
                  <a:pt x="33578" y="11315"/>
                </a:lnTo>
                <a:lnTo>
                  <a:pt x="13754" y="31242"/>
                </a:lnTo>
                <a:lnTo>
                  <a:pt x="1701" y="57924"/>
                </a:lnTo>
                <a:lnTo>
                  <a:pt x="0" y="87731"/>
                </a:lnTo>
                <a:lnTo>
                  <a:pt x="9080" y="115785"/>
                </a:lnTo>
                <a:lnTo>
                  <a:pt x="9880" y="11678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3250062" y="7276180"/>
            <a:ext cx="0" cy="635"/>
          </a:xfrm>
          <a:custGeom>
            <a:avLst/>
            <a:gdLst/>
            <a:ahLst/>
            <a:cxnLst/>
            <a:rect l="l" t="t" r="r" b="b"/>
            <a:pathLst>
              <a:path h="634">
                <a:moveTo>
                  <a:pt x="0" y="0"/>
                </a:moveTo>
                <a:lnTo>
                  <a:pt x="0" y="63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3438429" y="7286650"/>
            <a:ext cx="2501" cy="3022"/>
          </a:xfrm>
          <a:custGeom>
            <a:avLst/>
            <a:gdLst/>
            <a:ahLst/>
            <a:cxnLst/>
            <a:rect l="l" t="t" r="r" b="b"/>
            <a:pathLst>
              <a:path w="2501" h="3022">
                <a:moveTo>
                  <a:pt x="0" y="0"/>
                </a:moveTo>
                <a:lnTo>
                  <a:pt x="2501" y="3022"/>
                </a:lnTo>
                <a:lnTo>
                  <a:pt x="1435" y="175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3414247" y="7272193"/>
            <a:ext cx="1016" cy="215"/>
          </a:xfrm>
          <a:custGeom>
            <a:avLst/>
            <a:gdLst/>
            <a:ahLst/>
            <a:cxnLst/>
            <a:rect l="l" t="t" r="r" b="b"/>
            <a:pathLst>
              <a:path w="1015" h="215">
                <a:moveTo>
                  <a:pt x="1015" y="215"/>
                </a:moveTo>
                <a:lnTo>
                  <a:pt x="0" y="0"/>
                </a:lnTo>
                <a:lnTo>
                  <a:pt x="850" y="16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3995400" y="7277191"/>
            <a:ext cx="0" cy="215"/>
          </a:xfrm>
          <a:custGeom>
            <a:avLst/>
            <a:gdLst/>
            <a:ahLst/>
            <a:cxnLst/>
            <a:rect l="l" t="t" r="r" b="b"/>
            <a:pathLst>
              <a:path h="215">
                <a:moveTo>
                  <a:pt x="0" y="0"/>
                </a:moveTo>
                <a:lnTo>
                  <a:pt x="0" y="21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3429763" y="7281330"/>
            <a:ext cx="8724" cy="5270"/>
          </a:xfrm>
          <a:custGeom>
            <a:avLst/>
            <a:gdLst/>
            <a:ahLst/>
            <a:cxnLst/>
            <a:rect l="l" t="t" r="r" b="b"/>
            <a:pathLst>
              <a:path w="8724" h="5270">
                <a:moveTo>
                  <a:pt x="3619" y="2184"/>
                </a:moveTo>
                <a:lnTo>
                  <a:pt x="8724" y="5270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3800445" y="7281388"/>
            <a:ext cx="13182" cy="13284"/>
          </a:xfrm>
          <a:custGeom>
            <a:avLst/>
            <a:gdLst/>
            <a:ahLst/>
            <a:cxnLst/>
            <a:rect l="l" t="t" r="r" b="b"/>
            <a:pathLst>
              <a:path w="13182" h="13284">
                <a:moveTo>
                  <a:pt x="0" y="13284"/>
                </a:moveTo>
                <a:lnTo>
                  <a:pt x="6540" y="5257"/>
                </a:lnTo>
                <a:lnTo>
                  <a:pt x="13182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3561967" y="7283938"/>
            <a:ext cx="10896" cy="11849"/>
          </a:xfrm>
          <a:custGeom>
            <a:avLst/>
            <a:gdLst/>
            <a:ahLst/>
            <a:cxnLst/>
            <a:rect l="l" t="t" r="r" b="b"/>
            <a:pathLst>
              <a:path w="10896" h="11849">
                <a:moveTo>
                  <a:pt x="10896" y="0"/>
                </a:moveTo>
                <a:lnTo>
                  <a:pt x="0" y="11849"/>
                </a:lnTo>
                <a:lnTo>
                  <a:pt x="5740" y="574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3672599" y="7283938"/>
            <a:ext cx="10782" cy="11849"/>
          </a:xfrm>
          <a:custGeom>
            <a:avLst/>
            <a:gdLst/>
            <a:ahLst/>
            <a:cxnLst/>
            <a:rect l="l" t="t" r="r" b="b"/>
            <a:pathLst>
              <a:path w="10782" h="11849">
                <a:moveTo>
                  <a:pt x="0" y="0"/>
                </a:moveTo>
                <a:lnTo>
                  <a:pt x="10782" y="11849"/>
                </a:lnTo>
                <a:lnTo>
                  <a:pt x="5105" y="574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3913253" y="7286650"/>
            <a:ext cx="15621" cy="19558"/>
          </a:xfrm>
          <a:custGeom>
            <a:avLst/>
            <a:gdLst/>
            <a:ahLst/>
            <a:cxnLst/>
            <a:rect l="l" t="t" r="r" b="b"/>
            <a:pathLst>
              <a:path w="15621" h="19557">
                <a:moveTo>
                  <a:pt x="0" y="0"/>
                </a:moveTo>
                <a:lnTo>
                  <a:pt x="14135" y="16256"/>
                </a:lnTo>
                <a:lnTo>
                  <a:pt x="15621" y="1955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3440924" y="7289681"/>
            <a:ext cx="9994" cy="12268"/>
          </a:xfrm>
          <a:custGeom>
            <a:avLst/>
            <a:gdLst/>
            <a:ahLst/>
            <a:cxnLst/>
            <a:rect l="l" t="t" r="r" b="b"/>
            <a:pathLst>
              <a:path w="9994" h="12268">
                <a:moveTo>
                  <a:pt x="3987" y="4991"/>
                </a:moveTo>
                <a:lnTo>
                  <a:pt x="0" y="0"/>
                </a:lnTo>
                <a:lnTo>
                  <a:pt x="9994" y="12268"/>
                </a:lnTo>
                <a:lnTo>
                  <a:pt x="3987" y="4991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3543369" y="7289890"/>
            <a:ext cx="24180" cy="72428"/>
          </a:xfrm>
          <a:custGeom>
            <a:avLst/>
            <a:gdLst/>
            <a:ahLst/>
            <a:cxnLst/>
            <a:rect l="l" t="t" r="r" b="b"/>
            <a:pathLst>
              <a:path w="24180" h="72428">
                <a:moveTo>
                  <a:pt x="24180" y="0"/>
                </a:moveTo>
                <a:lnTo>
                  <a:pt x="10629" y="15138"/>
                </a:lnTo>
                <a:lnTo>
                  <a:pt x="0" y="42557"/>
                </a:lnTo>
                <a:lnTo>
                  <a:pt x="0" y="7242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3554693" y="7295788"/>
            <a:ext cx="7277" cy="8445"/>
          </a:xfrm>
          <a:custGeom>
            <a:avLst/>
            <a:gdLst/>
            <a:ahLst/>
            <a:cxnLst/>
            <a:rect l="l" t="t" r="r" b="b"/>
            <a:pathLst>
              <a:path w="7277" h="8445">
                <a:moveTo>
                  <a:pt x="7277" y="0"/>
                </a:moveTo>
                <a:lnTo>
                  <a:pt x="482" y="7442"/>
                </a:lnTo>
                <a:lnTo>
                  <a:pt x="0" y="844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3677860" y="7289890"/>
            <a:ext cx="24180" cy="42557"/>
          </a:xfrm>
          <a:custGeom>
            <a:avLst/>
            <a:gdLst/>
            <a:ahLst/>
            <a:cxnLst/>
            <a:rect l="l" t="t" r="r" b="b"/>
            <a:pathLst>
              <a:path w="24180" h="42557">
                <a:moveTo>
                  <a:pt x="0" y="0"/>
                </a:moveTo>
                <a:lnTo>
                  <a:pt x="13550" y="15138"/>
                </a:lnTo>
                <a:lnTo>
                  <a:pt x="24180" y="4255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3683387" y="7295788"/>
            <a:ext cx="7327" cy="8445"/>
          </a:xfrm>
          <a:custGeom>
            <a:avLst/>
            <a:gdLst/>
            <a:ahLst/>
            <a:cxnLst/>
            <a:rect l="l" t="t" r="r" b="b"/>
            <a:pathLst>
              <a:path w="7327" h="8445">
                <a:moveTo>
                  <a:pt x="0" y="0"/>
                </a:moveTo>
                <a:lnTo>
                  <a:pt x="6908" y="7442"/>
                </a:lnTo>
                <a:lnTo>
                  <a:pt x="7327" y="844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3307656" y="7301315"/>
            <a:ext cx="11430" cy="25184"/>
          </a:xfrm>
          <a:custGeom>
            <a:avLst/>
            <a:gdLst/>
            <a:ahLst/>
            <a:cxnLst/>
            <a:rect l="l" t="t" r="r" b="b"/>
            <a:pathLst>
              <a:path w="11429" h="25184">
                <a:moveTo>
                  <a:pt x="11429" y="0"/>
                </a:moveTo>
                <a:lnTo>
                  <a:pt x="10363" y="1536"/>
                </a:lnTo>
                <a:lnTo>
                  <a:pt x="0" y="25184"/>
                </a:lnTo>
                <a:lnTo>
                  <a:pt x="1866" y="2104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3445821" y="7295791"/>
            <a:ext cx="19545" cy="68224"/>
          </a:xfrm>
          <a:custGeom>
            <a:avLst/>
            <a:gdLst/>
            <a:ahLst/>
            <a:cxnLst/>
            <a:rect l="l" t="t" r="r" b="b"/>
            <a:pathLst>
              <a:path w="19545" h="68224">
                <a:moveTo>
                  <a:pt x="18008" y="68224"/>
                </a:moveTo>
                <a:lnTo>
                  <a:pt x="19075" y="65303"/>
                </a:lnTo>
                <a:lnTo>
                  <a:pt x="19545" y="41173"/>
                </a:lnTo>
                <a:lnTo>
                  <a:pt x="10464" y="13119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3785561" y="7301315"/>
            <a:ext cx="8242" cy="18173"/>
          </a:xfrm>
          <a:custGeom>
            <a:avLst/>
            <a:gdLst/>
            <a:ahLst/>
            <a:cxnLst/>
            <a:rect l="l" t="t" r="r" b="b"/>
            <a:pathLst>
              <a:path w="8242" h="18173">
                <a:moveTo>
                  <a:pt x="8242" y="0"/>
                </a:moveTo>
                <a:lnTo>
                  <a:pt x="4152" y="6591"/>
                </a:lnTo>
                <a:lnTo>
                  <a:pt x="0" y="1817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3450916" y="7301951"/>
            <a:ext cx="4787" cy="5956"/>
          </a:xfrm>
          <a:custGeom>
            <a:avLst/>
            <a:gdLst/>
            <a:ahLst/>
            <a:cxnLst/>
            <a:rect l="l" t="t" r="r" b="b"/>
            <a:pathLst>
              <a:path w="4787" h="5956">
                <a:moveTo>
                  <a:pt x="0" y="0"/>
                </a:moveTo>
                <a:lnTo>
                  <a:pt x="4787" y="5956"/>
                </a:lnTo>
                <a:lnTo>
                  <a:pt x="4673" y="5791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3455695" y="7307902"/>
            <a:ext cx="215" cy="533"/>
          </a:xfrm>
          <a:custGeom>
            <a:avLst/>
            <a:gdLst/>
            <a:ahLst/>
            <a:cxnLst/>
            <a:rect l="l" t="t" r="r" b="b"/>
            <a:pathLst>
              <a:path w="215" h="533">
                <a:moveTo>
                  <a:pt x="215" y="533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3544222" y="7305034"/>
            <a:ext cx="9779" cy="25234"/>
          </a:xfrm>
          <a:custGeom>
            <a:avLst/>
            <a:gdLst/>
            <a:ahLst/>
            <a:cxnLst/>
            <a:rect l="l" t="t" r="r" b="b"/>
            <a:pathLst>
              <a:path w="9778" h="25234">
                <a:moveTo>
                  <a:pt x="9778" y="0"/>
                </a:moveTo>
                <a:lnTo>
                  <a:pt x="266" y="22529"/>
                </a:lnTo>
                <a:lnTo>
                  <a:pt x="0" y="2523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3691409" y="7305034"/>
            <a:ext cx="9779" cy="25234"/>
          </a:xfrm>
          <a:custGeom>
            <a:avLst/>
            <a:gdLst/>
            <a:ahLst/>
            <a:cxnLst/>
            <a:rect l="l" t="t" r="r" b="b"/>
            <a:pathLst>
              <a:path w="9778" h="25234">
                <a:moveTo>
                  <a:pt x="0" y="0"/>
                </a:moveTo>
                <a:lnTo>
                  <a:pt x="9563" y="22529"/>
                </a:lnTo>
                <a:lnTo>
                  <a:pt x="9779" y="2523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3926485" y="7301956"/>
            <a:ext cx="901" cy="952"/>
          </a:xfrm>
          <a:custGeom>
            <a:avLst/>
            <a:gdLst/>
            <a:ahLst/>
            <a:cxnLst/>
            <a:rect l="l" t="t" r="r" b="b"/>
            <a:pathLst>
              <a:path w="901" h="952">
                <a:moveTo>
                  <a:pt x="901" y="952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3356123" y="7314172"/>
            <a:ext cx="42824" cy="18173"/>
          </a:xfrm>
          <a:custGeom>
            <a:avLst/>
            <a:gdLst/>
            <a:ahLst/>
            <a:cxnLst/>
            <a:rect l="l" t="t" r="r" b="b"/>
            <a:pathLst>
              <a:path w="42824" h="18173">
                <a:moveTo>
                  <a:pt x="0" y="18173"/>
                </a:moveTo>
                <a:lnTo>
                  <a:pt x="5156" y="11048"/>
                </a:lnTo>
                <a:lnTo>
                  <a:pt x="8661" y="7061"/>
                </a:lnTo>
                <a:lnTo>
                  <a:pt x="18491" y="1752"/>
                </a:lnTo>
                <a:lnTo>
                  <a:pt x="29222" y="0"/>
                </a:lnTo>
                <a:lnTo>
                  <a:pt x="34594" y="850"/>
                </a:lnTo>
                <a:lnTo>
                  <a:pt x="42824" y="328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3456283" y="7308913"/>
            <a:ext cx="8242" cy="23749"/>
          </a:xfrm>
          <a:custGeom>
            <a:avLst/>
            <a:gdLst/>
            <a:ahLst/>
            <a:cxnLst/>
            <a:rect l="l" t="t" r="r" b="b"/>
            <a:pathLst>
              <a:path w="8242" h="23749">
                <a:moveTo>
                  <a:pt x="0" y="0"/>
                </a:moveTo>
                <a:lnTo>
                  <a:pt x="8242" y="23749"/>
                </a:lnTo>
                <a:lnTo>
                  <a:pt x="7010" y="2040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3590030" y="7314172"/>
            <a:ext cx="65354" cy="66421"/>
          </a:xfrm>
          <a:custGeom>
            <a:avLst/>
            <a:gdLst/>
            <a:ahLst/>
            <a:cxnLst/>
            <a:rect l="l" t="t" r="r" b="b"/>
            <a:pathLst>
              <a:path w="65354" h="66421">
                <a:moveTo>
                  <a:pt x="61899" y="18173"/>
                </a:moveTo>
                <a:lnTo>
                  <a:pt x="56743" y="11048"/>
                </a:lnTo>
                <a:lnTo>
                  <a:pt x="60947" y="15786"/>
                </a:lnTo>
                <a:lnTo>
                  <a:pt x="65354" y="27050"/>
                </a:lnTo>
                <a:lnTo>
                  <a:pt x="65354" y="39382"/>
                </a:lnTo>
                <a:lnTo>
                  <a:pt x="60947" y="50634"/>
                </a:lnTo>
                <a:lnTo>
                  <a:pt x="53187" y="59359"/>
                </a:lnTo>
                <a:lnTo>
                  <a:pt x="43408" y="64668"/>
                </a:lnTo>
                <a:lnTo>
                  <a:pt x="32677" y="66420"/>
                </a:lnTo>
                <a:lnTo>
                  <a:pt x="21894" y="64617"/>
                </a:lnTo>
                <a:lnTo>
                  <a:pt x="12166" y="59359"/>
                </a:lnTo>
                <a:lnTo>
                  <a:pt x="4406" y="50634"/>
                </a:lnTo>
                <a:lnTo>
                  <a:pt x="0" y="39382"/>
                </a:lnTo>
                <a:lnTo>
                  <a:pt x="0" y="27050"/>
                </a:lnTo>
                <a:lnTo>
                  <a:pt x="4406" y="15786"/>
                </a:lnTo>
                <a:lnTo>
                  <a:pt x="12166" y="7061"/>
                </a:lnTo>
                <a:lnTo>
                  <a:pt x="21945" y="1752"/>
                </a:lnTo>
                <a:lnTo>
                  <a:pt x="32677" y="0"/>
                </a:lnTo>
                <a:lnTo>
                  <a:pt x="43408" y="1752"/>
                </a:lnTo>
                <a:lnTo>
                  <a:pt x="48247" y="4406"/>
                </a:lnTo>
                <a:lnTo>
                  <a:pt x="55257" y="934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3837485" y="7314176"/>
            <a:ext cx="55257" cy="28956"/>
          </a:xfrm>
          <a:custGeom>
            <a:avLst/>
            <a:gdLst/>
            <a:ahLst/>
            <a:cxnLst/>
            <a:rect l="l" t="t" r="r" b="b"/>
            <a:pathLst>
              <a:path w="55257" h="28955">
                <a:moveTo>
                  <a:pt x="55257" y="28955"/>
                </a:moveTo>
                <a:lnTo>
                  <a:pt x="52552" y="20078"/>
                </a:lnTo>
                <a:lnTo>
                  <a:pt x="50901" y="15786"/>
                </a:lnTo>
                <a:lnTo>
                  <a:pt x="43141" y="7111"/>
                </a:lnTo>
                <a:lnTo>
                  <a:pt x="33312" y="1752"/>
                </a:lnTo>
                <a:lnTo>
                  <a:pt x="22580" y="0"/>
                </a:lnTo>
                <a:lnTo>
                  <a:pt x="11899" y="1752"/>
                </a:lnTo>
                <a:lnTo>
                  <a:pt x="7010" y="4406"/>
                </a:lnTo>
                <a:lnTo>
                  <a:pt x="0" y="939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3362766" y="7318584"/>
            <a:ext cx="7010" cy="4940"/>
          </a:xfrm>
          <a:custGeom>
            <a:avLst/>
            <a:gdLst/>
            <a:ahLst/>
            <a:cxnLst/>
            <a:rect l="l" t="t" r="r" b="b"/>
            <a:pathLst>
              <a:path w="7010" h="4940">
                <a:moveTo>
                  <a:pt x="7010" y="0"/>
                </a:moveTo>
                <a:lnTo>
                  <a:pt x="0" y="494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3371749" y="7315024"/>
            <a:ext cx="8178" cy="2438"/>
          </a:xfrm>
          <a:custGeom>
            <a:avLst/>
            <a:gdLst/>
            <a:ahLst/>
            <a:cxnLst/>
            <a:rect l="l" t="t" r="r" b="b"/>
            <a:pathLst>
              <a:path w="8178" h="2438">
                <a:moveTo>
                  <a:pt x="8178" y="0"/>
                </a:moveTo>
                <a:lnTo>
                  <a:pt x="0" y="243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3382584" y="7314599"/>
            <a:ext cx="5524" cy="0"/>
          </a:xfrm>
          <a:custGeom>
            <a:avLst/>
            <a:gdLst/>
            <a:ahLst/>
            <a:cxnLst/>
            <a:rect l="l" t="t" r="r" b="b"/>
            <a:pathLst>
              <a:path w="5524">
                <a:moveTo>
                  <a:pt x="0" y="0"/>
                </a:moveTo>
                <a:lnTo>
                  <a:pt x="5524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3390714" y="7315024"/>
            <a:ext cx="17221" cy="8496"/>
          </a:xfrm>
          <a:custGeom>
            <a:avLst/>
            <a:gdLst/>
            <a:ahLst/>
            <a:cxnLst/>
            <a:rect l="l" t="t" r="r" b="b"/>
            <a:pathLst>
              <a:path w="17221" h="8496">
                <a:moveTo>
                  <a:pt x="0" y="0"/>
                </a:moveTo>
                <a:lnTo>
                  <a:pt x="5372" y="901"/>
                </a:lnTo>
                <a:lnTo>
                  <a:pt x="10198" y="3555"/>
                </a:lnTo>
                <a:lnTo>
                  <a:pt x="17221" y="849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3352667" y="7318584"/>
            <a:ext cx="65303" cy="62014"/>
          </a:xfrm>
          <a:custGeom>
            <a:avLst/>
            <a:gdLst/>
            <a:ahLst/>
            <a:cxnLst/>
            <a:rect l="l" t="t" r="r" b="b"/>
            <a:pathLst>
              <a:path w="65303" h="62014">
                <a:moveTo>
                  <a:pt x="48247" y="0"/>
                </a:moveTo>
                <a:lnTo>
                  <a:pt x="53187" y="2654"/>
                </a:lnTo>
                <a:lnTo>
                  <a:pt x="60947" y="11366"/>
                </a:lnTo>
                <a:lnTo>
                  <a:pt x="65303" y="22631"/>
                </a:lnTo>
                <a:lnTo>
                  <a:pt x="65303" y="34963"/>
                </a:lnTo>
                <a:lnTo>
                  <a:pt x="60947" y="46228"/>
                </a:lnTo>
                <a:lnTo>
                  <a:pt x="53187" y="54940"/>
                </a:lnTo>
                <a:lnTo>
                  <a:pt x="43408" y="60261"/>
                </a:lnTo>
                <a:lnTo>
                  <a:pt x="32626" y="62014"/>
                </a:lnTo>
                <a:lnTo>
                  <a:pt x="21894" y="60198"/>
                </a:lnTo>
                <a:lnTo>
                  <a:pt x="12115" y="54940"/>
                </a:lnTo>
                <a:lnTo>
                  <a:pt x="4356" y="46228"/>
                </a:lnTo>
                <a:lnTo>
                  <a:pt x="0" y="34963"/>
                </a:lnTo>
                <a:lnTo>
                  <a:pt x="0" y="22631"/>
                </a:lnTo>
                <a:lnTo>
                  <a:pt x="4356" y="11366"/>
                </a:lnTo>
                <a:lnTo>
                  <a:pt x="8610" y="664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3600126" y="7318584"/>
            <a:ext cx="7010" cy="4940"/>
          </a:xfrm>
          <a:custGeom>
            <a:avLst/>
            <a:gdLst/>
            <a:ahLst/>
            <a:cxnLst/>
            <a:rect l="l" t="t" r="r" b="b"/>
            <a:pathLst>
              <a:path w="7010" h="4940">
                <a:moveTo>
                  <a:pt x="7010" y="0"/>
                </a:moveTo>
                <a:lnTo>
                  <a:pt x="0" y="494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3609102" y="7315286"/>
            <a:ext cx="7493" cy="2235"/>
          </a:xfrm>
          <a:custGeom>
            <a:avLst/>
            <a:gdLst/>
            <a:ahLst/>
            <a:cxnLst/>
            <a:rect l="l" t="t" r="r" b="b"/>
            <a:pathLst>
              <a:path w="7492" h="2235">
                <a:moveTo>
                  <a:pt x="0" y="2235"/>
                </a:moveTo>
                <a:lnTo>
                  <a:pt x="7493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3619944" y="7314599"/>
            <a:ext cx="5524" cy="0"/>
          </a:xfrm>
          <a:custGeom>
            <a:avLst/>
            <a:gdLst/>
            <a:ahLst/>
            <a:cxnLst/>
            <a:rect l="l" t="t" r="r" b="b"/>
            <a:pathLst>
              <a:path w="5524">
                <a:moveTo>
                  <a:pt x="5524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3628816" y="7315290"/>
            <a:ext cx="7493" cy="2235"/>
          </a:xfrm>
          <a:custGeom>
            <a:avLst/>
            <a:gdLst/>
            <a:ahLst/>
            <a:cxnLst/>
            <a:rect l="l" t="t" r="r" b="b"/>
            <a:pathLst>
              <a:path w="7492" h="2235">
                <a:moveTo>
                  <a:pt x="0" y="0"/>
                </a:moveTo>
                <a:lnTo>
                  <a:pt x="7493" y="223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3638275" y="7318584"/>
            <a:ext cx="8496" cy="6642"/>
          </a:xfrm>
          <a:custGeom>
            <a:avLst/>
            <a:gdLst/>
            <a:ahLst/>
            <a:cxnLst/>
            <a:rect l="l" t="t" r="r" b="b"/>
            <a:pathLst>
              <a:path w="8496" h="6642">
                <a:moveTo>
                  <a:pt x="0" y="0"/>
                </a:moveTo>
                <a:lnTo>
                  <a:pt x="4991" y="2654"/>
                </a:lnTo>
                <a:lnTo>
                  <a:pt x="8496" y="664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3827432" y="7318580"/>
            <a:ext cx="43370" cy="62064"/>
          </a:xfrm>
          <a:custGeom>
            <a:avLst/>
            <a:gdLst/>
            <a:ahLst/>
            <a:cxnLst/>
            <a:rect l="l" t="t" r="r" b="b"/>
            <a:pathLst>
              <a:path w="43370" h="62064">
                <a:moveTo>
                  <a:pt x="22110" y="60312"/>
                </a:moveTo>
                <a:lnTo>
                  <a:pt x="32626" y="62064"/>
                </a:lnTo>
                <a:lnTo>
                  <a:pt x="43370" y="60261"/>
                </a:lnTo>
                <a:lnTo>
                  <a:pt x="32626" y="62064"/>
                </a:lnTo>
                <a:lnTo>
                  <a:pt x="21843" y="60210"/>
                </a:lnTo>
                <a:lnTo>
                  <a:pt x="12115" y="54952"/>
                </a:lnTo>
                <a:lnTo>
                  <a:pt x="4368" y="46227"/>
                </a:lnTo>
                <a:lnTo>
                  <a:pt x="0" y="34963"/>
                </a:lnTo>
                <a:lnTo>
                  <a:pt x="0" y="22644"/>
                </a:lnTo>
                <a:lnTo>
                  <a:pt x="4368" y="11379"/>
                </a:lnTo>
                <a:lnTo>
                  <a:pt x="12115" y="2654"/>
                </a:lnTo>
                <a:lnTo>
                  <a:pt x="17068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3846460" y="7315083"/>
            <a:ext cx="8242" cy="2438"/>
          </a:xfrm>
          <a:custGeom>
            <a:avLst/>
            <a:gdLst/>
            <a:ahLst/>
            <a:cxnLst/>
            <a:rect l="l" t="t" r="r" b="b"/>
            <a:pathLst>
              <a:path w="8242" h="2438">
                <a:moveTo>
                  <a:pt x="0" y="2438"/>
                </a:moveTo>
                <a:lnTo>
                  <a:pt x="8242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3857301" y="7314599"/>
            <a:ext cx="5524" cy="0"/>
          </a:xfrm>
          <a:custGeom>
            <a:avLst/>
            <a:gdLst/>
            <a:ahLst/>
            <a:cxnLst/>
            <a:rect l="l" t="t" r="r" b="b"/>
            <a:pathLst>
              <a:path w="5524">
                <a:moveTo>
                  <a:pt x="0" y="0"/>
                </a:moveTo>
                <a:lnTo>
                  <a:pt x="5524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3865483" y="7315076"/>
            <a:ext cx="8242" cy="2438"/>
          </a:xfrm>
          <a:custGeom>
            <a:avLst/>
            <a:gdLst/>
            <a:ahLst/>
            <a:cxnLst/>
            <a:rect l="l" t="t" r="r" b="b"/>
            <a:pathLst>
              <a:path w="8242" h="2438">
                <a:moveTo>
                  <a:pt x="0" y="0"/>
                </a:moveTo>
                <a:lnTo>
                  <a:pt x="8242" y="243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3875686" y="7318584"/>
            <a:ext cx="6959" cy="4940"/>
          </a:xfrm>
          <a:custGeom>
            <a:avLst/>
            <a:gdLst/>
            <a:ahLst/>
            <a:cxnLst/>
            <a:rect l="l" t="t" r="r" b="b"/>
            <a:pathLst>
              <a:path w="6959" h="4940">
                <a:moveTo>
                  <a:pt x="0" y="0"/>
                </a:moveTo>
                <a:lnTo>
                  <a:pt x="6959" y="494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3307026" y="7326501"/>
            <a:ext cx="635" cy="1435"/>
          </a:xfrm>
          <a:custGeom>
            <a:avLst/>
            <a:gdLst/>
            <a:ahLst/>
            <a:cxnLst/>
            <a:rect l="l" t="t" r="r" b="b"/>
            <a:pathLst>
              <a:path w="635" h="1435">
                <a:moveTo>
                  <a:pt x="635" y="0"/>
                </a:moveTo>
                <a:lnTo>
                  <a:pt x="0" y="143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3409416" y="7325225"/>
            <a:ext cx="5156" cy="7124"/>
          </a:xfrm>
          <a:custGeom>
            <a:avLst/>
            <a:gdLst/>
            <a:ahLst/>
            <a:cxnLst/>
            <a:rect l="l" t="t" r="r" b="b"/>
            <a:pathLst>
              <a:path w="5156" h="7124">
                <a:moveTo>
                  <a:pt x="0" y="0"/>
                </a:moveTo>
                <a:lnTo>
                  <a:pt x="5156" y="712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3593480" y="7325221"/>
            <a:ext cx="5156" cy="7124"/>
          </a:xfrm>
          <a:custGeom>
            <a:avLst/>
            <a:gdLst/>
            <a:ahLst/>
            <a:cxnLst/>
            <a:rect l="l" t="t" r="r" b="b"/>
            <a:pathLst>
              <a:path w="5156" h="7124">
                <a:moveTo>
                  <a:pt x="0" y="7124"/>
                </a:moveTo>
                <a:lnTo>
                  <a:pt x="5156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3830838" y="7325225"/>
            <a:ext cx="5156" cy="7175"/>
          </a:xfrm>
          <a:custGeom>
            <a:avLst/>
            <a:gdLst/>
            <a:ahLst/>
            <a:cxnLst/>
            <a:rect l="l" t="t" r="r" b="b"/>
            <a:pathLst>
              <a:path w="5156" h="7175">
                <a:moveTo>
                  <a:pt x="5156" y="0"/>
                </a:moveTo>
                <a:lnTo>
                  <a:pt x="0" y="717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3884134" y="7325225"/>
            <a:ext cx="5156" cy="7175"/>
          </a:xfrm>
          <a:custGeom>
            <a:avLst/>
            <a:gdLst/>
            <a:ahLst/>
            <a:cxnLst/>
            <a:rect l="l" t="t" r="r" b="b"/>
            <a:pathLst>
              <a:path w="5156" h="7175">
                <a:moveTo>
                  <a:pt x="0" y="0"/>
                </a:moveTo>
                <a:lnTo>
                  <a:pt x="5156" y="717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3995350" y="7326501"/>
            <a:ext cx="50" cy="269722"/>
          </a:xfrm>
          <a:custGeom>
            <a:avLst/>
            <a:gdLst/>
            <a:ahLst/>
            <a:cxnLst/>
            <a:rect l="l" t="t" r="r" b="b"/>
            <a:pathLst>
              <a:path w="50" h="269722">
                <a:moveTo>
                  <a:pt x="50" y="0"/>
                </a:moveTo>
                <a:lnTo>
                  <a:pt x="0" y="264083"/>
                </a:lnTo>
                <a:lnTo>
                  <a:pt x="0" y="26972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3464519" y="7332665"/>
            <a:ext cx="368" cy="2819"/>
          </a:xfrm>
          <a:custGeom>
            <a:avLst/>
            <a:gdLst/>
            <a:ahLst/>
            <a:cxnLst/>
            <a:rect l="l" t="t" r="r" b="b"/>
            <a:pathLst>
              <a:path w="368" h="2819">
                <a:moveTo>
                  <a:pt x="0" y="0"/>
                </a:moveTo>
                <a:lnTo>
                  <a:pt x="368" y="1003"/>
                </a:lnTo>
                <a:lnTo>
                  <a:pt x="368" y="281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3780522" y="7327990"/>
            <a:ext cx="1219" cy="21043"/>
          </a:xfrm>
          <a:custGeom>
            <a:avLst/>
            <a:gdLst/>
            <a:ahLst/>
            <a:cxnLst/>
            <a:rect l="l" t="t" r="r" b="b"/>
            <a:pathLst>
              <a:path w="1219" h="21043">
                <a:moveTo>
                  <a:pt x="1219" y="0"/>
                </a:moveTo>
                <a:lnTo>
                  <a:pt x="0" y="5689"/>
                </a:lnTo>
                <a:lnTo>
                  <a:pt x="0" y="2104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3352669" y="7334204"/>
            <a:ext cx="2705" cy="8928"/>
          </a:xfrm>
          <a:custGeom>
            <a:avLst/>
            <a:gdLst/>
            <a:ahLst/>
            <a:cxnLst/>
            <a:rect l="l" t="t" r="r" b="b"/>
            <a:pathLst>
              <a:path w="2705" h="8928">
                <a:moveTo>
                  <a:pt x="0" y="8928"/>
                </a:moveTo>
                <a:lnTo>
                  <a:pt x="2705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3415263" y="7334206"/>
            <a:ext cx="2705" cy="8928"/>
          </a:xfrm>
          <a:custGeom>
            <a:avLst/>
            <a:gdLst/>
            <a:ahLst/>
            <a:cxnLst/>
            <a:rect l="l" t="t" r="r" b="b"/>
            <a:pathLst>
              <a:path w="2705" h="8928">
                <a:moveTo>
                  <a:pt x="0" y="0"/>
                </a:moveTo>
                <a:lnTo>
                  <a:pt x="2705" y="892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3542256" y="7332665"/>
            <a:ext cx="1117" cy="25768"/>
          </a:xfrm>
          <a:custGeom>
            <a:avLst/>
            <a:gdLst/>
            <a:ahLst/>
            <a:cxnLst/>
            <a:rect l="l" t="t" r="r" b="b"/>
            <a:pathLst>
              <a:path w="1117" h="25768">
                <a:moveTo>
                  <a:pt x="1117" y="0"/>
                </a:moveTo>
                <a:lnTo>
                  <a:pt x="0" y="21361"/>
                </a:lnTo>
                <a:lnTo>
                  <a:pt x="1117" y="2576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3590022" y="7334206"/>
            <a:ext cx="2768" cy="8928"/>
          </a:xfrm>
          <a:custGeom>
            <a:avLst/>
            <a:gdLst/>
            <a:ahLst/>
            <a:cxnLst/>
            <a:rect l="l" t="t" r="r" b="b"/>
            <a:pathLst>
              <a:path w="2768" h="8928">
                <a:moveTo>
                  <a:pt x="2768" y="0"/>
                </a:moveTo>
                <a:lnTo>
                  <a:pt x="0" y="892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3652674" y="7334206"/>
            <a:ext cx="2705" cy="8928"/>
          </a:xfrm>
          <a:custGeom>
            <a:avLst/>
            <a:gdLst/>
            <a:ahLst/>
            <a:cxnLst/>
            <a:rect l="l" t="t" r="r" b="b"/>
            <a:pathLst>
              <a:path w="2705" h="8928">
                <a:moveTo>
                  <a:pt x="0" y="0"/>
                </a:moveTo>
                <a:lnTo>
                  <a:pt x="2705" y="892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3702038" y="7332665"/>
            <a:ext cx="1117" cy="25768"/>
          </a:xfrm>
          <a:custGeom>
            <a:avLst/>
            <a:gdLst/>
            <a:ahLst/>
            <a:cxnLst/>
            <a:rect l="l" t="t" r="r" b="b"/>
            <a:pathLst>
              <a:path w="1117" h="25768">
                <a:moveTo>
                  <a:pt x="0" y="0"/>
                </a:moveTo>
                <a:lnTo>
                  <a:pt x="1117" y="21361"/>
                </a:lnTo>
                <a:lnTo>
                  <a:pt x="0" y="2576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3827443" y="7334260"/>
            <a:ext cx="2705" cy="8877"/>
          </a:xfrm>
          <a:custGeom>
            <a:avLst/>
            <a:gdLst/>
            <a:ahLst/>
            <a:cxnLst/>
            <a:rect l="l" t="t" r="r" b="b"/>
            <a:pathLst>
              <a:path w="2705" h="8877">
                <a:moveTo>
                  <a:pt x="2705" y="0"/>
                </a:moveTo>
                <a:lnTo>
                  <a:pt x="0" y="887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3880571" y="7334260"/>
            <a:ext cx="12166" cy="39268"/>
          </a:xfrm>
          <a:custGeom>
            <a:avLst/>
            <a:gdLst/>
            <a:ahLst/>
            <a:cxnLst/>
            <a:rect l="l" t="t" r="r" b="b"/>
            <a:pathLst>
              <a:path w="12166" h="39268">
                <a:moveTo>
                  <a:pt x="9461" y="0"/>
                </a:moveTo>
                <a:lnTo>
                  <a:pt x="12166" y="7010"/>
                </a:lnTo>
                <a:lnTo>
                  <a:pt x="12166" y="19291"/>
                </a:lnTo>
                <a:lnTo>
                  <a:pt x="7759" y="30606"/>
                </a:lnTo>
                <a:lnTo>
                  <a:pt x="0" y="39268"/>
                </a:lnTo>
                <a:lnTo>
                  <a:pt x="749" y="3846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3352669" y="7344939"/>
            <a:ext cx="431" cy="9613"/>
          </a:xfrm>
          <a:custGeom>
            <a:avLst/>
            <a:gdLst/>
            <a:ahLst/>
            <a:cxnLst/>
            <a:rect l="l" t="t" r="r" b="b"/>
            <a:pathLst>
              <a:path w="431" h="9613">
                <a:moveTo>
                  <a:pt x="0" y="0"/>
                </a:moveTo>
                <a:lnTo>
                  <a:pt x="431" y="961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3307022" y="7338776"/>
            <a:ext cx="346341" cy="141554"/>
          </a:xfrm>
          <a:custGeom>
            <a:avLst/>
            <a:gdLst/>
            <a:ahLst/>
            <a:cxnLst/>
            <a:rect l="l" t="t" r="r" b="b"/>
            <a:pathLst>
              <a:path w="346341" h="141554">
                <a:moveTo>
                  <a:pt x="158241" y="0"/>
                </a:moveTo>
                <a:lnTo>
                  <a:pt x="156641" y="28003"/>
                </a:lnTo>
                <a:lnTo>
                  <a:pt x="144589" y="54673"/>
                </a:lnTo>
                <a:lnTo>
                  <a:pt x="124764" y="74599"/>
                </a:lnTo>
                <a:lnTo>
                  <a:pt x="100431" y="86233"/>
                </a:lnTo>
                <a:lnTo>
                  <a:pt x="74282" y="89217"/>
                </a:lnTo>
                <a:lnTo>
                  <a:pt x="48412" y="83578"/>
                </a:lnTo>
                <a:lnTo>
                  <a:pt x="25184" y="69342"/>
                </a:lnTo>
                <a:lnTo>
                  <a:pt x="7391" y="47078"/>
                </a:lnTo>
                <a:lnTo>
                  <a:pt x="0" y="28054"/>
                </a:lnTo>
                <a:lnTo>
                  <a:pt x="0" y="141503"/>
                </a:lnTo>
                <a:lnTo>
                  <a:pt x="346341" y="141554"/>
                </a:lnTo>
                <a:lnTo>
                  <a:pt x="0" y="14150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3590025" y="7344939"/>
            <a:ext cx="431" cy="9613"/>
          </a:xfrm>
          <a:custGeom>
            <a:avLst/>
            <a:gdLst/>
            <a:ahLst/>
            <a:cxnLst/>
            <a:rect l="l" t="t" r="r" b="b"/>
            <a:pathLst>
              <a:path w="431" h="9613">
                <a:moveTo>
                  <a:pt x="0" y="0"/>
                </a:moveTo>
                <a:lnTo>
                  <a:pt x="431" y="961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3417604" y="7344939"/>
            <a:ext cx="368" cy="9613"/>
          </a:xfrm>
          <a:custGeom>
            <a:avLst/>
            <a:gdLst/>
            <a:ahLst/>
            <a:cxnLst/>
            <a:rect l="l" t="t" r="r" b="b"/>
            <a:pathLst>
              <a:path w="368" h="9613">
                <a:moveTo>
                  <a:pt x="368" y="0"/>
                </a:moveTo>
                <a:lnTo>
                  <a:pt x="0" y="961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3654963" y="7344939"/>
            <a:ext cx="368" cy="9613"/>
          </a:xfrm>
          <a:custGeom>
            <a:avLst/>
            <a:gdLst/>
            <a:ahLst/>
            <a:cxnLst/>
            <a:rect l="l" t="t" r="r" b="b"/>
            <a:pathLst>
              <a:path w="368" h="9613">
                <a:moveTo>
                  <a:pt x="368" y="0"/>
                </a:moveTo>
                <a:lnTo>
                  <a:pt x="0" y="961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3827438" y="7344939"/>
            <a:ext cx="368" cy="9613"/>
          </a:xfrm>
          <a:custGeom>
            <a:avLst/>
            <a:gdLst/>
            <a:ahLst/>
            <a:cxnLst/>
            <a:rect l="l" t="t" r="r" b="b"/>
            <a:pathLst>
              <a:path w="368" h="9613">
                <a:moveTo>
                  <a:pt x="0" y="0"/>
                </a:moveTo>
                <a:lnTo>
                  <a:pt x="368" y="961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3892311" y="7344939"/>
            <a:ext cx="431" cy="9613"/>
          </a:xfrm>
          <a:custGeom>
            <a:avLst/>
            <a:gdLst/>
            <a:ahLst/>
            <a:cxnLst/>
            <a:rect l="l" t="t" r="r" b="b"/>
            <a:pathLst>
              <a:path w="431" h="9613">
                <a:moveTo>
                  <a:pt x="431" y="0"/>
                </a:moveTo>
                <a:lnTo>
                  <a:pt x="0" y="961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3354104" y="7357214"/>
            <a:ext cx="3238" cy="7912"/>
          </a:xfrm>
          <a:custGeom>
            <a:avLst/>
            <a:gdLst/>
            <a:ahLst/>
            <a:cxnLst/>
            <a:rect l="l" t="t" r="r" b="b"/>
            <a:pathLst>
              <a:path w="3238" h="7912">
                <a:moveTo>
                  <a:pt x="0" y="0"/>
                </a:moveTo>
                <a:lnTo>
                  <a:pt x="2438" y="6159"/>
                </a:lnTo>
                <a:lnTo>
                  <a:pt x="3238" y="791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3413349" y="7357214"/>
            <a:ext cx="3187" cy="7912"/>
          </a:xfrm>
          <a:custGeom>
            <a:avLst/>
            <a:gdLst/>
            <a:ahLst/>
            <a:cxnLst/>
            <a:rect l="l" t="t" r="r" b="b"/>
            <a:pathLst>
              <a:path w="3187" h="7912">
                <a:moveTo>
                  <a:pt x="3187" y="0"/>
                </a:moveTo>
                <a:lnTo>
                  <a:pt x="0" y="791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3591460" y="7357214"/>
            <a:ext cx="3238" cy="7912"/>
          </a:xfrm>
          <a:custGeom>
            <a:avLst/>
            <a:gdLst/>
            <a:ahLst/>
            <a:cxnLst/>
            <a:rect l="l" t="t" r="r" b="b"/>
            <a:pathLst>
              <a:path w="3238" h="7912">
                <a:moveTo>
                  <a:pt x="0" y="0"/>
                </a:moveTo>
                <a:lnTo>
                  <a:pt x="2451" y="6159"/>
                </a:lnTo>
                <a:lnTo>
                  <a:pt x="3238" y="791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3828820" y="7357214"/>
            <a:ext cx="3238" cy="7912"/>
          </a:xfrm>
          <a:custGeom>
            <a:avLst/>
            <a:gdLst/>
            <a:ahLst/>
            <a:cxnLst/>
            <a:rect l="l" t="t" r="r" b="b"/>
            <a:pathLst>
              <a:path w="3238" h="7912">
                <a:moveTo>
                  <a:pt x="0" y="0"/>
                </a:moveTo>
                <a:lnTo>
                  <a:pt x="2438" y="6159"/>
                </a:lnTo>
                <a:lnTo>
                  <a:pt x="3238" y="791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3650708" y="7357214"/>
            <a:ext cx="3187" cy="7975"/>
          </a:xfrm>
          <a:custGeom>
            <a:avLst/>
            <a:gdLst/>
            <a:ahLst/>
            <a:cxnLst/>
            <a:rect l="l" t="t" r="r" b="b"/>
            <a:pathLst>
              <a:path w="3187" h="7975">
                <a:moveTo>
                  <a:pt x="3187" y="0"/>
                </a:moveTo>
                <a:lnTo>
                  <a:pt x="0" y="797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3691413" y="7363377"/>
            <a:ext cx="10198" cy="26352"/>
          </a:xfrm>
          <a:custGeom>
            <a:avLst/>
            <a:gdLst/>
            <a:ahLst/>
            <a:cxnLst/>
            <a:rect l="l" t="t" r="r" b="b"/>
            <a:pathLst>
              <a:path w="10198" h="26352">
                <a:moveTo>
                  <a:pt x="10198" y="0"/>
                </a:moveTo>
                <a:lnTo>
                  <a:pt x="0" y="2635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3780040" y="7357799"/>
            <a:ext cx="7010" cy="21577"/>
          </a:xfrm>
          <a:custGeom>
            <a:avLst/>
            <a:gdLst/>
            <a:ahLst/>
            <a:cxnLst/>
            <a:rect l="l" t="t" r="r" b="b"/>
            <a:pathLst>
              <a:path w="7010" h="21577">
                <a:moveTo>
                  <a:pt x="0" y="0"/>
                </a:moveTo>
                <a:lnTo>
                  <a:pt x="482" y="3289"/>
                </a:lnTo>
                <a:lnTo>
                  <a:pt x="7010" y="2157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3888066" y="7357214"/>
            <a:ext cx="3187" cy="7975"/>
          </a:xfrm>
          <a:custGeom>
            <a:avLst/>
            <a:gdLst/>
            <a:ahLst/>
            <a:cxnLst/>
            <a:rect l="l" t="t" r="r" b="b"/>
            <a:pathLst>
              <a:path w="3187" h="7975">
                <a:moveTo>
                  <a:pt x="3187" y="0"/>
                </a:moveTo>
                <a:lnTo>
                  <a:pt x="0" y="797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3307025" y="7366831"/>
            <a:ext cx="0" cy="33375"/>
          </a:xfrm>
          <a:custGeom>
            <a:avLst/>
            <a:gdLst/>
            <a:ahLst/>
            <a:cxnLst/>
            <a:rect l="l" t="t" r="r" b="b"/>
            <a:pathLst>
              <a:path h="33375">
                <a:moveTo>
                  <a:pt x="0" y="0"/>
                </a:moveTo>
                <a:lnTo>
                  <a:pt x="0" y="33375"/>
                </a:lnTo>
                <a:lnTo>
                  <a:pt x="0" y="2720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3359044" y="7367097"/>
            <a:ext cx="5842" cy="6426"/>
          </a:xfrm>
          <a:custGeom>
            <a:avLst/>
            <a:gdLst/>
            <a:ahLst/>
            <a:cxnLst/>
            <a:rect l="l" t="t" r="r" b="b"/>
            <a:pathLst>
              <a:path w="5841" h="6426">
                <a:moveTo>
                  <a:pt x="0" y="0"/>
                </a:moveTo>
                <a:lnTo>
                  <a:pt x="5842" y="6426"/>
                </a:lnTo>
                <a:lnTo>
                  <a:pt x="4724" y="525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3405804" y="7365450"/>
            <a:ext cx="7226" cy="8077"/>
          </a:xfrm>
          <a:custGeom>
            <a:avLst/>
            <a:gdLst/>
            <a:ahLst/>
            <a:cxnLst/>
            <a:rect l="l" t="t" r="r" b="b"/>
            <a:pathLst>
              <a:path w="7226" h="8077">
                <a:moveTo>
                  <a:pt x="7226" y="0"/>
                </a:moveTo>
                <a:lnTo>
                  <a:pt x="0" y="8077"/>
                </a:lnTo>
                <a:lnTo>
                  <a:pt x="800" y="722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3453154" y="7366778"/>
            <a:ext cx="10515" cy="23279"/>
          </a:xfrm>
          <a:custGeom>
            <a:avLst/>
            <a:gdLst/>
            <a:ahLst/>
            <a:cxnLst/>
            <a:rect l="l" t="t" r="r" b="b"/>
            <a:pathLst>
              <a:path w="10515" h="23279">
                <a:moveTo>
                  <a:pt x="10515" y="0"/>
                </a:moveTo>
                <a:lnTo>
                  <a:pt x="2539" y="20142"/>
                </a:lnTo>
                <a:lnTo>
                  <a:pt x="0" y="2327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3543745" y="7363377"/>
            <a:ext cx="8394" cy="21513"/>
          </a:xfrm>
          <a:custGeom>
            <a:avLst/>
            <a:gdLst/>
            <a:ahLst/>
            <a:cxnLst/>
            <a:rect l="l" t="t" r="r" b="b"/>
            <a:pathLst>
              <a:path w="8394" h="21513">
                <a:moveTo>
                  <a:pt x="0" y="0"/>
                </a:moveTo>
                <a:lnTo>
                  <a:pt x="5041" y="16421"/>
                </a:lnTo>
                <a:lnTo>
                  <a:pt x="8394" y="2151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3595022" y="7365450"/>
            <a:ext cx="7226" cy="8077"/>
          </a:xfrm>
          <a:custGeom>
            <a:avLst/>
            <a:gdLst/>
            <a:ahLst/>
            <a:cxnLst/>
            <a:rect l="l" t="t" r="r" b="b"/>
            <a:pathLst>
              <a:path w="7226" h="8077">
                <a:moveTo>
                  <a:pt x="0" y="0"/>
                </a:moveTo>
                <a:lnTo>
                  <a:pt x="7226" y="8077"/>
                </a:lnTo>
                <a:lnTo>
                  <a:pt x="6108" y="690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3643160" y="7365452"/>
            <a:ext cx="7277" cy="8077"/>
          </a:xfrm>
          <a:custGeom>
            <a:avLst/>
            <a:gdLst/>
            <a:ahLst/>
            <a:cxnLst/>
            <a:rect l="l" t="t" r="r" b="b"/>
            <a:pathLst>
              <a:path w="7277" h="8077">
                <a:moveTo>
                  <a:pt x="800" y="7277"/>
                </a:moveTo>
                <a:lnTo>
                  <a:pt x="0" y="8077"/>
                </a:lnTo>
                <a:lnTo>
                  <a:pt x="727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3832379" y="7365450"/>
            <a:ext cx="7226" cy="8128"/>
          </a:xfrm>
          <a:custGeom>
            <a:avLst/>
            <a:gdLst/>
            <a:ahLst/>
            <a:cxnLst/>
            <a:rect l="l" t="t" r="r" b="b"/>
            <a:pathLst>
              <a:path w="7226" h="8127">
                <a:moveTo>
                  <a:pt x="0" y="0"/>
                </a:moveTo>
                <a:lnTo>
                  <a:pt x="7226" y="8128"/>
                </a:lnTo>
                <a:lnTo>
                  <a:pt x="6108" y="690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3870797" y="7367097"/>
            <a:ext cx="15570" cy="11747"/>
          </a:xfrm>
          <a:custGeom>
            <a:avLst/>
            <a:gdLst/>
            <a:ahLst/>
            <a:cxnLst/>
            <a:rect l="l" t="t" r="r" b="b"/>
            <a:pathLst>
              <a:path w="15570" h="11747">
                <a:moveTo>
                  <a:pt x="15570" y="0"/>
                </a:moveTo>
                <a:lnTo>
                  <a:pt x="9778" y="6426"/>
                </a:lnTo>
                <a:lnTo>
                  <a:pt x="0" y="1174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3806924" y="7366831"/>
            <a:ext cx="131457" cy="61163"/>
          </a:xfrm>
          <a:custGeom>
            <a:avLst/>
            <a:gdLst/>
            <a:ahLst/>
            <a:cxnLst/>
            <a:rect l="l" t="t" r="r" b="b"/>
            <a:pathLst>
              <a:path w="131457" h="61163">
                <a:moveTo>
                  <a:pt x="7124" y="45643"/>
                </a:moveTo>
                <a:lnTo>
                  <a:pt x="0" y="41287"/>
                </a:lnTo>
                <a:lnTo>
                  <a:pt x="23431" y="55575"/>
                </a:lnTo>
                <a:lnTo>
                  <a:pt x="49098" y="61163"/>
                </a:lnTo>
                <a:lnTo>
                  <a:pt x="60998" y="59880"/>
                </a:lnTo>
                <a:lnTo>
                  <a:pt x="75247" y="58178"/>
                </a:lnTo>
                <a:lnTo>
                  <a:pt x="99580" y="46545"/>
                </a:lnTo>
                <a:lnTo>
                  <a:pt x="119405" y="26619"/>
                </a:lnTo>
                <a:lnTo>
                  <a:pt x="131457" y="0"/>
                </a:lnTo>
                <a:lnTo>
                  <a:pt x="131457" y="33375"/>
                </a:lnTo>
                <a:lnTo>
                  <a:pt x="13145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3931846" y="7369489"/>
            <a:ext cx="5372" cy="12268"/>
          </a:xfrm>
          <a:custGeom>
            <a:avLst/>
            <a:gdLst/>
            <a:ahLst/>
            <a:cxnLst/>
            <a:rect l="l" t="t" r="r" b="b"/>
            <a:pathLst>
              <a:path w="5372" h="12268">
                <a:moveTo>
                  <a:pt x="5372" y="0"/>
                </a:moveTo>
                <a:lnTo>
                  <a:pt x="0" y="12268"/>
                </a:lnTo>
                <a:lnTo>
                  <a:pt x="1651" y="854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3374560" y="7378787"/>
            <a:ext cx="6477" cy="1117"/>
          </a:xfrm>
          <a:custGeom>
            <a:avLst/>
            <a:gdLst/>
            <a:ahLst/>
            <a:cxnLst/>
            <a:rect l="l" t="t" r="r" b="b"/>
            <a:pathLst>
              <a:path w="6476" h="1117">
                <a:moveTo>
                  <a:pt x="0" y="0"/>
                </a:moveTo>
                <a:lnTo>
                  <a:pt x="6477" y="111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3377482" y="7378886"/>
            <a:ext cx="18389" cy="1701"/>
          </a:xfrm>
          <a:custGeom>
            <a:avLst/>
            <a:gdLst/>
            <a:ahLst/>
            <a:cxnLst/>
            <a:rect l="l" t="t" r="r" b="b"/>
            <a:pathLst>
              <a:path w="18389" h="1701">
                <a:moveTo>
                  <a:pt x="0" y="431"/>
                </a:moveTo>
                <a:lnTo>
                  <a:pt x="7861" y="1701"/>
                </a:lnTo>
                <a:lnTo>
                  <a:pt x="18389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3611919" y="7378787"/>
            <a:ext cx="16891" cy="1803"/>
          </a:xfrm>
          <a:custGeom>
            <a:avLst/>
            <a:gdLst/>
            <a:ahLst/>
            <a:cxnLst/>
            <a:rect l="l" t="t" r="r" b="b"/>
            <a:pathLst>
              <a:path w="16890" h="1803">
                <a:moveTo>
                  <a:pt x="0" y="0"/>
                </a:moveTo>
                <a:lnTo>
                  <a:pt x="10782" y="1803"/>
                </a:lnTo>
                <a:lnTo>
                  <a:pt x="16891" y="800"/>
                </a:lnTo>
                <a:lnTo>
                  <a:pt x="16687" y="85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3616595" y="7379585"/>
            <a:ext cx="1270" cy="215"/>
          </a:xfrm>
          <a:custGeom>
            <a:avLst/>
            <a:gdLst/>
            <a:ahLst/>
            <a:cxnLst/>
            <a:rect l="l" t="t" r="r" b="b"/>
            <a:pathLst>
              <a:path w="1270" h="215">
                <a:moveTo>
                  <a:pt x="0" y="0"/>
                </a:moveTo>
                <a:lnTo>
                  <a:pt x="1270" y="21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3628816" y="7378839"/>
            <a:ext cx="4622" cy="749"/>
          </a:xfrm>
          <a:custGeom>
            <a:avLst/>
            <a:gdLst/>
            <a:ahLst/>
            <a:cxnLst/>
            <a:rect l="l" t="t" r="r" b="b"/>
            <a:pathLst>
              <a:path w="4622" h="749">
                <a:moveTo>
                  <a:pt x="4622" y="0"/>
                </a:moveTo>
                <a:lnTo>
                  <a:pt x="0" y="74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3866391" y="7379318"/>
            <a:ext cx="1536" cy="266"/>
          </a:xfrm>
          <a:custGeom>
            <a:avLst/>
            <a:gdLst/>
            <a:ahLst/>
            <a:cxnLst/>
            <a:rect l="l" t="t" r="r" b="b"/>
            <a:pathLst>
              <a:path w="1536" h="266">
                <a:moveTo>
                  <a:pt x="1536" y="0"/>
                </a:moveTo>
                <a:lnTo>
                  <a:pt x="0" y="26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3314412" y="7385858"/>
            <a:ext cx="11633" cy="14554"/>
          </a:xfrm>
          <a:custGeom>
            <a:avLst/>
            <a:gdLst/>
            <a:ahLst/>
            <a:cxnLst/>
            <a:rect l="l" t="t" r="r" b="b"/>
            <a:pathLst>
              <a:path w="11633" h="14554">
                <a:moveTo>
                  <a:pt x="11633" y="14554"/>
                </a:moveTo>
                <a:lnTo>
                  <a:pt x="3606" y="6007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3789127" y="7385855"/>
            <a:ext cx="17640" cy="22110"/>
          </a:xfrm>
          <a:custGeom>
            <a:avLst/>
            <a:gdLst/>
            <a:ahLst/>
            <a:cxnLst/>
            <a:rect l="l" t="t" r="r" b="b"/>
            <a:pathLst>
              <a:path w="17640" h="22110">
                <a:moveTo>
                  <a:pt x="0" y="0"/>
                </a:moveTo>
                <a:lnTo>
                  <a:pt x="584" y="1066"/>
                </a:lnTo>
                <a:lnTo>
                  <a:pt x="17640" y="2211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3789871" y="7386756"/>
            <a:ext cx="17056" cy="21361"/>
          </a:xfrm>
          <a:custGeom>
            <a:avLst/>
            <a:gdLst/>
            <a:ahLst/>
            <a:cxnLst/>
            <a:rect l="l" t="t" r="r" b="b"/>
            <a:pathLst>
              <a:path w="17056" h="21361">
                <a:moveTo>
                  <a:pt x="0" y="0"/>
                </a:moveTo>
                <a:lnTo>
                  <a:pt x="17056" y="21361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3926696" y="7381769"/>
            <a:ext cx="5156" cy="10833"/>
          </a:xfrm>
          <a:custGeom>
            <a:avLst/>
            <a:gdLst/>
            <a:ahLst/>
            <a:cxnLst/>
            <a:rect l="l" t="t" r="r" b="b"/>
            <a:pathLst>
              <a:path w="5156" h="10833">
                <a:moveTo>
                  <a:pt x="0" y="10833"/>
                </a:moveTo>
                <a:lnTo>
                  <a:pt x="685" y="10147"/>
                </a:lnTo>
                <a:lnTo>
                  <a:pt x="5156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3676638" y="7389737"/>
            <a:ext cx="14770" cy="16573"/>
          </a:xfrm>
          <a:custGeom>
            <a:avLst/>
            <a:gdLst/>
            <a:ahLst/>
            <a:cxnLst/>
            <a:rect l="l" t="t" r="r" b="b"/>
            <a:pathLst>
              <a:path w="14770" h="16573">
                <a:moveTo>
                  <a:pt x="0" y="16573"/>
                </a:moveTo>
                <a:lnTo>
                  <a:pt x="5422" y="12319"/>
                </a:lnTo>
                <a:lnTo>
                  <a:pt x="1477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3907414" y="7394037"/>
            <a:ext cx="18326" cy="18440"/>
          </a:xfrm>
          <a:custGeom>
            <a:avLst/>
            <a:gdLst/>
            <a:ahLst/>
            <a:cxnLst/>
            <a:rect l="l" t="t" r="r" b="b"/>
            <a:pathLst>
              <a:path w="18326" h="18440">
                <a:moveTo>
                  <a:pt x="18326" y="0"/>
                </a:moveTo>
                <a:lnTo>
                  <a:pt x="1219" y="17805"/>
                </a:lnTo>
                <a:lnTo>
                  <a:pt x="0" y="1844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3653360" y="7394037"/>
            <a:ext cx="285026" cy="86296"/>
          </a:xfrm>
          <a:custGeom>
            <a:avLst/>
            <a:gdLst/>
            <a:ahLst/>
            <a:cxnLst/>
            <a:rect l="l" t="t" r="r" b="b"/>
            <a:pathLst>
              <a:path w="285026" h="86296">
                <a:moveTo>
                  <a:pt x="285026" y="0"/>
                </a:moveTo>
                <a:lnTo>
                  <a:pt x="285026" y="86296"/>
                </a:lnTo>
                <a:lnTo>
                  <a:pt x="0" y="8629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3307025" y="7400201"/>
            <a:ext cx="0" cy="42875"/>
          </a:xfrm>
          <a:custGeom>
            <a:avLst/>
            <a:gdLst/>
            <a:ahLst/>
            <a:cxnLst/>
            <a:rect l="l" t="t" r="r" b="b"/>
            <a:pathLst>
              <a:path h="42875">
                <a:moveTo>
                  <a:pt x="0" y="0"/>
                </a:moveTo>
                <a:lnTo>
                  <a:pt x="0" y="4287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3434716" y="7394037"/>
            <a:ext cx="16306" cy="16370"/>
          </a:xfrm>
          <a:custGeom>
            <a:avLst/>
            <a:gdLst/>
            <a:ahLst/>
            <a:cxnLst/>
            <a:rect l="l" t="t" r="r" b="b"/>
            <a:pathLst>
              <a:path w="16306" h="16370">
                <a:moveTo>
                  <a:pt x="16306" y="0"/>
                </a:moveTo>
                <a:lnTo>
                  <a:pt x="3771" y="14135"/>
                </a:lnTo>
                <a:lnTo>
                  <a:pt x="0" y="1637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3647252" y="7400201"/>
            <a:ext cx="291134" cy="80124"/>
          </a:xfrm>
          <a:custGeom>
            <a:avLst/>
            <a:gdLst/>
            <a:ahLst/>
            <a:cxnLst/>
            <a:rect l="l" t="t" r="r" b="b"/>
            <a:pathLst>
              <a:path w="291134" h="80124">
                <a:moveTo>
                  <a:pt x="291134" y="0"/>
                </a:moveTo>
                <a:lnTo>
                  <a:pt x="291134" y="80124"/>
                </a:lnTo>
                <a:lnTo>
                  <a:pt x="0" y="8012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3332212" y="7408118"/>
            <a:ext cx="14020" cy="8610"/>
          </a:xfrm>
          <a:custGeom>
            <a:avLst/>
            <a:gdLst/>
            <a:ahLst/>
            <a:cxnLst/>
            <a:rect l="l" t="t" r="r" b="b"/>
            <a:pathLst>
              <a:path w="14020" h="8610">
                <a:moveTo>
                  <a:pt x="0" y="0"/>
                </a:moveTo>
                <a:lnTo>
                  <a:pt x="4572" y="3721"/>
                </a:lnTo>
                <a:lnTo>
                  <a:pt x="14020" y="861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3596670" y="7423792"/>
            <a:ext cx="26034" cy="4305"/>
          </a:xfrm>
          <a:custGeom>
            <a:avLst/>
            <a:gdLst/>
            <a:ahLst/>
            <a:cxnLst/>
            <a:rect l="l" t="t" r="r" b="b"/>
            <a:pathLst>
              <a:path w="26035" h="4305">
                <a:moveTo>
                  <a:pt x="26035" y="4305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3622702" y="7411360"/>
            <a:ext cx="49047" cy="16738"/>
          </a:xfrm>
          <a:custGeom>
            <a:avLst/>
            <a:gdLst/>
            <a:ahLst/>
            <a:cxnLst/>
            <a:rect l="l" t="t" r="r" b="b"/>
            <a:pathLst>
              <a:path w="49047" h="16738">
                <a:moveTo>
                  <a:pt x="49047" y="0"/>
                </a:moveTo>
                <a:lnTo>
                  <a:pt x="26035" y="12433"/>
                </a:lnTo>
                <a:lnTo>
                  <a:pt x="0" y="1673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3908630" y="7409450"/>
            <a:ext cx="2235" cy="2387"/>
          </a:xfrm>
          <a:custGeom>
            <a:avLst/>
            <a:gdLst/>
            <a:ahLst/>
            <a:cxnLst/>
            <a:rect l="l" t="t" r="r" b="b"/>
            <a:pathLst>
              <a:path w="2235" h="2387">
                <a:moveTo>
                  <a:pt x="0" y="2387"/>
                </a:moveTo>
                <a:lnTo>
                  <a:pt x="2235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3411170" y="7413379"/>
            <a:ext cx="20612" cy="9829"/>
          </a:xfrm>
          <a:custGeom>
            <a:avLst/>
            <a:gdLst/>
            <a:ahLst/>
            <a:cxnLst/>
            <a:rect l="l" t="t" r="r" b="b"/>
            <a:pathLst>
              <a:path w="20612" h="9829">
                <a:moveTo>
                  <a:pt x="0" y="9829"/>
                </a:moveTo>
                <a:lnTo>
                  <a:pt x="3886" y="9029"/>
                </a:lnTo>
                <a:lnTo>
                  <a:pt x="20612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3883230" y="7414275"/>
            <a:ext cx="21513" cy="10261"/>
          </a:xfrm>
          <a:custGeom>
            <a:avLst/>
            <a:gdLst/>
            <a:ahLst/>
            <a:cxnLst/>
            <a:rect l="l" t="t" r="r" b="b"/>
            <a:pathLst>
              <a:path w="21513" h="10261">
                <a:moveTo>
                  <a:pt x="0" y="10261"/>
                </a:moveTo>
                <a:lnTo>
                  <a:pt x="1066" y="10096"/>
                </a:lnTo>
                <a:lnTo>
                  <a:pt x="21513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3995350" y="7418638"/>
            <a:ext cx="50" cy="24549"/>
          </a:xfrm>
          <a:custGeom>
            <a:avLst/>
            <a:gdLst/>
            <a:ahLst/>
            <a:cxnLst/>
            <a:rect l="l" t="t" r="r" b="b"/>
            <a:pathLst>
              <a:path w="50" h="24549">
                <a:moveTo>
                  <a:pt x="50" y="0"/>
                </a:moveTo>
                <a:lnTo>
                  <a:pt x="0" y="24549"/>
                </a:lnTo>
                <a:lnTo>
                  <a:pt x="0" y="1838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3355437" y="7422363"/>
            <a:ext cx="15138" cy="3289"/>
          </a:xfrm>
          <a:custGeom>
            <a:avLst/>
            <a:gdLst/>
            <a:ahLst/>
            <a:cxnLst/>
            <a:rect l="l" t="t" r="r" b="b"/>
            <a:pathLst>
              <a:path w="15138" h="3289">
                <a:moveTo>
                  <a:pt x="15138" y="3289"/>
                </a:moveTo>
                <a:lnTo>
                  <a:pt x="5676" y="2006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3629347" y="7423792"/>
            <a:ext cx="19392" cy="3187"/>
          </a:xfrm>
          <a:custGeom>
            <a:avLst/>
            <a:gdLst/>
            <a:ahLst/>
            <a:cxnLst/>
            <a:rect l="l" t="t" r="r" b="b"/>
            <a:pathLst>
              <a:path w="19392" h="3187">
                <a:moveTo>
                  <a:pt x="0" y="3187"/>
                </a:moveTo>
                <a:lnTo>
                  <a:pt x="6642" y="3187"/>
                </a:lnTo>
                <a:lnTo>
                  <a:pt x="19392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3830201" y="7422360"/>
            <a:ext cx="2870" cy="635"/>
          </a:xfrm>
          <a:custGeom>
            <a:avLst/>
            <a:gdLst/>
            <a:ahLst/>
            <a:cxnLst/>
            <a:rect l="l" t="t" r="r" b="b"/>
            <a:pathLst>
              <a:path w="2870" h="634">
                <a:moveTo>
                  <a:pt x="2870" y="635"/>
                </a:moveTo>
                <a:lnTo>
                  <a:pt x="50" y="0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3381308" y="7425019"/>
            <a:ext cx="26136" cy="3022"/>
          </a:xfrm>
          <a:custGeom>
            <a:avLst/>
            <a:gdLst/>
            <a:ahLst/>
            <a:cxnLst/>
            <a:rect l="l" t="t" r="r" b="b"/>
            <a:pathLst>
              <a:path w="26136" h="3022">
                <a:moveTo>
                  <a:pt x="0" y="2971"/>
                </a:moveTo>
                <a:lnTo>
                  <a:pt x="6959" y="3022"/>
                </a:lnTo>
                <a:lnTo>
                  <a:pt x="26136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3856028" y="7426714"/>
            <a:ext cx="11899" cy="1333"/>
          </a:xfrm>
          <a:custGeom>
            <a:avLst/>
            <a:gdLst/>
            <a:ahLst/>
            <a:cxnLst/>
            <a:rect l="l" t="t" r="r" b="b"/>
            <a:pathLst>
              <a:path w="11899" h="1333">
                <a:moveTo>
                  <a:pt x="11899" y="0"/>
                </a:moveTo>
                <a:lnTo>
                  <a:pt x="1117" y="1333"/>
                </a:lnTo>
                <a:lnTo>
                  <a:pt x="0" y="126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3995348" y="7449352"/>
            <a:ext cx="0" cy="36817"/>
          </a:xfrm>
          <a:custGeom>
            <a:avLst/>
            <a:gdLst/>
            <a:ahLst/>
            <a:cxnLst/>
            <a:rect l="l" t="t" r="r" b="b"/>
            <a:pathLst>
              <a:path h="36817">
                <a:moveTo>
                  <a:pt x="0" y="0"/>
                </a:moveTo>
                <a:lnTo>
                  <a:pt x="0" y="36817"/>
                </a:lnTo>
                <a:lnTo>
                  <a:pt x="0" y="30657"/>
                </a:lnTo>
                <a:lnTo>
                  <a:pt x="0" y="1226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3552029" y="7443189"/>
            <a:ext cx="443318" cy="350481"/>
          </a:xfrm>
          <a:custGeom>
            <a:avLst/>
            <a:gdLst/>
            <a:ahLst/>
            <a:cxnLst/>
            <a:rect l="l" t="t" r="r" b="b"/>
            <a:pathLst>
              <a:path w="443318" h="350481">
                <a:moveTo>
                  <a:pt x="443318" y="0"/>
                </a:moveTo>
                <a:lnTo>
                  <a:pt x="443318" y="350481"/>
                </a:lnTo>
                <a:lnTo>
                  <a:pt x="0" y="350431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3995348" y="7480010"/>
            <a:ext cx="0" cy="24599"/>
          </a:xfrm>
          <a:custGeom>
            <a:avLst/>
            <a:gdLst/>
            <a:ahLst/>
            <a:cxnLst/>
            <a:rect l="l" t="t" r="r" b="b"/>
            <a:pathLst>
              <a:path h="24599">
                <a:moveTo>
                  <a:pt x="0" y="0"/>
                </a:moveTo>
                <a:lnTo>
                  <a:pt x="0" y="24599"/>
                </a:lnTo>
                <a:lnTo>
                  <a:pt x="0" y="615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3995348" y="7504614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0"/>
                </a:moveTo>
                <a:lnTo>
                  <a:pt x="0" y="2316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3304896" y="7556257"/>
            <a:ext cx="84810" cy="87363"/>
          </a:xfrm>
          <a:custGeom>
            <a:avLst/>
            <a:gdLst/>
            <a:ahLst/>
            <a:cxnLst/>
            <a:rect l="l" t="t" r="r" b="b"/>
            <a:pathLst>
              <a:path w="84810" h="87363">
                <a:moveTo>
                  <a:pt x="43256" y="10312"/>
                </a:moveTo>
                <a:lnTo>
                  <a:pt x="54152" y="4419"/>
                </a:lnTo>
                <a:lnTo>
                  <a:pt x="80454" y="0"/>
                </a:lnTo>
                <a:lnTo>
                  <a:pt x="84810" y="749"/>
                </a:lnTo>
                <a:lnTo>
                  <a:pt x="80454" y="0"/>
                </a:lnTo>
                <a:lnTo>
                  <a:pt x="54152" y="4419"/>
                </a:lnTo>
                <a:lnTo>
                  <a:pt x="30873" y="17005"/>
                </a:lnTo>
                <a:lnTo>
                  <a:pt x="12865" y="36563"/>
                </a:lnTo>
                <a:lnTo>
                  <a:pt x="2184" y="60896"/>
                </a:lnTo>
                <a:lnTo>
                  <a:pt x="0" y="87363"/>
                </a:lnTo>
                <a:lnTo>
                  <a:pt x="965" y="7556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3385346" y="7556262"/>
            <a:ext cx="69240" cy="40436"/>
          </a:xfrm>
          <a:custGeom>
            <a:avLst/>
            <a:gdLst/>
            <a:ahLst/>
            <a:cxnLst/>
            <a:rect l="l" t="t" r="r" b="b"/>
            <a:pathLst>
              <a:path w="69240" h="40436">
                <a:moveTo>
                  <a:pt x="0" y="0"/>
                </a:moveTo>
                <a:lnTo>
                  <a:pt x="26200" y="4356"/>
                </a:lnTo>
                <a:lnTo>
                  <a:pt x="49580" y="17005"/>
                </a:lnTo>
                <a:lnTo>
                  <a:pt x="67538" y="36563"/>
                </a:lnTo>
                <a:lnTo>
                  <a:pt x="69240" y="40436"/>
                </a:lnTo>
                <a:lnTo>
                  <a:pt x="67538" y="36563"/>
                </a:lnTo>
                <a:lnTo>
                  <a:pt x="49580" y="1700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3389703" y="7557005"/>
            <a:ext cx="21844" cy="3619"/>
          </a:xfrm>
          <a:custGeom>
            <a:avLst/>
            <a:gdLst/>
            <a:ahLst/>
            <a:cxnLst/>
            <a:rect l="l" t="t" r="r" b="b"/>
            <a:pathLst>
              <a:path w="21844" h="3619">
                <a:moveTo>
                  <a:pt x="0" y="0"/>
                </a:moveTo>
                <a:lnTo>
                  <a:pt x="21844" y="361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3542254" y="7556265"/>
            <a:ext cx="86563" cy="87350"/>
          </a:xfrm>
          <a:custGeom>
            <a:avLst/>
            <a:gdLst/>
            <a:ahLst/>
            <a:cxnLst/>
            <a:rect l="l" t="t" r="r" b="b"/>
            <a:pathLst>
              <a:path w="86563" h="87350">
                <a:moveTo>
                  <a:pt x="44107" y="9880"/>
                </a:moveTo>
                <a:lnTo>
                  <a:pt x="54254" y="4356"/>
                </a:lnTo>
                <a:lnTo>
                  <a:pt x="80454" y="0"/>
                </a:lnTo>
                <a:lnTo>
                  <a:pt x="86563" y="1003"/>
                </a:lnTo>
                <a:lnTo>
                  <a:pt x="80454" y="0"/>
                </a:lnTo>
                <a:lnTo>
                  <a:pt x="54254" y="4356"/>
                </a:lnTo>
                <a:lnTo>
                  <a:pt x="30873" y="17056"/>
                </a:lnTo>
                <a:lnTo>
                  <a:pt x="12865" y="36550"/>
                </a:lnTo>
                <a:lnTo>
                  <a:pt x="2184" y="60883"/>
                </a:lnTo>
                <a:lnTo>
                  <a:pt x="0" y="87350"/>
                </a:lnTo>
                <a:lnTo>
                  <a:pt x="965" y="7586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3622705" y="7556262"/>
            <a:ext cx="80391" cy="150964"/>
          </a:xfrm>
          <a:custGeom>
            <a:avLst/>
            <a:gdLst/>
            <a:ahLst/>
            <a:cxnLst/>
            <a:rect l="l" t="t" r="r" b="b"/>
            <a:pathLst>
              <a:path w="80390" h="150964">
                <a:moveTo>
                  <a:pt x="0" y="0"/>
                </a:moveTo>
                <a:lnTo>
                  <a:pt x="26200" y="4356"/>
                </a:lnTo>
                <a:lnTo>
                  <a:pt x="49580" y="17056"/>
                </a:lnTo>
                <a:lnTo>
                  <a:pt x="67538" y="36563"/>
                </a:lnTo>
                <a:lnTo>
                  <a:pt x="78219" y="60896"/>
                </a:lnTo>
                <a:lnTo>
                  <a:pt x="80391" y="87414"/>
                </a:lnTo>
                <a:lnTo>
                  <a:pt x="73914" y="113131"/>
                </a:lnTo>
                <a:lnTo>
                  <a:pt x="59347" y="135394"/>
                </a:lnTo>
                <a:lnTo>
                  <a:pt x="39319" y="150964"/>
                </a:lnTo>
                <a:lnTo>
                  <a:pt x="59347" y="135394"/>
                </a:lnTo>
                <a:lnTo>
                  <a:pt x="65887" y="12539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3628820" y="7557265"/>
            <a:ext cx="14820" cy="2501"/>
          </a:xfrm>
          <a:custGeom>
            <a:avLst/>
            <a:gdLst/>
            <a:ahLst/>
            <a:cxnLst/>
            <a:rect l="l" t="t" r="r" b="b"/>
            <a:pathLst>
              <a:path w="14820" h="2501">
                <a:moveTo>
                  <a:pt x="14820" y="2501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3779668" y="7556259"/>
            <a:ext cx="82143" cy="89585"/>
          </a:xfrm>
          <a:custGeom>
            <a:avLst/>
            <a:gdLst/>
            <a:ahLst/>
            <a:cxnLst/>
            <a:rect l="l" t="t" r="r" b="b"/>
            <a:pathLst>
              <a:path w="82143" h="89585">
                <a:moveTo>
                  <a:pt x="48513" y="7493"/>
                </a:moveTo>
                <a:lnTo>
                  <a:pt x="54203" y="4406"/>
                </a:lnTo>
                <a:lnTo>
                  <a:pt x="80390" y="0"/>
                </a:lnTo>
                <a:lnTo>
                  <a:pt x="82143" y="317"/>
                </a:lnTo>
                <a:lnTo>
                  <a:pt x="80390" y="0"/>
                </a:lnTo>
                <a:lnTo>
                  <a:pt x="54203" y="4406"/>
                </a:lnTo>
                <a:lnTo>
                  <a:pt x="30822" y="17056"/>
                </a:lnTo>
                <a:lnTo>
                  <a:pt x="12865" y="36563"/>
                </a:lnTo>
                <a:lnTo>
                  <a:pt x="2184" y="60896"/>
                </a:lnTo>
                <a:lnTo>
                  <a:pt x="0" y="87414"/>
                </a:lnTo>
                <a:lnTo>
                  <a:pt x="533" y="89585"/>
                </a:lnTo>
                <a:lnTo>
                  <a:pt x="0" y="87414"/>
                </a:lnTo>
                <a:lnTo>
                  <a:pt x="901" y="7625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3860064" y="7556263"/>
            <a:ext cx="20142" cy="3403"/>
          </a:xfrm>
          <a:custGeom>
            <a:avLst/>
            <a:gdLst/>
            <a:ahLst/>
            <a:cxnLst/>
            <a:rect l="l" t="t" r="r" b="b"/>
            <a:pathLst>
              <a:path w="20142" h="3403">
                <a:moveTo>
                  <a:pt x="1752" y="317"/>
                </a:moveTo>
                <a:lnTo>
                  <a:pt x="20142" y="3403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3880205" y="7559655"/>
            <a:ext cx="58394" cy="60947"/>
          </a:xfrm>
          <a:custGeom>
            <a:avLst/>
            <a:gdLst/>
            <a:ahLst/>
            <a:cxnLst/>
            <a:rect l="l" t="t" r="r" b="b"/>
            <a:pathLst>
              <a:path w="58394" h="60947">
                <a:moveTo>
                  <a:pt x="2654" y="431"/>
                </a:moveTo>
                <a:lnTo>
                  <a:pt x="0" y="0"/>
                </a:lnTo>
                <a:lnTo>
                  <a:pt x="6057" y="1015"/>
                </a:lnTo>
                <a:lnTo>
                  <a:pt x="29438" y="13665"/>
                </a:lnTo>
                <a:lnTo>
                  <a:pt x="47447" y="33210"/>
                </a:lnTo>
                <a:lnTo>
                  <a:pt x="58127" y="57492"/>
                </a:lnTo>
                <a:lnTo>
                  <a:pt x="58394" y="60947"/>
                </a:lnTo>
                <a:lnTo>
                  <a:pt x="58127" y="57492"/>
                </a:lnTo>
                <a:lnTo>
                  <a:pt x="47447" y="33210"/>
                </a:lnTo>
                <a:lnTo>
                  <a:pt x="29438" y="13665"/>
                </a:lnTo>
                <a:lnTo>
                  <a:pt x="6324" y="111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3359044" y="7559871"/>
            <a:ext cx="4724" cy="800"/>
          </a:xfrm>
          <a:custGeom>
            <a:avLst/>
            <a:gdLst/>
            <a:ahLst/>
            <a:cxnLst/>
            <a:rect l="l" t="t" r="r" b="b"/>
            <a:pathLst>
              <a:path w="4724" h="800">
                <a:moveTo>
                  <a:pt x="0" y="800"/>
                </a:moveTo>
                <a:lnTo>
                  <a:pt x="4724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3373014" y="7560990"/>
            <a:ext cx="12331" cy="2070"/>
          </a:xfrm>
          <a:custGeom>
            <a:avLst/>
            <a:gdLst/>
            <a:ahLst/>
            <a:cxnLst/>
            <a:rect l="l" t="t" r="r" b="b"/>
            <a:pathLst>
              <a:path w="12331" h="2070">
                <a:moveTo>
                  <a:pt x="12331" y="0"/>
                </a:moveTo>
                <a:lnTo>
                  <a:pt x="0" y="207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3385343" y="7560993"/>
            <a:ext cx="12331" cy="2070"/>
          </a:xfrm>
          <a:custGeom>
            <a:avLst/>
            <a:gdLst/>
            <a:ahLst/>
            <a:cxnLst/>
            <a:rect l="l" t="t" r="r" b="b"/>
            <a:pathLst>
              <a:path w="12331" h="2070">
                <a:moveTo>
                  <a:pt x="12331" y="2070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3448899" y="7678478"/>
            <a:ext cx="50" cy="101"/>
          </a:xfrm>
          <a:custGeom>
            <a:avLst/>
            <a:gdLst/>
            <a:ahLst/>
            <a:cxnLst/>
            <a:rect l="l" t="t" r="r" b="b"/>
            <a:pathLst>
              <a:path w="50" h="101">
                <a:moveTo>
                  <a:pt x="0" y="101"/>
                </a:moveTo>
                <a:lnTo>
                  <a:pt x="5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3596510" y="7560351"/>
            <a:ext cx="1651" cy="266"/>
          </a:xfrm>
          <a:custGeom>
            <a:avLst/>
            <a:gdLst/>
            <a:ahLst/>
            <a:cxnLst/>
            <a:rect l="l" t="t" r="r" b="b"/>
            <a:pathLst>
              <a:path w="1650" h="266">
                <a:moveTo>
                  <a:pt x="0" y="266"/>
                </a:moveTo>
                <a:lnTo>
                  <a:pt x="1651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3610378" y="7561044"/>
            <a:ext cx="12331" cy="2019"/>
          </a:xfrm>
          <a:custGeom>
            <a:avLst/>
            <a:gdLst/>
            <a:ahLst/>
            <a:cxnLst/>
            <a:rect l="l" t="t" r="r" b="b"/>
            <a:pathLst>
              <a:path w="12331" h="2019">
                <a:moveTo>
                  <a:pt x="0" y="2019"/>
                </a:moveTo>
                <a:lnTo>
                  <a:pt x="12331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3553098" y="7606426"/>
            <a:ext cx="50" cy="101"/>
          </a:xfrm>
          <a:custGeom>
            <a:avLst/>
            <a:gdLst/>
            <a:ahLst/>
            <a:cxnLst/>
            <a:rect l="l" t="t" r="r" b="b"/>
            <a:pathLst>
              <a:path w="50" h="101">
                <a:moveTo>
                  <a:pt x="0" y="101"/>
                </a:moveTo>
                <a:lnTo>
                  <a:pt x="5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3622711" y="7561044"/>
            <a:ext cx="12268" cy="2019"/>
          </a:xfrm>
          <a:custGeom>
            <a:avLst/>
            <a:gdLst/>
            <a:ahLst/>
            <a:cxnLst/>
            <a:rect l="l" t="t" r="r" b="b"/>
            <a:pathLst>
              <a:path w="12268" h="2019">
                <a:moveTo>
                  <a:pt x="12268" y="2019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3833865" y="7560087"/>
            <a:ext cx="3403" cy="584"/>
          </a:xfrm>
          <a:custGeom>
            <a:avLst/>
            <a:gdLst/>
            <a:ahLst/>
            <a:cxnLst/>
            <a:rect l="l" t="t" r="r" b="b"/>
            <a:pathLst>
              <a:path w="3403" h="584">
                <a:moveTo>
                  <a:pt x="3403" y="0"/>
                </a:moveTo>
                <a:lnTo>
                  <a:pt x="0" y="58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3847736" y="7561044"/>
            <a:ext cx="12331" cy="2019"/>
          </a:xfrm>
          <a:custGeom>
            <a:avLst/>
            <a:gdLst/>
            <a:ahLst/>
            <a:cxnLst/>
            <a:rect l="l" t="t" r="r" b="b"/>
            <a:pathLst>
              <a:path w="12331" h="2019">
                <a:moveTo>
                  <a:pt x="0" y="2019"/>
                </a:moveTo>
                <a:lnTo>
                  <a:pt x="12331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3860064" y="7561044"/>
            <a:ext cx="12331" cy="2019"/>
          </a:xfrm>
          <a:custGeom>
            <a:avLst/>
            <a:gdLst/>
            <a:ahLst/>
            <a:cxnLst/>
            <a:rect l="l" t="t" r="r" b="b"/>
            <a:pathLst>
              <a:path w="12331" h="2019">
                <a:moveTo>
                  <a:pt x="8661" y="1435"/>
                </a:moveTo>
                <a:lnTo>
                  <a:pt x="12331" y="2019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3933657" y="7655577"/>
            <a:ext cx="50" cy="101"/>
          </a:xfrm>
          <a:custGeom>
            <a:avLst/>
            <a:gdLst/>
            <a:ahLst/>
            <a:cxnLst/>
            <a:rect l="l" t="t" r="r" b="b"/>
            <a:pathLst>
              <a:path w="50" h="101">
                <a:moveTo>
                  <a:pt x="0" y="101"/>
                </a:moveTo>
                <a:lnTo>
                  <a:pt x="5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3886521" y="7560779"/>
            <a:ext cx="5956" cy="3238"/>
          </a:xfrm>
          <a:custGeom>
            <a:avLst/>
            <a:gdLst/>
            <a:ahLst/>
            <a:cxnLst/>
            <a:rect l="l" t="t" r="r" b="b"/>
            <a:pathLst>
              <a:path w="5956" h="3238">
                <a:moveTo>
                  <a:pt x="5956" y="3238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3896142" y="7565986"/>
            <a:ext cx="2438" cy="1320"/>
          </a:xfrm>
          <a:custGeom>
            <a:avLst/>
            <a:gdLst/>
            <a:ahLst/>
            <a:cxnLst/>
            <a:rect l="l" t="t" r="r" b="b"/>
            <a:pathLst>
              <a:path w="2438" h="1320">
                <a:moveTo>
                  <a:pt x="0" y="0"/>
                </a:moveTo>
                <a:lnTo>
                  <a:pt x="2438" y="132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3325994" y="7577618"/>
            <a:ext cx="57594" cy="62064"/>
          </a:xfrm>
          <a:custGeom>
            <a:avLst/>
            <a:gdLst/>
            <a:ahLst/>
            <a:cxnLst/>
            <a:rect l="l" t="t" r="r" b="b"/>
            <a:pathLst>
              <a:path w="57594" h="62064">
                <a:moveTo>
                  <a:pt x="0" y="61480"/>
                </a:moveTo>
                <a:lnTo>
                  <a:pt x="0" y="62064"/>
                </a:lnTo>
                <a:lnTo>
                  <a:pt x="0" y="47510"/>
                </a:lnTo>
                <a:lnTo>
                  <a:pt x="47447" y="47459"/>
                </a:lnTo>
                <a:lnTo>
                  <a:pt x="47447" y="0"/>
                </a:lnTo>
                <a:lnTo>
                  <a:pt x="57594" y="0"/>
                </a:lnTo>
                <a:lnTo>
                  <a:pt x="51485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3383593" y="7577621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0" y="0"/>
                </a:moveTo>
                <a:lnTo>
                  <a:pt x="6108" y="0"/>
                </a:lnTo>
                <a:lnTo>
                  <a:pt x="3873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3389703" y="7577621"/>
            <a:ext cx="53987" cy="47498"/>
          </a:xfrm>
          <a:custGeom>
            <a:avLst/>
            <a:gdLst/>
            <a:ahLst/>
            <a:cxnLst/>
            <a:rect l="l" t="t" r="r" b="b"/>
            <a:pathLst>
              <a:path w="53987" h="47498">
                <a:moveTo>
                  <a:pt x="0" y="0"/>
                </a:moveTo>
                <a:lnTo>
                  <a:pt x="7493" y="0"/>
                </a:lnTo>
                <a:lnTo>
                  <a:pt x="7493" y="47498"/>
                </a:lnTo>
                <a:lnTo>
                  <a:pt x="53987" y="47498"/>
                </a:lnTo>
                <a:lnTo>
                  <a:pt x="49796" y="4749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3434925" y="7573261"/>
            <a:ext cx="3822" cy="4254"/>
          </a:xfrm>
          <a:custGeom>
            <a:avLst/>
            <a:gdLst/>
            <a:ahLst/>
            <a:cxnLst/>
            <a:rect l="l" t="t" r="r" b="b"/>
            <a:pathLst>
              <a:path w="3822" h="4254">
                <a:moveTo>
                  <a:pt x="3822" y="4254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3610855" y="7577621"/>
            <a:ext cx="11849" cy="6807"/>
          </a:xfrm>
          <a:custGeom>
            <a:avLst/>
            <a:gdLst/>
            <a:ahLst/>
            <a:cxnLst/>
            <a:rect l="l" t="t" r="r" b="b"/>
            <a:pathLst>
              <a:path w="11849" h="6807">
                <a:moveTo>
                  <a:pt x="5740" y="0"/>
                </a:moveTo>
                <a:lnTo>
                  <a:pt x="11849" y="0"/>
                </a:lnTo>
                <a:lnTo>
                  <a:pt x="0" y="0"/>
                </a:lnTo>
                <a:lnTo>
                  <a:pt x="0" y="6807"/>
                </a:lnTo>
                <a:lnTo>
                  <a:pt x="0" y="340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3628816" y="7577621"/>
            <a:ext cx="5740" cy="6807"/>
          </a:xfrm>
          <a:custGeom>
            <a:avLst/>
            <a:gdLst/>
            <a:ahLst/>
            <a:cxnLst/>
            <a:rect l="l" t="t" r="r" b="b"/>
            <a:pathLst>
              <a:path w="5740" h="6807">
                <a:moveTo>
                  <a:pt x="0" y="0"/>
                </a:moveTo>
                <a:lnTo>
                  <a:pt x="5740" y="0"/>
                </a:lnTo>
                <a:lnTo>
                  <a:pt x="5740" y="6807"/>
                </a:lnTo>
                <a:lnTo>
                  <a:pt x="5740" y="143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3800717" y="7577621"/>
            <a:ext cx="61099" cy="61480"/>
          </a:xfrm>
          <a:custGeom>
            <a:avLst/>
            <a:gdLst/>
            <a:ahLst/>
            <a:cxnLst/>
            <a:rect l="l" t="t" r="r" b="b"/>
            <a:pathLst>
              <a:path w="61099" h="61480">
                <a:moveTo>
                  <a:pt x="59347" y="0"/>
                </a:moveTo>
                <a:lnTo>
                  <a:pt x="61099" y="0"/>
                </a:lnTo>
                <a:lnTo>
                  <a:pt x="47498" y="0"/>
                </a:lnTo>
                <a:lnTo>
                  <a:pt x="47498" y="47498"/>
                </a:lnTo>
                <a:lnTo>
                  <a:pt x="0" y="47561"/>
                </a:lnTo>
                <a:lnTo>
                  <a:pt x="0" y="61480"/>
                </a:lnTo>
                <a:lnTo>
                  <a:pt x="0" y="5722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3861821" y="7577621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368" y="0"/>
                </a:moveTo>
                <a:lnTo>
                  <a:pt x="0" y="0"/>
                </a:lnTo>
                <a:lnTo>
                  <a:pt x="6108" y="0"/>
                </a:lnTo>
                <a:lnTo>
                  <a:pt x="368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3867931" y="7577616"/>
            <a:ext cx="51485" cy="62064"/>
          </a:xfrm>
          <a:custGeom>
            <a:avLst/>
            <a:gdLst/>
            <a:ahLst/>
            <a:cxnLst/>
            <a:rect l="l" t="t" r="r" b="b"/>
            <a:pathLst>
              <a:path w="51485" h="62064">
                <a:moveTo>
                  <a:pt x="51485" y="55905"/>
                </a:moveTo>
                <a:lnTo>
                  <a:pt x="51485" y="62064"/>
                </a:lnTo>
                <a:lnTo>
                  <a:pt x="51485" y="47510"/>
                </a:lnTo>
                <a:lnTo>
                  <a:pt x="3987" y="47510"/>
                </a:lnTo>
                <a:lnTo>
                  <a:pt x="3987" y="0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3909640" y="7573317"/>
            <a:ext cx="1219" cy="1333"/>
          </a:xfrm>
          <a:custGeom>
            <a:avLst/>
            <a:gdLst/>
            <a:ahLst/>
            <a:cxnLst/>
            <a:rect l="l" t="t" r="r" b="b"/>
            <a:pathLst>
              <a:path w="1219" h="1333">
                <a:moveTo>
                  <a:pt x="0" y="0"/>
                </a:moveTo>
                <a:lnTo>
                  <a:pt x="1219" y="133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3250010" y="7583736"/>
            <a:ext cx="38100" cy="209880"/>
          </a:xfrm>
          <a:custGeom>
            <a:avLst/>
            <a:gdLst/>
            <a:ahLst/>
            <a:cxnLst/>
            <a:rect l="l" t="t" r="r" b="b"/>
            <a:pathLst>
              <a:path w="38100" h="209880">
                <a:moveTo>
                  <a:pt x="0" y="162433"/>
                </a:moveTo>
                <a:lnTo>
                  <a:pt x="0" y="209880"/>
                </a:lnTo>
                <a:lnTo>
                  <a:pt x="38100" y="209880"/>
                </a:lnTo>
                <a:lnTo>
                  <a:pt x="0" y="209880"/>
                </a:lnTo>
                <a:lnTo>
                  <a:pt x="0" y="0"/>
                </a:lnTo>
                <a:lnTo>
                  <a:pt x="0" y="18491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3919894" y="7584423"/>
            <a:ext cx="3238" cy="3505"/>
          </a:xfrm>
          <a:custGeom>
            <a:avLst/>
            <a:gdLst/>
            <a:ahLst/>
            <a:cxnLst/>
            <a:rect l="l" t="t" r="r" b="b"/>
            <a:pathLst>
              <a:path w="3238" h="3505">
                <a:moveTo>
                  <a:pt x="0" y="0"/>
                </a:moveTo>
                <a:lnTo>
                  <a:pt x="3238" y="350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3610856" y="7584423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3563358" y="7590588"/>
            <a:ext cx="47498" cy="49098"/>
          </a:xfrm>
          <a:custGeom>
            <a:avLst/>
            <a:gdLst/>
            <a:ahLst/>
            <a:cxnLst/>
            <a:rect l="l" t="t" r="r" b="b"/>
            <a:pathLst>
              <a:path w="47498" h="49098">
                <a:moveTo>
                  <a:pt x="47498" y="0"/>
                </a:moveTo>
                <a:lnTo>
                  <a:pt x="47498" y="34544"/>
                </a:lnTo>
                <a:lnTo>
                  <a:pt x="0" y="34544"/>
                </a:lnTo>
                <a:lnTo>
                  <a:pt x="0" y="49098"/>
                </a:lnTo>
                <a:lnTo>
                  <a:pt x="0" y="4851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3628795" y="7574567"/>
            <a:ext cx="0" cy="16015"/>
          </a:xfrm>
          <a:custGeom>
            <a:avLst/>
            <a:gdLst/>
            <a:ahLst/>
            <a:cxnLst/>
            <a:rect l="l" t="t" r="r" b="b"/>
            <a:pathLst>
              <a:path h="16015">
                <a:moveTo>
                  <a:pt x="0" y="0"/>
                </a:moveTo>
                <a:lnTo>
                  <a:pt x="0" y="16015"/>
                </a:lnTo>
              </a:path>
            </a:pathLst>
          </a:custGeom>
          <a:ln w="61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3682855" y="7584795"/>
            <a:ext cx="9093" cy="11899"/>
          </a:xfrm>
          <a:custGeom>
            <a:avLst/>
            <a:gdLst/>
            <a:ahLst/>
            <a:cxnLst/>
            <a:rect l="l" t="t" r="r" b="b"/>
            <a:pathLst>
              <a:path w="9093" h="11899">
                <a:moveTo>
                  <a:pt x="0" y="0"/>
                </a:moveTo>
                <a:lnTo>
                  <a:pt x="7391" y="8026"/>
                </a:lnTo>
                <a:lnTo>
                  <a:pt x="9093" y="11899"/>
                </a:lnTo>
                <a:lnTo>
                  <a:pt x="7391" y="802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3995348" y="7590588"/>
            <a:ext cx="0" cy="184175"/>
          </a:xfrm>
          <a:custGeom>
            <a:avLst/>
            <a:gdLst/>
            <a:ahLst/>
            <a:cxnLst/>
            <a:rect l="l" t="t" r="r" b="b"/>
            <a:pathLst>
              <a:path h="184175">
                <a:moveTo>
                  <a:pt x="0" y="0"/>
                </a:moveTo>
                <a:lnTo>
                  <a:pt x="0" y="184175"/>
                </a:lnTo>
                <a:lnTo>
                  <a:pt x="0" y="15557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3452882" y="7592819"/>
            <a:ext cx="10414" cy="23749"/>
          </a:xfrm>
          <a:custGeom>
            <a:avLst/>
            <a:gdLst/>
            <a:ahLst/>
            <a:cxnLst/>
            <a:rect l="l" t="t" r="r" b="b"/>
            <a:pathLst>
              <a:path w="10413" h="23749">
                <a:moveTo>
                  <a:pt x="0" y="0"/>
                </a:moveTo>
                <a:lnTo>
                  <a:pt x="10414" y="23749"/>
                </a:lnTo>
                <a:lnTo>
                  <a:pt x="1701" y="387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3634555" y="7590588"/>
            <a:ext cx="42354" cy="34544"/>
          </a:xfrm>
          <a:custGeom>
            <a:avLst/>
            <a:gdLst/>
            <a:ahLst/>
            <a:cxnLst/>
            <a:rect l="l" t="t" r="r" b="b"/>
            <a:pathLst>
              <a:path w="42354" h="34544">
                <a:moveTo>
                  <a:pt x="0" y="0"/>
                </a:moveTo>
                <a:lnTo>
                  <a:pt x="0" y="34544"/>
                </a:lnTo>
                <a:lnTo>
                  <a:pt x="42354" y="34544"/>
                </a:lnTo>
                <a:lnTo>
                  <a:pt x="38950" y="3454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3927652" y="7592872"/>
            <a:ext cx="1600" cy="3670"/>
          </a:xfrm>
          <a:custGeom>
            <a:avLst/>
            <a:gdLst/>
            <a:ahLst/>
            <a:cxnLst/>
            <a:rect l="l" t="t" r="r" b="b"/>
            <a:pathLst>
              <a:path w="1600" h="3670">
                <a:moveTo>
                  <a:pt x="0" y="0"/>
                </a:moveTo>
                <a:lnTo>
                  <a:pt x="1600" y="367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3691945" y="7596701"/>
            <a:ext cx="4356" cy="9829"/>
          </a:xfrm>
          <a:custGeom>
            <a:avLst/>
            <a:gdLst/>
            <a:ahLst/>
            <a:cxnLst/>
            <a:rect l="l" t="t" r="r" b="b"/>
            <a:pathLst>
              <a:path w="4356" h="9829">
                <a:moveTo>
                  <a:pt x="2705" y="6159"/>
                </a:moveTo>
                <a:lnTo>
                  <a:pt x="4356" y="9829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3696299" y="7606525"/>
            <a:ext cx="4991" cy="14719"/>
          </a:xfrm>
          <a:custGeom>
            <a:avLst/>
            <a:gdLst/>
            <a:ahLst/>
            <a:cxnLst/>
            <a:rect l="l" t="t" r="r" b="b"/>
            <a:pathLst>
              <a:path w="4991" h="14719">
                <a:moveTo>
                  <a:pt x="4622" y="10629"/>
                </a:moveTo>
                <a:lnTo>
                  <a:pt x="4991" y="14719"/>
                </a:lnTo>
                <a:lnTo>
                  <a:pt x="4622" y="10629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3407925" y="7616571"/>
            <a:ext cx="57823" cy="96812"/>
          </a:xfrm>
          <a:custGeom>
            <a:avLst/>
            <a:gdLst/>
            <a:ahLst/>
            <a:cxnLst/>
            <a:rect l="l" t="t" r="r" b="b"/>
            <a:pathLst>
              <a:path w="57823" h="96812">
                <a:moveTo>
                  <a:pt x="55638" y="584"/>
                </a:moveTo>
                <a:lnTo>
                  <a:pt x="55956" y="4673"/>
                </a:lnTo>
                <a:lnTo>
                  <a:pt x="55638" y="584"/>
                </a:lnTo>
                <a:lnTo>
                  <a:pt x="55372" y="0"/>
                </a:lnTo>
                <a:lnTo>
                  <a:pt x="55638" y="584"/>
                </a:lnTo>
                <a:lnTo>
                  <a:pt x="57823" y="27050"/>
                </a:lnTo>
                <a:lnTo>
                  <a:pt x="51333" y="52819"/>
                </a:lnTo>
                <a:lnTo>
                  <a:pt x="36779" y="75082"/>
                </a:lnTo>
                <a:lnTo>
                  <a:pt x="15836" y="91389"/>
                </a:lnTo>
                <a:lnTo>
                  <a:pt x="0" y="96812"/>
                </a:lnTo>
                <a:lnTo>
                  <a:pt x="11531" y="9282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3463881" y="7621245"/>
            <a:ext cx="800" cy="9093"/>
          </a:xfrm>
          <a:custGeom>
            <a:avLst/>
            <a:gdLst/>
            <a:ahLst/>
            <a:cxnLst/>
            <a:rect l="l" t="t" r="r" b="b"/>
            <a:pathLst>
              <a:path w="800" h="9093">
                <a:moveTo>
                  <a:pt x="0" y="0"/>
                </a:moveTo>
                <a:lnTo>
                  <a:pt x="800" y="909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3923131" y="7617155"/>
            <a:ext cx="17386" cy="68859"/>
          </a:xfrm>
          <a:custGeom>
            <a:avLst/>
            <a:gdLst/>
            <a:ahLst/>
            <a:cxnLst/>
            <a:rect l="l" t="t" r="r" b="b"/>
            <a:pathLst>
              <a:path w="17386" h="68859">
                <a:moveTo>
                  <a:pt x="15201" y="0"/>
                </a:moveTo>
                <a:lnTo>
                  <a:pt x="17386" y="26517"/>
                </a:lnTo>
                <a:lnTo>
                  <a:pt x="10845" y="52235"/>
                </a:lnTo>
                <a:lnTo>
                  <a:pt x="0" y="68859"/>
                </a:lnTo>
                <a:lnTo>
                  <a:pt x="2451" y="6503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3443693" y="7625120"/>
            <a:ext cx="952" cy="13982"/>
          </a:xfrm>
          <a:custGeom>
            <a:avLst/>
            <a:gdLst/>
            <a:ahLst/>
            <a:cxnLst/>
            <a:rect l="l" t="t" r="r" b="b"/>
            <a:pathLst>
              <a:path w="952" h="13982">
                <a:moveTo>
                  <a:pt x="952" y="9728"/>
                </a:moveTo>
                <a:lnTo>
                  <a:pt x="952" y="13982"/>
                </a:lnTo>
                <a:lnTo>
                  <a:pt x="952" y="0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3676904" y="7625125"/>
            <a:ext cx="5156" cy="14566"/>
          </a:xfrm>
          <a:custGeom>
            <a:avLst/>
            <a:gdLst/>
            <a:ahLst/>
            <a:cxnLst/>
            <a:rect l="l" t="t" r="r" b="b"/>
            <a:pathLst>
              <a:path w="5156" h="14566">
                <a:moveTo>
                  <a:pt x="0" y="0"/>
                </a:moveTo>
                <a:lnTo>
                  <a:pt x="5156" y="0"/>
                </a:lnTo>
                <a:lnTo>
                  <a:pt x="5156" y="14566"/>
                </a:lnTo>
                <a:lnTo>
                  <a:pt x="5156" y="1184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3701294" y="7621245"/>
            <a:ext cx="749" cy="8877"/>
          </a:xfrm>
          <a:custGeom>
            <a:avLst/>
            <a:gdLst/>
            <a:ahLst/>
            <a:cxnLst/>
            <a:rect l="l" t="t" r="r" b="b"/>
            <a:pathLst>
              <a:path w="749" h="8877">
                <a:moveTo>
                  <a:pt x="0" y="0"/>
                </a:moveTo>
                <a:lnTo>
                  <a:pt x="749" y="887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3325994" y="7633521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345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3682058" y="7633521"/>
            <a:ext cx="0" cy="5575"/>
          </a:xfrm>
          <a:custGeom>
            <a:avLst/>
            <a:gdLst/>
            <a:ahLst/>
            <a:cxnLst/>
            <a:rect l="l" t="t" r="r" b="b"/>
            <a:pathLst>
              <a:path h="5575">
                <a:moveTo>
                  <a:pt x="0" y="0"/>
                </a:moveTo>
                <a:lnTo>
                  <a:pt x="0" y="5575"/>
                </a:lnTo>
                <a:lnTo>
                  <a:pt x="0" y="132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3325994" y="7639686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3325990" y="7639099"/>
            <a:ext cx="118656" cy="57226"/>
          </a:xfrm>
          <a:custGeom>
            <a:avLst/>
            <a:gdLst/>
            <a:ahLst/>
            <a:cxnLst/>
            <a:rect l="l" t="t" r="r" b="b"/>
            <a:pathLst>
              <a:path w="118656" h="57226">
                <a:moveTo>
                  <a:pt x="118656" y="0"/>
                </a:moveTo>
                <a:lnTo>
                  <a:pt x="118656" y="9728"/>
                </a:lnTo>
                <a:lnTo>
                  <a:pt x="71208" y="9728"/>
                </a:lnTo>
                <a:lnTo>
                  <a:pt x="71158" y="57226"/>
                </a:lnTo>
                <a:lnTo>
                  <a:pt x="47459" y="57226"/>
                </a:lnTo>
                <a:lnTo>
                  <a:pt x="47459" y="9728"/>
                </a:lnTo>
                <a:lnTo>
                  <a:pt x="0" y="9728"/>
                </a:lnTo>
                <a:lnTo>
                  <a:pt x="0" y="6756"/>
                </a:lnTo>
                <a:lnTo>
                  <a:pt x="0" y="972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3542259" y="7639686"/>
            <a:ext cx="749" cy="6794"/>
          </a:xfrm>
          <a:custGeom>
            <a:avLst/>
            <a:gdLst/>
            <a:ahLst/>
            <a:cxnLst/>
            <a:rect l="l" t="t" r="r" b="b"/>
            <a:pathLst>
              <a:path w="749" h="6794">
                <a:moveTo>
                  <a:pt x="317" y="0"/>
                </a:moveTo>
                <a:lnTo>
                  <a:pt x="0" y="3937"/>
                </a:lnTo>
                <a:lnTo>
                  <a:pt x="749" y="6794"/>
                </a:lnTo>
                <a:lnTo>
                  <a:pt x="0" y="393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3563353" y="7633521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345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3682058" y="7639686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3779669" y="7639686"/>
            <a:ext cx="317" cy="3987"/>
          </a:xfrm>
          <a:custGeom>
            <a:avLst/>
            <a:gdLst/>
            <a:ahLst/>
            <a:cxnLst/>
            <a:rect l="l" t="t" r="r" b="b"/>
            <a:pathLst>
              <a:path w="317" h="3987">
                <a:moveTo>
                  <a:pt x="317" y="0"/>
                </a:moveTo>
                <a:lnTo>
                  <a:pt x="0" y="398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3800711" y="7639099"/>
            <a:ext cx="61112" cy="57226"/>
          </a:xfrm>
          <a:custGeom>
            <a:avLst/>
            <a:gdLst/>
            <a:ahLst/>
            <a:cxnLst/>
            <a:rect l="l" t="t" r="r" b="b"/>
            <a:pathLst>
              <a:path w="61112" h="57226">
                <a:moveTo>
                  <a:pt x="0" y="0"/>
                </a:moveTo>
                <a:lnTo>
                  <a:pt x="0" y="9779"/>
                </a:lnTo>
                <a:lnTo>
                  <a:pt x="47498" y="9779"/>
                </a:lnTo>
                <a:lnTo>
                  <a:pt x="47498" y="57226"/>
                </a:lnTo>
                <a:lnTo>
                  <a:pt x="61112" y="57226"/>
                </a:lnTo>
                <a:lnTo>
                  <a:pt x="57226" y="5722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3304899" y="7639681"/>
            <a:ext cx="7175" cy="30721"/>
          </a:xfrm>
          <a:custGeom>
            <a:avLst/>
            <a:gdLst/>
            <a:ahLst/>
            <a:cxnLst/>
            <a:rect l="l" t="t" r="r" b="b"/>
            <a:pathLst>
              <a:path w="7175" h="30721">
                <a:moveTo>
                  <a:pt x="0" y="3936"/>
                </a:moveTo>
                <a:lnTo>
                  <a:pt x="6540" y="29705"/>
                </a:lnTo>
                <a:lnTo>
                  <a:pt x="7175" y="30721"/>
                </a:lnTo>
                <a:lnTo>
                  <a:pt x="6540" y="29705"/>
                </a:lnTo>
                <a:lnTo>
                  <a:pt x="0" y="3936"/>
                </a:lnTo>
                <a:lnTo>
                  <a:pt x="31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3563353" y="7639686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3563353" y="7645849"/>
            <a:ext cx="0" cy="2971"/>
          </a:xfrm>
          <a:custGeom>
            <a:avLst/>
            <a:gdLst/>
            <a:ahLst/>
            <a:cxnLst/>
            <a:rect l="l" t="t" r="r" b="b"/>
            <a:pathLst>
              <a:path h="2971">
                <a:moveTo>
                  <a:pt x="0" y="0"/>
                </a:moveTo>
                <a:lnTo>
                  <a:pt x="0" y="2971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3634560" y="7645849"/>
            <a:ext cx="47498" cy="42989"/>
          </a:xfrm>
          <a:custGeom>
            <a:avLst/>
            <a:gdLst/>
            <a:ahLst/>
            <a:cxnLst/>
            <a:rect l="l" t="t" r="r" b="b"/>
            <a:pathLst>
              <a:path w="47498" h="42989">
                <a:moveTo>
                  <a:pt x="47498" y="0"/>
                </a:moveTo>
                <a:lnTo>
                  <a:pt x="47498" y="2971"/>
                </a:lnTo>
                <a:lnTo>
                  <a:pt x="0" y="2971"/>
                </a:lnTo>
                <a:lnTo>
                  <a:pt x="0" y="42989"/>
                </a:lnTo>
                <a:lnTo>
                  <a:pt x="0" y="3681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3780198" y="7645848"/>
            <a:ext cx="66586" cy="70726"/>
          </a:xfrm>
          <a:custGeom>
            <a:avLst/>
            <a:gdLst/>
            <a:ahLst/>
            <a:cxnLst/>
            <a:rect l="l" t="t" r="r" b="b"/>
            <a:pathLst>
              <a:path w="66586" h="70726">
                <a:moveTo>
                  <a:pt x="9778" y="29438"/>
                </a:moveTo>
                <a:lnTo>
                  <a:pt x="5956" y="23545"/>
                </a:lnTo>
                <a:lnTo>
                  <a:pt x="0" y="0"/>
                </a:lnTo>
                <a:lnTo>
                  <a:pt x="5956" y="23545"/>
                </a:lnTo>
                <a:lnTo>
                  <a:pt x="20510" y="45808"/>
                </a:lnTo>
                <a:lnTo>
                  <a:pt x="41452" y="62115"/>
                </a:lnTo>
                <a:lnTo>
                  <a:pt x="66586" y="70726"/>
                </a:lnTo>
                <a:lnTo>
                  <a:pt x="57073" y="6748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3917525" y="7623423"/>
            <a:ext cx="0" cy="22430"/>
          </a:xfrm>
          <a:custGeom>
            <a:avLst/>
            <a:gdLst/>
            <a:ahLst/>
            <a:cxnLst/>
            <a:rect l="l" t="t" r="r" b="b"/>
            <a:pathLst>
              <a:path h="22430">
                <a:moveTo>
                  <a:pt x="0" y="0"/>
                </a:moveTo>
                <a:lnTo>
                  <a:pt x="0" y="22430"/>
                </a:lnTo>
              </a:path>
            </a:pathLst>
          </a:custGeom>
          <a:ln w="34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3861822" y="7645849"/>
            <a:ext cx="57594" cy="50482"/>
          </a:xfrm>
          <a:custGeom>
            <a:avLst/>
            <a:gdLst/>
            <a:ahLst/>
            <a:cxnLst/>
            <a:rect l="l" t="t" r="r" b="b"/>
            <a:pathLst>
              <a:path w="57594" h="50482">
                <a:moveTo>
                  <a:pt x="57594" y="0"/>
                </a:moveTo>
                <a:lnTo>
                  <a:pt x="57594" y="3022"/>
                </a:lnTo>
                <a:lnTo>
                  <a:pt x="10096" y="3022"/>
                </a:lnTo>
                <a:lnTo>
                  <a:pt x="10096" y="50482"/>
                </a:lnTo>
                <a:lnTo>
                  <a:pt x="0" y="5048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3543002" y="7646487"/>
            <a:ext cx="5791" cy="22898"/>
          </a:xfrm>
          <a:custGeom>
            <a:avLst/>
            <a:gdLst/>
            <a:ahLst/>
            <a:cxnLst/>
            <a:rect l="l" t="t" r="r" b="b"/>
            <a:pathLst>
              <a:path w="5791" h="22898">
                <a:moveTo>
                  <a:pt x="0" y="0"/>
                </a:moveTo>
                <a:lnTo>
                  <a:pt x="5791" y="22898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3563353" y="7648823"/>
            <a:ext cx="47498" cy="40017"/>
          </a:xfrm>
          <a:custGeom>
            <a:avLst/>
            <a:gdLst/>
            <a:ahLst/>
            <a:cxnLst/>
            <a:rect l="l" t="t" r="r" b="b"/>
            <a:pathLst>
              <a:path w="47498" h="40017">
                <a:moveTo>
                  <a:pt x="0" y="0"/>
                </a:moveTo>
                <a:lnTo>
                  <a:pt x="47498" y="0"/>
                </a:lnTo>
                <a:lnTo>
                  <a:pt x="47447" y="40017"/>
                </a:lnTo>
                <a:lnTo>
                  <a:pt x="47447" y="3384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3800711" y="7645854"/>
            <a:ext cx="0" cy="3022"/>
          </a:xfrm>
          <a:custGeom>
            <a:avLst/>
            <a:gdLst/>
            <a:ahLst/>
            <a:cxnLst/>
            <a:rect l="l" t="t" r="r" b="b"/>
            <a:pathLst>
              <a:path h="3022">
                <a:moveTo>
                  <a:pt x="0" y="3022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3458566" y="7652755"/>
            <a:ext cx="4889" cy="17640"/>
          </a:xfrm>
          <a:custGeom>
            <a:avLst/>
            <a:gdLst/>
            <a:ahLst/>
            <a:cxnLst/>
            <a:rect l="l" t="t" r="r" b="b"/>
            <a:pathLst>
              <a:path w="4889" h="17640">
                <a:moveTo>
                  <a:pt x="4889" y="0"/>
                </a:moveTo>
                <a:lnTo>
                  <a:pt x="698" y="16636"/>
                </a:lnTo>
                <a:lnTo>
                  <a:pt x="0" y="17640"/>
                </a:lnTo>
                <a:lnTo>
                  <a:pt x="698" y="1663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3784876" y="7664234"/>
            <a:ext cx="1270" cy="5156"/>
          </a:xfrm>
          <a:custGeom>
            <a:avLst/>
            <a:gdLst/>
            <a:ahLst/>
            <a:cxnLst/>
            <a:rect l="l" t="t" r="r" b="b"/>
            <a:pathLst>
              <a:path w="1270" h="5156">
                <a:moveTo>
                  <a:pt x="0" y="0"/>
                </a:moveTo>
                <a:lnTo>
                  <a:pt x="1270" y="515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3310105" y="7664234"/>
            <a:ext cx="1333" cy="5156"/>
          </a:xfrm>
          <a:custGeom>
            <a:avLst/>
            <a:gdLst/>
            <a:ahLst/>
            <a:cxnLst/>
            <a:rect l="l" t="t" r="r" b="b"/>
            <a:pathLst>
              <a:path w="1333" h="5156">
                <a:moveTo>
                  <a:pt x="0" y="0"/>
                </a:moveTo>
                <a:lnTo>
                  <a:pt x="1333" y="515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3312066" y="7670391"/>
            <a:ext cx="86563" cy="46177"/>
          </a:xfrm>
          <a:custGeom>
            <a:avLst/>
            <a:gdLst/>
            <a:ahLst/>
            <a:cxnLst/>
            <a:rect l="l" t="t" r="r" b="b"/>
            <a:pathLst>
              <a:path w="86563" h="46177">
                <a:moveTo>
                  <a:pt x="47828" y="42036"/>
                </a:moveTo>
                <a:lnTo>
                  <a:pt x="59994" y="46177"/>
                </a:lnTo>
                <a:lnTo>
                  <a:pt x="86563" y="46177"/>
                </a:lnTo>
                <a:lnTo>
                  <a:pt x="59994" y="46177"/>
                </a:lnTo>
                <a:lnTo>
                  <a:pt x="34861" y="37579"/>
                </a:lnTo>
                <a:lnTo>
                  <a:pt x="13881" y="21259"/>
                </a:lnTo>
                <a:lnTo>
                  <a:pt x="0" y="0"/>
                </a:lnTo>
                <a:lnTo>
                  <a:pt x="2133" y="3251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3547465" y="7664234"/>
            <a:ext cx="4622" cy="10198"/>
          </a:xfrm>
          <a:custGeom>
            <a:avLst/>
            <a:gdLst/>
            <a:ahLst/>
            <a:cxnLst/>
            <a:rect l="l" t="t" r="r" b="b"/>
            <a:pathLst>
              <a:path w="4622" h="10198">
                <a:moveTo>
                  <a:pt x="0" y="0"/>
                </a:moveTo>
                <a:lnTo>
                  <a:pt x="1333" y="5156"/>
                </a:lnTo>
                <a:lnTo>
                  <a:pt x="4622" y="1019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3548794" y="7669389"/>
            <a:ext cx="60629" cy="47180"/>
          </a:xfrm>
          <a:custGeom>
            <a:avLst/>
            <a:gdLst/>
            <a:ahLst/>
            <a:cxnLst/>
            <a:rect l="l" t="t" r="r" b="b"/>
            <a:pathLst>
              <a:path w="60629" h="47180">
                <a:moveTo>
                  <a:pt x="0" y="0"/>
                </a:moveTo>
                <a:lnTo>
                  <a:pt x="14554" y="22263"/>
                </a:lnTo>
                <a:lnTo>
                  <a:pt x="35496" y="38569"/>
                </a:lnTo>
                <a:lnTo>
                  <a:pt x="60629" y="47180"/>
                </a:lnTo>
                <a:lnTo>
                  <a:pt x="46761" y="4240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3446553" y="7670397"/>
            <a:ext cx="12014" cy="18440"/>
          </a:xfrm>
          <a:custGeom>
            <a:avLst/>
            <a:gdLst/>
            <a:ahLst/>
            <a:cxnLst/>
            <a:rect l="l" t="t" r="r" b="b"/>
            <a:pathLst>
              <a:path w="12014" h="18440">
                <a:moveTo>
                  <a:pt x="12014" y="0"/>
                </a:moveTo>
                <a:lnTo>
                  <a:pt x="0" y="18440"/>
                </a:lnTo>
                <a:lnTo>
                  <a:pt x="3987" y="1226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3440451" y="7688835"/>
            <a:ext cx="6108" cy="6108"/>
          </a:xfrm>
          <a:custGeom>
            <a:avLst/>
            <a:gdLst/>
            <a:ahLst/>
            <a:cxnLst/>
            <a:rect l="l" t="t" r="r" b="b"/>
            <a:pathLst>
              <a:path w="6108" h="6108">
                <a:moveTo>
                  <a:pt x="6108" y="0"/>
                </a:moveTo>
                <a:lnTo>
                  <a:pt x="4254" y="2819"/>
                </a:lnTo>
                <a:lnTo>
                  <a:pt x="0" y="6108"/>
                </a:lnTo>
                <a:lnTo>
                  <a:pt x="4254" y="281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3610803" y="7688835"/>
            <a:ext cx="0" cy="6108"/>
          </a:xfrm>
          <a:custGeom>
            <a:avLst/>
            <a:gdLst/>
            <a:ahLst/>
            <a:cxnLst/>
            <a:rect l="l" t="t" r="r" b="b"/>
            <a:pathLst>
              <a:path h="6108">
                <a:moveTo>
                  <a:pt x="0" y="0"/>
                </a:moveTo>
                <a:lnTo>
                  <a:pt x="0" y="6108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3634555" y="7688835"/>
            <a:ext cx="0" cy="6108"/>
          </a:xfrm>
          <a:custGeom>
            <a:avLst/>
            <a:gdLst/>
            <a:ahLst/>
            <a:cxnLst/>
            <a:rect l="l" t="t" r="r" b="b"/>
            <a:pathLst>
              <a:path h="6108">
                <a:moveTo>
                  <a:pt x="0" y="0"/>
                </a:moveTo>
                <a:lnTo>
                  <a:pt x="0" y="6108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3899444" y="7686026"/>
            <a:ext cx="23685" cy="21196"/>
          </a:xfrm>
          <a:custGeom>
            <a:avLst/>
            <a:gdLst/>
            <a:ahLst/>
            <a:cxnLst/>
            <a:rect l="l" t="t" r="r" b="b"/>
            <a:pathLst>
              <a:path w="23685" h="21196">
                <a:moveTo>
                  <a:pt x="11417" y="12268"/>
                </a:moveTo>
                <a:lnTo>
                  <a:pt x="19977" y="5626"/>
                </a:lnTo>
                <a:lnTo>
                  <a:pt x="23685" y="0"/>
                </a:lnTo>
                <a:lnTo>
                  <a:pt x="19977" y="5626"/>
                </a:lnTo>
                <a:lnTo>
                  <a:pt x="0" y="21196"/>
                </a:lnTo>
                <a:lnTo>
                  <a:pt x="5308" y="1705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3433387" y="7694945"/>
            <a:ext cx="7061" cy="5473"/>
          </a:xfrm>
          <a:custGeom>
            <a:avLst/>
            <a:gdLst/>
            <a:ahLst/>
            <a:cxnLst/>
            <a:rect l="l" t="t" r="r" b="b"/>
            <a:pathLst>
              <a:path w="7061" h="5473">
                <a:moveTo>
                  <a:pt x="7061" y="0"/>
                </a:moveTo>
                <a:lnTo>
                  <a:pt x="0" y="547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3610803" y="7694943"/>
            <a:ext cx="23749" cy="1384"/>
          </a:xfrm>
          <a:custGeom>
            <a:avLst/>
            <a:gdLst/>
            <a:ahLst/>
            <a:cxnLst/>
            <a:rect l="l" t="t" r="r" b="b"/>
            <a:pathLst>
              <a:path w="23749" h="1384">
                <a:moveTo>
                  <a:pt x="0" y="1384"/>
                </a:moveTo>
                <a:lnTo>
                  <a:pt x="0" y="0"/>
                </a:lnTo>
                <a:lnTo>
                  <a:pt x="0" y="1384"/>
                </a:lnTo>
                <a:lnTo>
                  <a:pt x="23749" y="1384"/>
                </a:lnTo>
                <a:lnTo>
                  <a:pt x="23749" y="0"/>
                </a:lnTo>
                <a:lnTo>
                  <a:pt x="23749" y="1384"/>
                </a:lnTo>
                <a:lnTo>
                  <a:pt x="23749" y="38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3677804" y="7691652"/>
            <a:ext cx="4254" cy="3289"/>
          </a:xfrm>
          <a:custGeom>
            <a:avLst/>
            <a:gdLst/>
            <a:ahLst/>
            <a:cxnLst/>
            <a:rect l="l" t="t" r="r" b="b"/>
            <a:pathLst>
              <a:path w="4254" h="3289">
                <a:moveTo>
                  <a:pt x="4254" y="0"/>
                </a:moveTo>
                <a:lnTo>
                  <a:pt x="0" y="328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3916972" y="7691648"/>
            <a:ext cx="2438" cy="1917"/>
          </a:xfrm>
          <a:custGeom>
            <a:avLst/>
            <a:gdLst/>
            <a:ahLst/>
            <a:cxnLst/>
            <a:rect l="l" t="t" r="r" b="b"/>
            <a:pathLst>
              <a:path w="2438" h="1917">
                <a:moveTo>
                  <a:pt x="0" y="1917"/>
                </a:moveTo>
                <a:lnTo>
                  <a:pt x="2438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3383593" y="7696328"/>
            <a:ext cx="3873" cy="0"/>
          </a:xfrm>
          <a:custGeom>
            <a:avLst/>
            <a:gdLst/>
            <a:ahLst/>
            <a:cxnLst/>
            <a:rect l="l" t="t" r="r" b="b"/>
            <a:pathLst>
              <a:path w="3873">
                <a:moveTo>
                  <a:pt x="0" y="0"/>
                </a:moveTo>
                <a:lnTo>
                  <a:pt x="3873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3609421" y="7707224"/>
            <a:ext cx="52603" cy="9347"/>
          </a:xfrm>
          <a:custGeom>
            <a:avLst/>
            <a:gdLst/>
            <a:ahLst/>
            <a:cxnLst/>
            <a:rect l="l" t="t" r="r" b="b"/>
            <a:pathLst>
              <a:path w="52603" h="9347">
                <a:moveTo>
                  <a:pt x="0" y="9347"/>
                </a:moveTo>
                <a:lnTo>
                  <a:pt x="26568" y="9347"/>
                </a:lnTo>
                <a:lnTo>
                  <a:pt x="51701" y="736"/>
                </a:lnTo>
                <a:lnTo>
                  <a:pt x="52603" y="0"/>
                </a:lnTo>
                <a:lnTo>
                  <a:pt x="51701" y="736"/>
                </a:lnTo>
                <a:lnTo>
                  <a:pt x="47294" y="222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3846774" y="7701111"/>
            <a:ext cx="60528" cy="15455"/>
          </a:xfrm>
          <a:custGeom>
            <a:avLst/>
            <a:gdLst/>
            <a:ahLst/>
            <a:cxnLst/>
            <a:rect l="l" t="t" r="r" b="b"/>
            <a:pathLst>
              <a:path w="60528" h="15455">
                <a:moveTo>
                  <a:pt x="60528" y="0"/>
                </a:moveTo>
                <a:lnTo>
                  <a:pt x="51701" y="6857"/>
                </a:lnTo>
                <a:lnTo>
                  <a:pt x="26568" y="15455"/>
                </a:lnTo>
                <a:lnTo>
                  <a:pt x="0" y="1545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3659475" y="7707962"/>
            <a:ext cx="1651" cy="533"/>
          </a:xfrm>
          <a:custGeom>
            <a:avLst/>
            <a:gdLst/>
            <a:ahLst/>
            <a:cxnLst/>
            <a:rect l="l" t="t" r="r" b="b"/>
            <a:pathLst>
              <a:path w="1650" h="533">
                <a:moveTo>
                  <a:pt x="0" y="533"/>
                </a:moveTo>
                <a:lnTo>
                  <a:pt x="1651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3892047" y="7707221"/>
            <a:ext cx="7391" cy="2971"/>
          </a:xfrm>
          <a:custGeom>
            <a:avLst/>
            <a:gdLst/>
            <a:ahLst/>
            <a:cxnLst/>
            <a:rect l="l" t="t" r="r" b="b"/>
            <a:pathLst>
              <a:path w="7391" h="2971">
                <a:moveTo>
                  <a:pt x="7391" y="0"/>
                </a:moveTo>
                <a:lnTo>
                  <a:pt x="6438" y="736"/>
                </a:lnTo>
                <a:lnTo>
                  <a:pt x="0" y="2971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3892477" y="7707966"/>
            <a:ext cx="6007" cy="2070"/>
          </a:xfrm>
          <a:custGeom>
            <a:avLst/>
            <a:gdLst/>
            <a:ahLst/>
            <a:cxnLst/>
            <a:rect l="l" t="t" r="r" b="b"/>
            <a:pathLst>
              <a:path w="6007" h="2070">
                <a:moveTo>
                  <a:pt x="0" y="2070"/>
                </a:moveTo>
                <a:lnTo>
                  <a:pt x="600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3371319" y="7716306"/>
            <a:ext cx="749" cy="266"/>
          </a:xfrm>
          <a:custGeom>
            <a:avLst/>
            <a:gdLst/>
            <a:ahLst/>
            <a:cxnLst/>
            <a:rect l="l" t="t" r="r" b="b"/>
            <a:pathLst>
              <a:path w="749" h="266">
                <a:moveTo>
                  <a:pt x="0" y="0"/>
                </a:moveTo>
                <a:lnTo>
                  <a:pt x="749" y="26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3395863" y="7713384"/>
            <a:ext cx="12065" cy="3187"/>
          </a:xfrm>
          <a:custGeom>
            <a:avLst/>
            <a:gdLst/>
            <a:ahLst/>
            <a:cxnLst/>
            <a:rect l="l" t="t" r="r" b="b"/>
            <a:pathLst>
              <a:path w="12064" h="3187">
                <a:moveTo>
                  <a:pt x="2768" y="3187"/>
                </a:moveTo>
                <a:lnTo>
                  <a:pt x="12065" y="0"/>
                </a:lnTo>
                <a:lnTo>
                  <a:pt x="2768" y="3187"/>
                </a:lnTo>
                <a:lnTo>
                  <a:pt x="0" y="318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3604319" y="7714818"/>
            <a:ext cx="12865" cy="1752"/>
          </a:xfrm>
          <a:custGeom>
            <a:avLst/>
            <a:gdLst/>
            <a:ahLst/>
            <a:cxnLst/>
            <a:rect l="l" t="t" r="r" b="b"/>
            <a:pathLst>
              <a:path w="12865" h="1752">
                <a:moveTo>
                  <a:pt x="0" y="0"/>
                </a:moveTo>
                <a:lnTo>
                  <a:pt x="5105" y="1752"/>
                </a:lnTo>
                <a:lnTo>
                  <a:pt x="12865" y="175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3843432" y="7715404"/>
            <a:ext cx="12433" cy="1168"/>
          </a:xfrm>
          <a:custGeom>
            <a:avLst/>
            <a:gdLst/>
            <a:ahLst/>
            <a:cxnLst/>
            <a:rect l="l" t="t" r="r" b="b"/>
            <a:pathLst>
              <a:path w="12433" h="1168">
                <a:moveTo>
                  <a:pt x="0" y="0"/>
                </a:moveTo>
                <a:lnTo>
                  <a:pt x="3352" y="1168"/>
                </a:lnTo>
                <a:lnTo>
                  <a:pt x="12433" y="116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3552029" y="7774757"/>
            <a:ext cx="443318" cy="18910"/>
          </a:xfrm>
          <a:custGeom>
            <a:avLst/>
            <a:gdLst/>
            <a:ahLst/>
            <a:cxnLst/>
            <a:rect l="l" t="t" r="r" b="b"/>
            <a:pathLst>
              <a:path w="443318" h="18910">
                <a:moveTo>
                  <a:pt x="443318" y="0"/>
                </a:moveTo>
                <a:lnTo>
                  <a:pt x="443318" y="18910"/>
                </a:lnTo>
                <a:lnTo>
                  <a:pt x="0" y="1885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3260956" y="7793620"/>
            <a:ext cx="27152" cy="0"/>
          </a:xfrm>
          <a:custGeom>
            <a:avLst/>
            <a:gdLst/>
            <a:ahLst/>
            <a:cxnLst/>
            <a:rect l="l" t="t" r="r" b="b"/>
            <a:pathLst>
              <a:path w="27152">
                <a:moveTo>
                  <a:pt x="0" y="0"/>
                </a:moveTo>
                <a:lnTo>
                  <a:pt x="27152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1" name="object 2371"/>
          <p:cNvSpPr/>
          <p:nvPr/>
        </p:nvSpPr>
        <p:spPr>
          <a:xfrm>
            <a:off x="3285503" y="7793620"/>
            <a:ext cx="18389" cy="0"/>
          </a:xfrm>
          <a:custGeom>
            <a:avLst/>
            <a:gdLst/>
            <a:ahLst/>
            <a:cxnLst/>
            <a:rect l="l" t="t" r="r" b="b"/>
            <a:pathLst>
              <a:path w="18389">
                <a:moveTo>
                  <a:pt x="0" y="0"/>
                </a:moveTo>
                <a:lnTo>
                  <a:pt x="18389" y="0"/>
                </a:lnTo>
                <a:lnTo>
                  <a:pt x="13335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2" name="object 2372"/>
          <p:cNvSpPr/>
          <p:nvPr/>
        </p:nvSpPr>
        <p:spPr>
          <a:xfrm>
            <a:off x="3285503" y="7793620"/>
            <a:ext cx="18389" cy="0"/>
          </a:xfrm>
          <a:custGeom>
            <a:avLst/>
            <a:gdLst/>
            <a:ahLst/>
            <a:cxnLst/>
            <a:rect l="l" t="t" r="r" b="b"/>
            <a:pathLst>
              <a:path w="18389">
                <a:moveTo>
                  <a:pt x="0" y="0"/>
                </a:moveTo>
                <a:lnTo>
                  <a:pt x="18389" y="0"/>
                </a:lnTo>
                <a:lnTo>
                  <a:pt x="13335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3303888" y="7793620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800" y="0"/>
                </a:lnTo>
                <a:lnTo>
                  <a:pt x="171678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3303888" y="7793620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800" y="0"/>
                </a:lnTo>
                <a:lnTo>
                  <a:pt x="171678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3481688" y="7793620"/>
            <a:ext cx="40424" cy="0"/>
          </a:xfrm>
          <a:custGeom>
            <a:avLst/>
            <a:gdLst/>
            <a:ahLst/>
            <a:cxnLst/>
            <a:rect l="l" t="t" r="r" b="b"/>
            <a:pathLst>
              <a:path w="40424">
                <a:moveTo>
                  <a:pt x="5308" y="0"/>
                </a:moveTo>
                <a:lnTo>
                  <a:pt x="0" y="0"/>
                </a:lnTo>
                <a:lnTo>
                  <a:pt x="40424" y="0"/>
                </a:lnTo>
                <a:lnTo>
                  <a:pt x="0" y="0"/>
                </a:lnTo>
                <a:lnTo>
                  <a:pt x="5308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6" name="object 2376"/>
          <p:cNvSpPr/>
          <p:nvPr/>
        </p:nvSpPr>
        <p:spPr>
          <a:xfrm>
            <a:off x="3481687" y="7793620"/>
            <a:ext cx="12268" cy="0"/>
          </a:xfrm>
          <a:custGeom>
            <a:avLst/>
            <a:gdLst/>
            <a:ahLst/>
            <a:cxnLst/>
            <a:rect l="l" t="t" r="r" b="b"/>
            <a:pathLst>
              <a:path w="12268">
                <a:moveTo>
                  <a:pt x="6159" y="0"/>
                </a:moveTo>
                <a:lnTo>
                  <a:pt x="12268" y="0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7" name="object 2377"/>
          <p:cNvSpPr/>
          <p:nvPr/>
        </p:nvSpPr>
        <p:spPr>
          <a:xfrm>
            <a:off x="3493956" y="7793620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0" y="0"/>
                </a:moveTo>
                <a:lnTo>
                  <a:pt x="6108" y="0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8" name="object 2378"/>
          <p:cNvSpPr/>
          <p:nvPr/>
        </p:nvSpPr>
        <p:spPr>
          <a:xfrm>
            <a:off x="3500067" y="7793620"/>
            <a:ext cx="22047" cy="0"/>
          </a:xfrm>
          <a:custGeom>
            <a:avLst/>
            <a:gdLst/>
            <a:ahLst/>
            <a:cxnLst/>
            <a:rect l="l" t="t" r="r" b="b"/>
            <a:pathLst>
              <a:path w="22047">
                <a:moveTo>
                  <a:pt x="0" y="0"/>
                </a:moveTo>
                <a:lnTo>
                  <a:pt x="2204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9" name="object 2379"/>
          <p:cNvSpPr/>
          <p:nvPr/>
        </p:nvSpPr>
        <p:spPr>
          <a:xfrm>
            <a:off x="3518453" y="7793620"/>
            <a:ext cx="36817" cy="0"/>
          </a:xfrm>
          <a:custGeom>
            <a:avLst/>
            <a:gdLst/>
            <a:ahLst/>
            <a:cxnLst/>
            <a:rect l="l" t="t" r="r" b="b"/>
            <a:pathLst>
              <a:path w="36817">
                <a:moveTo>
                  <a:pt x="0" y="0"/>
                </a:moveTo>
                <a:lnTo>
                  <a:pt x="3681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0" name="object 2380"/>
          <p:cNvSpPr/>
          <p:nvPr/>
        </p:nvSpPr>
        <p:spPr>
          <a:xfrm>
            <a:off x="3518453" y="7793620"/>
            <a:ext cx="36817" cy="0"/>
          </a:xfrm>
          <a:custGeom>
            <a:avLst/>
            <a:gdLst/>
            <a:ahLst/>
            <a:cxnLst/>
            <a:rect l="l" t="t" r="r" b="b"/>
            <a:pathLst>
              <a:path w="36817">
                <a:moveTo>
                  <a:pt x="0" y="0"/>
                </a:moveTo>
                <a:lnTo>
                  <a:pt x="3681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1" name="object 2381"/>
          <p:cNvSpPr/>
          <p:nvPr/>
        </p:nvSpPr>
        <p:spPr>
          <a:xfrm>
            <a:off x="3647254" y="7793620"/>
            <a:ext cx="3987" cy="0"/>
          </a:xfrm>
          <a:custGeom>
            <a:avLst/>
            <a:gdLst/>
            <a:ahLst/>
            <a:cxnLst/>
            <a:rect l="l" t="t" r="r" b="b"/>
            <a:pathLst>
              <a:path w="3987">
                <a:moveTo>
                  <a:pt x="0" y="0"/>
                </a:moveTo>
                <a:lnTo>
                  <a:pt x="398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2" name="object 2382"/>
          <p:cNvSpPr/>
          <p:nvPr/>
        </p:nvSpPr>
        <p:spPr>
          <a:xfrm>
            <a:off x="3714686" y="7793620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6108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3" name="object 2383"/>
          <p:cNvSpPr/>
          <p:nvPr/>
        </p:nvSpPr>
        <p:spPr>
          <a:xfrm>
            <a:off x="3714681" y="7793620"/>
            <a:ext cx="24498" cy="0"/>
          </a:xfrm>
          <a:custGeom>
            <a:avLst/>
            <a:gdLst/>
            <a:ahLst/>
            <a:cxnLst/>
            <a:rect l="l" t="t" r="r" b="b"/>
            <a:pathLst>
              <a:path w="24498">
                <a:moveTo>
                  <a:pt x="24498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4" name="object 2384"/>
          <p:cNvSpPr/>
          <p:nvPr/>
        </p:nvSpPr>
        <p:spPr>
          <a:xfrm>
            <a:off x="3733068" y="7793620"/>
            <a:ext cx="22796" cy="0"/>
          </a:xfrm>
          <a:custGeom>
            <a:avLst/>
            <a:gdLst/>
            <a:ahLst/>
            <a:cxnLst/>
            <a:rect l="l" t="t" r="r" b="b"/>
            <a:pathLst>
              <a:path w="22796">
                <a:moveTo>
                  <a:pt x="0" y="0"/>
                </a:moveTo>
                <a:lnTo>
                  <a:pt x="22796" y="0"/>
                </a:lnTo>
                <a:lnTo>
                  <a:pt x="18389" y="0"/>
                </a:lnTo>
                <a:lnTo>
                  <a:pt x="22796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5" name="object 2385"/>
          <p:cNvSpPr/>
          <p:nvPr/>
        </p:nvSpPr>
        <p:spPr>
          <a:xfrm>
            <a:off x="3805227" y="7793620"/>
            <a:ext cx="1435" cy="0"/>
          </a:xfrm>
          <a:custGeom>
            <a:avLst/>
            <a:gdLst/>
            <a:ahLst/>
            <a:cxnLst/>
            <a:rect l="l" t="t" r="r" b="b"/>
            <a:pathLst>
              <a:path w="1435">
                <a:moveTo>
                  <a:pt x="1435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6" name="object 2386"/>
          <p:cNvSpPr/>
          <p:nvPr/>
        </p:nvSpPr>
        <p:spPr>
          <a:xfrm>
            <a:off x="3805227" y="7793620"/>
            <a:ext cx="1435" cy="0"/>
          </a:xfrm>
          <a:custGeom>
            <a:avLst/>
            <a:gdLst/>
            <a:ahLst/>
            <a:cxnLst/>
            <a:rect l="l" t="t" r="r" b="b"/>
            <a:pathLst>
              <a:path w="1435">
                <a:moveTo>
                  <a:pt x="1435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7" name="object 2387"/>
          <p:cNvSpPr/>
          <p:nvPr/>
        </p:nvSpPr>
        <p:spPr>
          <a:xfrm>
            <a:off x="3953797" y="7793672"/>
            <a:ext cx="30657" cy="0"/>
          </a:xfrm>
          <a:custGeom>
            <a:avLst/>
            <a:gdLst/>
            <a:ahLst/>
            <a:cxnLst/>
            <a:rect l="l" t="t" r="r" b="b"/>
            <a:pathLst>
              <a:path w="30657">
                <a:moveTo>
                  <a:pt x="0" y="0"/>
                </a:moveTo>
                <a:lnTo>
                  <a:pt x="3065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8" name="object 2388"/>
          <p:cNvSpPr/>
          <p:nvPr/>
        </p:nvSpPr>
        <p:spPr>
          <a:xfrm>
            <a:off x="3953798" y="7793672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6108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9" name="object 2389"/>
          <p:cNvSpPr/>
          <p:nvPr/>
        </p:nvSpPr>
        <p:spPr>
          <a:xfrm>
            <a:off x="3959906" y="7793672"/>
            <a:ext cx="6159" cy="0"/>
          </a:xfrm>
          <a:custGeom>
            <a:avLst/>
            <a:gdLst/>
            <a:ahLst/>
            <a:cxnLst/>
            <a:rect l="l" t="t" r="r" b="b"/>
            <a:pathLst>
              <a:path w="6159">
                <a:moveTo>
                  <a:pt x="0" y="0"/>
                </a:moveTo>
                <a:lnTo>
                  <a:pt x="6159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0" name="object 2390"/>
          <p:cNvSpPr/>
          <p:nvPr/>
        </p:nvSpPr>
        <p:spPr>
          <a:xfrm>
            <a:off x="644398" y="7889392"/>
            <a:ext cx="3993603" cy="1717205"/>
          </a:xfrm>
          <a:custGeom>
            <a:avLst/>
            <a:gdLst/>
            <a:ahLst/>
            <a:cxnLst/>
            <a:rect l="l" t="t" r="r" b="b"/>
            <a:pathLst>
              <a:path w="3993603" h="1717205">
                <a:moveTo>
                  <a:pt x="0" y="1717205"/>
                </a:moveTo>
                <a:lnTo>
                  <a:pt x="3993603" y="1717205"/>
                </a:lnTo>
                <a:lnTo>
                  <a:pt x="3993603" y="0"/>
                </a:lnTo>
                <a:lnTo>
                  <a:pt x="0" y="0"/>
                </a:lnTo>
                <a:lnTo>
                  <a:pt x="0" y="17172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1" name="object 2391"/>
          <p:cNvSpPr/>
          <p:nvPr/>
        </p:nvSpPr>
        <p:spPr>
          <a:xfrm>
            <a:off x="644400" y="7895752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2" name="object 2392"/>
          <p:cNvSpPr/>
          <p:nvPr/>
        </p:nvSpPr>
        <p:spPr>
          <a:xfrm>
            <a:off x="650750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3" name="object 2393"/>
          <p:cNvSpPr/>
          <p:nvPr/>
        </p:nvSpPr>
        <p:spPr>
          <a:xfrm>
            <a:off x="2641199" y="789575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4" name="object 2394"/>
          <p:cNvSpPr/>
          <p:nvPr/>
        </p:nvSpPr>
        <p:spPr>
          <a:xfrm>
            <a:off x="2641199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5" name="object 2395"/>
          <p:cNvSpPr/>
          <p:nvPr/>
        </p:nvSpPr>
        <p:spPr>
          <a:xfrm>
            <a:off x="3298889" y="789575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6" name="object 2396"/>
          <p:cNvSpPr/>
          <p:nvPr/>
        </p:nvSpPr>
        <p:spPr>
          <a:xfrm>
            <a:off x="3298889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7" name="object 2397"/>
          <p:cNvSpPr/>
          <p:nvPr/>
        </p:nvSpPr>
        <p:spPr>
          <a:xfrm>
            <a:off x="3956580" y="7895752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8" name="object 2398"/>
          <p:cNvSpPr/>
          <p:nvPr/>
        </p:nvSpPr>
        <p:spPr>
          <a:xfrm>
            <a:off x="3956580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9" name="object 2399"/>
          <p:cNvSpPr/>
          <p:nvPr/>
        </p:nvSpPr>
        <p:spPr>
          <a:xfrm>
            <a:off x="4614270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0" name="object 2400"/>
          <p:cNvSpPr/>
          <p:nvPr/>
        </p:nvSpPr>
        <p:spPr>
          <a:xfrm>
            <a:off x="644400" y="8236148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1" name="object 2401"/>
          <p:cNvSpPr/>
          <p:nvPr/>
        </p:nvSpPr>
        <p:spPr>
          <a:xfrm>
            <a:off x="650750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2" name="object 2402"/>
          <p:cNvSpPr/>
          <p:nvPr/>
        </p:nvSpPr>
        <p:spPr>
          <a:xfrm>
            <a:off x="2641199" y="8236148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3" name="object 2403"/>
          <p:cNvSpPr/>
          <p:nvPr/>
        </p:nvSpPr>
        <p:spPr>
          <a:xfrm>
            <a:off x="2641199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4" name="object 2404"/>
          <p:cNvSpPr/>
          <p:nvPr/>
        </p:nvSpPr>
        <p:spPr>
          <a:xfrm>
            <a:off x="3298889" y="8236148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5" name="object 2405"/>
          <p:cNvSpPr/>
          <p:nvPr/>
        </p:nvSpPr>
        <p:spPr>
          <a:xfrm>
            <a:off x="3298889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6" name="object 2406"/>
          <p:cNvSpPr/>
          <p:nvPr/>
        </p:nvSpPr>
        <p:spPr>
          <a:xfrm>
            <a:off x="3956580" y="8236148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7" name="object 2407"/>
          <p:cNvSpPr/>
          <p:nvPr/>
        </p:nvSpPr>
        <p:spPr>
          <a:xfrm>
            <a:off x="3956580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8" name="object 2408"/>
          <p:cNvSpPr/>
          <p:nvPr/>
        </p:nvSpPr>
        <p:spPr>
          <a:xfrm>
            <a:off x="4614270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9" name="object 2409"/>
          <p:cNvSpPr/>
          <p:nvPr/>
        </p:nvSpPr>
        <p:spPr>
          <a:xfrm>
            <a:off x="644400" y="8576542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0" name="object 2410"/>
          <p:cNvSpPr/>
          <p:nvPr/>
        </p:nvSpPr>
        <p:spPr>
          <a:xfrm>
            <a:off x="650750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1" name="object 2411"/>
          <p:cNvSpPr/>
          <p:nvPr/>
        </p:nvSpPr>
        <p:spPr>
          <a:xfrm>
            <a:off x="2641199" y="857654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2" name="object 2412"/>
          <p:cNvSpPr/>
          <p:nvPr/>
        </p:nvSpPr>
        <p:spPr>
          <a:xfrm>
            <a:off x="2641199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3" name="object 2413"/>
          <p:cNvSpPr/>
          <p:nvPr/>
        </p:nvSpPr>
        <p:spPr>
          <a:xfrm>
            <a:off x="3298889" y="857654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4" name="object 2414"/>
          <p:cNvSpPr/>
          <p:nvPr/>
        </p:nvSpPr>
        <p:spPr>
          <a:xfrm>
            <a:off x="3298889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5" name="object 2415"/>
          <p:cNvSpPr/>
          <p:nvPr/>
        </p:nvSpPr>
        <p:spPr>
          <a:xfrm>
            <a:off x="3956580" y="8576542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6" name="object 2416"/>
          <p:cNvSpPr/>
          <p:nvPr/>
        </p:nvSpPr>
        <p:spPr>
          <a:xfrm>
            <a:off x="3956580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7" name="object 2417"/>
          <p:cNvSpPr/>
          <p:nvPr/>
        </p:nvSpPr>
        <p:spPr>
          <a:xfrm>
            <a:off x="4614270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8" name="object 2418"/>
          <p:cNvSpPr/>
          <p:nvPr/>
        </p:nvSpPr>
        <p:spPr>
          <a:xfrm>
            <a:off x="644400" y="8916937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9" name="object 2419"/>
          <p:cNvSpPr/>
          <p:nvPr/>
        </p:nvSpPr>
        <p:spPr>
          <a:xfrm>
            <a:off x="650750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0" name="object 2420"/>
          <p:cNvSpPr/>
          <p:nvPr/>
        </p:nvSpPr>
        <p:spPr>
          <a:xfrm>
            <a:off x="2641199" y="8916937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1" name="object 2421"/>
          <p:cNvSpPr/>
          <p:nvPr/>
        </p:nvSpPr>
        <p:spPr>
          <a:xfrm>
            <a:off x="2641199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2" name="object 2422"/>
          <p:cNvSpPr/>
          <p:nvPr/>
        </p:nvSpPr>
        <p:spPr>
          <a:xfrm>
            <a:off x="3298889" y="8916937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3" name="object 2423"/>
          <p:cNvSpPr/>
          <p:nvPr/>
        </p:nvSpPr>
        <p:spPr>
          <a:xfrm>
            <a:off x="3298889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4" name="object 2424"/>
          <p:cNvSpPr/>
          <p:nvPr/>
        </p:nvSpPr>
        <p:spPr>
          <a:xfrm>
            <a:off x="3956580" y="8916937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5" name="object 2425"/>
          <p:cNvSpPr/>
          <p:nvPr/>
        </p:nvSpPr>
        <p:spPr>
          <a:xfrm>
            <a:off x="3956580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6" name="object 2426"/>
          <p:cNvSpPr/>
          <p:nvPr/>
        </p:nvSpPr>
        <p:spPr>
          <a:xfrm>
            <a:off x="4614270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7" name="object 2427"/>
          <p:cNvSpPr/>
          <p:nvPr/>
        </p:nvSpPr>
        <p:spPr>
          <a:xfrm>
            <a:off x="644400" y="9257332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8" name="object 2428"/>
          <p:cNvSpPr/>
          <p:nvPr/>
        </p:nvSpPr>
        <p:spPr>
          <a:xfrm>
            <a:off x="650750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9" name="object 2429"/>
          <p:cNvSpPr/>
          <p:nvPr/>
        </p:nvSpPr>
        <p:spPr>
          <a:xfrm>
            <a:off x="2641199" y="925733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0" name="object 2430"/>
          <p:cNvSpPr/>
          <p:nvPr/>
        </p:nvSpPr>
        <p:spPr>
          <a:xfrm>
            <a:off x="2641199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1" name="object 2431"/>
          <p:cNvSpPr/>
          <p:nvPr/>
        </p:nvSpPr>
        <p:spPr>
          <a:xfrm>
            <a:off x="3298889" y="925733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2" name="object 2432"/>
          <p:cNvSpPr/>
          <p:nvPr/>
        </p:nvSpPr>
        <p:spPr>
          <a:xfrm>
            <a:off x="3298889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3" name="object 2433"/>
          <p:cNvSpPr/>
          <p:nvPr/>
        </p:nvSpPr>
        <p:spPr>
          <a:xfrm>
            <a:off x="3956580" y="9257332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4" name="object 2434"/>
          <p:cNvSpPr/>
          <p:nvPr/>
        </p:nvSpPr>
        <p:spPr>
          <a:xfrm>
            <a:off x="3956580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5" name="object 2435"/>
          <p:cNvSpPr/>
          <p:nvPr/>
        </p:nvSpPr>
        <p:spPr>
          <a:xfrm>
            <a:off x="4614270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6" name="object 2436"/>
          <p:cNvSpPr/>
          <p:nvPr/>
        </p:nvSpPr>
        <p:spPr>
          <a:xfrm>
            <a:off x="644400" y="9597727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7" name="object 2437"/>
          <p:cNvSpPr/>
          <p:nvPr/>
        </p:nvSpPr>
        <p:spPr>
          <a:xfrm>
            <a:off x="2641199" y="9597727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3298889" y="9597727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9" name="object 2439"/>
          <p:cNvSpPr/>
          <p:nvPr/>
        </p:nvSpPr>
        <p:spPr>
          <a:xfrm>
            <a:off x="3956580" y="9597727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463550" y="4247591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644400" y="4715586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650750" y="4721940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1250999" y="4715586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1250999" y="4721940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2372320" y="4721940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644400" y="5121469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650750" y="5127823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1250999" y="5121469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1250999" y="5127823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2372320" y="5127823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644400" y="5527352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650750" y="5533706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1250999" y="5527352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1250999" y="5533706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2372320" y="5533706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644400" y="5933235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650750" y="5939589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1250999" y="5933235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1250999" y="5939589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2372320" y="5939589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644400" y="6339118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650750" y="6345472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1250999" y="6339118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1250999" y="6345472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2372320" y="6345472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644400" y="6745001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1250999" y="6745001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729894" y="4752465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5557" y="236486"/>
                </a:lnTo>
                <a:lnTo>
                  <a:pt x="15875" y="262572"/>
                </a:lnTo>
                <a:lnTo>
                  <a:pt x="16332" y="264998"/>
                </a:lnTo>
                <a:lnTo>
                  <a:pt x="18923" y="268135"/>
                </a:lnTo>
                <a:lnTo>
                  <a:pt x="22237" y="270116"/>
                </a:lnTo>
                <a:lnTo>
                  <a:pt x="25603" y="270586"/>
                </a:lnTo>
                <a:lnTo>
                  <a:pt x="30734" y="270586"/>
                </a:lnTo>
                <a:lnTo>
                  <a:pt x="34099" y="270116"/>
                </a:lnTo>
                <a:lnTo>
                  <a:pt x="38862" y="267182"/>
                </a:lnTo>
                <a:lnTo>
                  <a:pt x="40347" y="263867"/>
                </a:lnTo>
                <a:lnTo>
                  <a:pt x="40792" y="236486"/>
                </a:lnTo>
                <a:lnTo>
                  <a:pt x="349402" y="236486"/>
                </a:lnTo>
                <a:lnTo>
                  <a:pt x="349719" y="262572"/>
                </a:lnTo>
                <a:lnTo>
                  <a:pt x="350189" y="264998"/>
                </a:lnTo>
                <a:lnTo>
                  <a:pt x="352780" y="268135"/>
                </a:lnTo>
                <a:lnTo>
                  <a:pt x="356082" y="270116"/>
                </a:lnTo>
                <a:lnTo>
                  <a:pt x="359486" y="270586"/>
                </a:lnTo>
                <a:lnTo>
                  <a:pt x="364578" y="270586"/>
                </a:lnTo>
                <a:lnTo>
                  <a:pt x="367982" y="270116"/>
                </a:lnTo>
                <a:lnTo>
                  <a:pt x="372732" y="267182"/>
                </a:lnTo>
                <a:lnTo>
                  <a:pt x="374205" y="263867"/>
                </a:lnTo>
                <a:lnTo>
                  <a:pt x="374637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730383" y="4752957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5557" y="235534"/>
                </a:lnTo>
                <a:lnTo>
                  <a:pt x="15875" y="261594"/>
                </a:lnTo>
                <a:lnTo>
                  <a:pt x="16306" y="264007"/>
                </a:lnTo>
                <a:lnTo>
                  <a:pt x="18923" y="267157"/>
                </a:lnTo>
                <a:lnTo>
                  <a:pt x="22237" y="269138"/>
                </a:lnTo>
                <a:lnTo>
                  <a:pt x="25615" y="269595"/>
                </a:lnTo>
                <a:lnTo>
                  <a:pt x="29756" y="269595"/>
                </a:lnTo>
                <a:lnTo>
                  <a:pt x="33159" y="269138"/>
                </a:lnTo>
                <a:lnTo>
                  <a:pt x="37909" y="266204"/>
                </a:lnTo>
                <a:lnTo>
                  <a:pt x="39408" y="262915"/>
                </a:lnTo>
                <a:lnTo>
                  <a:pt x="39839" y="235534"/>
                </a:lnTo>
                <a:lnTo>
                  <a:pt x="349402" y="235534"/>
                </a:lnTo>
                <a:lnTo>
                  <a:pt x="349719" y="261594"/>
                </a:lnTo>
                <a:lnTo>
                  <a:pt x="350189" y="264007"/>
                </a:lnTo>
                <a:lnTo>
                  <a:pt x="352780" y="267157"/>
                </a:lnTo>
                <a:lnTo>
                  <a:pt x="356095" y="269138"/>
                </a:lnTo>
                <a:lnTo>
                  <a:pt x="359460" y="269595"/>
                </a:lnTo>
                <a:lnTo>
                  <a:pt x="363639" y="269595"/>
                </a:lnTo>
                <a:lnTo>
                  <a:pt x="367004" y="269138"/>
                </a:lnTo>
                <a:lnTo>
                  <a:pt x="371754" y="266204"/>
                </a:lnTo>
                <a:lnTo>
                  <a:pt x="373253" y="262915"/>
                </a:lnTo>
                <a:lnTo>
                  <a:pt x="373684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A5A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840261" y="4877664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0" y="0"/>
                </a:moveTo>
                <a:lnTo>
                  <a:pt x="0" y="47231"/>
                </a:lnTo>
                <a:lnTo>
                  <a:pt x="520" y="431"/>
                </a:lnTo>
                <a:lnTo>
                  <a:pt x="1066" y="431"/>
                </a:lnTo>
                <a:lnTo>
                  <a:pt x="1435" y="95148"/>
                </a:lnTo>
                <a:lnTo>
                  <a:pt x="4000" y="97866"/>
                </a:lnTo>
                <a:lnTo>
                  <a:pt x="7200" y="97891"/>
                </a:lnTo>
                <a:lnTo>
                  <a:pt x="9613" y="97370"/>
                </a:lnTo>
                <a:lnTo>
                  <a:pt x="24168" y="99796"/>
                </a:lnTo>
                <a:lnTo>
                  <a:pt x="26555" y="101726"/>
                </a:lnTo>
                <a:lnTo>
                  <a:pt x="29781" y="101752"/>
                </a:lnTo>
                <a:lnTo>
                  <a:pt x="32600" y="100736"/>
                </a:lnTo>
                <a:lnTo>
                  <a:pt x="36118" y="100774"/>
                </a:lnTo>
                <a:lnTo>
                  <a:pt x="48158" y="101688"/>
                </a:lnTo>
                <a:lnTo>
                  <a:pt x="51384" y="103301"/>
                </a:lnTo>
                <a:lnTo>
                  <a:pt x="51498" y="102793"/>
                </a:lnTo>
                <a:lnTo>
                  <a:pt x="48641" y="101206"/>
                </a:lnTo>
                <a:lnTo>
                  <a:pt x="36601" y="100279"/>
                </a:lnTo>
                <a:lnTo>
                  <a:pt x="32105" y="100253"/>
                </a:lnTo>
                <a:lnTo>
                  <a:pt x="29286" y="101257"/>
                </a:lnTo>
                <a:lnTo>
                  <a:pt x="24625" y="99301"/>
                </a:lnTo>
                <a:lnTo>
                  <a:pt x="11176" y="96913"/>
                </a:lnTo>
                <a:lnTo>
                  <a:pt x="6705" y="97396"/>
                </a:lnTo>
                <a:lnTo>
                  <a:pt x="2819" y="95211"/>
                </a:lnTo>
                <a:lnTo>
                  <a:pt x="1930" y="94665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892449" y="4877671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50" y="102755"/>
                </a:moveTo>
                <a:lnTo>
                  <a:pt x="0" y="103238"/>
                </a:lnTo>
                <a:lnTo>
                  <a:pt x="3429" y="101688"/>
                </a:lnTo>
                <a:lnTo>
                  <a:pt x="15430" y="100761"/>
                </a:lnTo>
                <a:lnTo>
                  <a:pt x="18973" y="100736"/>
                </a:lnTo>
                <a:lnTo>
                  <a:pt x="21793" y="101739"/>
                </a:lnTo>
                <a:lnTo>
                  <a:pt x="25019" y="101714"/>
                </a:lnTo>
                <a:lnTo>
                  <a:pt x="27419" y="99783"/>
                </a:lnTo>
                <a:lnTo>
                  <a:pt x="40894" y="97370"/>
                </a:lnTo>
                <a:lnTo>
                  <a:pt x="44373" y="97878"/>
                </a:lnTo>
                <a:lnTo>
                  <a:pt x="47574" y="97853"/>
                </a:lnTo>
                <a:lnTo>
                  <a:pt x="50114" y="95148"/>
                </a:lnTo>
                <a:lnTo>
                  <a:pt x="50431" y="482"/>
                </a:lnTo>
                <a:lnTo>
                  <a:pt x="116840" y="482"/>
                </a:lnTo>
                <a:lnTo>
                  <a:pt x="117132" y="47218"/>
                </a:lnTo>
                <a:lnTo>
                  <a:pt x="117297" y="0"/>
                </a:lnTo>
                <a:lnTo>
                  <a:pt x="49961" y="0"/>
                </a:lnTo>
                <a:lnTo>
                  <a:pt x="49644" y="94653"/>
                </a:lnTo>
                <a:lnTo>
                  <a:pt x="47091" y="97396"/>
                </a:lnTo>
                <a:lnTo>
                  <a:pt x="44869" y="97396"/>
                </a:lnTo>
                <a:lnTo>
                  <a:pt x="40411" y="96901"/>
                </a:lnTo>
                <a:lnTo>
                  <a:pt x="26949" y="99301"/>
                </a:lnTo>
                <a:lnTo>
                  <a:pt x="22288" y="101257"/>
                </a:lnTo>
                <a:lnTo>
                  <a:pt x="19443" y="100241"/>
                </a:lnTo>
                <a:lnTo>
                  <a:pt x="14973" y="100279"/>
                </a:lnTo>
                <a:lnTo>
                  <a:pt x="2933" y="101193"/>
                </a:lnTo>
                <a:lnTo>
                  <a:pt x="50" y="1027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1081864" y="5019014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3">
                <a:moveTo>
                  <a:pt x="0" y="0"/>
                </a:moveTo>
                <a:lnTo>
                  <a:pt x="889" y="1066"/>
                </a:lnTo>
                <a:lnTo>
                  <a:pt x="1041" y="1181"/>
                </a:lnTo>
                <a:lnTo>
                  <a:pt x="2184" y="1930"/>
                </a:lnTo>
                <a:lnTo>
                  <a:pt x="3429" y="2679"/>
                </a:lnTo>
                <a:lnTo>
                  <a:pt x="3606" y="2768"/>
                </a:lnTo>
                <a:lnTo>
                  <a:pt x="4978" y="3136"/>
                </a:lnTo>
                <a:lnTo>
                  <a:pt x="6426" y="3543"/>
                </a:lnTo>
                <a:lnTo>
                  <a:pt x="8064" y="3568"/>
                </a:lnTo>
                <a:lnTo>
                  <a:pt x="10058" y="3682"/>
                </a:lnTo>
                <a:lnTo>
                  <a:pt x="12065" y="3568"/>
                </a:lnTo>
                <a:lnTo>
                  <a:pt x="13589" y="3479"/>
                </a:lnTo>
                <a:lnTo>
                  <a:pt x="13741" y="3543"/>
                </a:lnTo>
                <a:lnTo>
                  <a:pt x="15151" y="3136"/>
                </a:lnTo>
                <a:lnTo>
                  <a:pt x="16560" y="2768"/>
                </a:lnTo>
                <a:lnTo>
                  <a:pt x="16738" y="2679"/>
                </a:lnTo>
                <a:lnTo>
                  <a:pt x="17945" y="1930"/>
                </a:lnTo>
                <a:lnTo>
                  <a:pt x="19126" y="1181"/>
                </a:lnTo>
                <a:lnTo>
                  <a:pt x="19265" y="1066"/>
                </a:lnTo>
                <a:lnTo>
                  <a:pt x="20154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911368" y="492409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911368" y="4977744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70"/>
                </a:lnTo>
                <a:lnTo>
                  <a:pt x="4064" y="1320"/>
                </a:lnTo>
                <a:lnTo>
                  <a:pt x="4203" y="1358"/>
                </a:lnTo>
                <a:lnTo>
                  <a:pt x="4521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933749" y="492074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49"/>
                </a:moveTo>
                <a:lnTo>
                  <a:pt x="5156" y="812"/>
                </a:lnTo>
                <a:lnTo>
                  <a:pt x="5003" y="838"/>
                </a:lnTo>
                <a:lnTo>
                  <a:pt x="4686" y="838"/>
                </a:lnTo>
                <a:lnTo>
                  <a:pt x="4368" y="812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845070" y="4974407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74"/>
                </a:moveTo>
                <a:lnTo>
                  <a:pt x="139" y="838"/>
                </a:lnTo>
                <a:lnTo>
                  <a:pt x="317" y="838"/>
                </a:lnTo>
                <a:lnTo>
                  <a:pt x="609" y="863"/>
                </a:lnTo>
                <a:lnTo>
                  <a:pt x="927" y="838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867909" y="492409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888069" y="4978579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0" y="0"/>
                </a:moveTo>
                <a:lnTo>
                  <a:pt x="1612" y="889"/>
                </a:lnTo>
                <a:lnTo>
                  <a:pt x="3276" y="1676"/>
                </a:lnTo>
                <a:lnTo>
                  <a:pt x="3517" y="1790"/>
                </a:lnTo>
                <a:lnTo>
                  <a:pt x="3835" y="1816"/>
                </a:lnTo>
                <a:lnTo>
                  <a:pt x="3975" y="1841"/>
                </a:lnTo>
                <a:lnTo>
                  <a:pt x="4152" y="1816"/>
                </a:lnTo>
                <a:lnTo>
                  <a:pt x="4432" y="1790"/>
                </a:lnTo>
                <a:lnTo>
                  <a:pt x="4699" y="1676"/>
                </a:lnTo>
                <a:lnTo>
                  <a:pt x="6362" y="889"/>
                </a:lnTo>
                <a:lnTo>
                  <a:pt x="7975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888064" y="4924948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4152" y="1790"/>
                </a:moveTo>
                <a:lnTo>
                  <a:pt x="3860" y="1790"/>
                </a:lnTo>
                <a:lnTo>
                  <a:pt x="3543" y="1727"/>
                </a:lnTo>
                <a:lnTo>
                  <a:pt x="3403" y="1701"/>
                </a:lnTo>
                <a:lnTo>
                  <a:pt x="1650" y="838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867909" y="4977744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70"/>
                </a:lnTo>
                <a:lnTo>
                  <a:pt x="774" y="1320"/>
                </a:lnTo>
                <a:lnTo>
                  <a:pt x="635" y="1358"/>
                </a:lnTo>
                <a:lnTo>
                  <a:pt x="342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845074" y="492074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0"/>
                </a:moveTo>
                <a:lnTo>
                  <a:pt x="3136" y="457"/>
                </a:lnTo>
                <a:lnTo>
                  <a:pt x="914" y="812"/>
                </a:lnTo>
                <a:lnTo>
                  <a:pt x="635" y="863"/>
                </a:lnTo>
                <a:lnTo>
                  <a:pt x="317" y="838"/>
                </a:lnTo>
                <a:lnTo>
                  <a:pt x="165" y="838"/>
                </a:lnTo>
                <a:lnTo>
                  <a:pt x="0" y="749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748101" y="5019009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0" y="63"/>
                </a:moveTo>
                <a:lnTo>
                  <a:pt x="863" y="1066"/>
                </a:lnTo>
                <a:lnTo>
                  <a:pt x="1041" y="1219"/>
                </a:lnTo>
                <a:lnTo>
                  <a:pt x="2159" y="1930"/>
                </a:lnTo>
                <a:lnTo>
                  <a:pt x="3403" y="2679"/>
                </a:lnTo>
                <a:lnTo>
                  <a:pt x="4953" y="3149"/>
                </a:lnTo>
                <a:lnTo>
                  <a:pt x="6388" y="3543"/>
                </a:lnTo>
                <a:lnTo>
                  <a:pt x="8039" y="3581"/>
                </a:lnTo>
                <a:lnTo>
                  <a:pt x="10020" y="3695"/>
                </a:lnTo>
                <a:lnTo>
                  <a:pt x="12039" y="3581"/>
                </a:lnTo>
                <a:lnTo>
                  <a:pt x="13563" y="3492"/>
                </a:lnTo>
                <a:lnTo>
                  <a:pt x="13703" y="3543"/>
                </a:lnTo>
                <a:lnTo>
                  <a:pt x="15125" y="3149"/>
                </a:lnTo>
                <a:lnTo>
                  <a:pt x="16535" y="2768"/>
                </a:lnTo>
                <a:lnTo>
                  <a:pt x="16700" y="2679"/>
                </a:lnTo>
                <a:lnTo>
                  <a:pt x="17907" y="1930"/>
                </a:lnTo>
                <a:lnTo>
                  <a:pt x="19100" y="1181"/>
                </a:lnTo>
                <a:lnTo>
                  <a:pt x="19240" y="1066"/>
                </a:lnTo>
                <a:lnTo>
                  <a:pt x="20129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1079935" y="5011844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0" y="2044"/>
                </a:moveTo>
                <a:lnTo>
                  <a:pt x="0" y="0"/>
                </a:lnTo>
                <a:lnTo>
                  <a:pt x="0" y="2070"/>
                </a:lnTo>
                <a:lnTo>
                  <a:pt x="482" y="4749"/>
                </a:lnTo>
                <a:lnTo>
                  <a:pt x="1930" y="7175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1102024" y="4988115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0" y="30899"/>
                </a:moveTo>
                <a:lnTo>
                  <a:pt x="1409" y="28486"/>
                </a:lnTo>
                <a:lnTo>
                  <a:pt x="1905" y="25806"/>
                </a:lnTo>
                <a:lnTo>
                  <a:pt x="1905" y="203"/>
                </a:lnTo>
                <a:lnTo>
                  <a:pt x="17881" y="203"/>
                </a:lnTo>
                <a:lnTo>
                  <a:pt x="17881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730158" y="4752811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0" y="235331"/>
                </a:moveTo>
                <a:lnTo>
                  <a:pt x="0" y="131559"/>
                </a:lnTo>
                <a:lnTo>
                  <a:pt x="0" y="0"/>
                </a:lnTo>
                <a:lnTo>
                  <a:pt x="389750" y="0"/>
                </a:lnTo>
                <a:lnTo>
                  <a:pt x="389750" y="103949"/>
                </a:lnTo>
                <a:lnTo>
                  <a:pt x="389750" y="235508"/>
                </a:lnTo>
                <a:lnTo>
                  <a:pt x="389750" y="235102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730159" y="4856755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389750" y="0"/>
                </a:moveTo>
                <a:lnTo>
                  <a:pt x="0" y="0"/>
                </a:lnTo>
                <a:lnTo>
                  <a:pt x="0" y="108292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1103925" y="5013891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1079935" y="4988314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23990" y="0"/>
                </a:moveTo>
                <a:lnTo>
                  <a:pt x="0" y="0"/>
                </a:lnTo>
                <a:lnTo>
                  <a:pt x="0" y="2353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1079935" y="4988316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730152" y="4985089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349783" y="3225"/>
                </a:moveTo>
                <a:lnTo>
                  <a:pt x="0" y="3225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942040" y="4921122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0" y="16992"/>
                </a:moveTo>
                <a:lnTo>
                  <a:pt x="67945" y="16992"/>
                </a:lnTo>
                <a:lnTo>
                  <a:pt x="67945" y="0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1009978" y="4918273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916202" y="4877517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93776" y="40754"/>
                </a:moveTo>
                <a:lnTo>
                  <a:pt x="93776" y="0"/>
                </a:lnTo>
                <a:lnTo>
                  <a:pt x="25831" y="0"/>
                </a:lnTo>
                <a:lnTo>
                  <a:pt x="25831" y="94932"/>
                </a:lnTo>
                <a:lnTo>
                  <a:pt x="24777" y="95211"/>
                </a:lnTo>
                <a:lnTo>
                  <a:pt x="23215" y="97409"/>
                </a:lnTo>
                <a:lnTo>
                  <a:pt x="23050" y="97548"/>
                </a:lnTo>
                <a:lnTo>
                  <a:pt x="22555" y="97726"/>
                </a:lnTo>
                <a:lnTo>
                  <a:pt x="21920" y="97726"/>
                </a:lnTo>
                <a:lnTo>
                  <a:pt x="17538" y="96888"/>
                </a:lnTo>
                <a:lnTo>
                  <a:pt x="17538" y="43230"/>
                </a:lnTo>
                <a:lnTo>
                  <a:pt x="2946" y="45707"/>
                </a:lnTo>
                <a:lnTo>
                  <a:pt x="495" y="47701"/>
                </a:lnTo>
                <a:lnTo>
                  <a:pt x="0" y="47891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911368" y="4924089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916207" y="4974408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0" y="4660"/>
                </a:moveTo>
                <a:lnTo>
                  <a:pt x="495" y="4457"/>
                </a:lnTo>
                <a:lnTo>
                  <a:pt x="2933" y="2476"/>
                </a:lnTo>
                <a:lnTo>
                  <a:pt x="17538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939043" y="4918791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2997" y="0"/>
                </a:moveTo>
                <a:lnTo>
                  <a:pt x="1930" y="254"/>
                </a:lnTo>
                <a:lnTo>
                  <a:pt x="381" y="2476"/>
                </a:lnTo>
                <a:lnTo>
                  <a:pt x="0" y="2705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842103" y="4877520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2">
                <a:moveTo>
                  <a:pt x="99936" y="0"/>
                </a:moveTo>
                <a:lnTo>
                  <a:pt x="0" y="0"/>
                </a:lnTo>
                <a:lnTo>
                  <a:pt x="0" y="41275"/>
                </a:lnTo>
                <a:lnTo>
                  <a:pt x="0" y="94919"/>
                </a:lnTo>
                <a:lnTo>
                  <a:pt x="1041" y="95186"/>
                </a:lnTo>
                <a:lnTo>
                  <a:pt x="2590" y="97396"/>
                </a:lnTo>
                <a:lnTo>
                  <a:pt x="2971" y="9766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850370" y="4920745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0" y="53657"/>
                </a:moveTo>
                <a:lnTo>
                  <a:pt x="0" y="0"/>
                </a:lnTo>
                <a:lnTo>
                  <a:pt x="14604" y="2476"/>
                </a:lnTo>
                <a:lnTo>
                  <a:pt x="17081" y="4470"/>
                </a:lnTo>
                <a:lnTo>
                  <a:pt x="17538" y="467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872747" y="4924089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3">
                <a:moveTo>
                  <a:pt x="0" y="0"/>
                </a:moveTo>
                <a:lnTo>
                  <a:pt x="0" y="53657"/>
                </a:lnTo>
                <a:lnTo>
                  <a:pt x="15316" y="5448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896047" y="4977740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0" y="838"/>
                </a:moveTo>
                <a:lnTo>
                  <a:pt x="15316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938900" y="4921552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940974" y="4919050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919144" y="492322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916063" y="492541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892216" y="4924089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19151" y="0"/>
                </a:moveTo>
                <a:lnTo>
                  <a:pt x="3746" y="863"/>
                </a:lnTo>
                <a:lnTo>
                  <a:pt x="546" y="2501"/>
                </a:lnTo>
                <a:lnTo>
                  <a:pt x="0" y="265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888069" y="4924954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896047" y="4924959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892073" y="4926738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872752" y="4924090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15316" y="863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864975" y="4923227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2933" y="55841"/>
                </a:moveTo>
                <a:lnTo>
                  <a:pt x="2476" y="55638"/>
                </a:lnTo>
                <a:lnTo>
                  <a:pt x="0" y="53657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868081" y="4925415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850366" y="4974404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14605" y="2476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842098" y="4918793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2971" y="2705"/>
                </a:moveTo>
                <a:lnTo>
                  <a:pt x="2603" y="2476"/>
                </a:lnTo>
                <a:lnTo>
                  <a:pt x="1041" y="254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840084" y="4877520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2019" y="0"/>
                </a:moveTo>
                <a:lnTo>
                  <a:pt x="0" y="0"/>
                </a:lnTo>
                <a:lnTo>
                  <a:pt x="0" y="60591"/>
                </a:lnTo>
                <a:lnTo>
                  <a:pt x="2019" y="60591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842203" y="4888205"/>
            <a:ext cx="0" cy="87003"/>
          </a:xfrm>
          <a:custGeom>
            <a:avLst/>
            <a:gdLst/>
            <a:ahLst/>
            <a:cxnLst/>
            <a:rect l="l" t="t" r="r" b="b"/>
            <a:pathLst>
              <a:path h="87003">
                <a:moveTo>
                  <a:pt x="0" y="0"/>
                </a:moveTo>
                <a:lnTo>
                  <a:pt x="0" y="87003"/>
                </a:lnTo>
              </a:path>
            </a:pathLst>
          </a:custGeom>
          <a:ln w="2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746142" y="5011844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0" y="2044"/>
                </a:moveTo>
                <a:lnTo>
                  <a:pt x="0" y="0"/>
                </a:lnTo>
                <a:lnTo>
                  <a:pt x="0" y="2108"/>
                </a:lnTo>
                <a:lnTo>
                  <a:pt x="482" y="4749"/>
                </a:lnTo>
                <a:lnTo>
                  <a:pt x="1955" y="7226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768233" y="4988318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4" h="30695">
                <a:moveTo>
                  <a:pt x="0" y="30695"/>
                </a:moveTo>
                <a:lnTo>
                  <a:pt x="1409" y="28282"/>
                </a:lnTo>
                <a:lnTo>
                  <a:pt x="1905" y="25628"/>
                </a:lnTo>
                <a:lnTo>
                  <a:pt x="1905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770133" y="5013883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746142" y="4988309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746142" y="4988314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730158" y="4861482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730158" y="4856817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730158" y="4777926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730159" y="5050495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199872" y="24764"/>
                </a:lnTo>
                <a:lnTo>
                  <a:pt x="199872" y="8267"/>
                </a:lnTo>
                <a:lnTo>
                  <a:pt x="33032" y="8267"/>
                </a:lnTo>
                <a:lnTo>
                  <a:pt x="33032" y="0"/>
                </a:lnTo>
                <a:lnTo>
                  <a:pt x="0" y="16497"/>
                </a:lnTo>
                <a:lnTo>
                  <a:pt x="33032" y="33032"/>
                </a:lnTo>
                <a:lnTo>
                  <a:pt x="33032" y="247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730159" y="5050495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33032" y="33032"/>
                </a:lnTo>
                <a:lnTo>
                  <a:pt x="0" y="16497"/>
                </a:lnTo>
                <a:lnTo>
                  <a:pt x="33032" y="0"/>
                </a:lnTo>
                <a:lnTo>
                  <a:pt x="33032" y="8267"/>
                </a:lnTo>
                <a:lnTo>
                  <a:pt x="199872" y="8267"/>
                </a:lnTo>
                <a:lnTo>
                  <a:pt x="199872" y="24764"/>
                </a:lnTo>
                <a:lnTo>
                  <a:pt x="33032" y="24764"/>
                </a:lnTo>
                <a:close/>
              </a:path>
            </a:pathLst>
          </a:custGeom>
          <a:ln w="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729894" y="5971965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5557" y="236486"/>
                </a:lnTo>
                <a:lnTo>
                  <a:pt x="15875" y="262572"/>
                </a:lnTo>
                <a:lnTo>
                  <a:pt x="16332" y="264998"/>
                </a:lnTo>
                <a:lnTo>
                  <a:pt x="18923" y="268135"/>
                </a:lnTo>
                <a:lnTo>
                  <a:pt x="22237" y="270116"/>
                </a:lnTo>
                <a:lnTo>
                  <a:pt x="25603" y="270586"/>
                </a:lnTo>
                <a:lnTo>
                  <a:pt x="30734" y="270586"/>
                </a:lnTo>
                <a:lnTo>
                  <a:pt x="34099" y="270116"/>
                </a:lnTo>
                <a:lnTo>
                  <a:pt x="38862" y="267182"/>
                </a:lnTo>
                <a:lnTo>
                  <a:pt x="40347" y="263867"/>
                </a:lnTo>
                <a:lnTo>
                  <a:pt x="40792" y="236486"/>
                </a:lnTo>
                <a:lnTo>
                  <a:pt x="349402" y="236486"/>
                </a:lnTo>
                <a:lnTo>
                  <a:pt x="349719" y="262572"/>
                </a:lnTo>
                <a:lnTo>
                  <a:pt x="350189" y="264998"/>
                </a:lnTo>
                <a:lnTo>
                  <a:pt x="352780" y="268135"/>
                </a:lnTo>
                <a:lnTo>
                  <a:pt x="356082" y="270116"/>
                </a:lnTo>
                <a:lnTo>
                  <a:pt x="359486" y="270586"/>
                </a:lnTo>
                <a:lnTo>
                  <a:pt x="364578" y="270586"/>
                </a:lnTo>
                <a:lnTo>
                  <a:pt x="367982" y="270116"/>
                </a:lnTo>
                <a:lnTo>
                  <a:pt x="372732" y="267182"/>
                </a:lnTo>
                <a:lnTo>
                  <a:pt x="374205" y="263867"/>
                </a:lnTo>
                <a:lnTo>
                  <a:pt x="374637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730383" y="5972456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5557" y="235534"/>
                </a:lnTo>
                <a:lnTo>
                  <a:pt x="15875" y="261594"/>
                </a:lnTo>
                <a:lnTo>
                  <a:pt x="16306" y="264007"/>
                </a:lnTo>
                <a:lnTo>
                  <a:pt x="18923" y="267157"/>
                </a:lnTo>
                <a:lnTo>
                  <a:pt x="22237" y="269138"/>
                </a:lnTo>
                <a:lnTo>
                  <a:pt x="25615" y="269595"/>
                </a:lnTo>
                <a:lnTo>
                  <a:pt x="29756" y="269595"/>
                </a:lnTo>
                <a:lnTo>
                  <a:pt x="33159" y="269138"/>
                </a:lnTo>
                <a:lnTo>
                  <a:pt x="37909" y="266204"/>
                </a:lnTo>
                <a:lnTo>
                  <a:pt x="39408" y="262915"/>
                </a:lnTo>
                <a:lnTo>
                  <a:pt x="39839" y="235534"/>
                </a:lnTo>
                <a:lnTo>
                  <a:pt x="349402" y="235534"/>
                </a:lnTo>
                <a:lnTo>
                  <a:pt x="349719" y="261594"/>
                </a:lnTo>
                <a:lnTo>
                  <a:pt x="350189" y="264007"/>
                </a:lnTo>
                <a:lnTo>
                  <a:pt x="352780" y="267157"/>
                </a:lnTo>
                <a:lnTo>
                  <a:pt x="356095" y="269138"/>
                </a:lnTo>
                <a:lnTo>
                  <a:pt x="359460" y="269595"/>
                </a:lnTo>
                <a:lnTo>
                  <a:pt x="363639" y="269595"/>
                </a:lnTo>
                <a:lnTo>
                  <a:pt x="367004" y="269138"/>
                </a:lnTo>
                <a:lnTo>
                  <a:pt x="371754" y="266204"/>
                </a:lnTo>
                <a:lnTo>
                  <a:pt x="373253" y="262915"/>
                </a:lnTo>
                <a:lnTo>
                  <a:pt x="373684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A5A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840261" y="6097164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0" y="0"/>
                </a:moveTo>
                <a:lnTo>
                  <a:pt x="0" y="47231"/>
                </a:lnTo>
                <a:lnTo>
                  <a:pt x="520" y="431"/>
                </a:lnTo>
                <a:lnTo>
                  <a:pt x="1066" y="431"/>
                </a:lnTo>
                <a:lnTo>
                  <a:pt x="1435" y="95148"/>
                </a:lnTo>
                <a:lnTo>
                  <a:pt x="4000" y="97866"/>
                </a:lnTo>
                <a:lnTo>
                  <a:pt x="7200" y="97891"/>
                </a:lnTo>
                <a:lnTo>
                  <a:pt x="9613" y="97370"/>
                </a:lnTo>
                <a:lnTo>
                  <a:pt x="24168" y="99796"/>
                </a:lnTo>
                <a:lnTo>
                  <a:pt x="26555" y="101726"/>
                </a:lnTo>
                <a:lnTo>
                  <a:pt x="29781" y="101752"/>
                </a:lnTo>
                <a:lnTo>
                  <a:pt x="32600" y="100736"/>
                </a:lnTo>
                <a:lnTo>
                  <a:pt x="36118" y="100774"/>
                </a:lnTo>
                <a:lnTo>
                  <a:pt x="48158" y="101688"/>
                </a:lnTo>
                <a:lnTo>
                  <a:pt x="51384" y="103301"/>
                </a:lnTo>
                <a:lnTo>
                  <a:pt x="51498" y="102793"/>
                </a:lnTo>
                <a:lnTo>
                  <a:pt x="48641" y="101206"/>
                </a:lnTo>
                <a:lnTo>
                  <a:pt x="36601" y="100279"/>
                </a:lnTo>
                <a:lnTo>
                  <a:pt x="32105" y="100253"/>
                </a:lnTo>
                <a:lnTo>
                  <a:pt x="29286" y="101257"/>
                </a:lnTo>
                <a:lnTo>
                  <a:pt x="24625" y="99301"/>
                </a:lnTo>
                <a:lnTo>
                  <a:pt x="11176" y="96913"/>
                </a:lnTo>
                <a:lnTo>
                  <a:pt x="6705" y="97396"/>
                </a:lnTo>
                <a:lnTo>
                  <a:pt x="2819" y="95211"/>
                </a:lnTo>
                <a:lnTo>
                  <a:pt x="1930" y="94665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892449" y="6097170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50" y="102755"/>
                </a:moveTo>
                <a:lnTo>
                  <a:pt x="0" y="103238"/>
                </a:lnTo>
                <a:lnTo>
                  <a:pt x="3429" y="101688"/>
                </a:lnTo>
                <a:lnTo>
                  <a:pt x="15430" y="100761"/>
                </a:lnTo>
                <a:lnTo>
                  <a:pt x="18973" y="100736"/>
                </a:lnTo>
                <a:lnTo>
                  <a:pt x="21793" y="101739"/>
                </a:lnTo>
                <a:lnTo>
                  <a:pt x="25019" y="101714"/>
                </a:lnTo>
                <a:lnTo>
                  <a:pt x="27419" y="99783"/>
                </a:lnTo>
                <a:lnTo>
                  <a:pt x="40894" y="97370"/>
                </a:lnTo>
                <a:lnTo>
                  <a:pt x="44373" y="97878"/>
                </a:lnTo>
                <a:lnTo>
                  <a:pt x="47574" y="97853"/>
                </a:lnTo>
                <a:lnTo>
                  <a:pt x="50114" y="95148"/>
                </a:lnTo>
                <a:lnTo>
                  <a:pt x="50431" y="482"/>
                </a:lnTo>
                <a:lnTo>
                  <a:pt x="116840" y="482"/>
                </a:lnTo>
                <a:lnTo>
                  <a:pt x="117132" y="47218"/>
                </a:lnTo>
                <a:lnTo>
                  <a:pt x="117297" y="0"/>
                </a:lnTo>
                <a:lnTo>
                  <a:pt x="49961" y="0"/>
                </a:lnTo>
                <a:lnTo>
                  <a:pt x="49644" y="94653"/>
                </a:lnTo>
                <a:lnTo>
                  <a:pt x="47091" y="97396"/>
                </a:lnTo>
                <a:lnTo>
                  <a:pt x="44869" y="97396"/>
                </a:lnTo>
                <a:lnTo>
                  <a:pt x="40411" y="96901"/>
                </a:lnTo>
                <a:lnTo>
                  <a:pt x="26949" y="99301"/>
                </a:lnTo>
                <a:lnTo>
                  <a:pt x="22288" y="101257"/>
                </a:lnTo>
                <a:lnTo>
                  <a:pt x="19443" y="100241"/>
                </a:lnTo>
                <a:lnTo>
                  <a:pt x="14973" y="100279"/>
                </a:lnTo>
                <a:lnTo>
                  <a:pt x="2933" y="101193"/>
                </a:lnTo>
                <a:lnTo>
                  <a:pt x="50" y="1027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1081864" y="6238514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3">
                <a:moveTo>
                  <a:pt x="0" y="0"/>
                </a:moveTo>
                <a:lnTo>
                  <a:pt x="889" y="1066"/>
                </a:lnTo>
                <a:lnTo>
                  <a:pt x="1041" y="1181"/>
                </a:lnTo>
                <a:lnTo>
                  <a:pt x="2184" y="1930"/>
                </a:lnTo>
                <a:lnTo>
                  <a:pt x="3429" y="2679"/>
                </a:lnTo>
                <a:lnTo>
                  <a:pt x="3606" y="2768"/>
                </a:lnTo>
                <a:lnTo>
                  <a:pt x="4978" y="3136"/>
                </a:lnTo>
                <a:lnTo>
                  <a:pt x="6426" y="3543"/>
                </a:lnTo>
                <a:lnTo>
                  <a:pt x="8064" y="3568"/>
                </a:lnTo>
                <a:lnTo>
                  <a:pt x="10058" y="3682"/>
                </a:lnTo>
                <a:lnTo>
                  <a:pt x="12065" y="3568"/>
                </a:lnTo>
                <a:lnTo>
                  <a:pt x="13589" y="3479"/>
                </a:lnTo>
                <a:lnTo>
                  <a:pt x="13741" y="3543"/>
                </a:lnTo>
                <a:lnTo>
                  <a:pt x="15151" y="3136"/>
                </a:lnTo>
                <a:lnTo>
                  <a:pt x="16560" y="2768"/>
                </a:lnTo>
                <a:lnTo>
                  <a:pt x="16738" y="2679"/>
                </a:lnTo>
                <a:lnTo>
                  <a:pt x="17945" y="1930"/>
                </a:lnTo>
                <a:lnTo>
                  <a:pt x="19126" y="1181"/>
                </a:lnTo>
                <a:lnTo>
                  <a:pt x="19265" y="1066"/>
                </a:lnTo>
                <a:lnTo>
                  <a:pt x="20154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911368" y="614359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911368" y="6197244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70"/>
                </a:lnTo>
                <a:lnTo>
                  <a:pt x="4064" y="1320"/>
                </a:lnTo>
                <a:lnTo>
                  <a:pt x="4203" y="1358"/>
                </a:lnTo>
                <a:lnTo>
                  <a:pt x="4521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933749" y="614024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49"/>
                </a:moveTo>
                <a:lnTo>
                  <a:pt x="5156" y="812"/>
                </a:lnTo>
                <a:lnTo>
                  <a:pt x="5003" y="838"/>
                </a:lnTo>
                <a:lnTo>
                  <a:pt x="4686" y="838"/>
                </a:lnTo>
                <a:lnTo>
                  <a:pt x="4368" y="812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845070" y="6193906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74"/>
                </a:moveTo>
                <a:lnTo>
                  <a:pt x="139" y="838"/>
                </a:lnTo>
                <a:lnTo>
                  <a:pt x="317" y="838"/>
                </a:lnTo>
                <a:lnTo>
                  <a:pt x="609" y="863"/>
                </a:lnTo>
                <a:lnTo>
                  <a:pt x="927" y="838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867909" y="614359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888069" y="6198078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0" y="0"/>
                </a:moveTo>
                <a:lnTo>
                  <a:pt x="1612" y="889"/>
                </a:lnTo>
                <a:lnTo>
                  <a:pt x="3276" y="1676"/>
                </a:lnTo>
                <a:lnTo>
                  <a:pt x="3517" y="1790"/>
                </a:lnTo>
                <a:lnTo>
                  <a:pt x="3835" y="1816"/>
                </a:lnTo>
                <a:lnTo>
                  <a:pt x="3975" y="1841"/>
                </a:lnTo>
                <a:lnTo>
                  <a:pt x="4152" y="1816"/>
                </a:lnTo>
                <a:lnTo>
                  <a:pt x="4432" y="1790"/>
                </a:lnTo>
                <a:lnTo>
                  <a:pt x="4699" y="1676"/>
                </a:lnTo>
                <a:lnTo>
                  <a:pt x="6362" y="889"/>
                </a:lnTo>
                <a:lnTo>
                  <a:pt x="7975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888064" y="6144449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4152" y="1790"/>
                </a:moveTo>
                <a:lnTo>
                  <a:pt x="3860" y="1790"/>
                </a:lnTo>
                <a:lnTo>
                  <a:pt x="3543" y="1727"/>
                </a:lnTo>
                <a:lnTo>
                  <a:pt x="3403" y="1701"/>
                </a:lnTo>
                <a:lnTo>
                  <a:pt x="1650" y="838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867909" y="6197244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70"/>
                </a:lnTo>
                <a:lnTo>
                  <a:pt x="774" y="1320"/>
                </a:lnTo>
                <a:lnTo>
                  <a:pt x="635" y="1358"/>
                </a:lnTo>
                <a:lnTo>
                  <a:pt x="342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845074" y="614024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0"/>
                </a:moveTo>
                <a:lnTo>
                  <a:pt x="3136" y="457"/>
                </a:lnTo>
                <a:lnTo>
                  <a:pt x="914" y="812"/>
                </a:lnTo>
                <a:lnTo>
                  <a:pt x="635" y="863"/>
                </a:lnTo>
                <a:lnTo>
                  <a:pt x="317" y="838"/>
                </a:lnTo>
                <a:lnTo>
                  <a:pt x="165" y="838"/>
                </a:lnTo>
                <a:lnTo>
                  <a:pt x="0" y="749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748101" y="6238509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0" y="63"/>
                </a:moveTo>
                <a:lnTo>
                  <a:pt x="863" y="1066"/>
                </a:lnTo>
                <a:lnTo>
                  <a:pt x="1041" y="1219"/>
                </a:lnTo>
                <a:lnTo>
                  <a:pt x="2159" y="1930"/>
                </a:lnTo>
                <a:lnTo>
                  <a:pt x="3403" y="2679"/>
                </a:lnTo>
                <a:lnTo>
                  <a:pt x="4953" y="3149"/>
                </a:lnTo>
                <a:lnTo>
                  <a:pt x="6388" y="3543"/>
                </a:lnTo>
                <a:lnTo>
                  <a:pt x="8039" y="3581"/>
                </a:lnTo>
                <a:lnTo>
                  <a:pt x="10020" y="3695"/>
                </a:lnTo>
                <a:lnTo>
                  <a:pt x="12039" y="3581"/>
                </a:lnTo>
                <a:lnTo>
                  <a:pt x="13563" y="3492"/>
                </a:lnTo>
                <a:lnTo>
                  <a:pt x="13703" y="3543"/>
                </a:lnTo>
                <a:lnTo>
                  <a:pt x="15125" y="3149"/>
                </a:lnTo>
                <a:lnTo>
                  <a:pt x="16535" y="2768"/>
                </a:lnTo>
                <a:lnTo>
                  <a:pt x="16700" y="2679"/>
                </a:lnTo>
                <a:lnTo>
                  <a:pt x="17907" y="1930"/>
                </a:lnTo>
                <a:lnTo>
                  <a:pt x="19100" y="1181"/>
                </a:lnTo>
                <a:lnTo>
                  <a:pt x="19240" y="1066"/>
                </a:lnTo>
                <a:lnTo>
                  <a:pt x="20129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1079935" y="6231343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0" y="2044"/>
                </a:moveTo>
                <a:lnTo>
                  <a:pt x="0" y="0"/>
                </a:lnTo>
                <a:lnTo>
                  <a:pt x="0" y="2070"/>
                </a:lnTo>
                <a:lnTo>
                  <a:pt x="482" y="4749"/>
                </a:lnTo>
                <a:lnTo>
                  <a:pt x="1930" y="7175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1102024" y="6207615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0" y="30899"/>
                </a:moveTo>
                <a:lnTo>
                  <a:pt x="1409" y="28486"/>
                </a:lnTo>
                <a:lnTo>
                  <a:pt x="1905" y="25806"/>
                </a:lnTo>
                <a:lnTo>
                  <a:pt x="1905" y="203"/>
                </a:lnTo>
                <a:lnTo>
                  <a:pt x="17881" y="203"/>
                </a:lnTo>
                <a:lnTo>
                  <a:pt x="17881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730158" y="5972310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0" y="235331"/>
                </a:moveTo>
                <a:lnTo>
                  <a:pt x="0" y="131559"/>
                </a:lnTo>
                <a:lnTo>
                  <a:pt x="0" y="0"/>
                </a:lnTo>
                <a:lnTo>
                  <a:pt x="389750" y="0"/>
                </a:lnTo>
                <a:lnTo>
                  <a:pt x="389750" y="103949"/>
                </a:lnTo>
                <a:lnTo>
                  <a:pt x="389750" y="235508"/>
                </a:lnTo>
                <a:lnTo>
                  <a:pt x="389750" y="235102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730159" y="6076256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389750" y="0"/>
                </a:moveTo>
                <a:lnTo>
                  <a:pt x="0" y="0"/>
                </a:lnTo>
                <a:lnTo>
                  <a:pt x="0" y="108292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1103925" y="6233391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1079935" y="6207814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23990" y="0"/>
                </a:moveTo>
                <a:lnTo>
                  <a:pt x="0" y="0"/>
                </a:lnTo>
                <a:lnTo>
                  <a:pt x="0" y="2353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1079935" y="6207815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730152" y="6204588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349783" y="3225"/>
                </a:moveTo>
                <a:lnTo>
                  <a:pt x="0" y="3225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942040" y="6140622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0" y="16992"/>
                </a:moveTo>
                <a:lnTo>
                  <a:pt x="67945" y="16992"/>
                </a:lnTo>
                <a:lnTo>
                  <a:pt x="67945" y="0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1009978" y="6137774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916202" y="6097018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93776" y="40754"/>
                </a:moveTo>
                <a:lnTo>
                  <a:pt x="93776" y="0"/>
                </a:lnTo>
                <a:lnTo>
                  <a:pt x="25831" y="0"/>
                </a:lnTo>
                <a:lnTo>
                  <a:pt x="25831" y="94932"/>
                </a:lnTo>
                <a:lnTo>
                  <a:pt x="24777" y="95211"/>
                </a:lnTo>
                <a:lnTo>
                  <a:pt x="23215" y="97409"/>
                </a:lnTo>
                <a:lnTo>
                  <a:pt x="23050" y="97548"/>
                </a:lnTo>
                <a:lnTo>
                  <a:pt x="22555" y="97726"/>
                </a:lnTo>
                <a:lnTo>
                  <a:pt x="21920" y="97726"/>
                </a:lnTo>
                <a:lnTo>
                  <a:pt x="17538" y="96888"/>
                </a:lnTo>
                <a:lnTo>
                  <a:pt x="17538" y="43230"/>
                </a:lnTo>
                <a:lnTo>
                  <a:pt x="2946" y="45707"/>
                </a:lnTo>
                <a:lnTo>
                  <a:pt x="495" y="47701"/>
                </a:lnTo>
                <a:lnTo>
                  <a:pt x="0" y="47891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911368" y="6143590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916207" y="6193908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0" y="4660"/>
                </a:moveTo>
                <a:lnTo>
                  <a:pt x="495" y="4457"/>
                </a:lnTo>
                <a:lnTo>
                  <a:pt x="2933" y="2476"/>
                </a:lnTo>
                <a:lnTo>
                  <a:pt x="17538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939043" y="6138291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2997" y="0"/>
                </a:moveTo>
                <a:lnTo>
                  <a:pt x="1930" y="254"/>
                </a:lnTo>
                <a:lnTo>
                  <a:pt x="381" y="2476"/>
                </a:lnTo>
                <a:lnTo>
                  <a:pt x="0" y="2705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842103" y="6097021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2">
                <a:moveTo>
                  <a:pt x="99936" y="0"/>
                </a:moveTo>
                <a:lnTo>
                  <a:pt x="0" y="0"/>
                </a:lnTo>
                <a:lnTo>
                  <a:pt x="0" y="41275"/>
                </a:lnTo>
                <a:lnTo>
                  <a:pt x="0" y="94919"/>
                </a:lnTo>
                <a:lnTo>
                  <a:pt x="1041" y="95186"/>
                </a:lnTo>
                <a:lnTo>
                  <a:pt x="2590" y="97396"/>
                </a:lnTo>
                <a:lnTo>
                  <a:pt x="2971" y="9766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850370" y="6140246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0" y="53657"/>
                </a:moveTo>
                <a:lnTo>
                  <a:pt x="0" y="0"/>
                </a:lnTo>
                <a:lnTo>
                  <a:pt x="14604" y="2476"/>
                </a:lnTo>
                <a:lnTo>
                  <a:pt x="17081" y="4470"/>
                </a:lnTo>
                <a:lnTo>
                  <a:pt x="17538" y="467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872747" y="6143590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3">
                <a:moveTo>
                  <a:pt x="0" y="0"/>
                </a:moveTo>
                <a:lnTo>
                  <a:pt x="0" y="53657"/>
                </a:lnTo>
                <a:lnTo>
                  <a:pt x="15316" y="5448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896047" y="6197240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0" y="838"/>
                </a:moveTo>
                <a:lnTo>
                  <a:pt x="15316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938900" y="614105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940974" y="6138550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919144" y="614272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916063" y="614491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892216" y="6143590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19151" y="0"/>
                </a:moveTo>
                <a:lnTo>
                  <a:pt x="3746" y="863"/>
                </a:lnTo>
                <a:lnTo>
                  <a:pt x="546" y="2501"/>
                </a:lnTo>
                <a:lnTo>
                  <a:pt x="0" y="265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888069" y="6144454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896047" y="6144459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892073" y="6146239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872752" y="6143590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15316" y="863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864975" y="6142727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2933" y="55841"/>
                </a:moveTo>
                <a:lnTo>
                  <a:pt x="2476" y="55638"/>
                </a:lnTo>
                <a:lnTo>
                  <a:pt x="0" y="53657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868081" y="6144915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850366" y="6193904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14605" y="2476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842098" y="6138293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2971" y="2705"/>
                </a:moveTo>
                <a:lnTo>
                  <a:pt x="2603" y="2476"/>
                </a:lnTo>
                <a:lnTo>
                  <a:pt x="1041" y="254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840084" y="6097021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2019" y="0"/>
                </a:moveTo>
                <a:lnTo>
                  <a:pt x="0" y="0"/>
                </a:lnTo>
                <a:lnTo>
                  <a:pt x="0" y="60591"/>
                </a:lnTo>
                <a:lnTo>
                  <a:pt x="2019" y="60591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842203" y="6107705"/>
            <a:ext cx="0" cy="87003"/>
          </a:xfrm>
          <a:custGeom>
            <a:avLst/>
            <a:gdLst/>
            <a:ahLst/>
            <a:cxnLst/>
            <a:rect l="l" t="t" r="r" b="b"/>
            <a:pathLst>
              <a:path h="87003">
                <a:moveTo>
                  <a:pt x="0" y="0"/>
                </a:moveTo>
                <a:lnTo>
                  <a:pt x="0" y="87003"/>
                </a:lnTo>
              </a:path>
            </a:pathLst>
          </a:custGeom>
          <a:ln w="2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746142" y="6231343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0" y="2044"/>
                </a:moveTo>
                <a:lnTo>
                  <a:pt x="0" y="0"/>
                </a:lnTo>
                <a:lnTo>
                  <a:pt x="0" y="2108"/>
                </a:lnTo>
                <a:lnTo>
                  <a:pt x="482" y="4749"/>
                </a:lnTo>
                <a:lnTo>
                  <a:pt x="1955" y="7226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768233" y="6207818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4" h="30695">
                <a:moveTo>
                  <a:pt x="0" y="30695"/>
                </a:moveTo>
                <a:lnTo>
                  <a:pt x="1409" y="28282"/>
                </a:lnTo>
                <a:lnTo>
                  <a:pt x="1905" y="25628"/>
                </a:lnTo>
                <a:lnTo>
                  <a:pt x="1905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770133" y="6233383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746142" y="6207810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746142" y="6207814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730158" y="6080982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730158" y="6076317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730158" y="5997427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730159" y="626999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199872" y="24764"/>
                </a:lnTo>
                <a:lnTo>
                  <a:pt x="199872" y="8267"/>
                </a:lnTo>
                <a:lnTo>
                  <a:pt x="33032" y="8267"/>
                </a:lnTo>
                <a:lnTo>
                  <a:pt x="33032" y="0"/>
                </a:lnTo>
                <a:lnTo>
                  <a:pt x="0" y="16497"/>
                </a:lnTo>
                <a:lnTo>
                  <a:pt x="33032" y="33032"/>
                </a:lnTo>
                <a:lnTo>
                  <a:pt x="33032" y="247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730159" y="626999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33032" y="33032"/>
                </a:lnTo>
                <a:lnTo>
                  <a:pt x="0" y="16497"/>
                </a:lnTo>
                <a:lnTo>
                  <a:pt x="33032" y="0"/>
                </a:lnTo>
                <a:lnTo>
                  <a:pt x="33032" y="8267"/>
                </a:lnTo>
                <a:lnTo>
                  <a:pt x="199872" y="8267"/>
                </a:lnTo>
                <a:lnTo>
                  <a:pt x="199872" y="24764"/>
                </a:lnTo>
                <a:lnTo>
                  <a:pt x="33032" y="24764"/>
                </a:lnTo>
                <a:close/>
              </a:path>
            </a:pathLst>
          </a:custGeom>
          <a:ln w="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736648" y="5159345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6040" y="236486"/>
                </a:lnTo>
                <a:lnTo>
                  <a:pt x="16471" y="263867"/>
                </a:lnTo>
                <a:lnTo>
                  <a:pt x="17945" y="267182"/>
                </a:lnTo>
                <a:lnTo>
                  <a:pt x="22694" y="270116"/>
                </a:lnTo>
                <a:lnTo>
                  <a:pt x="26098" y="270586"/>
                </a:lnTo>
                <a:lnTo>
                  <a:pt x="31191" y="270586"/>
                </a:lnTo>
                <a:lnTo>
                  <a:pt x="34594" y="270116"/>
                </a:lnTo>
                <a:lnTo>
                  <a:pt x="37896" y="268135"/>
                </a:lnTo>
                <a:lnTo>
                  <a:pt x="40487" y="264998"/>
                </a:lnTo>
                <a:lnTo>
                  <a:pt x="40957" y="262572"/>
                </a:lnTo>
                <a:lnTo>
                  <a:pt x="41275" y="236486"/>
                </a:lnTo>
                <a:lnTo>
                  <a:pt x="349885" y="236486"/>
                </a:lnTo>
                <a:lnTo>
                  <a:pt x="350329" y="263867"/>
                </a:lnTo>
                <a:lnTo>
                  <a:pt x="351815" y="267182"/>
                </a:lnTo>
                <a:lnTo>
                  <a:pt x="356577" y="270116"/>
                </a:lnTo>
                <a:lnTo>
                  <a:pt x="359943" y="270586"/>
                </a:lnTo>
                <a:lnTo>
                  <a:pt x="365074" y="270586"/>
                </a:lnTo>
                <a:lnTo>
                  <a:pt x="368439" y="270116"/>
                </a:lnTo>
                <a:lnTo>
                  <a:pt x="371754" y="268135"/>
                </a:lnTo>
                <a:lnTo>
                  <a:pt x="374345" y="264998"/>
                </a:lnTo>
                <a:lnTo>
                  <a:pt x="374802" y="262572"/>
                </a:lnTo>
                <a:lnTo>
                  <a:pt x="375119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737138" y="5159838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6014" y="235534"/>
                </a:lnTo>
                <a:lnTo>
                  <a:pt x="16446" y="262915"/>
                </a:lnTo>
                <a:lnTo>
                  <a:pt x="17945" y="266204"/>
                </a:lnTo>
                <a:lnTo>
                  <a:pt x="22694" y="269138"/>
                </a:lnTo>
                <a:lnTo>
                  <a:pt x="26060" y="269595"/>
                </a:lnTo>
                <a:lnTo>
                  <a:pt x="30238" y="269595"/>
                </a:lnTo>
                <a:lnTo>
                  <a:pt x="33604" y="269138"/>
                </a:lnTo>
                <a:lnTo>
                  <a:pt x="36918" y="267157"/>
                </a:lnTo>
                <a:lnTo>
                  <a:pt x="39509" y="264007"/>
                </a:lnTo>
                <a:lnTo>
                  <a:pt x="39979" y="261594"/>
                </a:lnTo>
                <a:lnTo>
                  <a:pt x="40297" y="235534"/>
                </a:lnTo>
                <a:lnTo>
                  <a:pt x="349859" y="235534"/>
                </a:lnTo>
                <a:lnTo>
                  <a:pt x="350291" y="262915"/>
                </a:lnTo>
                <a:lnTo>
                  <a:pt x="351790" y="266204"/>
                </a:lnTo>
                <a:lnTo>
                  <a:pt x="356539" y="269138"/>
                </a:lnTo>
                <a:lnTo>
                  <a:pt x="359943" y="269595"/>
                </a:lnTo>
                <a:lnTo>
                  <a:pt x="364083" y="269595"/>
                </a:lnTo>
                <a:lnTo>
                  <a:pt x="367461" y="269138"/>
                </a:lnTo>
                <a:lnTo>
                  <a:pt x="370776" y="267157"/>
                </a:lnTo>
                <a:lnTo>
                  <a:pt x="373392" y="264007"/>
                </a:lnTo>
                <a:lnTo>
                  <a:pt x="373824" y="261594"/>
                </a:lnTo>
                <a:lnTo>
                  <a:pt x="374142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A5A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965461" y="5284544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15379" y="100774"/>
                </a:moveTo>
                <a:lnTo>
                  <a:pt x="18897" y="100736"/>
                </a:lnTo>
                <a:lnTo>
                  <a:pt x="21716" y="101752"/>
                </a:lnTo>
                <a:lnTo>
                  <a:pt x="24942" y="101726"/>
                </a:lnTo>
                <a:lnTo>
                  <a:pt x="27330" y="99796"/>
                </a:lnTo>
                <a:lnTo>
                  <a:pt x="41884" y="97370"/>
                </a:lnTo>
                <a:lnTo>
                  <a:pt x="44297" y="97891"/>
                </a:lnTo>
                <a:lnTo>
                  <a:pt x="47497" y="97866"/>
                </a:lnTo>
                <a:lnTo>
                  <a:pt x="50063" y="95148"/>
                </a:lnTo>
                <a:lnTo>
                  <a:pt x="50431" y="431"/>
                </a:lnTo>
                <a:lnTo>
                  <a:pt x="50977" y="431"/>
                </a:lnTo>
                <a:lnTo>
                  <a:pt x="51498" y="47231"/>
                </a:lnTo>
                <a:lnTo>
                  <a:pt x="51498" y="0"/>
                </a:lnTo>
                <a:lnTo>
                  <a:pt x="49885" y="0"/>
                </a:lnTo>
                <a:lnTo>
                  <a:pt x="49568" y="94665"/>
                </a:lnTo>
                <a:lnTo>
                  <a:pt x="48679" y="95211"/>
                </a:lnTo>
                <a:lnTo>
                  <a:pt x="44792" y="97396"/>
                </a:lnTo>
                <a:lnTo>
                  <a:pt x="40322" y="96913"/>
                </a:lnTo>
                <a:lnTo>
                  <a:pt x="26873" y="99301"/>
                </a:lnTo>
                <a:lnTo>
                  <a:pt x="22212" y="101257"/>
                </a:lnTo>
                <a:lnTo>
                  <a:pt x="19392" y="100253"/>
                </a:lnTo>
                <a:lnTo>
                  <a:pt x="14897" y="100279"/>
                </a:lnTo>
                <a:lnTo>
                  <a:pt x="2857" y="101206"/>
                </a:lnTo>
                <a:lnTo>
                  <a:pt x="0" y="102793"/>
                </a:lnTo>
                <a:lnTo>
                  <a:pt x="114" y="103301"/>
                </a:lnTo>
                <a:lnTo>
                  <a:pt x="3340" y="101688"/>
                </a:lnTo>
                <a:lnTo>
                  <a:pt x="15379" y="1007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847474" y="5284552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457" y="482"/>
                </a:moveTo>
                <a:lnTo>
                  <a:pt x="66865" y="482"/>
                </a:lnTo>
                <a:lnTo>
                  <a:pt x="67183" y="95148"/>
                </a:lnTo>
                <a:lnTo>
                  <a:pt x="69723" y="97853"/>
                </a:lnTo>
                <a:lnTo>
                  <a:pt x="72923" y="97878"/>
                </a:lnTo>
                <a:lnTo>
                  <a:pt x="76403" y="97370"/>
                </a:lnTo>
                <a:lnTo>
                  <a:pt x="89877" y="99783"/>
                </a:lnTo>
                <a:lnTo>
                  <a:pt x="92278" y="101714"/>
                </a:lnTo>
                <a:lnTo>
                  <a:pt x="95504" y="101739"/>
                </a:lnTo>
                <a:lnTo>
                  <a:pt x="98323" y="100736"/>
                </a:lnTo>
                <a:lnTo>
                  <a:pt x="101866" y="100761"/>
                </a:lnTo>
                <a:lnTo>
                  <a:pt x="113868" y="101688"/>
                </a:lnTo>
                <a:lnTo>
                  <a:pt x="117297" y="103238"/>
                </a:lnTo>
                <a:lnTo>
                  <a:pt x="117246" y="102755"/>
                </a:lnTo>
                <a:lnTo>
                  <a:pt x="114363" y="101193"/>
                </a:lnTo>
                <a:lnTo>
                  <a:pt x="102323" y="100279"/>
                </a:lnTo>
                <a:lnTo>
                  <a:pt x="97853" y="100241"/>
                </a:lnTo>
                <a:lnTo>
                  <a:pt x="95008" y="101257"/>
                </a:lnTo>
                <a:lnTo>
                  <a:pt x="90347" y="99301"/>
                </a:lnTo>
                <a:lnTo>
                  <a:pt x="76885" y="96901"/>
                </a:lnTo>
                <a:lnTo>
                  <a:pt x="72428" y="97396"/>
                </a:lnTo>
                <a:lnTo>
                  <a:pt x="70205" y="97396"/>
                </a:lnTo>
                <a:lnTo>
                  <a:pt x="67652" y="94653"/>
                </a:lnTo>
                <a:lnTo>
                  <a:pt x="67335" y="0"/>
                </a:lnTo>
                <a:lnTo>
                  <a:pt x="0" y="0"/>
                </a:lnTo>
                <a:lnTo>
                  <a:pt x="165" y="47218"/>
                </a:lnTo>
                <a:lnTo>
                  <a:pt x="457" y="4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755201" y="5425895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3">
                <a:moveTo>
                  <a:pt x="20154" y="0"/>
                </a:moveTo>
                <a:lnTo>
                  <a:pt x="19265" y="1066"/>
                </a:lnTo>
                <a:lnTo>
                  <a:pt x="19113" y="1181"/>
                </a:lnTo>
                <a:lnTo>
                  <a:pt x="17970" y="1930"/>
                </a:lnTo>
                <a:lnTo>
                  <a:pt x="16725" y="2679"/>
                </a:lnTo>
                <a:lnTo>
                  <a:pt x="16548" y="2768"/>
                </a:lnTo>
                <a:lnTo>
                  <a:pt x="15176" y="3136"/>
                </a:lnTo>
                <a:lnTo>
                  <a:pt x="13728" y="3543"/>
                </a:lnTo>
                <a:lnTo>
                  <a:pt x="12090" y="3568"/>
                </a:lnTo>
                <a:lnTo>
                  <a:pt x="10096" y="3682"/>
                </a:lnTo>
                <a:lnTo>
                  <a:pt x="8089" y="3568"/>
                </a:lnTo>
                <a:lnTo>
                  <a:pt x="6565" y="3479"/>
                </a:lnTo>
                <a:lnTo>
                  <a:pt x="6413" y="3543"/>
                </a:lnTo>
                <a:lnTo>
                  <a:pt x="5003" y="3136"/>
                </a:lnTo>
                <a:lnTo>
                  <a:pt x="3594" y="2768"/>
                </a:lnTo>
                <a:lnTo>
                  <a:pt x="3416" y="2679"/>
                </a:lnTo>
                <a:lnTo>
                  <a:pt x="2209" y="1930"/>
                </a:lnTo>
                <a:lnTo>
                  <a:pt x="1028" y="1181"/>
                </a:lnTo>
                <a:lnTo>
                  <a:pt x="889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941014" y="533097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941012" y="5384626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70"/>
                </a:lnTo>
                <a:lnTo>
                  <a:pt x="774" y="1320"/>
                </a:lnTo>
                <a:lnTo>
                  <a:pt x="635" y="1358"/>
                </a:lnTo>
                <a:lnTo>
                  <a:pt x="317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918175" y="532762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49"/>
                </a:moveTo>
                <a:lnTo>
                  <a:pt x="139" y="812"/>
                </a:lnTo>
                <a:lnTo>
                  <a:pt x="292" y="838"/>
                </a:lnTo>
                <a:lnTo>
                  <a:pt x="609" y="838"/>
                </a:lnTo>
                <a:lnTo>
                  <a:pt x="927" y="812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1006853" y="5381288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74"/>
                </a:moveTo>
                <a:lnTo>
                  <a:pt x="5156" y="838"/>
                </a:lnTo>
                <a:lnTo>
                  <a:pt x="4978" y="838"/>
                </a:lnTo>
                <a:lnTo>
                  <a:pt x="4686" y="863"/>
                </a:lnTo>
                <a:lnTo>
                  <a:pt x="4368" y="838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984472" y="533097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961175" y="5385460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7975" y="0"/>
                </a:moveTo>
                <a:lnTo>
                  <a:pt x="6362" y="889"/>
                </a:lnTo>
                <a:lnTo>
                  <a:pt x="4699" y="1676"/>
                </a:lnTo>
                <a:lnTo>
                  <a:pt x="4457" y="1790"/>
                </a:lnTo>
                <a:lnTo>
                  <a:pt x="4140" y="1816"/>
                </a:lnTo>
                <a:lnTo>
                  <a:pt x="4000" y="1841"/>
                </a:lnTo>
                <a:lnTo>
                  <a:pt x="3822" y="1816"/>
                </a:lnTo>
                <a:lnTo>
                  <a:pt x="3543" y="1790"/>
                </a:lnTo>
                <a:lnTo>
                  <a:pt x="3276" y="1676"/>
                </a:lnTo>
                <a:lnTo>
                  <a:pt x="1612" y="889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965004" y="5331829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0" y="1790"/>
                </a:moveTo>
                <a:lnTo>
                  <a:pt x="292" y="1790"/>
                </a:lnTo>
                <a:lnTo>
                  <a:pt x="609" y="1727"/>
                </a:lnTo>
                <a:lnTo>
                  <a:pt x="749" y="1701"/>
                </a:lnTo>
                <a:lnTo>
                  <a:pt x="2501" y="838"/>
                </a:lnTo>
                <a:lnTo>
                  <a:pt x="4152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984472" y="5384626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70"/>
                </a:lnTo>
                <a:lnTo>
                  <a:pt x="4064" y="1320"/>
                </a:lnTo>
                <a:lnTo>
                  <a:pt x="4203" y="1358"/>
                </a:lnTo>
                <a:lnTo>
                  <a:pt x="4495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1006850" y="5327630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0"/>
                </a:moveTo>
                <a:lnTo>
                  <a:pt x="2159" y="457"/>
                </a:lnTo>
                <a:lnTo>
                  <a:pt x="4381" y="812"/>
                </a:lnTo>
                <a:lnTo>
                  <a:pt x="4660" y="863"/>
                </a:lnTo>
                <a:lnTo>
                  <a:pt x="4978" y="838"/>
                </a:lnTo>
                <a:lnTo>
                  <a:pt x="5130" y="838"/>
                </a:lnTo>
                <a:lnTo>
                  <a:pt x="5295" y="749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1088989" y="5425889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20129" y="63"/>
                </a:moveTo>
                <a:lnTo>
                  <a:pt x="19265" y="1066"/>
                </a:lnTo>
                <a:lnTo>
                  <a:pt x="19088" y="1219"/>
                </a:lnTo>
                <a:lnTo>
                  <a:pt x="17970" y="1930"/>
                </a:lnTo>
                <a:lnTo>
                  <a:pt x="16725" y="2679"/>
                </a:lnTo>
                <a:lnTo>
                  <a:pt x="15176" y="3149"/>
                </a:lnTo>
                <a:lnTo>
                  <a:pt x="13741" y="3543"/>
                </a:lnTo>
                <a:lnTo>
                  <a:pt x="12090" y="3581"/>
                </a:lnTo>
                <a:lnTo>
                  <a:pt x="10109" y="3695"/>
                </a:lnTo>
                <a:lnTo>
                  <a:pt x="8089" y="3581"/>
                </a:lnTo>
                <a:lnTo>
                  <a:pt x="6565" y="3492"/>
                </a:lnTo>
                <a:lnTo>
                  <a:pt x="6426" y="3543"/>
                </a:lnTo>
                <a:lnTo>
                  <a:pt x="5003" y="3149"/>
                </a:lnTo>
                <a:lnTo>
                  <a:pt x="3594" y="2768"/>
                </a:lnTo>
                <a:lnTo>
                  <a:pt x="3428" y="2679"/>
                </a:lnTo>
                <a:lnTo>
                  <a:pt x="2222" y="1930"/>
                </a:lnTo>
                <a:lnTo>
                  <a:pt x="1028" y="1181"/>
                </a:lnTo>
                <a:lnTo>
                  <a:pt x="888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775354" y="5418725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1930" y="2044"/>
                </a:moveTo>
                <a:lnTo>
                  <a:pt x="1930" y="0"/>
                </a:lnTo>
                <a:lnTo>
                  <a:pt x="1930" y="2070"/>
                </a:lnTo>
                <a:lnTo>
                  <a:pt x="1447" y="4749"/>
                </a:lnTo>
                <a:lnTo>
                  <a:pt x="0" y="7175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737313" y="5394996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17881" y="30899"/>
                </a:moveTo>
                <a:lnTo>
                  <a:pt x="16471" y="28486"/>
                </a:lnTo>
                <a:lnTo>
                  <a:pt x="15976" y="25806"/>
                </a:lnTo>
                <a:lnTo>
                  <a:pt x="15976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737311" y="5159691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389750" y="235330"/>
                </a:moveTo>
                <a:lnTo>
                  <a:pt x="389750" y="131559"/>
                </a:lnTo>
                <a:lnTo>
                  <a:pt x="389750" y="0"/>
                </a:lnTo>
                <a:lnTo>
                  <a:pt x="0" y="0"/>
                </a:lnTo>
                <a:lnTo>
                  <a:pt x="0" y="103949"/>
                </a:lnTo>
                <a:lnTo>
                  <a:pt x="0" y="235508"/>
                </a:lnTo>
                <a:lnTo>
                  <a:pt x="0" y="235102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737311" y="5263636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0" y="0"/>
                </a:moveTo>
                <a:lnTo>
                  <a:pt x="389750" y="0"/>
                </a:lnTo>
                <a:lnTo>
                  <a:pt x="389750" y="108292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753295" y="5420772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753295" y="5395194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0" y="0"/>
                </a:moveTo>
                <a:lnTo>
                  <a:pt x="23990" y="0"/>
                </a:lnTo>
                <a:lnTo>
                  <a:pt x="23990" y="2353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777284" y="5395196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777284" y="5391969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0" y="3225"/>
                </a:moveTo>
                <a:lnTo>
                  <a:pt x="349783" y="3225"/>
                </a:lnTo>
                <a:lnTo>
                  <a:pt x="349783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847234" y="5328004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67944" y="16992"/>
                </a:moveTo>
                <a:lnTo>
                  <a:pt x="0" y="16992"/>
                </a:lnTo>
                <a:lnTo>
                  <a:pt x="0" y="0"/>
                </a:lnTo>
                <a:lnTo>
                  <a:pt x="67944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847241" y="5325154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847241" y="5284398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0" y="40754"/>
                </a:moveTo>
                <a:lnTo>
                  <a:pt x="0" y="0"/>
                </a:lnTo>
                <a:lnTo>
                  <a:pt x="67945" y="0"/>
                </a:lnTo>
                <a:lnTo>
                  <a:pt x="67945" y="94932"/>
                </a:lnTo>
                <a:lnTo>
                  <a:pt x="68999" y="95211"/>
                </a:lnTo>
                <a:lnTo>
                  <a:pt x="70561" y="97409"/>
                </a:lnTo>
                <a:lnTo>
                  <a:pt x="70726" y="97548"/>
                </a:lnTo>
                <a:lnTo>
                  <a:pt x="71221" y="97726"/>
                </a:lnTo>
                <a:lnTo>
                  <a:pt x="71856" y="97726"/>
                </a:lnTo>
                <a:lnTo>
                  <a:pt x="76238" y="96888"/>
                </a:lnTo>
                <a:lnTo>
                  <a:pt x="76238" y="43230"/>
                </a:lnTo>
                <a:lnTo>
                  <a:pt x="90830" y="45707"/>
                </a:lnTo>
                <a:lnTo>
                  <a:pt x="93281" y="47701"/>
                </a:lnTo>
                <a:lnTo>
                  <a:pt x="93776" y="47891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945851" y="533097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923475" y="5381289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17538" y="4660"/>
                </a:moveTo>
                <a:lnTo>
                  <a:pt x="17043" y="4457"/>
                </a:lnTo>
                <a:lnTo>
                  <a:pt x="14605" y="2476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915179" y="5325671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0" y="0"/>
                </a:moveTo>
                <a:lnTo>
                  <a:pt x="1066" y="254"/>
                </a:lnTo>
                <a:lnTo>
                  <a:pt x="2616" y="2476"/>
                </a:lnTo>
                <a:lnTo>
                  <a:pt x="2997" y="2705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915179" y="5284401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2">
                <a:moveTo>
                  <a:pt x="0" y="0"/>
                </a:moveTo>
                <a:lnTo>
                  <a:pt x="99936" y="0"/>
                </a:lnTo>
                <a:lnTo>
                  <a:pt x="99936" y="41275"/>
                </a:lnTo>
                <a:lnTo>
                  <a:pt x="99936" y="94919"/>
                </a:lnTo>
                <a:lnTo>
                  <a:pt x="98894" y="95186"/>
                </a:lnTo>
                <a:lnTo>
                  <a:pt x="97345" y="97396"/>
                </a:lnTo>
                <a:lnTo>
                  <a:pt x="96964" y="9766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989312" y="5327627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17538" y="53657"/>
                </a:moveTo>
                <a:lnTo>
                  <a:pt x="17538" y="0"/>
                </a:lnTo>
                <a:lnTo>
                  <a:pt x="2933" y="2476"/>
                </a:lnTo>
                <a:lnTo>
                  <a:pt x="457" y="4470"/>
                </a:lnTo>
                <a:lnTo>
                  <a:pt x="0" y="467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969156" y="5330971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3">
                <a:moveTo>
                  <a:pt x="15316" y="0"/>
                </a:moveTo>
                <a:lnTo>
                  <a:pt x="15316" y="53657"/>
                </a:lnTo>
                <a:lnTo>
                  <a:pt x="0" y="5448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945857" y="5384622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15316" y="838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918319" y="5328432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916245" y="5325931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938075" y="533010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941157" y="533229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945851" y="5330971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0" y="0"/>
                </a:moveTo>
                <a:lnTo>
                  <a:pt x="15405" y="863"/>
                </a:lnTo>
                <a:lnTo>
                  <a:pt x="18605" y="2501"/>
                </a:lnTo>
                <a:lnTo>
                  <a:pt x="19151" y="265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969150" y="5331834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961174" y="5331841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965147" y="5333620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969150" y="5330971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0" y="863"/>
                </a:moveTo>
                <a:lnTo>
                  <a:pt x="15316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989310" y="5330108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0" y="55841"/>
                </a:moveTo>
                <a:lnTo>
                  <a:pt x="457" y="55638"/>
                </a:lnTo>
                <a:lnTo>
                  <a:pt x="2933" y="53657"/>
                </a:lnTo>
                <a:lnTo>
                  <a:pt x="2933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989138" y="5332295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992249" y="5381284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0" y="2476"/>
                </a:moveTo>
                <a:lnTo>
                  <a:pt x="14604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1012149" y="5325673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0" y="2705"/>
                </a:moveTo>
                <a:lnTo>
                  <a:pt x="368" y="2476"/>
                </a:lnTo>
                <a:lnTo>
                  <a:pt x="1930" y="254"/>
                </a:lnTo>
                <a:lnTo>
                  <a:pt x="2971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1015116" y="5284401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0" y="0"/>
                </a:moveTo>
                <a:lnTo>
                  <a:pt x="2019" y="0"/>
                </a:lnTo>
                <a:lnTo>
                  <a:pt x="2019" y="60591"/>
                </a:lnTo>
                <a:lnTo>
                  <a:pt x="0" y="60591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1015016" y="5295085"/>
            <a:ext cx="0" cy="87003"/>
          </a:xfrm>
          <a:custGeom>
            <a:avLst/>
            <a:gdLst/>
            <a:ahLst/>
            <a:cxnLst/>
            <a:rect l="l" t="t" r="r" b="b"/>
            <a:pathLst>
              <a:path h="87003">
                <a:moveTo>
                  <a:pt x="0" y="0"/>
                </a:moveTo>
                <a:lnTo>
                  <a:pt x="0" y="87003"/>
                </a:lnTo>
              </a:path>
            </a:pathLst>
          </a:custGeom>
          <a:ln w="2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1109121" y="5418725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1955" y="2044"/>
                </a:moveTo>
                <a:lnTo>
                  <a:pt x="1955" y="0"/>
                </a:lnTo>
                <a:lnTo>
                  <a:pt x="1955" y="2108"/>
                </a:lnTo>
                <a:lnTo>
                  <a:pt x="1473" y="4749"/>
                </a:lnTo>
                <a:lnTo>
                  <a:pt x="0" y="7226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1087083" y="5395200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5" h="30695">
                <a:moveTo>
                  <a:pt x="1905" y="30695"/>
                </a:moveTo>
                <a:lnTo>
                  <a:pt x="495" y="28282"/>
                </a:lnTo>
                <a:lnTo>
                  <a:pt x="0" y="25628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1087086" y="5420763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1111077" y="5395191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1111077" y="5395194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1127061" y="5268362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1127061" y="5263697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1127061" y="5184808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927187" y="545737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927187" y="545737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ln w="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736648" y="6378845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6040" y="236486"/>
                </a:lnTo>
                <a:lnTo>
                  <a:pt x="16471" y="263867"/>
                </a:lnTo>
                <a:lnTo>
                  <a:pt x="17945" y="267182"/>
                </a:lnTo>
                <a:lnTo>
                  <a:pt x="22694" y="270116"/>
                </a:lnTo>
                <a:lnTo>
                  <a:pt x="26098" y="270586"/>
                </a:lnTo>
                <a:lnTo>
                  <a:pt x="31191" y="270586"/>
                </a:lnTo>
                <a:lnTo>
                  <a:pt x="34594" y="270116"/>
                </a:lnTo>
                <a:lnTo>
                  <a:pt x="37896" y="268135"/>
                </a:lnTo>
                <a:lnTo>
                  <a:pt x="40487" y="264998"/>
                </a:lnTo>
                <a:lnTo>
                  <a:pt x="40957" y="262572"/>
                </a:lnTo>
                <a:lnTo>
                  <a:pt x="41275" y="236486"/>
                </a:lnTo>
                <a:lnTo>
                  <a:pt x="349885" y="236486"/>
                </a:lnTo>
                <a:lnTo>
                  <a:pt x="350329" y="263867"/>
                </a:lnTo>
                <a:lnTo>
                  <a:pt x="351815" y="267182"/>
                </a:lnTo>
                <a:lnTo>
                  <a:pt x="356577" y="270116"/>
                </a:lnTo>
                <a:lnTo>
                  <a:pt x="359943" y="270586"/>
                </a:lnTo>
                <a:lnTo>
                  <a:pt x="365074" y="270586"/>
                </a:lnTo>
                <a:lnTo>
                  <a:pt x="368439" y="270116"/>
                </a:lnTo>
                <a:lnTo>
                  <a:pt x="371754" y="268135"/>
                </a:lnTo>
                <a:lnTo>
                  <a:pt x="374345" y="264998"/>
                </a:lnTo>
                <a:lnTo>
                  <a:pt x="374802" y="262572"/>
                </a:lnTo>
                <a:lnTo>
                  <a:pt x="375119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737138" y="6379338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6014" y="235534"/>
                </a:lnTo>
                <a:lnTo>
                  <a:pt x="16446" y="262915"/>
                </a:lnTo>
                <a:lnTo>
                  <a:pt x="17945" y="266204"/>
                </a:lnTo>
                <a:lnTo>
                  <a:pt x="22694" y="269138"/>
                </a:lnTo>
                <a:lnTo>
                  <a:pt x="26060" y="269595"/>
                </a:lnTo>
                <a:lnTo>
                  <a:pt x="30238" y="269595"/>
                </a:lnTo>
                <a:lnTo>
                  <a:pt x="33604" y="269138"/>
                </a:lnTo>
                <a:lnTo>
                  <a:pt x="36918" y="267157"/>
                </a:lnTo>
                <a:lnTo>
                  <a:pt x="39509" y="264007"/>
                </a:lnTo>
                <a:lnTo>
                  <a:pt x="39979" y="261594"/>
                </a:lnTo>
                <a:lnTo>
                  <a:pt x="40297" y="235534"/>
                </a:lnTo>
                <a:lnTo>
                  <a:pt x="349859" y="235534"/>
                </a:lnTo>
                <a:lnTo>
                  <a:pt x="350291" y="262915"/>
                </a:lnTo>
                <a:lnTo>
                  <a:pt x="351790" y="266204"/>
                </a:lnTo>
                <a:lnTo>
                  <a:pt x="356539" y="269138"/>
                </a:lnTo>
                <a:lnTo>
                  <a:pt x="359943" y="269595"/>
                </a:lnTo>
                <a:lnTo>
                  <a:pt x="364083" y="269595"/>
                </a:lnTo>
                <a:lnTo>
                  <a:pt x="367461" y="269138"/>
                </a:lnTo>
                <a:lnTo>
                  <a:pt x="370776" y="267157"/>
                </a:lnTo>
                <a:lnTo>
                  <a:pt x="373392" y="264007"/>
                </a:lnTo>
                <a:lnTo>
                  <a:pt x="373824" y="261594"/>
                </a:lnTo>
                <a:lnTo>
                  <a:pt x="374142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A5A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965461" y="6504045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15379" y="100774"/>
                </a:moveTo>
                <a:lnTo>
                  <a:pt x="18897" y="100736"/>
                </a:lnTo>
                <a:lnTo>
                  <a:pt x="21716" y="101752"/>
                </a:lnTo>
                <a:lnTo>
                  <a:pt x="24942" y="101726"/>
                </a:lnTo>
                <a:lnTo>
                  <a:pt x="27330" y="99796"/>
                </a:lnTo>
                <a:lnTo>
                  <a:pt x="41884" y="97370"/>
                </a:lnTo>
                <a:lnTo>
                  <a:pt x="44297" y="97891"/>
                </a:lnTo>
                <a:lnTo>
                  <a:pt x="47497" y="97866"/>
                </a:lnTo>
                <a:lnTo>
                  <a:pt x="50063" y="95148"/>
                </a:lnTo>
                <a:lnTo>
                  <a:pt x="50431" y="431"/>
                </a:lnTo>
                <a:lnTo>
                  <a:pt x="50977" y="431"/>
                </a:lnTo>
                <a:lnTo>
                  <a:pt x="51498" y="47231"/>
                </a:lnTo>
                <a:lnTo>
                  <a:pt x="51498" y="0"/>
                </a:lnTo>
                <a:lnTo>
                  <a:pt x="49885" y="0"/>
                </a:lnTo>
                <a:lnTo>
                  <a:pt x="49568" y="94665"/>
                </a:lnTo>
                <a:lnTo>
                  <a:pt x="48679" y="95211"/>
                </a:lnTo>
                <a:lnTo>
                  <a:pt x="44792" y="97396"/>
                </a:lnTo>
                <a:lnTo>
                  <a:pt x="40322" y="96913"/>
                </a:lnTo>
                <a:lnTo>
                  <a:pt x="26873" y="99301"/>
                </a:lnTo>
                <a:lnTo>
                  <a:pt x="22212" y="101257"/>
                </a:lnTo>
                <a:lnTo>
                  <a:pt x="19392" y="100253"/>
                </a:lnTo>
                <a:lnTo>
                  <a:pt x="14897" y="100279"/>
                </a:lnTo>
                <a:lnTo>
                  <a:pt x="2857" y="101206"/>
                </a:lnTo>
                <a:lnTo>
                  <a:pt x="0" y="102793"/>
                </a:lnTo>
                <a:lnTo>
                  <a:pt x="114" y="103301"/>
                </a:lnTo>
                <a:lnTo>
                  <a:pt x="3340" y="101688"/>
                </a:lnTo>
                <a:lnTo>
                  <a:pt x="15379" y="1007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847474" y="6504052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457" y="482"/>
                </a:moveTo>
                <a:lnTo>
                  <a:pt x="66865" y="482"/>
                </a:lnTo>
                <a:lnTo>
                  <a:pt x="67183" y="95148"/>
                </a:lnTo>
                <a:lnTo>
                  <a:pt x="69723" y="97853"/>
                </a:lnTo>
                <a:lnTo>
                  <a:pt x="72923" y="97878"/>
                </a:lnTo>
                <a:lnTo>
                  <a:pt x="76403" y="97370"/>
                </a:lnTo>
                <a:lnTo>
                  <a:pt x="89877" y="99783"/>
                </a:lnTo>
                <a:lnTo>
                  <a:pt x="92278" y="101714"/>
                </a:lnTo>
                <a:lnTo>
                  <a:pt x="95504" y="101739"/>
                </a:lnTo>
                <a:lnTo>
                  <a:pt x="98323" y="100736"/>
                </a:lnTo>
                <a:lnTo>
                  <a:pt x="101866" y="100761"/>
                </a:lnTo>
                <a:lnTo>
                  <a:pt x="113868" y="101688"/>
                </a:lnTo>
                <a:lnTo>
                  <a:pt x="117297" y="103238"/>
                </a:lnTo>
                <a:lnTo>
                  <a:pt x="117246" y="102755"/>
                </a:lnTo>
                <a:lnTo>
                  <a:pt x="114363" y="101193"/>
                </a:lnTo>
                <a:lnTo>
                  <a:pt x="102323" y="100279"/>
                </a:lnTo>
                <a:lnTo>
                  <a:pt x="97853" y="100241"/>
                </a:lnTo>
                <a:lnTo>
                  <a:pt x="95008" y="101257"/>
                </a:lnTo>
                <a:lnTo>
                  <a:pt x="90347" y="99301"/>
                </a:lnTo>
                <a:lnTo>
                  <a:pt x="76885" y="96901"/>
                </a:lnTo>
                <a:lnTo>
                  <a:pt x="72428" y="97396"/>
                </a:lnTo>
                <a:lnTo>
                  <a:pt x="70205" y="97396"/>
                </a:lnTo>
                <a:lnTo>
                  <a:pt x="67652" y="94653"/>
                </a:lnTo>
                <a:lnTo>
                  <a:pt x="67335" y="0"/>
                </a:lnTo>
                <a:lnTo>
                  <a:pt x="0" y="0"/>
                </a:lnTo>
                <a:lnTo>
                  <a:pt x="165" y="47218"/>
                </a:lnTo>
                <a:lnTo>
                  <a:pt x="457" y="4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755201" y="6645395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2">
                <a:moveTo>
                  <a:pt x="20154" y="0"/>
                </a:moveTo>
                <a:lnTo>
                  <a:pt x="19265" y="1066"/>
                </a:lnTo>
                <a:lnTo>
                  <a:pt x="19113" y="1181"/>
                </a:lnTo>
                <a:lnTo>
                  <a:pt x="17970" y="1930"/>
                </a:lnTo>
                <a:lnTo>
                  <a:pt x="16725" y="2679"/>
                </a:lnTo>
                <a:lnTo>
                  <a:pt x="16548" y="2768"/>
                </a:lnTo>
                <a:lnTo>
                  <a:pt x="15176" y="3136"/>
                </a:lnTo>
                <a:lnTo>
                  <a:pt x="13728" y="3543"/>
                </a:lnTo>
                <a:lnTo>
                  <a:pt x="12090" y="3568"/>
                </a:lnTo>
                <a:lnTo>
                  <a:pt x="10096" y="3682"/>
                </a:lnTo>
                <a:lnTo>
                  <a:pt x="8089" y="3568"/>
                </a:lnTo>
                <a:lnTo>
                  <a:pt x="6565" y="3479"/>
                </a:lnTo>
                <a:lnTo>
                  <a:pt x="6413" y="3543"/>
                </a:lnTo>
                <a:lnTo>
                  <a:pt x="5003" y="3136"/>
                </a:lnTo>
                <a:lnTo>
                  <a:pt x="3594" y="2768"/>
                </a:lnTo>
                <a:lnTo>
                  <a:pt x="3416" y="2679"/>
                </a:lnTo>
                <a:lnTo>
                  <a:pt x="2209" y="1930"/>
                </a:lnTo>
                <a:lnTo>
                  <a:pt x="1028" y="1181"/>
                </a:lnTo>
                <a:lnTo>
                  <a:pt x="889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941014" y="655047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941012" y="6604125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69"/>
                </a:lnTo>
                <a:lnTo>
                  <a:pt x="774" y="1320"/>
                </a:lnTo>
                <a:lnTo>
                  <a:pt x="635" y="1358"/>
                </a:lnTo>
                <a:lnTo>
                  <a:pt x="317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918175" y="654712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49"/>
                </a:moveTo>
                <a:lnTo>
                  <a:pt x="139" y="812"/>
                </a:lnTo>
                <a:lnTo>
                  <a:pt x="292" y="838"/>
                </a:lnTo>
                <a:lnTo>
                  <a:pt x="609" y="838"/>
                </a:lnTo>
                <a:lnTo>
                  <a:pt x="927" y="812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1006853" y="6600788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74"/>
                </a:moveTo>
                <a:lnTo>
                  <a:pt x="5156" y="838"/>
                </a:lnTo>
                <a:lnTo>
                  <a:pt x="4978" y="838"/>
                </a:lnTo>
                <a:lnTo>
                  <a:pt x="4686" y="863"/>
                </a:lnTo>
                <a:lnTo>
                  <a:pt x="4368" y="838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984472" y="655047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961175" y="6604960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7975" y="0"/>
                </a:moveTo>
                <a:lnTo>
                  <a:pt x="6362" y="889"/>
                </a:lnTo>
                <a:lnTo>
                  <a:pt x="4699" y="1676"/>
                </a:lnTo>
                <a:lnTo>
                  <a:pt x="4457" y="1790"/>
                </a:lnTo>
                <a:lnTo>
                  <a:pt x="4140" y="1816"/>
                </a:lnTo>
                <a:lnTo>
                  <a:pt x="4000" y="1841"/>
                </a:lnTo>
                <a:lnTo>
                  <a:pt x="3822" y="1816"/>
                </a:lnTo>
                <a:lnTo>
                  <a:pt x="3543" y="1790"/>
                </a:lnTo>
                <a:lnTo>
                  <a:pt x="3276" y="1676"/>
                </a:lnTo>
                <a:lnTo>
                  <a:pt x="1612" y="889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965004" y="6551329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0" y="1790"/>
                </a:moveTo>
                <a:lnTo>
                  <a:pt x="292" y="1790"/>
                </a:lnTo>
                <a:lnTo>
                  <a:pt x="609" y="1727"/>
                </a:lnTo>
                <a:lnTo>
                  <a:pt x="749" y="1701"/>
                </a:lnTo>
                <a:lnTo>
                  <a:pt x="2501" y="838"/>
                </a:lnTo>
                <a:lnTo>
                  <a:pt x="4152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984472" y="6604125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69"/>
                </a:lnTo>
                <a:lnTo>
                  <a:pt x="4064" y="1320"/>
                </a:lnTo>
                <a:lnTo>
                  <a:pt x="4203" y="1358"/>
                </a:lnTo>
                <a:lnTo>
                  <a:pt x="4495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1006850" y="6547130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0"/>
                </a:moveTo>
                <a:lnTo>
                  <a:pt x="2159" y="457"/>
                </a:lnTo>
                <a:lnTo>
                  <a:pt x="4381" y="812"/>
                </a:lnTo>
                <a:lnTo>
                  <a:pt x="4660" y="863"/>
                </a:lnTo>
                <a:lnTo>
                  <a:pt x="4978" y="838"/>
                </a:lnTo>
                <a:lnTo>
                  <a:pt x="5130" y="838"/>
                </a:lnTo>
                <a:lnTo>
                  <a:pt x="5295" y="749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1088989" y="6645389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20129" y="63"/>
                </a:moveTo>
                <a:lnTo>
                  <a:pt x="19265" y="1066"/>
                </a:lnTo>
                <a:lnTo>
                  <a:pt x="19088" y="1219"/>
                </a:lnTo>
                <a:lnTo>
                  <a:pt x="17970" y="1930"/>
                </a:lnTo>
                <a:lnTo>
                  <a:pt x="16725" y="2679"/>
                </a:lnTo>
                <a:lnTo>
                  <a:pt x="15176" y="3149"/>
                </a:lnTo>
                <a:lnTo>
                  <a:pt x="13741" y="3543"/>
                </a:lnTo>
                <a:lnTo>
                  <a:pt x="12090" y="3581"/>
                </a:lnTo>
                <a:lnTo>
                  <a:pt x="10109" y="3695"/>
                </a:lnTo>
                <a:lnTo>
                  <a:pt x="8089" y="3581"/>
                </a:lnTo>
                <a:lnTo>
                  <a:pt x="6565" y="3492"/>
                </a:lnTo>
                <a:lnTo>
                  <a:pt x="6426" y="3543"/>
                </a:lnTo>
                <a:lnTo>
                  <a:pt x="5003" y="3149"/>
                </a:lnTo>
                <a:lnTo>
                  <a:pt x="3594" y="2768"/>
                </a:lnTo>
                <a:lnTo>
                  <a:pt x="3428" y="2679"/>
                </a:lnTo>
                <a:lnTo>
                  <a:pt x="2222" y="1930"/>
                </a:lnTo>
                <a:lnTo>
                  <a:pt x="1028" y="1181"/>
                </a:lnTo>
                <a:lnTo>
                  <a:pt x="888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775354" y="6638225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1930" y="2044"/>
                </a:moveTo>
                <a:lnTo>
                  <a:pt x="1930" y="0"/>
                </a:lnTo>
                <a:lnTo>
                  <a:pt x="1930" y="2070"/>
                </a:lnTo>
                <a:lnTo>
                  <a:pt x="1447" y="4749"/>
                </a:lnTo>
                <a:lnTo>
                  <a:pt x="0" y="7175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737313" y="6614496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17881" y="30899"/>
                </a:moveTo>
                <a:lnTo>
                  <a:pt x="16471" y="28486"/>
                </a:lnTo>
                <a:lnTo>
                  <a:pt x="15976" y="25806"/>
                </a:lnTo>
                <a:lnTo>
                  <a:pt x="15976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737311" y="6379190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389750" y="235330"/>
                </a:moveTo>
                <a:lnTo>
                  <a:pt x="389750" y="131559"/>
                </a:lnTo>
                <a:lnTo>
                  <a:pt x="389750" y="0"/>
                </a:lnTo>
                <a:lnTo>
                  <a:pt x="0" y="0"/>
                </a:lnTo>
                <a:lnTo>
                  <a:pt x="0" y="103949"/>
                </a:lnTo>
                <a:lnTo>
                  <a:pt x="0" y="235508"/>
                </a:lnTo>
                <a:lnTo>
                  <a:pt x="0" y="235102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737311" y="6483136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0" y="0"/>
                </a:moveTo>
                <a:lnTo>
                  <a:pt x="389750" y="0"/>
                </a:lnTo>
                <a:lnTo>
                  <a:pt x="389750" y="108292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753295" y="6640272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753295" y="6614694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0" y="0"/>
                </a:moveTo>
                <a:lnTo>
                  <a:pt x="23990" y="0"/>
                </a:lnTo>
                <a:lnTo>
                  <a:pt x="23990" y="2353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777284" y="6614695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777284" y="6611468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0" y="3225"/>
                </a:moveTo>
                <a:lnTo>
                  <a:pt x="349783" y="3225"/>
                </a:lnTo>
                <a:lnTo>
                  <a:pt x="349783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847234" y="6547504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67944" y="16992"/>
                </a:moveTo>
                <a:lnTo>
                  <a:pt x="0" y="16992"/>
                </a:lnTo>
                <a:lnTo>
                  <a:pt x="0" y="0"/>
                </a:lnTo>
                <a:lnTo>
                  <a:pt x="67944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847241" y="6544654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847241" y="6503898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0" y="40754"/>
                </a:moveTo>
                <a:lnTo>
                  <a:pt x="0" y="0"/>
                </a:lnTo>
                <a:lnTo>
                  <a:pt x="67945" y="0"/>
                </a:lnTo>
                <a:lnTo>
                  <a:pt x="67945" y="94932"/>
                </a:lnTo>
                <a:lnTo>
                  <a:pt x="68999" y="95211"/>
                </a:lnTo>
                <a:lnTo>
                  <a:pt x="70561" y="97409"/>
                </a:lnTo>
                <a:lnTo>
                  <a:pt x="70726" y="97548"/>
                </a:lnTo>
                <a:lnTo>
                  <a:pt x="71221" y="97726"/>
                </a:lnTo>
                <a:lnTo>
                  <a:pt x="71856" y="97726"/>
                </a:lnTo>
                <a:lnTo>
                  <a:pt x="76238" y="96888"/>
                </a:lnTo>
                <a:lnTo>
                  <a:pt x="76238" y="43230"/>
                </a:lnTo>
                <a:lnTo>
                  <a:pt x="90830" y="45707"/>
                </a:lnTo>
                <a:lnTo>
                  <a:pt x="93281" y="47701"/>
                </a:lnTo>
                <a:lnTo>
                  <a:pt x="93776" y="47891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945851" y="6550470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923475" y="6600789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17538" y="4660"/>
                </a:moveTo>
                <a:lnTo>
                  <a:pt x="17043" y="4457"/>
                </a:lnTo>
                <a:lnTo>
                  <a:pt x="14605" y="2476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915179" y="6545171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0" y="0"/>
                </a:moveTo>
                <a:lnTo>
                  <a:pt x="1066" y="254"/>
                </a:lnTo>
                <a:lnTo>
                  <a:pt x="2616" y="2476"/>
                </a:lnTo>
                <a:lnTo>
                  <a:pt x="2997" y="2705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915179" y="6503901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3">
                <a:moveTo>
                  <a:pt x="0" y="0"/>
                </a:moveTo>
                <a:lnTo>
                  <a:pt x="99936" y="0"/>
                </a:lnTo>
                <a:lnTo>
                  <a:pt x="99936" y="41275"/>
                </a:lnTo>
                <a:lnTo>
                  <a:pt x="99936" y="94919"/>
                </a:lnTo>
                <a:lnTo>
                  <a:pt x="98894" y="95186"/>
                </a:lnTo>
                <a:lnTo>
                  <a:pt x="97345" y="97396"/>
                </a:lnTo>
                <a:lnTo>
                  <a:pt x="96964" y="9766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989312" y="6547126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17538" y="53657"/>
                </a:moveTo>
                <a:lnTo>
                  <a:pt x="17538" y="0"/>
                </a:lnTo>
                <a:lnTo>
                  <a:pt x="2933" y="2476"/>
                </a:lnTo>
                <a:lnTo>
                  <a:pt x="457" y="4470"/>
                </a:lnTo>
                <a:lnTo>
                  <a:pt x="0" y="467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969156" y="6550470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2">
                <a:moveTo>
                  <a:pt x="15316" y="0"/>
                </a:moveTo>
                <a:lnTo>
                  <a:pt x="15316" y="53657"/>
                </a:lnTo>
                <a:lnTo>
                  <a:pt x="0" y="54482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945857" y="6604121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15316" y="838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918319" y="654793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916245" y="6545431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938075" y="654960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941157" y="6551792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945851" y="6550470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0" y="0"/>
                </a:moveTo>
                <a:lnTo>
                  <a:pt x="15405" y="863"/>
                </a:lnTo>
                <a:lnTo>
                  <a:pt x="18605" y="2501"/>
                </a:lnTo>
                <a:lnTo>
                  <a:pt x="19151" y="265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969150" y="6551335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961174" y="6551340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965147" y="6553119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969150" y="6550472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0" y="863"/>
                </a:moveTo>
                <a:lnTo>
                  <a:pt x="15316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989310" y="6549608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0" y="55841"/>
                </a:moveTo>
                <a:lnTo>
                  <a:pt x="457" y="55638"/>
                </a:lnTo>
                <a:lnTo>
                  <a:pt x="2933" y="53657"/>
                </a:lnTo>
                <a:lnTo>
                  <a:pt x="2933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989138" y="6551795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992249" y="6600784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0" y="2476"/>
                </a:moveTo>
                <a:lnTo>
                  <a:pt x="14604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1012149" y="6545173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0" y="2705"/>
                </a:moveTo>
                <a:lnTo>
                  <a:pt x="368" y="2476"/>
                </a:lnTo>
                <a:lnTo>
                  <a:pt x="1930" y="254"/>
                </a:lnTo>
                <a:lnTo>
                  <a:pt x="2971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1015116" y="6503901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0" y="0"/>
                </a:moveTo>
                <a:lnTo>
                  <a:pt x="2019" y="0"/>
                </a:lnTo>
                <a:lnTo>
                  <a:pt x="2019" y="60591"/>
                </a:lnTo>
                <a:lnTo>
                  <a:pt x="0" y="60591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1015016" y="6514585"/>
            <a:ext cx="0" cy="87005"/>
          </a:xfrm>
          <a:custGeom>
            <a:avLst/>
            <a:gdLst/>
            <a:ahLst/>
            <a:cxnLst/>
            <a:rect l="l" t="t" r="r" b="b"/>
            <a:pathLst>
              <a:path h="87005">
                <a:moveTo>
                  <a:pt x="0" y="0"/>
                </a:moveTo>
                <a:lnTo>
                  <a:pt x="0" y="87005"/>
                </a:lnTo>
              </a:path>
            </a:pathLst>
          </a:custGeom>
          <a:ln w="2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1109121" y="6638225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1955" y="2044"/>
                </a:moveTo>
                <a:lnTo>
                  <a:pt x="1955" y="0"/>
                </a:lnTo>
                <a:lnTo>
                  <a:pt x="1955" y="2108"/>
                </a:lnTo>
                <a:lnTo>
                  <a:pt x="1473" y="4749"/>
                </a:lnTo>
                <a:lnTo>
                  <a:pt x="0" y="7226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1087083" y="6614699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5" h="30695">
                <a:moveTo>
                  <a:pt x="1905" y="30695"/>
                </a:moveTo>
                <a:lnTo>
                  <a:pt x="495" y="28282"/>
                </a:lnTo>
                <a:lnTo>
                  <a:pt x="0" y="25628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1087086" y="6640263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1111077" y="6614690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1111077" y="6614694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1127061" y="6487862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1127061" y="6483197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1127061" y="6404307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927187" y="667687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927187" y="667687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ln w="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752021" y="4314186"/>
            <a:ext cx="367791" cy="331216"/>
          </a:xfrm>
          <a:custGeom>
            <a:avLst/>
            <a:gdLst/>
            <a:ahLst/>
            <a:cxnLst/>
            <a:rect l="l" t="t" r="r" b="b"/>
            <a:pathLst>
              <a:path w="367791" h="331215">
                <a:moveTo>
                  <a:pt x="357835" y="243890"/>
                </a:moveTo>
                <a:lnTo>
                  <a:pt x="232295" y="30810"/>
                </a:lnTo>
                <a:lnTo>
                  <a:pt x="227949" y="24155"/>
                </a:lnTo>
                <a:lnTo>
                  <a:pt x="218672" y="13588"/>
                </a:lnTo>
                <a:lnTo>
                  <a:pt x="208236" y="6039"/>
                </a:lnTo>
                <a:lnTo>
                  <a:pt x="196643" y="1510"/>
                </a:lnTo>
                <a:lnTo>
                  <a:pt x="183896" y="0"/>
                </a:lnTo>
                <a:lnTo>
                  <a:pt x="177093" y="405"/>
                </a:lnTo>
                <a:lnTo>
                  <a:pt x="164888" y="3480"/>
                </a:lnTo>
                <a:lnTo>
                  <a:pt x="153885" y="9573"/>
                </a:lnTo>
                <a:lnTo>
                  <a:pt x="144084" y="18683"/>
                </a:lnTo>
                <a:lnTo>
                  <a:pt x="135483" y="30810"/>
                </a:lnTo>
                <a:lnTo>
                  <a:pt x="9956" y="243890"/>
                </a:lnTo>
                <a:lnTo>
                  <a:pt x="1213" y="266496"/>
                </a:lnTo>
                <a:lnTo>
                  <a:pt x="0" y="278866"/>
                </a:lnTo>
                <a:lnTo>
                  <a:pt x="19" y="280483"/>
                </a:lnTo>
                <a:lnTo>
                  <a:pt x="1780" y="293631"/>
                </a:lnTo>
                <a:lnTo>
                  <a:pt x="6403" y="305443"/>
                </a:lnTo>
                <a:lnTo>
                  <a:pt x="13893" y="315925"/>
                </a:lnTo>
                <a:lnTo>
                  <a:pt x="23552" y="324209"/>
                </a:lnTo>
                <a:lnTo>
                  <a:pt x="35118" y="329463"/>
                </a:lnTo>
                <a:lnTo>
                  <a:pt x="48171" y="331216"/>
                </a:lnTo>
                <a:lnTo>
                  <a:pt x="319620" y="331216"/>
                </a:lnTo>
                <a:lnTo>
                  <a:pt x="332119" y="329616"/>
                </a:lnTo>
                <a:lnTo>
                  <a:pt x="343749" y="324518"/>
                </a:lnTo>
                <a:lnTo>
                  <a:pt x="353898" y="315925"/>
                </a:lnTo>
                <a:lnTo>
                  <a:pt x="362067" y="304138"/>
                </a:lnTo>
                <a:lnTo>
                  <a:pt x="366360" y="292170"/>
                </a:lnTo>
                <a:lnTo>
                  <a:pt x="367792" y="278866"/>
                </a:lnTo>
                <a:lnTo>
                  <a:pt x="366885" y="268175"/>
                </a:lnTo>
                <a:lnTo>
                  <a:pt x="363571" y="255949"/>
                </a:lnTo>
                <a:lnTo>
                  <a:pt x="357835" y="243890"/>
                </a:lnTo>
                <a:close/>
              </a:path>
            </a:pathLst>
          </a:custGeom>
          <a:solidFill>
            <a:srgbClr val="F7E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728996" y="4293464"/>
            <a:ext cx="376746" cy="372656"/>
          </a:xfrm>
          <a:custGeom>
            <a:avLst/>
            <a:gdLst/>
            <a:ahLst/>
            <a:cxnLst/>
            <a:rect l="l" t="t" r="r" b="b"/>
            <a:pathLst>
              <a:path w="376746" h="372656">
                <a:moveTo>
                  <a:pt x="364041" y="372491"/>
                </a:moveTo>
                <a:lnTo>
                  <a:pt x="376746" y="369922"/>
                </a:lnTo>
                <a:lnTo>
                  <a:pt x="368744" y="312978"/>
                </a:lnTo>
                <a:lnTo>
                  <a:pt x="367334" y="320420"/>
                </a:lnTo>
                <a:lnTo>
                  <a:pt x="360159" y="328591"/>
                </a:lnTo>
                <a:lnTo>
                  <a:pt x="346905" y="333493"/>
                </a:lnTo>
                <a:lnTo>
                  <a:pt x="327571" y="335127"/>
                </a:lnTo>
                <a:lnTo>
                  <a:pt x="86258" y="335127"/>
                </a:lnTo>
                <a:lnTo>
                  <a:pt x="72429" y="334369"/>
                </a:lnTo>
                <a:lnTo>
                  <a:pt x="54204" y="372654"/>
                </a:lnTo>
                <a:lnTo>
                  <a:pt x="359659" y="372654"/>
                </a:lnTo>
                <a:lnTo>
                  <a:pt x="364041" y="372491"/>
                </a:lnTo>
                <a:close/>
              </a:path>
              <a:path w="376746" h="372656">
                <a:moveTo>
                  <a:pt x="72429" y="334369"/>
                </a:moveTo>
                <a:lnTo>
                  <a:pt x="57239" y="330509"/>
                </a:lnTo>
                <a:lnTo>
                  <a:pt x="48123" y="323379"/>
                </a:lnTo>
                <a:lnTo>
                  <a:pt x="45085" y="312978"/>
                </a:lnTo>
                <a:lnTo>
                  <a:pt x="46066" y="305117"/>
                </a:lnTo>
                <a:lnTo>
                  <a:pt x="49428" y="294447"/>
                </a:lnTo>
                <a:lnTo>
                  <a:pt x="55180" y="281692"/>
                </a:lnTo>
                <a:lnTo>
                  <a:pt x="63322" y="266852"/>
                </a:lnTo>
                <a:lnTo>
                  <a:pt x="167563" y="91732"/>
                </a:lnTo>
                <a:lnTo>
                  <a:pt x="183032" y="68446"/>
                </a:lnTo>
                <a:lnTo>
                  <a:pt x="191990" y="58219"/>
                </a:lnTo>
                <a:lnTo>
                  <a:pt x="206921" y="50038"/>
                </a:lnTo>
                <a:lnTo>
                  <a:pt x="210234" y="50553"/>
                </a:lnTo>
                <a:lnTo>
                  <a:pt x="226061" y="62905"/>
                </a:lnTo>
                <a:lnTo>
                  <a:pt x="235521" y="75259"/>
                </a:lnTo>
                <a:lnTo>
                  <a:pt x="246011" y="91732"/>
                </a:lnTo>
                <a:lnTo>
                  <a:pt x="350507" y="266852"/>
                </a:lnTo>
                <a:lnTo>
                  <a:pt x="357982" y="280380"/>
                </a:lnTo>
                <a:lnTo>
                  <a:pt x="363960" y="293332"/>
                </a:lnTo>
                <a:lnTo>
                  <a:pt x="367548" y="304198"/>
                </a:lnTo>
                <a:lnTo>
                  <a:pt x="368744" y="312978"/>
                </a:lnTo>
                <a:lnTo>
                  <a:pt x="376746" y="369922"/>
                </a:lnTo>
                <a:lnTo>
                  <a:pt x="398195" y="355460"/>
                </a:lnTo>
                <a:lnTo>
                  <a:pt x="408747" y="339325"/>
                </a:lnTo>
                <a:lnTo>
                  <a:pt x="413829" y="313753"/>
                </a:lnTo>
                <a:lnTo>
                  <a:pt x="413776" y="311003"/>
                </a:lnTo>
                <a:lnTo>
                  <a:pt x="408503" y="286461"/>
                </a:lnTo>
                <a:lnTo>
                  <a:pt x="261391" y="34658"/>
                </a:lnTo>
                <a:lnTo>
                  <a:pt x="252008" y="21459"/>
                </a:lnTo>
                <a:lnTo>
                  <a:pt x="231519" y="5365"/>
                </a:lnTo>
                <a:lnTo>
                  <a:pt x="206921" y="0"/>
                </a:lnTo>
                <a:lnTo>
                  <a:pt x="205801" y="9"/>
                </a:lnTo>
                <a:lnTo>
                  <a:pt x="181249" y="5823"/>
                </a:lnTo>
                <a:lnTo>
                  <a:pt x="160981" y="22365"/>
                </a:lnTo>
                <a:lnTo>
                  <a:pt x="152450" y="34658"/>
                </a:lnTo>
                <a:lnTo>
                  <a:pt x="11214" y="274408"/>
                </a:lnTo>
                <a:lnTo>
                  <a:pt x="4320" y="289147"/>
                </a:lnTo>
                <a:lnTo>
                  <a:pt x="8" y="313651"/>
                </a:lnTo>
                <a:lnTo>
                  <a:pt x="8" y="313941"/>
                </a:lnTo>
                <a:lnTo>
                  <a:pt x="2889" y="333464"/>
                </a:lnTo>
                <a:lnTo>
                  <a:pt x="15633" y="355460"/>
                </a:lnTo>
                <a:lnTo>
                  <a:pt x="29259" y="366431"/>
                </a:lnTo>
                <a:lnTo>
                  <a:pt x="54192" y="372654"/>
                </a:lnTo>
                <a:lnTo>
                  <a:pt x="72429" y="334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915416" y="4402569"/>
            <a:ext cx="40995" cy="197688"/>
          </a:xfrm>
          <a:custGeom>
            <a:avLst/>
            <a:gdLst/>
            <a:ahLst/>
            <a:cxnLst/>
            <a:rect l="l" t="t" r="r" b="b"/>
            <a:pathLst>
              <a:path w="40995" h="197688">
                <a:moveTo>
                  <a:pt x="40995" y="0"/>
                </a:moveTo>
                <a:lnTo>
                  <a:pt x="0" y="0"/>
                </a:lnTo>
                <a:lnTo>
                  <a:pt x="0" y="46380"/>
                </a:lnTo>
                <a:lnTo>
                  <a:pt x="9842" y="146710"/>
                </a:lnTo>
                <a:lnTo>
                  <a:pt x="31292" y="146710"/>
                </a:lnTo>
                <a:lnTo>
                  <a:pt x="40995" y="46380"/>
                </a:lnTo>
                <a:lnTo>
                  <a:pt x="40995" y="0"/>
                </a:lnTo>
                <a:close/>
              </a:path>
              <a:path w="40995" h="197688">
                <a:moveTo>
                  <a:pt x="1625" y="159791"/>
                </a:moveTo>
                <a:lnTo>
                  <a:pt x="1625" y="197688"/>
                </a:lnTo>
                <a:lnTo>
                  <a:pt x="39522" y="197688"/>
                </a:lnTo>
                <a:lnTo>
                  <a:pt x="39522" y="159791"/>
                </a:lnTo>
                <a:lnTo>
                  <a:pt x="1625" y="15979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463550" y="1407350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674436" y="2211628"/>
            <a:ext cx="1653133" cy="1499311"/>
          </a:xfrm>
          <a:custGeom>
            <a:avLst/>
            <a:gdLst/>
            <a:ahLst/>
            <a:cxnLst/>
            <a:rect l="l" t="t" r="r" b="b"/>
            <a:pathLst>
              <a:path w="1653133" h="1499311">
                <a:moveTo>
                  <a:pt x="0" y="349008"/>
                </a:moveTo>
                <a:lnTo>
                  <a:pt x="1828" y="351637"/>
                </a:lnTo>
                <a:lnTo>
                  <a:pt x="13423" y="345351"/>
                </a:lnTo>
                <a:lnTo>
                  <a:pt x="144526" y="343916"/>
                </a:lnTo>
                <a:lnTo>
                  <a:pt x="145338" y="3467"/>
                </a:lnTo>
                <a:lnTo>
                  <a:pt x="1385849" y="3467"/>
                </a:lnTo>
                <a:lnTo>
                  <a:pt x="1387068" y="52438"/>
                </a:lnTo>
                <a:lnTo>
                  <a:pt x="1649882" y="54267"/>
                </a:lnTo>
                <a:lnTo>
                  <a:pt x="1649882" y="620966"/>
                </a:lnTo>
                <a:lnTo>
                  <a:pt x="1387068" y="622795"/>
                </a:lnTo>
                <a:lnTo>
                  <a:pt x="1386611" y="1499311"/>
                </a:lnTo>
                <a:lnTo>
                  <a:pt x="1390383" y="1499311"/>
                </a:lnTo>
                <a:lnTo>
                  <a:pt x="1391119" y="626452"/>
                </a:lnTo>
                <a:lnTo>
                  <a:pt x="1653133" y="624420"/>
                </a:lnTo>
                <a:lnTo>
                  <a:pt x="1653133" y="50812"/>
                </a:lnTo>
                <a:lnTo>
                  <a:pt x="1391119" y="48780"/>
                </a:lnTo>
                <a:lnTo>
                  <a:pt x="1389100" y="0"/>
                </a:lnTo>
                <a:lnTo>
                  <a:pt x="141871" y="0"/>
                </a:lnTo>
                <a:lnTo>
                  <a:pt x="139852" y="340067"/>
                </a:lnTo>
                <a:lnTo>
                  <a:pt x="9956" y="341884"/>
                </a:lnTo>
                <a:lnTo>
                  <a:pt x="0" y="3490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661024" y="2692336"/>
            <a:ext cx="158254" cy="1018603"/>
          </a:xfrm>
          <a:custGeom>
            <a:avLst/>
            <a:gdLst/>
            <a:ahLst/>
            <a:cxnLst/>
            <a:rect l="l" t="t" r="r" b="b"/>
            <a:pathLst>
              <a:path w="158254" h="1018603">
                <a:moveTo>
                  <a:pt x="3860" y="0"/>
                </a:moveTo>
                <a:lnTo>
                  <a:pt x="0" y="0"/>
                </a:lnTo>
                <a:lnTo>
                  <a:pt x="10972" y="17081"/>
                </a:lnTo>
                <a:lnTo>
                  <a:pt x="16662" y="45339"/>
                </a:lnTo>
                <a:lnTo>
                  <a:pt x="20739" y="47980"/>
                </a:lnTo>
                <a:lnTo>
                  <a:pt x="153263" y="50825"/>
                </a:lnTo>
                <a:lnTo>
                  <a:pt x="154051" y="1018603"/>
                </a:lnTo>
                <a:lnTo>
                  <a:pt x="158254" y="1018603"/>
                </a:lnTo>
                <a:lnTo>
                  <a:pt x="157937" y="46951"/>
                </a:lnTo>
                <a:lnTo>
                  <a:pt x="24180" y="44729"/>
                </a:lnTo>
                <a:lnTo>
                  <a:pt x="20116" y="41884"/>
                </a:lnTo>
                <a:lnTo>
                  <a:pt x="14427" y="13830"/>
                </a:lnTo>
                <a:lnTo>
                  <a:pt x="3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818958" y="2215080"/>
            <a:ext cx="1242529" cy="1495856"/>
          </a:xfrm>
          <a:custGeom>
            <a:avLst/>
            <a:gdLst/>
            <a:ahLst/>
            <a:cxnLst/>
            <a:rect l="l" t="t" r="r" b="b"/>
            <a:pathLst>
              <a:path w="1242529" h="1495856">
                <a:moveTo>
                  <a:pt x="1242085" y="1495856"/>
                </a:moveTo>
                <a:lnTo>
                  <a:pt x="1242529" y="619340"/>
                </a:lnTo>
                <a:lnTo>
                  <a:pt x="1238872" y="619137"/>
                </a:lnTo>
                <a:lnTo>
                  <a:pt x="1009599" y="620966"/>
                </a:lnTo>
                <a:lnTo>
                  <a:pt x="1009599" y="47371"/>
                </a:lnTo>
                <a:lnTo>
                  <a:pt x="1238872" y="48983"/>
                </a:lnTo>
                <a:lnTo>
                  <a:pt x="1242529" y="48983"/>
                </a:lnTo>
                <a:lnTo>
                  <a:pt x="1241323" y="0"/>
                </a:lnTo>
                <a:lnTo>
                  <a:pt x="812" y="0"/>
                </a:lnTo>
                <a:lnTo>
                  <a:pt x="0" y="340461"/>
                </a:lnTo>
                <a:lnTo>
                  <a:pt x="3251" y="340271"/>
                </a:lnTo>
                <a:lnTo>
                  <a:pt x="4267" y="16865"/>
                </a:lnTo>
                <a:lnTo>
                  <a:pt x="384771" y="16865"/>
                </a:lnTo>
                <a:lnTo>
                  <a:pt x="386803" y="339864"/>
                </a:lnTo>
                <a:lnTo>
                  <a:pt x="421766" y="342087"/>
                </a:lnTo>
                <a:lnTo>
                  <a:pt x="435584" y="345351"/>
                </a:lnTo>
                <a:lnTo>
                  <a:pt x="442709" y="351637"/>
                </a:lnTo>
                <a:lnTo>
                  <a:pt x="449008" y="365683"/>
                </a:lnTo>
                <a:lnTo>
                  <a:pt x="449008" y="380517"/>
                </a:lnTo>
                <a:lnTo>
                  <a:pt x="445554" y="390474"/>
                </a:lnTo>
                <a:lnTo>
                  <a:pt x="439254" y="397789"/>
                </a:lnTo>
                <a:lnTo>
                  <a:pt x="424218" y="403072"/>
                </a:lnTo>
                <a:lnTo>
                  <a:pt x="386803" y="406323"/>
                </a:lnTo>
                <a:lnTo>
                  <a:pt x="384771" y="729297"/>
                </a:lnTo>
                <a:lnTo>
                  <a:pt x="4267" y="729297"/>
                </a:lnTo>
                <a:lnTo>
                  <a:pt x="3251" y="524421"/>
                </a:lnTo>
                <a:lnTo>
                  <a:pt x="0" y="524217"/>
                </a:lnTo>
                <a:lnTo>
                  <a:pt x="317" y="1495856"/>
                </a:lnTo>
                <a:lnTo>
                  <a:pt x="1242085" y="1495856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1828554" y="2262445"/>
            <a:ext cx="229285" cy="573608"/>
          </a:xfrm>
          <a:custGeom>
            <a:avLst/>
            <a:gdLst/>
            <a:ahLst/>
            <a:cxnLst/>
            <a:rect l="l" t="t" r="r" b="b"/>
            <a:pathLst>
              <a:path w="229285" h="573608">
                <a:moveTo>
                  <a:pt x="3467" y="570153"/>
                </a:moveTo>
                <a:lnTo>
                  <a:pt x="3467" y="3454"/>
                </a:lnTo>
                <a:lnTo>
                  <a:pt x="229285" y="1625"/>
                </a:lnTo>
                <a:lnTo>
                  <a:pt x="0" y="0"/>
                </a:lnTo>
                <a:lnTo>
                  <a:pt x="0" y="573608"/>
                </a:lnTo>
                <a:lnTo>
                  <a:pt x="229285" y="571779"/>
                </a:lnTo>
                <a:lnTo>
                  <a:pt x="3467" y="5701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1832014" y="2264069"/>
            <a:ext cx="492302" cy="570357"/>
          </a:xfrm>
          <a:custGeom>
            <a:avLst/>
            <a:gdLst/>
            <a:ahLst/>
            <a:cxnLst/>
            <a:rect l="l" t="t" r="r" b="b"/>
            <a:pathLst>
              <a:path w="492302" h="570357">
                <a:moveTo>
                  <a:pt x="492302" y="568528"/>
                </a:moveTo>
                <a:lnTo>
                  <a:pt x="492302" y="1828"/>
                </a:lnTo>
                <a:lnTo>
                  <a:pt x="229489" y="0"/>
                </a:lnTo>
                <a:lnTo>
                  <a:pt x="225831" y="0"/>
                </a:lnTo>
                <a:lnTo>
                  <a:pt x="0" y="1828"/>
                </a:lnTo>
                <a:lnTo>
                  <a:pt x="0" y="568528"/>
                </a:lnTo>
                <a:lnTo>
                  <a:pt x="225831" y="570153"/>
                </a:lnTo>
                <a:lnTo>
                  <a:pt x="229489" y="570356"/>
                </a:lnTo>
                <a:lnTo>
                  <a:pt x="492302" y="568528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1716971" y="2367334"/>
            <a:ext cx="89230" cy="65849"/>
          </a:xfrm>
          <a:custGeom>
            <a:avLst/>
            <a:gdLst/>
            <a:ahLst/>
            <a:cxnLst/>
            <a:rect l="l" t="t" r="r" b="b"/>
            <a:pathLst>
              <a:path w="89230" h="65849">
                <a:moveTo>
                  <a:pt x="57518" y="48780"/>
                </a:moveTo>
                <a:lnTo>
                  <a:pt x="55486" y="13614"/>
                </a:lnTo>
                <a:lnTo>
                  <a:pt x="42075" y="0"/>
                </a:lnTo>
                <a:lnTo>
                  <a:pt x="14427" y="1003"/>
                </a:lnTo>
                <a:lnTo>
                  <a:pt x="4267" y="11176"/>
                </a:lnTo>
                <a:lnTo>
                  <a:pt x="1219" y="31699"/>
                </a:lnTo>
                <a:lnTo>
                  <a:pt x="0" y="65849"/>
                </a:lnTo>
                <a:lnTo>
                  <a:pt x="89230" y="65849"/>
                </a:lnTo>
                <a:lnTo>
                  <a:pt x="89230" y="50812"/>
                </a:lnTo>
                <a:lnTo>
                  <a:pt x="57518" y="48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822214" y="2231955"/>
            <a:ext cx="445744" cy="712444"/>
          </a:xfrm>
          <a:custGeom>
            <a:avLst/>
            <a:gdLst/>
            <a:ahLst/>
            <a:cxnLst/>
            <a:rect l="l" t="t" r="r" b="b"/>
            <a:pathLst>
              <a:path w="445744" h="712444">
                <a:moveTo>
                  <a:pt x="4267" y="708977"/>
                </a:moveTo>
                <a:lnTo>
                  <a:pt x="2235" y="507758"/>
                </a:lnTo>
                <a:lnTo>
                  <a:pt x="0" y="507542"/>
                </a:lnTo>
                <a:lnTo>
                  <a:pt x="1003" y="712444"/>
                </a:lnTo>
                <a:lnTo>
                  <a:pt x="381520" y="712444"/>
                </a:lnTo>
                <a:lnTo>
                  <a:pt x="383552" y="389445"/>
                </a:lnTo>
                <a:lnTo>
                  <a:pt x="420954" y="386194"/>
                </a:lnTo>
                <a:lnTo>
                  <a:pt x="435991" y="380923"/>
                </a:lnTo>
                <a:lnTo>
                  <a:pt x="442290" y="373595"/>
                </a:lnTo>
                <a:lnTo>
                  <a:pt x="445744" y="363639"/>
                </a:lnTo>
                <a:lnTo>
                  <a:pt x="445744" y="348805"/>
                </a:lnTo>
                <a:lnTo>
                  <a:pt x="439445" y="334772"/>
                </a:lnTo>
                <a:lnTo>
                  <a:pt x="432333" y="328472"/>
                </a:lnTo>
                <a:lnTo>
                  <a:pt x="418515" y="325221"/>
                </a:lnTo>
                <a:lnTo>
                  <a:pt x="383552" y="322986"/>
                </a:lnTo>
                <a:lnTo>
                  <a:pt x="381520" y="0"/>
                </a:lnTo>
                <a:lnTo>
                  <a:pt x="1003" y="0"/>
                </a:lnTo>
                <a:lnTo>
                  <a:pt x="0" y="323392"/>
                </a:lnTo>
                <a:lnTo>
                  <a:pt x="2235" y="323189"/>
                </a:lnTo>
                <a:lnTo>
                  <a:pt x="4267" y="3454"/>
                </a:lnTo>
                <a:lnTo>
                  <a:pt x="378066" y="3454"/>
                </a:lnTo>
                <a:lnTo>
                  <a:pt x="378066" y="708977"/>
                </a:lnTo>
                <a:lnTo>
                  <a:pt x="4267" y="7089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658797" y="2606168"/>
            <a:ext cx="10553" cy="82321"/>
          </a:xfrm>
          <a:custGeom>
            <a:avLst/>
            <a:gdLst/>
            <a:ahLst/>
            <a:cxnLst/>
            <a:rect l="l" t="t" r="r" b="b"/>
            <a:pathLst>
              <a:path w="10553" h="82321">
                <a:moveTo>
                  <a:pt x="3238" y="52438"/>
                </a:moveTo>
                <a:lnTo>
                  <a:pt x="6502" y="72758"/>
                </a:lnTo>
                <a:lnTo>
                  <a:pt x="3238" y="77647"/>
                </a:lnTo>
                <a:lnTo>
                  <a:pt x="3848" y="82321"/>
                </a:lnTo>
                <a:lnTo>
                  <a:pt x="10553" y="77431"/>
                </a:lnTo>
                <a:lnTo>
                  <a:pt x="6705" y="48983"/>
                </a:lnTo>
                <a:lnTo>
                  <a:pt x="3238" y="45326"/>
                </a:lnTo>
                <a:lnTo>
                  <a:pt x="3238" y="37198"/>
                </a:lnTo>
                <a:lnTo>
                  <a:pt x="6705" y="33540"/>
                </a:lnTo>
                <a:lnTo>
                  <a:pt x="10553" y="5079"/>
                </a:lnTo>
                <a:lnTo>
                  <a:pt x="3657" y="0"/>
                </a:lnTo>
                <a:lnTo>
                  <a:pt x="2222" y="1612"/>
                </a:lnTo>
                <a:lnTo>
                  <a:pt x="6286" y="8115"/>
                </a:lnTo>
                <a:lnTo>
                  <a:pt x="3238" y="30073"/>
                </a:lnTo>
                <a:lnTo>
                  <a:pt x="0" y="33540"/>
                </a:lnTo>
                <a:lnTo>
                  <a:pt x="0" y="48983"/>
                </a:lnTo>
                <a:lnTo>
                  <a:pt x="3238" y="524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1225679" y="2699050"/>
            <a:ext cx="66471" cy="45732"/>
          </a:xfrm>
          <a:custGeom>
            <a:avLst/>
            <a:gdLst/>
            <a:ahLst/>
            <a:cxnLst/>
            <a:rect l="l" t="t" r="r" b="b"/>
            <a:pathLst>
              <a:path w="66471" h="45732">
                <a:moveTo>
                  <a:pt x="15049" y="37604"/>
                </a:moveTo>
                <a:lnTo>
                  <a:pt x="18097" y="45732"/>
                </a:lnTo>
                <a:lnTo>
                  <a:pt x="21348" y="45732"/>
                </a:lnTo>
                <a:lnTo>
                  <a:pt x="24396" y="37604"/>
                </a:lnTo>
                <a:lnTo>
                  <a:pt x="66268" y="35166"/>
                </a:lnTo>
                <a:lnTo>
                  <a:pt x="66471" y="30899"/>
                </a:lnTo>
                <a:lnTo>
                  <a:pt x="28867" y="0"/>
                </a:lnTo>
                <a:lnTo>
                  <a:pt x="17284" y="0"/>
                </a:lnTo>
                <a:lnTo>
                  <a:pt x="15239" y="25209"/>
                </a:lnTo>
                <a:lnTo>
                  <a:pt x="0" y="27444"/>
                </a:lnTo>
                <a:lnTo>
                  <a:pt x="0" y="35166"/>
                </a:lnTo>
                <a:lnTo>
                  <a:pt x="15049" y="376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2143410" y="2712265"/>
            <a:ext cx="5689" cy="39433"/>
          </a:xfrm>
          <a:custGeom>
            <a:avLst/>
            <a:gdLst/>
            <a:ahLst/>
            <a:cxnLst/>
            <a:rect l="l" t="t" r="r" b="b"/>
            <a:pathLst>
              <a:path w="5689" h="39433">
                <a:moveTo>
                  <a:pt x="0" y="17691"/>
                </a:moveTo>
                <a:lnTo>
                  <a:pt x="5689" y="39433"/>
                </a:lnTo>
                <a:lnTo>
                  <a:pt x="5689" y="0"/>
                </a:lnTo>
                <a:lnTo>
                  <a:pt x="0" y="176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1226905" y="2885850"/>
            <a:ext cx="64833" cy="40449"/>
          </a:xfrm>
          <a:custGeom>
            <a:avLst/>
            <a:gdLst/>
            <a:ahLst/>
            <a:cxnLst/>
            <a:rect l="l" t="t" r="r" b="b"/>
            <a:pathLst>
              <a:path w="64833" h="40449">
                <a:moveTo>
                  <a:pt x="51422" y="2844"/>
                </a:moveTo>
                <a:lnTo>
                  <a:pt x="31102" y="0"/>
                </a:lnTo>
                <a:lnTo>
                  <a:pt x="10160" y="3860"/>
                </a:lnTo>
                <a:lnTo>
                  <a:pt x="0" y="10566"/>
                </a:lnTo>
                <a:lnTo>
                  <a:pt x="406" y="33540"/>
                </a:lnTo>
                <a:lnTo>
                  <a:pt x="10363" y="40449"/>
                </a:lnTo>
                <a:lnTo>
                  <a:pt x="53670" y="40449"/>
                </a:lnTo>
                <a:lnTo>
                  <a:pt x="64833" y="31508"/>
                </a:lnTo>
                <a:lnTo>
                  <a:pt x="64833" y="13004"/>
                </a:lnTo>
                <a:lnTo>
                  <a:pt x="51422" y="28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1931619" y="2953143"/>
            <a:ext cx="3251" cy="757796"/>
          </a:xfrm>
          <a:custGeom>
            <a:avLst/>
            <a:gdLst/>
            <a:ahLst/>
            <a:cxnLst/>
            <a:rect l="l" t="t" r="r" b="b"/>
            <a:pathLst>
              <a:path w="3251" h="757796">
                <a:moveTo>
                  <a:pt x="0" y="757796"/>
                </a:moveTo>
                <a:lnTo>
                  <a:pt x="3251" y="757796"/>
                </a:lnTo>
                <a:lnTo>
                  <a:pt x="3251" y="0"/>
                </a:lnTo>
                <a:lnTo>
                  <a:pt x="0" y="0"/>
                </a:lnTo>
                <a:lnTo>
                  <a:pt x="0" y="7577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840105" y="2953143"/>
            <a:ext cx="3454" cy="757796"/>
          </a:xfrm>
          <a:custGeom>
            <a:avLst/>
            <a:gdLst/>
            <a:ahLst/>
            <a:cxnLst/>
            <a:rect l="l" t="t" r="r" b="b"/>
            <a:pathLst>
              <a:path w="3454" h="757796">
                <a:moveTo>
                  <a:pt x="0" y="757796"/>
                </a:moveTo>
                <a:lnTo>
                  <a:pt x="3454" y="757796"/>
                </a:lnTo>
                <a:lnTo>
                  <a:pt x="3454" y="0"/>
                </a:lnTo>
                <a:lnTo>
                  <a:pt x="0" y="0"/>
                </a:lnTo>
                <a:lnTo>
                  <a:pt x="0" y="7577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843559" y="2956585"/>
            <a:ext cx="1088059" cy="754354"/>
          </a:xfrm>
          <a:custGeom>
            <a:avLst/>
            <a:gdLst/>
            <a:ahLst/>
            <a:cxnLst/>
            <a:rect l="l" t="t" r="r" b="b"/>
            <a:pathLst>
              <a:path w="1088059" h="754354">
                <a:moveTo>
                  <a:pt x="0" y="754354"/>
                </a:moveTo>
                <a:lnTo>
                  <a:pt x="1088059" y="754354"/>
                </a:lnTo>
                <a:lnTo>
                  <a:pt x="1088059" y="0"/>
                </a:lnTo>
                <a:lnTo>
                  <a:pt x="0" y="0"/>
                </a:lnTo>
                <a:lnTo>
                  <a:pt x="0" y="754354"/>
                </a:lnTo>
                <a:close/>
              </a:path>
            </a:pathLst>
          </a:custGeom>
          <a:solidFill>
            <a:srgbClr val="A49E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1205768" y="2560429"/>
            <a:ext cx="58940" cy="55486"/>
          </a:xfrm>
          <a:custGeom>
            <a:avLst/>
            <a:gdLst/>
            <a:ahLst/>
            <a:cxnLst/>
            <a:rect l="l" t="t" r="r" b="b"/>
            <a:pathLst>
              <a:path w="58940" h="55486">
                <a:moveTo>
                  <a:pt x="45326" y="3454"/>
                </a:moveTo>
                <a:lnTo>
                  <a:pt x="31711" y="203"/>
                </a:lnTo>
                <a:lnTo>
                  <a:pt x="0" y="0"/>
                </a:lnTo>
                <a:lnTo>
                  <a:pt x="0" y="55486"/>
                </a:lnTo>
                <a:lnTo>
                  <a:pt x="33934" y="54267"/>
                </a:lnTo>
                <a:lnTo>
                  <a:pt x="49187" y="49187"/>
                </a:lnTo>
                <a:lnTo>
                  <a:pt x="55283" y="41871"/>
                </a:lnTo>
                <a:lnTo>
                  <a:pt x="58940" y="23990"/>
                </a:lnTo>
                <a:lnTo>
                  <a:pt x="52438" y="9753"/>
                </a:lnTo>
                <a:lnTo>
                  <a:pt x="45326" y="3454"/>
                </a:lnTo>
                <a:close/>
              </a:path>
            </a:pathLst>
          </a:custGeom>
          <a:solidFill>
            <a:srgbClr val="4A4A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662042" y="2235409"/>
            <a:ext cx="538238" cy="705523"/>
          </a:xfrm>
          <a:custGeom>
            <a:avLst/>
            <a:gdLst/>
            <a:ahLst/>
            <a:cxnLst/>
            <a:rect l="l" t="t" r="r" b="b"/>
            <a:pathLst>
              <a:path w="538238" h="705523">
                <a:moveTo>
                  <a:pt x="19113" y="498805"/>
                </a:moveTo>
                <a:lnTo>
                  <a:pt x="23164" y="501649"/>
                </a:lnTo>
                <a:lnTo>
                  <a:pt x="156908" y="503885"/>
                </a:lnTo>
                <a:lnTo>
                  <a:pt x="160172" y="504088"/>
                </a:lnTo>
                <a:lnTo>
                  <a:pt x="162407" y="504291"/>
                </a:lnTo>
                <a:lnTo>
                  <a:pt x="164439" y="705523"/>
                </a:lnTo>
                <a:lnTo>
                  <a:pt x="538238" y="705523"/>
                </a:lnTo>
                <a:lnTo>
                  <a:pt x="538238" y="0"/>
                </a:lnTo>
                <a:lnTo>
                  <a:pt x="164439" y="0"/>
                </a:lnTo>
                <a:lnTo>
                  <a:pt x="162407" y="319735"/>
                </a:lnTo>
                <a:lnTo>
                  <a:pt x="160172" y="319938"/>
                </a:lnTo>
                <a:lnTo>
                  <a:pt x="156908" y="320141"/>
                </a:lnTo>
                <a:lnTo>
                  <a:pt x="25806" y="321563"/>
                </a:lnTo>
                <a:lnTo>
                  <a:pt x="14223" y="327863"/>
                </a:lnTo>
                <a:lnTo>
                  <a:pt x="14223" y="330098"/>
                </a:lnTo>
                <a:lnTo>
                  <a:pt x="16865" y="343103"/>
                </a:lnTo>
                <a:lnTo>
                  <a:pt x="9753" y="363232"/>
                </a:lnTo>
                <a:lnTo>
                  <a:pt x="393" y="368312"/>
                </a:lnTo>
                <a:lnTo>
                  <a:pt x="393" y="370751"/>
                </a:lnTo>
                <a:lnTo>
                  <a:pt x="7315" y="375831"/>
                </a:lnTo>
                <a:lnTo>
                  <a:pt x="3454" y="404291"/>
                </a:lnTo>
                <a:lnTo>
                  <a:pt x="0" y="407949"/>
                </a:lnTo>
                <a:lnTo>
                  <a:pt x="0" y="416077"/>
                </a:lnTo>
                <a:lnTo>
                  <a:pt x="3454" y="419734"/>
                </a:lnTo>
                <a:lnTo>
                  <a:pt x="7315" y="448195"/>
                </a:lnTo>
                <a:lnTo>
                  <a:pt x="609" y="453072"/>
                </a:lnTo>
                <a:lnTo>
                  <a:pt x="2832" y="456933"/>
                </a:lnTo>
                <a:lnTo>
                  <a:pt x="13411" y="470763"/>
                </a:lnTo>
                <a:lnTo>
                  <a:pt x="19113" y="498805"/>
                </a:lnTo>
                <a:close/>
              </a:path>
            </a:pathLst>
          </a:custGeom>
          <a:solidFill>
            <a:srgbClr val="4A4A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1733838" y="2383998"/>
            <a:ext cx="25006" cy="32118"/>
          </a:xfrm>
          <a:custGeom>
            <a:avLst/>
            <a:gdLst/>
            <a:ahLst/>
            <a:cxnLst/>
            <a:rect l="l" t="t" r="r" b="b"/>
            <a:pathLst>
              <a:path w="25006" h="32118">
                <a:moveTo>
                  <a:pt x="25006" y="10566"/>
                </a:moveTo>
                <a:lnTo>
                  <a:pt x="18503" y="0"/>
                </a:lnTo>
                <a:lnTo>
                  <a:pt x="6705" y="203"/>
                </a:lnTo>
                <a:lnTo>
                  <a:pt x="1219" y="5079"/>
                </a:lnTo>
                <a:lnTo>
                  <a:pt x="0" y="32118"/>
                </a:lnTo>
                <a:lnTo>
                  <a:pt x="25006" y="32118"/>
                </a:lnTo>
                <a:lnTo>
                  <a:pt x="25006" y="10566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1249662" y="2709208"/>
            <a:ext cx="18503" cy="15049"/>
          </a:xfrm>
          <a:custGeom>
            <a:avLst/>
            <a:gdLst/>
            <a:ahLst/>
            <a:cxnLst/>
            <a:rect l="l" t="t" r="r" b="b"/>
            <a:pathLst>
              <a:path w="18503" h="15049">
                <a:moveTo>
                  <a:pt x="18503" y="13830"/>
                </a:moveTo>
                <a:lnTo>
                  <a:pt x="1435" y="0"/>
                </a:lnTo>
                <a:lnTo>
                  <a:pt x="0" y="15049"/>
                </a:lnTo>
                <a:lnTo>
                  <a:pt x="18503" y="13830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1234022" y="2895607"/>
            <a:ext cx="51219" cy="23990"/>
          </a:xfrm>
          <a:custGeom>
            <a:avLst/>
            <a:gdLst/>
            <a:ahLst/>
            <a:cxnLst/>
            <a:rect l="l" t="t" r="r" b="b"/>
            <a:pathLst>
              <a:path w="51219" h="23990">
                <a:moveTo>
                  <a:pt x="47155" y="3657"/>
                </a:moveTo>
                <a:lnTo>
                  <a:pt x="37401" y="0"/>
                </a:lnTo>
                <a:lnTo>
                  <a:pt x="12395" y="0"/>
                </a:lnTo>
                <a:lnTo>
                  <a:pt x="0" y="4470"/>
                </a:lnTo>
                <a:lnTo>
                  <a:pt x="0" y="20535"/>
                </a:lnTo>
                <a:lnTo>
                  <a:pt x="9956" y="23990"/>
                </a:lnTo>
                <a:lnTo>
                  <a:pt x="39839" y="23990"/>
                </a:lnTo>
                <a:lnTo>
                  <a:pt x="50406" y="17272"/>
                </a:lnTo>
                <a:lnTo>
                  <a:pt x="51219" y="10160"/>
                </a:lnTo>
                <a:lnTo>
                  <a:pt x="47155" y="3657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1014077" y="3127122"/>
            <a:ext cx="746798" cy="563854"/>
          </a:xfrm>
          <a:custGeom>
            <a:avLst/>
            <a:gdLst/>
            <a:ahLst/>
            <a:cxnLst/>
            <a:rect l="l" t="t" r="r" b="b"/>
            <a:pathLst>
              <a:path w="746798" h="563854">
                <a:moveTo>
                  <a:pt x="746798" y="4267"/>
                </a:moveTo>
                <a:lnTo>
                  <a:pt x="742518" y="0"/>
                </a:lnTo>
                <a:lnTo>
                  <a:pt x="4279" y="0"/>
                </a:lnTo>
                <a:lnTo>
                  <a:pt x="0" y="4267"/>
                </a:lnTo>
                <a:lnTo>
                  <a:pt x="0" y="559790"/>
                </a:lnTo>
                <a:lnTo>
                  <a:pt x="4279" y="563854"/>
                </a:lnTo>
                <a:lnTo>
                  <a:pt x="742518" y="563854"/>
                </a:lnTo>
                <a:lnTo>
                  <a:pt x="746798" y="559790"/>
                </a:lnTo>
                <a:lnTo>
                  <a:pt x="746798" y="4267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2146872" y="2312043"/>
            <a:ext cx="117690" cy="116065"/>
          </a:xfrm>
          <a:custGeom>
            <a:avLst/>
            <a:gdLst/>
            <a:ahLst/>
            <a:cxnLst/>
            <a:rect l="l" t="t" r="r" b="b"/>
            <a:pathLst>
              <a:path w="117690" h="116065">
                <a:moveTo>
                  <a:pt x="1016" y="58940"/>
                </a:moveTo>
                <a:lnTo>
                  <a:pt x="2235" y="77444"/>
                </a:lnTo>
                <a:lnTo>
                  <a:pt x="6502" y="84759"/>
                </a:lnTo>
                <a:lnTo>
                  <a:pt x="8331" y="85572"/>
                </a:lnTo>
                <a:lnTo>
                  <a:pt x="12598" y="94106"/>
                </a:lnTo>
                <a:lnTo>
                  <a:pt x="20116" y="101625"/>
                </a:lnTo>
                <a:lnTo>
                  <a:pt x="24993" y="102641"/>
                </a:lnTo>
                <a:lnTo>
                  <a:pt x="29476" y="107734"/>
                </a:lnTo>
                <a:lnTo>
                  <a:pt x="36995" y="111988"/>
                </a:lnTo>
                <a:lnTo>
                  <a:pt x="49796" y="115252"/>
                </a:lnTo>
                <a:lnTo>
                  <a:pt x="66675" y="116065"/>
                </a:lnTo>
                <a:lnTo>
                  <a:pt x="70535" y="114846"/>
                </a:lnTo>
                <a:lnTo>
                  <a:pt x="79476" y="111988"/>
                </a:lnTo>
                <a:lnTo>
                  <a:pt x="103251" y="94310"/>
                </a:lnTo>
                <a:lnTo>
                  <a:pt x="114033" y="77241"/>
                </a:lnTo>
                <a:lnTo>
                  <a:pt x="117690" y="68084"/>
                </a:lnTo>
                <a:lnTo>
                  <a:pt x="114439" y="37807"/>
                </a:lnTo>
                <a:lnTo>
                  <a:pt x="99796" y="13817"/>
                </a:lnTo>
                <a:lnTo>
                  <a:pt x="92887" y="11582"/>
                </a:lnTo>
                <a:lnTo>
                  <a:pt x="90449" y="6908"/>
                </a:lnTo>
                <a:lnTo>
                  <a:pt x="82118" y="5079"/>
                </a:lnTo>
                <a:lnTo>
                  <a:pt x="77038" y="0"/>
                </a:lnTo>
                <a:lnTo>
                  <a:pt x="40043" y="0"/>
                </a:lnTo>
                <a:lnTo>
                  <a:pt x="26009" y="7518"/>
                </a:lnTo>
                <a:lnTo>
                  <a:pt x="9753" y="23787"/>
                </a:lnTo>
                <a:lnTo>
                  <a:pt x="2235" y="38011"/>
                </a:lnTo>
                <a:lnTo>
                  <a:pt x="0" y="54267"/>
                </a:lnTo>
                <a:lnTo>
                  <a:pt x="0" y="57924"/>
                </a:lnTo>
                <a:lnTo>
                  <a:pt x="1016" y="58940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1961492" y="2345378"/>
            <a:ext cx="46139" cy="47358"/>
          </a:xfrm>
          <a:custGeom>
            <a:avLst/>
            <a:gdLst/>
            <a:ahLst/>
            <a:cxnLst/>
            <a:rect l="l" t="t" r="r" b="b"/>
            <a:pathLst>
              <a:path w="46139" h="47358">
                <a:moveTo>
                  <a:pt x="37807" y="5079"/>
                </a:moveTo>
                <a:lnTo>
                  <a:pt x="28663" y="190"/>
                </a:lnTo>
                <a:lnTo>
                  <a:pt x="15036" y="0"/>
                </a:lnTo>
                <a:lnTo>
                  <a:pt x="0" y="16255"/>
                </a:lnTo>
                <a:lnTo>
                  <a:pt x="203" y="29070"/>
                </a:lnTo>
                <a:lnTo>
                  <a:pt x="3873" y="39014"/>
                </a:lnTo>
                <a:lnTo>
                  <a:pt x="21958" y="47358"/>
                </a:lnTo>
                <a:lnTo>
                  <a:pt x="31915" y="45326"/>
                </a:lnTo>
                <a:lnTo>
                  <a:pt x="43294" y="32727"/>
                </a:lnTo>
                <a:lnTo>
                  <a:pt x="46139" y="27635"/>
                </a:lnTo>
                <a:lnTo>
                  <a:pt x="46139" y="17881"/>
                </a:lnTo>
                <a:lnTo>
                  <a:pt x="37807" y="5079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2146870" y="2491524"/>
            <a:ext cx="117690" cy="115455"/>
          </a:xfrm>
          <a:custGeom>
            <a:avLst/>
            <a:gdLst/>
            <a:ahLst/>
            <a:cxnLst/>
            <a:rect l="l" t="t" r="r" b="b"/>
            <a:pathLst>
              <a:path w="117690" h="115455">
                <a:moveTo>
                  <a:pt x="2235" y="77444"/>
                </a:moveTo>
                <a:lnTo>
                  <a:pt x="9753" y="91668"/>
                </a:lnTo>
                <a:lnTo>
                  <a:pt x="22364" y="104673"/>
                </a:lnTo>
                <a:lnTo>
                  <a:pt x="40246" y="115455"/>
                </a:lnTo>
                <a:lnTo>
                  <a:pt x="77038" y="115455"/>
                </a:lnTo>
                <a:lnTo>
                  <a:pt x="84556" y="109359"/>
                </a:lnTo>
                <a:lnTo>
                  <a:pt x="90462" y="108534"/>
                </a:lnTo>
                <a:lnTo>
                  <a:pt x="94716" y="102641"/>
                </a:lnTo>
                <a:lnTo>
                  <a:pt x="100406" y="101422"/>
                </a:lnTo>
                <a:lnTo>
                  <a:pt x="104686" y="92278"/>
                </a:lnTo>
                <a:lnTo>
                  <a:pt x="106921" y="92074"/>
                </a:lnTo>
                <a:lnTo>
                  <a:pt x="110782" y="87401"/>
                </a:lnTo>
                <a:lnTo>
                  <a:pt x="114033" y="78054"/>
                </a:lnTo>
                <a:lnTo>
                  <a:pt x="117690" y="68084"/>
                </a:lnTo>
                <a:lnTo>
                  <a:pt x="117690" y="47358"/>
                </a:lnTo>
                <a:lnTo>
                  <a:pt x="114236" y="37401"/>
                </a:lnTo>
                <a:lnTo>
                  <a:pt x="109143" y="31902"/>
                </a:lnTo>
                <a:lnTo>
                  <a:pt x="107327" y="24587"/>
                </a:lnTo>
                <a:lnTo>
                  <a:pt x="86182" y="6908"/>
                </a:lnTo>
                <a:lnTo>
                  <a:pt x="70129" y="0"/>
                </a:lnTo>
                <a:lnTo>
                  <a:pt x="46139" y="0"/>
                </a:lnTo>
                <a:lnTo>
                  <a:pt x="36995" y="3657"/>
                </a:lnTo>
                <a:lnTo>
                  <a:pt x="12598" y="21132"/>
                </a:lnTo>
                <a:lnTo>
                  <a:pt x="12395" y="23787"/>
                </a:lnTo>
                <a:lnTo>
                  <a:pt x="6515" y="30683"/>
                </a:lnTo>
                <a:lnTo>
                  <a:pt x="2235" y="38011"/>
                </a:lnTo>
                <a:lnTo>
                  <a:pt x="0" y="57518"/>
                </a:lnTo>
                <a:lnTo>
                  <a:pt x="0" y="61175"/>
                </a:lnTo>
                <a:lnTo>
                  <a:pt x="2235" y="77444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1961493" y="2526483"/>
            <a:ext cx="46139" cy="47358"/>
          </a:xfrm>
          <a:custGeom>
            <a:avLst/>
            <a:gdLst/>
            <a:ahLst/>
            <a:cxnLst/>
            <a:rect l="l" t="t" r="r" b="b"/>
            <a:pathLst>
              <a:path w="46139" h="47358">
                <a:moveTo>
                  <a:pt x="34353" y="3657"/>
                </a:moveTo>
                <a:lnTo>
                  <a:pt x="23990" y="0"/>
                </a:lnTo>
                <a:lnTo>
                  <a:pt x="7315" y="4673"/>
                </a:lnTo>
                <a:lnTo>
                  <a:pt x="203" y="18097"/>
                </a:lnTo>
                <a:lnTo>
                  <a:pt x="0" y="30886"/>
                </a:lnTo>
                <a:lnTo>
                  <a:pt x="7315" y="40652"/>
                </a:lnTo>
                <a:lnTo>
                  <a:pt x="18300" y="47358"/>
                </a:lnTo>
                <a:lnTo>
                  <a:pt x="28460" y="46951"/>
                </a:lnTo>
                <a:lnTo>
                  <a:pt x="41059" y="38620"/>
                </a:lnTo>
                <a:lnTo>
                  <a:pt x="46139" y="29476"/>
                </a:lnTo>
                <a:lnTo>
                  <a:pt x="46139" y="19507"/>
                </a:lnTo>
                <a:lnTo>
                  <a:pt x="34353" y="3657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2149097" y="2673850"/>
            <a:ext cx="115455" cy="115862"/>
          </a:xfrm>
          <a:custGeom>
            <a:avLst/>
            <a:gdLst/>
            <a:ahLst/>
            <a:cxnLst/>
            <a:rect l="l" t="t" r="r" b="b"/>
            <a:pathLst>
              <a:path w="115455" h="115862">
                <a:moveTo>
                  <a:pt x="88226" y="7924"/>
                </a:moveTo>
                <a:lnTo>
                  <a:pt x="71145" y="0"/>
                </a:lnTo>
                <a:lnTo>
                  <a:pt x="31508" y="4267"/>
                </a:lnTo>
                <a:lnTo>
                  <a:pt x="16878" y="14643"/>
                </a:lnTo>
                <a:lnTo>
                  <a:pt x="7531" y="24193"/>
                </a:lnTo>
                <a:lnTo>
                  <a:pt x="0" y="38417"/>
                </a:lnTo>
                <a:lnTo>
                  <a:pt x="0" y="77851"/>
                </a:lnTo>
                <a:lnTo>
                  <a:pt x="4279" y="85369"/>
                </a:lnTo>
                <a:lnTo>
                  <a:pt x="6108" y="85979"/>
                </a:lnTo>
                <a:lnTo>
                  <a:pt x="10375" y="94716"/>
                </a:lnTo>
                <a:lnTo>
                  <a:pt x="34772" y="112204"/>
                </a:lnTo>
                <a:lnTo>
                  <a:pt x="67894" y="115862"/>
                </a:lnTo>
                <a:lnTo>
                  <a:pt x="80708" y="112407"/>
                </a:lnTo>
                <a:lnTo>
                  <a:pt x="85585" y="106705"/>
                </a:lnTo>
                <a:lnTo>
                  <a:pt x="91681" y="105079"/>
                </a:lnTo>
                <a:lnTo>
                  <a:pt x="97980" y="99187"/>
                </a:lnTo>
                <a:lnTo>
                  <a:pt x="105105" y="91262"/>
                </a:lnTo>
                <a:lnTo>
                  <a:pt x="109969" y="80086"/>
                </a:lnTo>
                <a:lnTo>
                  <a:pt x="112001" y="78460"/>
                </a:lnTo>
                <a:lnTo>
                  <a:pt x="115455" y="68491"/>
                </a:lnTo>
                <a:lnTo>
                  <a:pt x="115455" y="47967"/>
                </a:lnTo>
                <a:lnTo>
                  <a:pt x="111798" y="37807"/>
                </a:lnTo>
                <a:lnTo>
                  <a:pt x="108546" y="28651"/>
                </a:lnTo>
                <a:lnTo>
                  <a:pt x="104686" y="23774"/>
                </a:lnTo>
                <a:lnTo>
                  <a:pt x="88226" y="7924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1961492" y="2707388"/>
            <a:ext cx="46139" cy="46545"/>
          </a:xfrm>
          <a:custGeom>
            <a:avLst/>
            <a:gdLst/>
            <a:ahLst/>
            <a:cxnLst/>
            <a:rect l="l" t="t" r="r" b="b"/>
            <a:pathLst>
              <a:path w="46139" h="46545">
                <a:moveTo>
                  <a:pt x="37807" y="5283"/>
                </a:moveTo>
                <a:lnTo>
                  <a:pt x="28460" y="406"/>
                </a:lnTo>
                <a:lnTo>
                  <a:pt x="18300" y="0"/>
                </a:lnTo>
                <a:lnTo>
                  <a:pt x="12407" y="2032"/>
                </a:lnTo>
                <a:lnTo>
                  <a:pt x="0" y="16662"/>
                </a:lnTo>
                <a:lnTo>
                  <a:pt x="203" y="29273"/>
                </a:lnTo>
                <a:lnTo>
                  <a:pt x="3873" y="39230"/>
                </a:lnTo>
                <a:lnTo>
                  <a:pt x="17284" y="46545"/>
                </a:lnTo>
                <a:lnTo>
                  <a:pt x="26428" y="46545"/>
                </a:lnTo>
                <a:lnTo>
                  <a:pt x="39839" y="39230"/>
                </a:lnTo>
                <a:lnTo>
                  <a:pt x="46139" y="27838"/>
                </a:lnTo>
                <a:lnTo>
                  <a:pt x="46139" y="18084"/>
                </a:lnTo>
                <a:lnTo>
                  <a:pt x="37807" y="5283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2160494" y="2323423"/>
            <a:ext cx="89217" cy="89433"/>
          </a:xfrm>
          <a:custGeom>
            <a:avLst/>
            <a:gdLst/>
            <a:ahLst/>
            <a:cxnLst/>
            <a:rect l="l" t="t" r="r" b="b"/>
            <a:pathLst>
              <a:path w="89217" h="89433">
                <a:moveTo>
                  <a:pt x="54063" y="35166"/>
                </a:moveTo>
                <a:lnTo>
                  <a:pt x="52031" y="0"/>
                </a:lnTo>
                <a:lnTo>
                  <a:pt x="37185" y="0"/>
                </a:lnTo>
                <a:lnTo>
                  <a:pt x="35153" y="35166"/>
                </a:lnTo>
                <a:lnTo>
                  <a:pt x="0" y="37198"/>
                </a:lnTo>
                <a:lnTo>
                  <a:pt x="0" y="52235"/>
                </a:lnTo>
                <a:lnTo>
                  <a:pt x="35153" y="54063"/>
                </a:lnTo>
                <a:lnTo>
                  <a:pt x="37185" y="89433"/>
                </a:lnTo>
                <a:lnTo>
                  <a:pt x="52031" y="89433"/>
                </a:lnTo>
                <a:lnTo>
                  <a:pt x="54063" y="54063"/>
                </a:lnTo>
                <a:lnTo>
                  <a:pt x="89217" y="52235"/>
                </a:lnTo>
                <a:lnTo>
                  <a:pt x="89217" y="37198"/>
                </a:lnTo>
                <a:lnTo>
                  <a:pt x="54063" y="35166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2160494" y="2506154"/>
            <a:ext cx="89217" cy="89433"/>
          </a:xfrm>
          <a:custGeom>
            <a:avLst/>
            <a:gdLst/>
            <a:ahLst/>
            <a:cxnLst/>
            <a:rect l="l" t="t" r="r" b="b"/>
            <a:pathLst>
              <a:path w="89217" h="89433">
                <a:moveTo>
                  <a:pt x="54063" y="35369"/>
                </a:moveTo>
                <a:lnTo>
                  <a:pt x="52031" y="0"/>
                </a:lnTo>
                <a:lnTo>
                  <a:pt x="37185" y="0"/>
                </a:lnTo>
                <a:lnTo>
                  <a:pt x="35153" y="35369"/>
                </a:lnTo>
                <a:lnTo>
                  <a:pt x="0" y="37198"/>
                </a:lnTo>
                <a:lnTo>
                  <a:pt x="0" y="52247"/>
                </a:lnTo>
                <a:lnTo>
                  <a:pt x="35153" y="54267"/>
                </a:lnTo>
                <a:lnTo>
                  <a:pt x="37185" y="89433"/>
                </a:lnTo>
                <a:lnTo>
                  <a:pt x="52031" y="89433"/>
                </a:lnTo>
                <a:lnTo>
                  <a:pt x="54063" y="54267"/>
                </a:lnTo>
                <a:lnTo>
                  <a:pt x="89217" y="52247"/>
                </a:lnTo>
                <a:lnTo>
                  <a:pt x="89217" y="37198"/>
                </a:lnTo>
                <a:lnTo>
                  <a:pt x="54063" y="35369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2160494" y="2685634"/>
            <a:ext cx="89217" cy="89446"/>
          </a:xfrm>
          <a:custGeom>
            <a:avLst/>
            <a:gdLst/>
            <a:ahLst/>
            <a:cxnLst/>
            <a:rect l="l" t="t" r="r" b="b"/>
            <a:pathLst>
              <a:path w="89217" h="89446">
                <a:moveTo>
                  <a:pt x="54063" y="35166"/>
                </a:moveTo>
                <a:lnTo>
                  <a:pt x="52031" y="0"/>
                </a:lnTo>
                <a:lnTo>
                  <a:pt x="37185" y="0"/>
                </a:lnTo>
                <a:lnTo>
                  <a:pt x="35153" y="35166"/>
                </a:lnTo>
                <a:lnTo>
                  <a:pt x="0" y="37198"/>
                </a:lnTo>
                <a:lnTo>
                  <a:pt x="0" y="55702"/>
                </a:lnTo>
                <a:lnTo>
                  <a:pt x="35153" y="57518"/>
                </a:lnTo>
                <a:lnTo>
                  <a:pt x="37185" y="89446"/>
                </a:lnTo>
                <a:lnTo>
                  <a:pt x="52031" y="89446"/>
                </a:lnTo>
                <a:lnTo>
                  <a:pt x="54063" y="57518"/>
                </a:lnTo>
                <a:lnTo>
                  <a:pt x="89217" y="55702"/>
                </a:lnTo>
                <a:lnTo>
                  <a:pt x="89217" y="37198"/>
                </a:lnTo>
                <a:lnTo>
                  <a:pt x="54063" y="35166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1225678" y="2255337"/>
            <a:ext cx="66675" cy="25196"/>
          </a:xfrm>
          <a:custGeom>
            <a:avLst/>
            <a:gdLst/>
            <a:ahLst/>
            <a:cxnLst/>
            <a:rect l="l" t="t" r="r" b="b"/>
            <a:pathLst>
              <a:path w="66675" h="25196">
                <a:moveTo>
                  <a:pt x="66675" y="20929"/>
                </a:moveTo>
                <a:lnTo>
                  <a:pt x="48793" y="0"/>
                </a:lnTo>
                <a:lnTo>
                  <a:pt x="44323" y="393"/>
                </a:lnTo>
                <a:lnTo>
                  <a:pt x="45732" y="6908"/>
                </a:lnTo>
                <a:lnTo>
                  <a:pt x="49606" y="10972"/>
                </a:lnTo>
                <a:lnTo>
                  <a:pt x="49403" y="15036"/>
                </a:lnTo>
                <a:lnTo>
                  <a:pt x="0" y="17475"/>
                </a:lnTo>
                <a:lnTo>
                  <a:pt x="0" y="25196"/>
                </a:lnTo>
                <a:lnTo>
                  <a:pt x="66268" y="25196"/>
                </a:lnTo>
                <a:lnTo>
                  <a:pt x="66675" y="209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1226289" y="2302695"/>
            <a:ext cx="65455" cy="42887"/>
          </a:xfrm>
          <a:custGeom>
            <a:avLst/>
            <a:gdLst/>
            <a:ahLst/>
            <a:cxnLst/>
            <a:rect l="l" t="t" r="r" b="b"/>
            <a:pathLst>
              <a:path w="65455" h="42887">
                <a:moveTo>
                  <a:pt x="65455" y="10566"/>
                </a:moveTo>
                <a:lnTo>
                  <a:pt x="55092" y="0"/>
                </a:lnTo>
                <a:lnTo>
                  <a:pt x="46964" y="609"/>
                </a:lnTo>
                <a:lnTo>
                  <a:pt x="47167" y="8127"/>
                </a:lnTo>
                <a:lnTo>
                  <a:pt x="54889" y="10972"/>
                </a:lnTo>
                <a:lnTo>
                  <a:pt x="58953" y="17475"/>
                </a:lnTo>
                <a:lnTo>
                  <a:pt x="58953" y="25399"/>
                </a:lnTo>
                <a:lnTo>
                  <a:pt x="54076" y="31089"/>
                </a:lnTo>
                <a:lnTo>
                  <a:pt x="38226" y="30886"/>
                </a:lnTo>
                <a:lnTo>
                  <a:pt x="7721" y="0"/>
                </a:lnTo>
                <a:lnTo>
                  <a:pt x="0" y="203"/>
                </a:lnTo>
                <a:lnTo>
                  <a:pt x="203" y="42887"/>
                </a:lnTo>
                <a:lnTo>
                  <a:pt x="4063" y="42887"/>
                </a:lnTo>
                <a:lnTo>
                  <a:pt x="7721" y="10363"/>
                </a:lnTo>
                <a:lnTo>
                  <a:pt x="41465" y="41465"/>
                </a:lnTo>
                <a:lnTo>
                  <a:pt x="54279" y="41465"/>
                </a:lnTo>
                <a:lnTo>
                  <a:pt x="65455" y="32308"/>
                </a:lnTo>
                <a:lnTo>
                  <a:pt x="65455" y="105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2186912" y="2310212"/>
            <a:ext cx="36982" cy="1841"/>
          </a:xfrm>
          <a:custGeom>
            <a:avLst/>
            <a:gdLst/>
            <a:ahLst/>
            <a:cxnLst/>
            <a:rect l="l" t="t" r="r" b="b"/>
            <a:pathLst>
              <a:path w="36982" h="1841">
                <a:moveTo>
                  <a:pt x="812" y="0"/>
                </a:moveTo>
                <a:lnTo>
                  <a:pt x="0" y="1841"/>
                </a:lnTo>
                <a:lnTo>
                  <a:pt x="36982" y="1841"/>
                </a:lnTo>
                <a:lnTo>
                  <a:pt x="35382" y="0"/>
                </a:lnTo>
                <a:lnTo>
                  <a:pt x="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2001334" y="2309806"/>
            <a:ext cx="82511" cy="482142"/>
          </a:xfrm>
          <a:custGeom>
            <a:avLst/>
            <a:gdLst/>
            <a:ahLst/>
            <a:cxnLst/>
            <a:rect l="l" t="t" r="r" b="b"/>
            <a:pathLst>
              <a:path w="82511" h="482142">
                <a:moveTo>
                  <a:pt x="3454" y="0"/>
                </a:moveTo>
                <a:lnTo>
                  <a:pt x="7315" y="3860"/>
                </a:lnTo>
                <a:lnTo>
                  <a:pt x="79273" y="3454"/>
                </a:lnTo>
                <a:lnTo>
                  <a:pt x="79273" y="478878"/>
                </a:lnTo>
                <a:lnTo>
                  <a:pt x="8127" y="477659"/>
                </a:lnTo>
                <a:lnTo>
                  <a:pt x="0" y="480923"/>
                </a:lnTo>
                <a:lnTo>
                  <a:pt x="82511" y="482142"/>
                </a:lnTo>
                <a:lnTo>
                  <a:pt x="82511" y="0"/>
                </a:lnTo>
                <a:lnTo>
                  <a:pt x="34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1882635" y="2309803"/>
            <a:ext cx="82918" cy="4064"/>
          </a:xfrm>
          <a:custGeom>
            <a:avLst/>
            <a:gdLst/>
            <a:ahLst/>
            <a:cxnLst/>
            <a:rect l="l" t="t" r="r" b="b"/>
            <a:pathLst>
              <a:path w="82918" h="4063">
                <a:moveTo>
                  <a:pt x="0" y="203"/>
                </a:moveTo>
                <a:lnTo>
                  <a:pt x="75006" y="4063"/>
                </a:lnTo>
                <a:lnTo>
                  <a:pt x="82918" y="0"/>
                </a:lnTo>
                <a:lnTo>
                  <a:pt x="0" y="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2223905" y="2312047"/>
            <a:ext cx="13423" cy="6908"/>
          </a:xfrm>
          <a:custGeom>
            <a:avLst/>
            <a:gdLst/>
            <a:ahLst/>
            <a:cxnLst/>
            <a:rect l="l" t="t" r="r" b="b"/>
            <a:pathLst>
              <a:path w="13423" h="6908">
                <a:moveTo>
                  <a:pt x="5092" y="5079"/>
                </a:moveTo>
                <a:lnTo>
                  <a:pt x="13423" y="6908"/>
                </a:lnTo>
                <a:lnTo>
                  <a:pt x="9144" y="1015"/>
                </a:lnTo>
                <a:lnTo>
                  <a:pt x="0" y="0"/>
                </a:lnTo>
                <a:lnTo>
                  <a:pt x="5092" y="50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2237328" y="2318946"/>
            <a:ext cx="9334" cy="6908"/>
          </a:xfrm>
          <a:custGeom>
            <a:avLst/>
            <a:gdLst/>
            <a:ahLst/>
            <a:cxnLst/>
            <a:rect l="l" t="t" r="r" b="b"/>
            <a:pathLst>
              <a:path w="9334" h="6908">
                <a:moveTo>
                  <a:pt x="2425" y="4673"/>
                </a:moveTo>
                <a:lnTo>
                  <a:pt x="9334" y="6908"/>
                </a:lnTo>
                <a:lnTo>
                  <a:pt x="6083" y="1028"/>
                </a:lnTo>
                <a:lnTo>
                  <a:pt x="0" y="0"/>
                </a:lnTo>
                <a:lnTo>
                  <a:pt x="2425" y="46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2029385" y="2329935"/>
            <a:ext cx="17272" cy="86385"/>
          </a:xfrm>
          <a:custGeom>
            <a:avLst/>
            <a:gdLst/>
            <a:ahLst/>
            <a:cxnLst/>
            <a:rect l="l" t="t" r="r" b="b"/>
            <a:pathLst>
              <a:path w="17272" h="86385">
                <a:moveTo>
                  <a:pt x="17272" y="17068"/>
                </a:moveTo>
                <a:lnTo>
                  <a:pt x="6908" y="0"/>
                </a:lnTo>
                <a:lnTo>
                  <a:pt x="5486" y="393"/>
                </a:lnTo>
                <a:lnTo>
                  <a:pt x="14020" y="20523"/>
                </a:lnTo>
                <a:lnTo>
                  <a:pt x="14020" y="55892"/>
                </a:lnTo>
                <a:lnTo>
                  <a:pt x="203" y="79870"/>
                </a:lnTo>
                <a:lnTo>
                  <a:pt x="0" y="86385"/>
                </a:lnTo>
                <a:lnTo>
                  <a:pt x="10363" y="72555"/>
                </a:lnTo>
                <a:lnTo>
                  <a:pt x="17272" y="59143"/>
                </a:lnTo>
                <a:lnTo>
                  <a:pt x="17272" y="170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2156626" y="2319554"/>
            <a:ext cx="16268" cy="16268"/>
          </a:xfrm>
          <a:custGeom>
            <a:avLst/>
            <a:gdLst/>
            <a:ahLst/>
            <a:cxnLst/>
            <a:rect l="l" t="t" r="r" b="b"/>
            <a:pathLst>
              <a:path w="16268" h="16268">
                <a:moveTo>
                  <a:pt x="0" y="16268"/>
                </a:moveTo>
                <a:lnTo>
                  <a:pt x="16268" y="0"/>
                </a:lnTo>
                <a:lnTo>
                  <a:pt x="10769" y="419"/>
                </a:lnTo>
                <a:lnTo>
                  <a:pt x="3251" y="6921"/>
                </a:lnTo>
                <a:lnTo>
                  <a:pt x="0" y="162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1976532" y="2343744"/>
            <a:ext cx="13627" cy="1828"/>
          </a:xfrm>
          <a:custGeom>
            <a:avLst/>
            <a:gdLst/>
            <a:ahLst/>
            <a:cxnLst/>
            <a:rect l="l" t="t" r="r" b="b"/>
            <a:pathLst>
              <a:path w="13627" h="1828">
                <a:moveTo>
                  <a:pt x="0" y="1638"/>
                </a:moveTo>
                <a:lnTo>
                  <a:pt x="13627" y="1828"/>
                </a:lnTo>
                <a:lnTo>
                  <a:pt x="12407" y="0"/>
                </a:lnTo>
                <a:lnTo>
                  <a:pt x="0" y="16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2261293" y="2349853"/>
            <a:ext cx="5486" cy="30276"/>
          </a:xfrm>
          <a:custGeom>
            <a:avLst/>
            <a:gdLst/>
            <a:ahLst/>
            <a:cxnLst/>
            <a:rect l="l" t="t" r="r" b="b"/>
            <a:pathLst>
              <a:path w="5486" h="30276">
                <a:moveTo>
                  <a:pt x="3263" y="30276"/>
                </a:moveTo>
                <a:lnTo>
                  <a:pt x="5486" y="7315"/>
                </a:lnTo>
                <a:lnTo>
                  <a:pt x="0" y="0"/>
                </a:lnTo>
                <a:lnTo>
                  <a:pt x="3263" y="302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1225678" y="2353715"/>
            <a:ext cx="66268" cy="21539"/>
          </a:xfrm>
          <a:custGeom>
            <a:avLst/>
            <a:gdLst/>
            <a:ahLst/>
            <a:cxnLst/>
            <a:rect l="l" t="t" r="r" b="b"/>
            <a:pathLst>
              <a:path w="66268" h="21539">
                <a:moveTo>
                  <a:pt x="66268" y="17678"/>
                </a:moveTo>
                <a:lnTo>
                  <a:pt x="8140" y="0"/>
                </a:lnTo>
                <a:lnTo>
                  <a:pt x="203" y="406"/>
                </a:lnTo>
                <a:lnTo>
                  <a:pt x="0" y="4267"/>
                </a:lnTo>
                <a:lnTo>
                  <a:pt x="55702" y="20726"/>
                </a:lnTo>
                <a:lnTo>
                  <a:pt x="66268" y="21539"/>
                </a:lnTo>
                <a:lnTo>
                  <a:pt x="66268" y="176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2146880" y="2350053"/>
            <a:ext cx="2222" cy="16268"/>
          </a:xfrm>
          <a:custGeom>
            <a:avLst/>
            <a:gdLst/>
            <a:ahLst/>
            <a:cxnLst/>
            <a:rect l="l" t="t" r="r" b="b"/>
            <a:pathLst>
              <a:path w="2222" h="16268">
                <a:moveTo>
                  <a:pt x="393" y="609"/>
                </a:moveTo>
                <a:lnTo>
                  <a:pt x="0" y="16268"/>
                </a:lnTo>
                <a:lnTo>
                  <a:pt x="2222" y="0"/>
                </a:lnTo>
                <a:lnTo>
                  <a:pt x="393" y="6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2007633" y="2363266"/>
            <a:ext cx="1841" cy="9753"/>
          </a:xfrm>
          <a:custGeom>
            <a:avLst/>
            <a:gdLst/>
            <a:ahLst/>
            <a:cxnLst/>
            <a:rect l="l" t="t" r="r" b="b"/>
            <a:pathLst>
              <a:path w="1841" h="9753">
                <a:moveTo>
                  <a:pt x="0" y="9753"/>
                </a:moveTo>
                <a:lnTo>
                  <a:pt x="1841" y="1016"/>
                </a:lnTo>
                <a:lnTo>
                  <a:pt x="0" y="0"/>
                </a:lnTo>
                <a:lnTo>
                  <a:pt x="0" y="97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2146880" y="2369963"/>
            <a:ext cx="2222" cy="19532"/>
          </a:xfrm>
          <a:custGeom>
            <a:avLst/>
            <a:gdLst/>
            <a:ahLst/>
            <a:cxnLst/>
            <a:rect l="l" t="t" r="r" b="b"/>
            <a:pathLst>
              <a:path w="2222" h="19532">
                <a:moveTo>
                  <a:pt x="393" y="18910"/>
                </a:moveTo>
                <a:lnTo>
                  <a:pt x="2222" y="19532"/>
                </a:lnTo>
                <a:lnTo>
                  <a:pt x="1016" y="1016"/>
                </a:lnTo>
                <a:lnTo>
                  <a:pt x="0" y="0"/>
                </a:lnTo>
                <a:lnTo>
                  <a:pt x="393" y="189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1225684" y="2390703"/>
            <a:ext cx="66459" cy="21958"/>
          </a:xfrm>
          <a:custGeom>
            <a:avLst/>
            <a:gdLst/>
            <a:ahLst/>
            <a:cxnLst/>
            <a:rect l="l" t="t" r="r" b="b"/>
            <a:pathLst>
              <a:path w="66459" h="21958">
                <a:moveTo>
                  <a:pt x="51828" y="406"/>
                </a:moveTo>
                <a:lnTo>
                  <a:pt x="44716" y="0"/>
                </a:lnTo>
                <a:lnTo>
                  <a:pt x="49390" y="10769"/>
                </a:lnTo>
                <a:lnTo>
                  <a:pt x="0" y="14224"/>
                </a:lnTo>
                <a:lnTo>
                  <a:pt x="0" y="21742"/>
                </a:lnTo>
                <a:lnTo>
                  <a:pt x="66268" y="21958"/>
                </a:lnTo>
                <a:lnTo>
                  <a:pt x="66459" y="17678"/>
                </a:lnTo>
                <a:lnTo>
                  <a:pt x="51828" y="4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2153372" y="2396792"/>
            <a:ext cx="6096" cy="9359"/>
          </a:xfrm>
          <a:custGeom>
            <a:avLst/>
            <a:gdLst/>
            <a:ahLst/>
            <a:cxnLst/>
            <a:rect l="l" t="t" r="r" b="b"/>
            <a:pathLst>
              <a:path w="6095" h="9359">
                <a:moveTo>
                  <a:pt x="1422" y="8140"/>
                </a:moveTo>
                <a:lnTo>
                  <a:pt x="6095" y="9359"/>
                </a:lnTo>
                <a:lnTo>
                  <a:pt x="1828" y="812"/>
                </a:lnTo>
                <a:lnTo>
                  <a:pt x="0" y="0"/>
                </a:lnTo>
                <a:lnTo>
                  <a:pt x="1422" y="81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2166995" y="2413678"/>
            <a:ext cx="9347" cy="6096"/>
          </a:xfrm>
          <a:custGeom>
            <a:avLst/>
            <a:gdLst/>
            <a:ahLst/>
            <a:cxnLst/>
            <a:rect l="l" t="t" r="r" b="b"/>
            <a:pathLst>
              <a:path w="9347" h="6095">
                <a:moveTo>
                  <a:pt x="1206" y="4673"/>
                </a:moveTo>
                <a:lnTo>
                  <a:pt x="9347" y="6096"/>
                </a:lnTo>
                <a:lnTo>
                  <a:pt x="4876" y="1016"/>
                </a:lnTo>
                <a:lnTo>
                  <a:pt x="0" y="0"/>
                </a:lnTo>
                <a:lnTo>
                  <a:pt x="1206" y="46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2217408" y="2424045"/>
            <a:ext cx="8940" cy="2844"/>
          </a:xfrm>
          <a:custGeom>
            <a:avLst/>
            <a:gdLst/>
            <a:ahLst/>
            <a:cxnLst/>
            <a:rect l="l" t="t" r="r" b="b"/>
            <a:pathLst>
              <a:path w="8940" h="2844">
                <a:moveTo>
                  <a:pt x="0" y="2844"/>
                </a:moveTo>
                <a:lnTo>
                  <a:pt x="8331" y="2032"/>
                </a:lnTo>
                <a:lnTo>
                  <a:pt x="8940" y="0"/>
                </a:lnTo>
                <a:lnTo>
                  <a:pt x="0" y="28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2183856" y="2424031"/>
            <a:ext cx="12801" cy="3263"/>
          </a:xfrm>
          <a:custGeom>
            <a:avLst/>
            <a:gdLst/>
            <a:ahLst/>
            <a:cxnLst/>
            <a:rect l="l" t="t" r="r" b="b"/>
            <a:pathLst>
              <a:path w="12801" h="3263">
                <a:moveTo>
                  <a:pt x="622" y="1841"/>
                </a:moveTo>
                <a:lnTo>
                  <a:pt x="12801" y="3263"/>
                </a:lnTo>
                <a:lnTo>
                  <a:pt x="0" y="0"/>
                </a:lnTo>
                <a:lnTo>
                  <a:pt x="622" y="1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2196663" y="2427295"/>
            <a:ext cx="16878" cy="2235"/>
          </a:xfrm>
          <a:custGeom>
            <a:avLst/>
            <a:gdLst/>
            <a:ahLst/>
            <a:cxnLst/>
            <a:rect l="l" t="t" r="r" b="b"/>
            <a:pathLst>
              <a:path w="16878" h="2235">
                <a:moveTo>
                  <a:pt x="15659" y="2235"/>
                </a:moveTo>
                <a:lnTo>
                  <a:pt x="16878" y="812"/>
                </a:lnTo>
                <a:lnTo>
                  <a:pt x="0" y="0"/>
                </a:lnTo>
                <a:lnTo>
                  <a:pt x="15659" y="22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1225678" y="2441522"/>
            <a:ext cx="66675" cy="21742"/>
          </a:xfrm>
          <a:custGeom>
            <a:avLst/>
            <a:gdLst/>
            <a:ahLst/>
            <a:cxnLst/>
            <a:rect l="l" t="t" r="r" b="b"/>
            <a:pathLst>
              <a:path w="66675" h="21742">
                <a:moveTo>
                  <a:pt x="66675" y="17475"/>
                </a:moveTo>
                <a:lnTo>
                  <a:pt x="48793" y="0"/>
                </a:lnTo>
                <a:lnTo>
                  <a:pt x="44323" y="406"/>
                </a:lnTo>
                <a:lnTo>
                  <a:pt x="45732" y="6908"/>
                </a:lnTo>
                <a:lnTo>
                  <a:pt x="49606" y="10972"/>
                </a:lnTo>
                <a:lnTo>
                  <a:pt x="49403" y="15036"/>
                </a:lnTo>
                <a:lnTo>
                  <a:pt x="0" y="17678"/>
                </a:lnTo>
                <a:lnTo>
                  <a:pt x="0" y="21539"/>
                </a:lnTo>
                <a:lnTo>
                  <a:pt x="66268" y="21742"/>
                </a:lnTo>
                <a:lnTo>
                  <a:pt x="66675" y="174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1359016" y="2468963"/>
            <a:ext cx="162826" cy="159550"/>
          </a:xfrm>
          <a:custGeom>
            <a:avLst/>
            <a:gdLst/>
            <a:ahLst/>
            <a:cxnLst/>
            <a:rect l="l" t="t" r="r" b="b"/>
            <a:pathLst>
              <a:path w="162826" h="159550">
                <a:moveTo>
                  <a:pt x="125628" y="10363"/>
                </a:moveTo>
                <a:lnTo>
                  <a:pt x="102044" y="0"/>
                </a:lnTo>
                <a:lnTo>
                  <a:pt x="63423" y="203"/>
                </a:lnTo>
                <a:lnTo>
                  <a:pt x="49809" y="3454"/>
                </a:lnTo>
                <a:lnTo>
                  <a:pt x="31102" y="15036"/>
                </a:lnTo>
                <a:lnTo>
                  <a:pt x="9359" y="40855"/>
                </a:lnTo>
                <a:lnTo>
                  <a:pt x="0" y="75806"/>
                </a:lnTo>
                <a:lnTo>
                  <a:pt x="3467" y="102031"/>
                </a:lnTo>
                <a:lnTo>
                  <a:pt x="10375" y="118694"/>
                </a:lnTo>
                <a:lnTo>
                  <a:pt x="23787" y="135775"/>
                </a:lnTo>
                <a:lnTo>
                  <a:pt x="44526" y="152247"/>
                </a:lnTo>
                <a:lnTo>
                  <a:pt x="71348" y="159550"/>
                </a:lnTo>
                <a:lnTo>
                  <a:pt x="83756" y="159359"/>
                </a:lnTo>
                <a:lnTo>
                  <a:pt x="107734" y="156095"/>
                </a:lnTo>
                <a:lnTo>
                  <a:pt x="130911" y="142074"/>
                </a:lnTo>
                <a:lnTo>
                  <a:pt x="148386" y="125615"/>
                </a:lnTo>
                <a:lnTo>
                  <a:pt x="159562" y="103047"/>
                </a:lnTo>
                <a:lnTo>
                  <a:pt x="162826" y="78257"/>
                </a:lnTo>
                <a:lnTo>
                  <a:pt x="155905" y="47561"/>
                </a:lnTo>
                <a:lnTo>
                  <a:pt x="139445" y="23571"/>
                </a:lnTo>
                <a:lnTo>
                  <a:pt x="125628" y="103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2193001" y="2489697"/>
            <a:ext cx="23990" cy="1828"/>
          </a:xfrm>
          <a:custGeom>
            <a:avLst/>
            <a:gdLst/>
            <a:ahLst/>
            <a:cxnLst/>
            <a:rect l="l" t="t" r="r" b="b"/>
            <a:pathLst>
              <a:path w="23990" h="1828">
                <a:moveTo>
                  <a:pt x="1638" y="0"/>
                </a:moveTo>
                <a:lnTo>
                  <a:pt x="0" y="1828"/>
                </a:lnTo>
                <a:lnTo>
                  <a:pt x="23990" y="1828"/>
                </a:lnTo>
                <a:lnTo>
                  <a:pt x="22580" y="0"/>
                </a:lnTo>
                <a:lnTo>
                  <a:pt x="16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1227317" y="2488881"/>
            <a:ext cx="64223" cy="41465"/>
          </a:xfrm>
          <a:custGeom>
            <a:avLst/>
            <a:gdLst/>
            <a:ahLst/>
            <a:cxnLst/>
            <a:rect l="l" t="t" r="r" b="b"/>
            <a:pathLst>
              <a:path w="64223" h="41465">
                <a:moveTo>
                  <a:pt x="32918" y="31305"/>
                </a:moveTo>
                <a:lnTo>
                  <a:pt x="8940" y="32118"/>
                </a:lnTo>
                <a:lnTo>
                  <a:pt x="6286" y="28054"/>
                </a:lnTo>
                <a:lnTo>
                  <a:pt x="6705" y="11785"/>
                </a:lnTo>
                <a:lnTo>
                  <a:pt x="17272" y="7112"/>
                </a:lnTo>
                <a:lnTo>
                  <a:pt x="13208" y="406"/>
                </a:lnTo>
                <a:lnTo>
                  <a:pt x="9144" y="0"/>
                </a:lnTo>
                <a:lnTo>
                  <a:pt x="0" y="8534"/>
                </a:lnTo>
                <a:lnTo>
                  <a:pt x="0" y="34353"/>
                </a:lnTo>
                <a:lnTo>
                  <a:pt x="9956" y="41465"/>
                </a:lnTo>
                <a:lnTo>
                  <a:pt x="32715" y="41059"/>
                </a:lnTo>
                <a:lnTo>
                  <a:pt x="40843" y="32321"/>
                </a:lnTo>
                <a:lnTo>
                  <a:pt x="42672" y="13817"/>
                </a:lnTo>
                <a:lnTo>
                  <a:pt x="54267" y="13817"/>
                </a:lnTo>
                <a:lnTo>
                  <a:pt x="56502" y="39230"/>
                </a:lnTo>
                <a:lnTo>
                  <a:pt x="64223" y="39230"/>
                </a:lnTo>
                <a:lnTo>
                  <a:pt x="64223" y="7315"/>
                </a:lnTo>
                <a:lnTo>
                  <a:pt x="29057" y="406"/>
                </a:lnTo>
                <a:lnTo>
                  <a:pt x="30683" y="10363"/>
                </a:lnTo>
                <a:lnTo>
                  <a:pt x="33934" y="14033"/>
                </a:lnTo>
                <a:lnTo>
                  <a:pt x="32918" y="313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2217003" y="2491532"/>
            <a:ext cx="16052" cy="6908"/>
          </a:xfrm>
          <a:custGeom>
            <a:avLst/>
            <a:gdLst/>
            <a:ahLst/>
            <a:cxnLst/>
            <a:rect l="l" t="t" r="r" b="b"/>
            <a:pathLst>
              <a:path w="16052" h="6908">
                <a:moveTo>
                  <a:pt x="16052" y="6908"/>
                </a:moveTo>
                <a:lnTo>
                  <a:pt x="12788" y="1003"/>
                </a:lnTo>
                <a:lnTo>
                  <a:pt x="0" y="0"/>
                </a:lnTo>
                <a:lnTo>
                  <a:pt x="16052" y="6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2029385" y="2502710"/>
            <a:ext cx="7505" cy="11379"/>
          </a:xfrm>
          <a:custGeom>
            <a:avLst/>
            <a:gdLst/>
            <a:ahLst/>
            <a:cxnLst/>
            <a:rect l="l" t="t" r="r" b="b"/>
            <a:pathLst>
              <a:path w="7505" h="11379">
                <a:moveTo>
                  <a:pt x="0" y="6692"/>
                </a:moveTo>
                <a:lnTo>
                  <a:pt x="7505" y="11379"/>
                </a:lnTo>
                <a:lnTo>
                  <a:pt x="4064" y="2628"/>
                </a:lnTo>
                <a:lnTo>
                  <a:pt x="0" y="0"/>
                </a:lnTo>
                <a:lnTo>
                  <a:pt x="0" y="66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2254190" y="2516112"/>
            <a:ext cx="6908" cy="12814"/>
          </a:xfrm>
          <a:custGeom>
            <a:avLst/>
            <a:gdLst/>
            <a:ahLst/>
            <a:cxnLst/>
            <a:rect l="l" t="t" r="r" b="b"/>
            <a:pathLst>
              <a:path w="6908" h="12814">
                <a:moveTo>
                  <a:pt x="1828" y="7315"/>
                </a:moveTo>
                <a:lnTo>
                  <a:pt x="6908" y="12814"/>
                </a:lnTo>
                <a:lnTo>
                  <a:pt x="5892" y="3251"/>
                </a:lnTo>
                <a:lnTo>
                  <a:pt x="0" y="0"/>
                </a:lnTo>
                <a:lnTo>
                  <a:pt x="1828" y="73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2153372" y="2512667"/>
            <a:ext cx="6096" cy="9550"/>
          </a:xfrm>
          <a:custGeom>
            <a:avLst/>
            <a:gdLst/>
            <a:ahLst/>
            <a:cxnLst/>
            <a:rect l="l" t="t" r="r" b="b"/>
            <a:pathLst>
              <a:path w="6095" h="9550">
                <a:moveTo>
                  <a:pt x="1422" y="1422"/>
                </a:moveTo>
                <a:lnTo>
                  <a:pt x="0" y="9550"/>
                </a:lnTo>
                <a:lnTo>
                  <a:pt x="5892" y="2628"/>
                </a:lnTo>
                <a:lnTo>
                  <a:pt x="6095" y="0"/>
                </a:lnTo>
                <a:lnTo>
                  <a:pt x="1422" y="14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2028369" y="2522825"/>
            <a:ext cx="18288" cy="72758"/>
          </a:xfrm>
          <a:custGeom>
            <a:avLst/>
            <a:gdLst/>
            <a:ahLst/>
            <a:cxnLst/>
            <a:rect l="l" t="t" r="r" b="b"/>
            <a:pathLst>
              <a:path w="18287" h="72758">
                <a:moveTo>
                  <a:pt x="1015" y="72758"/>
                </a:moveTo>
                <a:lnTo>
                  <a:pt x="10566" y="64846"/>
                </a:lnTo>
                <a:lnTo>
                  <a:pt x="18287" y="49187"/>
                </a:lnTo>
                <a:lnTo>
                  <a:pt x="18287" y="3251"/>
                </a:lnTo>
                <a:lnTo>
                  <a:pt x="14833" y="0"/>
                </a:lnTo>
                <a:lnTo>
                  <a:pt x="15036" y="45732"/>
                </a:lnTo>
                <a:lnTo>
                  <a:pt x="11379" y="52438"/>
                </a:lnTo>
                <a:lnTo>
                  <a:pt x="0" y="68910"/>
                </a:lnTo>
                <a:lnTo>
                  <a:pt x="1015" y="727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2261102" y="2528924"/>
            <a:ext cx="3454" cy="9956"/>
          </a:xfrm>
          <a:custGeom>
            <a:avLst/>
            <a:gdLst/>
            <a:ahLst/>
            <a:cxnLst/>
            <a:rect l="l" t="t" r="r" b="b"/>
            <a:pathLst>
              <a:path w="3454" h="9956">
                <a:moveTo>
                  <a:pt x="3454" y="9956"/>
                </a:moveTo>
                <a:lnTo>
                  <a:pt x="1828" y="1422"/>
                </a:lnTo>
                <a:lnTo>
                  <a:pt x="0" y="0"/>
                </a:lnTo>
                <a:lnTo>
                  <a:pt x="3454" y="9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2146880" y="2529530"/>
            <a:ext cx="2222" cy="19507"/>
          </a:xfrm>
          <a:custGeom>
            <a:avLst/>
            <a:gdLst/>
            <a:ahLst/>
            <a:cxnLst/>
            <a:rect l="l" t="t" r="r" b="b"/>
            <a:pathLst>
              <a:path w="2222" h="19507">
                <a:moveTo>
                  <a:pt x="393" y="812"/>
                </a:moveTo>
                <a:lnTo>
                  <a:pt x="0" y="19507"/>
                </a:lnTo>
                <a:lnTo>
                  <a:pt x="2222" y="0"/>
                </a:lnTo>
                <a:lnTo>
                  <a:pt x="393" y="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2007633" y="2545988"/>
            <a:ext cx="1841" cy="9969"/>
          </a:xfrm>
          <a:custGeom>
            <a:avLst/>
            <a:gdLst/>
            <a:ahLst/>
            <a:cxnLst/>
            <a:rect l="l" t="t" r="r" b="b"/>
            <a:pathLst>
              <a:path w="1841" h="9969">
                <a:moveTo>
                  <a:pt x="0" y="9969"/>
                </a:moveTo>
                <a:lnTo>
                  <a:pt x="1841" y="1231"/>
                </a:lnTo>
                <a:lnTo>
                  <a:pt x="0" y="0"/>
                </a:lnTo>
                <a:lnTo>
                  <a:pt x="0" y="99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2264557" y="2538876"/>
            <a:ext cx="1828" cy="20739"/>
          </a:xfrm>
          <a:custGeom>
            <a:avLst/>
            <a:gdLst/>
            <a:ahLst/>
            <a:cxnLst/>
            <a:rect l="l" t="t" r="r" b="b"/>
            <a:pathLst>
              <a:path w="1828" h="20739">
                <a:moveTo>
                  <a:pt x="0" y="20739"/>
                </a:moveTo>
                <a:lnTo>
                  <a:pt x="1828" y="1625"/>
                </a:lnTo>
                <a:lnTo>
                  <a:pt x="0" y="0"/>
                </a:lnTo>
                <a:lnTo>
                  <a:pt x="0" y="207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2146880" y="2552712"/>
            <a:ext cx="2222" cy="16256"/>
          </a:xfrm>
          <a:custGeom>
            <a:avLst/>
            <a:gdLst/>
            <a:ahLst/>
            <a:cxnLst/>
            <a:rect l="l" t="t" r="r" b="b"/>
            <a:pathLst>
              <a:path w="2222" h="16256">
                <a:moveTo>
                  <a:pt x="393" y="15646"/>
                </a:moveTo>
                <a:lnTo>
                  <a:pt x="2222" y="16255"/>
                </a:lnTo>
                <a:lnTo>
                  <a:pt x="0" y="0"/>
                </a:lnTo>
                <a:lnTo>
                  <a:pt x="393" y="156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1716973" y="2519776"/>
            <a:ext cx="89433" cy="65659"/>
          </a:xfrm>
          <a:custGeom>
            <a:avLst/>
            <a:gdLst/>
            <a:ahLst/>
            <a:cxnLst/>
            <a:rect l="l" t="t" r="r" b="b"/>
            <a:pathLst>
              <a:path w="89433" h="65658">
                <a:moveTo>
                  <a:pt x="89433" y="65659"/>
                </a:moveTo>
                <a:lnTo>
                  <a:pt x="89230" y="0"/>
                </a:lnTo>
                <a:lnTo>
                  <a:pt x="77851" y="0"/>
                </a:lnTo>
                <a:lnTo>
                  <a:pt x="75806" y="48780"/>
                </a:lnTo>
                <a:lnTo>
                  <a:pt x="50812" y="48780"/>
                </a:lnTo>
                <a:lnTo>
                  <a:pt x="48564" y="3251"/>
                </a:lnTo>
                <a:lnTo>
                  <a:pt x="37198" y="3251"/>
                </a:lnTo>
                <a:lnTo>
                  <a:pt x="35153" y="48780"/>
                </a:lnTo>
                <a:lnTo>
                  <a:pt x="16865" y="48780"/>
                </a:lnTo>
                <a:lnTo>
                  <a:pt x="14833" y="0"/>
                </a:lnTo>
                <a:lnTo>
                  <a:pt x="0" y="0"/>
                </a:lnTo>
                <a:lnTo>
                  <a:pt x="0" y="65659"/>
                </a:lnTo>
                <a:lnTo>
                  <a:pt x="89433" y="65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661635" y="2565507"/>
            <a:ext cx="17272" cy="38214"/>
          </a:xfrm>
          <a:custGeom>
            <a:avLst/>
            <a:gdLst/>
            <a:ahLst/>
            <a:cxnLst/>
            <a:rect l="l" t="t" r="r" b="b"/>
            <a:pathLst>
              <a:path w="17271" h="38214">
                <a:moveTo>
                  <a:pt x="0" y="33743"/>
                </a:moveTo>
                <a:lnTo>
                  <a:pt x="800" y="38214"/>
                </a:lnTo>
                <a:lnTo>
                  <a:pt x="10160" y="33134"/>
                </a:lnTo>
                <a:lnTo>
                  <a:pt x="17272" y="13004"/>
                </a:lnTo>
                <a:lnTo>
                  <a:pt x="14630" y="0"/>
                </a:lnTo>
                <a:lnTo>
                  <a:pt x="13614" y="5080"/>
                </a:lnTo>
                <a:lnTo>
                  <a:pt x="6705" y="29679"/>
                </a:lnTo>
                <a:lnTo>
                  <a:pt x="0" y="337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1979790" y="2573439"/>
            <a:ext cx="10160" cy="1828"/>
          </a:xfrm>
          <a:custGeom>
            <a:avLst/>
            <a:gdLst/>
            <a:ahLst/>
            <a:cxnLst/>
            <a:rect l="l" t="t" r="r" b="b"/>
            <a:pathLst>
              <a:path w="10160" h="1828">
                <a:moveTo>
                  <a:pt x="0" y="406"/>
                </a:moveTo>
                <a:lnTo>
                  <a:pt x="8940" y="1828"/>
                </a:lnTo>
                <a:lnTo>
                  <a:pt x="10160" y="0"/>
                </a:lnTo>
                <a:lnTo>
                  <a:pt x="0" y="4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2257642" y="2569571"/>
            <a:ext cx="3657" cy="9359"/>
          </a:xfrm>
          <a:custGeom>
            <a:avLst/>
            <a:gdLst/>
            <a:ahLst/>
            <a:cxnLst/>
            <a:rect l="l" t="t" r="r" b="b"/>
            <a:pathLst>
              <a:path w="3657" h="9359">
                <a:moveTo>
                  <a:pt x="0" y="9359"/>
                </a:moveTo>
                <a:lnTo>
                  <a:pt x="3657" y="3860"/>
                </a:lnTo>
                <a:lnTo>
                  <a:pt x="3263" y="0"/>
                </a:lnTo>
                <a:lnTo>
                  <a:pt x="0" y="93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2156618" y="2583200"/>
            <a:ext cx="12611" cy="13004"/>
          </a:xfrm>
          <a:custGeom>
            <a:avLst/>
            <a:gdLst/>
            <a:ahLst/>
            <a:cxnLst/>
            <a:rect l="l" t="t" r="r" b="b"/>
            <a:pathLst>
              <a:path w="12611" h="13004">
                <a:moveTo>
                  <a:pt x="1422" y="7721"/>
                </a:moveTo>
                <a:lnTo>
                  <a:pt x="5092" y="11366"/>
                </a:lnTo>
                <a:lnTo>
                  <a:pt x="12611" y="13004"/>
                </a:lnTo>
                <a:lnTo>
                  <a:pt x="0" y="0"/>
                </a:lnTo>
                <a:lnTo>
                  <a:pt x="1422" y="77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2247282" y="2583597"/>
            <a:ext cx="6502" cy="9347"/>
          </a:xfrm>
          <a:custGeom>
            <a:avLst/>
            <a:gdLst/>
            <a:ahLst/>
            <a:cxnLst/>
            <a:rect l="l" t="t" r="r" b="b"/>
            <a:pathLst>
              <a:path w="6502" h="9347">
                <a:moveTo>
                  <a:pt x="4267" y="203"/>
                </a:moveTo>
                <a:lnTo>
                  <a:pt x="0" y="9347"/>
                </a:lnTo>
                <a:lnTo>
                  <a:pt x="6096" y="5295"/>
                </a:lnTo>
                <a:lnTo>
                  <a:pt x="6502" y="0"/>
                </a:lnTo>
                <a:lnTo>
                  <a:pt x="4267" y="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2237314" y="2592948"/>
            <a:ext cx="9969" cy="7111"/>
          </a:xfrm>
          <a:custGeom>
            <a:avLst/>
            <a:gdLst/>
            <a:ahLst/>
            <a:cxnLst/>
            <a:rect l="l" t="t" r="r" b="b"/>
            <a:pathLst>
              <a:path w="9969" h="7112">
                <a:moveTo>
                  <a:pt x="4279" y="1219"/>
                </a:moveTo>
                <a:lnTo>
                  <a:pt x="0" y="7112"/>
                </a:lnTo>
                <a:lnTo>
                  <a:pt x="7937" y="4876"/>
                </a:lnTo>
                <a:lnTo>
                  <a:pt x="9969" y="0"/>
                </a:lnTo>
                <a:lnTo>
                  <a:pt x="4279" y="1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2223903" y="2600064"/>
            <a:ext cx="13423" cy="6921"/>
          </a:xfrm>
          <a:custGeom>
            <a:avLst/>
            <a:gdLst/>
            <a:ahLst/>
            <a:cxnLst/>
            <a:rect l="l" t="t" r="r" b="b"/>
            <a:pathLst>
              <a:path w="13423" h="6921">
                <a:moveTo>
                  <a:pt x="7518" y="812"/>
                </a:moveTo>
                <a:lnTo>
                  <a:pt x="0" y="6921"/>
                </a:lnTo>
                <a:lnTo>
                  <a:pt x="11176" y="4470"/>
                </a:lnTo>
                <a:lnTo>
                  <a:pt x="13423" y="0"/>
                </a:lnTo>
                <a:lnTo>
                  <a:pt x="7518" y="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2187119" y="2606969"/>
            <a:ext cx="36791" cy="1841"/>
          </a:xfrm>
          <a:custGeom>
            <a:avLst/>
            <a:gdLst/>
            <a:ahLst/>
            <a:cxnLst/>
            <a:rect l="l" t="t" r="r" b="b"/>
            <a:pathLst>
              <a:path w="36791" h="1841">
                <a:moveTo>
                  <a:pt x="0" y="0"/>
                </a:moveTo>
                <a:lnTo>
                  <a:pt x="609" y="1841"/>
                </a:lnTo>
                <a:lnTo>
                  <a:pt x="35153" y="1841"/>
                </a:lnTo>
                <a:lnTo>
                  <a:pt x="3679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1226289" y="2648037"/>
            <a:ext cx="65455" cy="42887"/>
          </a:xfrm>
          <a:custGeom>
            <a:avLst/>
            <a:gdLst/>
            <a:ahLst/>
            <a:cxnLst/>
            <a:rect l="l" t="t" r="r" b="b"/>
            <a:pathLst>
              <a:path w="65455" h="42887">
                <a:moveTo>
                  <a:pt x="4063" y="42887"/>
                </a:moveTo>
                <a:lnTo>
                  <a:pt x="7721" y="10363"/>
                </a:lnTo>
                <a:lnTo>
                  <a:pt x="34963" y="37592"/>
                </a:lnTo>
                <a:lnTo>
                  <a:pt x="50622" y="41465"/>
                </a:lnTo>
                <a:lnTo>
                  <a:pt x="62204" y="35763"/>
                </a:lnTo>
                <a:lnTo>
                  <a:pt x="65455" y="28867"/>
                </a:lnTo>
                <a:lnTo>
                  <a:pt x="65455" y="10363"/>
                </a:lnTo>
                <a:lnTo>
                  <a:pt x="55092" y="0"/>
                </a:lnTo>
                <a:lnTo>
                  <a:pt x="47167" y="406"/>
                </a:lnTo>
                <a:lnTo>
                  <a:pt x="48183" y="7112"/>
                </a:lnTo>
                <a:lnTo>
                  <a:pt x="58953" y="13817"/>
                </a:lnTo>
                <a:lnTo>
                  <a:pt x="58750" y="25412"/>
                </a:lnTo>
                <a:lnTo>
                  <a:pt x="53873" y="31089"/>
                </a:lnTo>
                <a:lnTo>
                  <a:pt x="41465" y="31292"/>
                </a:lnTo>
                <a:lnTo>
                  <a:pt x="28257" y="20523"/>
                </a:lnTo>
                <a:lnTo>
                  <a:pt x="14643" y="3860"/>
                </a:lnTo>
                <a:lnTo>
                  <a:pt x="7721" y="0"/>
                </a:lnTo>
                <a:lnTo>
                  <a:pt x="0" y="203"/>
                </a:lnTo>
                <a:lnTo>
                  <a:pt x="203" y="42887"/>
                </a:lnTo>
                <a:lnTo>
                  <a:pt x="4063" y="428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2180615" y="2672012"/>
            <a:ext cx="39624" cy="6108"/>
          </a:xfrm>
          <a:custGeom>
            <a:avLst/>
            <a:gdLst/>
            <a:ahLst/>
            <a:cxnLst/>
            <a:rect l="l" t="t" r="r" b="b"/>
            <a:pathLst>
              <a:path w="39624" h="6108">
                <a:moveTo>
                  <a:pt x="0" y="6108"/>
                </a:moveTo>
                <a:lnTo>
                  <a:pt x="39624" y="1828"/>
                </a:lnTo>
                <a:lnTo>
                  <a:pt x="6692" y="0"/>
                </a:lnTo>
                <a:lnTo>
                  <a:pt x="0" y="61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2237323" y="2681778"/>
            <a:ext cx="16471" cy="15849"/>
          </a:xfrm>
          <a:custGeom>
            <a:avLst/>
            <a:gdLst/>
            <a:ahLst/>
            <a:cxnLst/>
            <a:rect l="l" t="t" r="r" b="b"/>
            <a:pathLst>
              <a:path w="16471" h="15849">
                <a:moveTo>
                  <a:pt x="12801" y="6908"/>
                </a:moveTo>
                <a:lnTo>
                  <a:pt x="5486" y="406"/>
                </a:lnTo>
                <a:lnTo>
                  <a:pt x="0" y="0"/>
                </a:lnTo>
                <a:lnTo>
                  <a:pt x="16471" y="15849"/>
                </a:lnTo>
                <a:lnTo>
                  <a:pt x="12801" y="6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2031417" y="2689299"/>
            <a:ext cx="15240" cy="63220"/>
          </a:xfrm>
          <a:custGeom>
            <a:avLst/>
            <a:gdLst/>
            <a:ahLst/>
            <a:cxnLst/>
            <a:rect l="l" t="t" r="r" b="b"/>
            <a:pathLst>
              <a:path w="15239" h="63220">
                <a:moveTo>
                  <a:pt x="15239" y="19926"/>
                </a:moveTo>
                <a:lnTo>
                  <a:pt x="5283" y="2438"/>
                </a:lnTo>
                <a:lnTo>
                  <a:pt x="0" y="0"/>
                </a:lnTo>
                <a:lnTo>
                  <a:pt x="11988" y="23368"/>
                </a:lnTo>
                <a:lnTo>
                  <a:pt x="13004" y="63220"/>
                </a:lnTo>
                <a:lnTo>
                  <a:pt x="14833" y="61785"/>
                </a:lnTo>
                <a:lnTo>
                  <a:pt x="15239" y="199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1716968" y="2675464"/>
            <a:ext cx="89230" cy="72567"/>
          </a:xfrm>
          <a:custGeom>
            <a:avLst/>
            <a:gdLst/>
            <a:ahLst/>
            <a:cxnLst/>
            <a:rect l="l" t="t" r="r" b="b"/>
            <a:pathLst>
              <a:path w="89230" h="72567">
                <a:moveTo>
                  <a:pt x="37198" y="51028"/>
                </a:moveTo>
                <a:lnTo>
                  <a:pt x="88011" y="20535"/>
                </a:lnTo>
                <a:lnTo>
                  <a:pt x="89230" y="0"/>
                </a:lnTo>
                <a:lnTo>
                  <a:pt x="0" y="0"/>
                </a:lnTo>
                <a:lnTo>
                  <a:pt x="0" y="15049"/>
                </a:lnTo>
                <a:lnTo>
                  <a:pt x="58737" y="16878"/>
                </a:lnTo>
                <a:lnTo>
                  <a:pt x="203" y="54482"/>
                </a:lnTo>
                <a:lnTo>
                  <a:pt x="0" y="72567"/>
                </a:lnTo>
                <a:lnTo>
                  <a:pt x="89230" y="72567"/>
                </a:lnTo>
                <a:lnTo>
                  <a:pt x="89230" y="54076"/>
                </a:lnTo>
                <a:lnTo>
                  <a:pt x="37198" y="510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2156618" y="2688485"/>
            <a:ext cx="9359" cy="9550"/>
          </a:xfrm>
          <a:custGeom>
            <a:avLst/>
            <a:gdLst/>
            <a:ahLst/>
            <a:cxnLst/>
            <a:rect l="l" t="t" r="r" b="b"/>
            <a:pathLst>
              <a:path w="9359" h="9550">
                <a:moveTo>
                  <a:pt x="1422" y="1625"/>
                </a:moveTo>
                <a:lnTo>
                  <a:pt x="0" y="9550"/>
                </a:lnTo>
                <a:lnTo>
                  <a:pt x="9359" y="0"/>
                </a:lnTo>
                <a:lnTo>
                  <a:pt x="1422" y="1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1979790" y="2705971"/>
            <a:ext cx="10160" cy="1828"/>
          </a:xfrm>
          <a:custGeom>
            <a:avLst/>
            <a:gdLst/>
            <a:ahLst/>
            <a:cxnLst/>
            <a:rect l="l" t="t" r="r" b="b"/>
            <a:pathLst>
              <a:path w="10160" h="1828">
                <a:moveTo>
                  <a:pt x="0" y="1422"/>
                </a:moveTo>
                <a:lnTo>
                  <a:pt x="10160" y="1828"/>
                </a:lnTo>
                <a:lnTo>
                  <a:pt x="8940" y="0"/>
                </a:lnTo>
                <a:lnTo>
                  <a:pt x="0" y="14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2257635" y="2702513"/>
            <a:ext cx="3263" cy="9144"/>
          </a:xfrm>
          <a:custGeom>
            <a:avLst/>
            <a:gdLst/>
            <a:ahLst/>
            <a:cxnLst/>
            <a:rect l="l" t="t" r="r" b="b"/>
            <a:pathLst>
              <a:path w="3263" h="9143">
                <a:moveTo>
                  <a:pt x="3263" y="9144"/>
                </a:moveTo>
                <a:lnTo>
                  <a:pt x="2044" y="393"/>
                </a:lnTo>
                <a:lnTo>
                  <a:pt x="0" y="0"/>
                </a:lnTo>
                <a:lnTo>
                  <a:pt x="3263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2260899" y="2711658"/>
            <a:ext cx="3657" cy="10160"/>
          </a:xfrm>
          <a:custGeom>
            <a:avLst/>
            <a:gdLst/>
            <a:ahLst/>
            <a:cxnLst/>
            <a:rect l="l" t="t" r="r" b="b"/>
            <a:pathLst>
              <a:path w="3657" h="10160">
                <a:moveTo>
                  <a:pt x="3657" y="10159"/>
                </a:moveTo>
                <a:lnTo>
                  <a:pt x="2032" y="1422"/>
                </a:lnTo>
                <a:lnTo>
                  <a:pt x="0" y="0"/>
                </a:lnTo>
                <a:lnTo>
                  <a:pt x="3657" y="101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2007633" y="2725470"/>
            <a:ext cx="1841" cy="9766"/>
          </a:xfrm>
          <a:custGeom>
            <a:avLst/>
            <a:gdLst/>
            <a:ahLst/>
            <a:cxnLst/>
            <a:rect l="l" t="t" r="r" b="b"/>
            <a:pathLst>
              <a:path w="1841" h="9766">
                <a:moveTo>
                  <a:pt x="0" y="9766"/>
                </a:moveTo>
                <a:lnTo>
                  <a:pt x="1841" y="1231"/>
                </a:lnTo>
                <a:lnTo>
                  <a:pt x="0" y="0"/>
                </a:lnTo>
                <a:lnTo>
                  <a:pt x="0" y="97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2264557" y="2721823"/>
            <a:ext cx="1828" cy="20523"/>
          </a:xfrm>
          <a:custGeom>
            <a:avLst/>
            <a:gdLst/>
            <a:ahLst/>
            <a:cxnLst/>
            <a:rect l="l" t="t" r="r" b="b"/>
            <a:pathLst>
              <a:path w="1828" h="20523">
                <a:moveTo>
                  <a:pt x="0" y="20523"/>
                </a:moveTo>
                <a:lnTo>
                  <a:pt x="1828" y="1409"/>
                </a:lnTo>
                <a:lnTo>
                  <a:pt x="0" y="0"/>
                </a:lnTo>
                <a:lnTo>
                  <a:pt x="0" y="20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1225884" y="2750063"/>
            <a:ext cx="66471" cy="24396"/>
          </a:xfrm>
          <a:custGeom>
            <a:avLst/>
            <a:gdLst/>
            <a:ahLst/>
            <a:cxnLst/>
            <a:rect l="l" t="t" r="r" b="b"/>
            <a:pathLst>
              <a:path w="66471" h="24396">
                <a:moveTo>
                  <a:pt x="62611" y="16878"/>
                </a:moveTo>
                <a:lnTo>
                  <a:pt x="0" y="0"/>
                </a:lnTo>
                <a:lnTo>
                  <a:pt x="1016" y="6718"/>
                </a:lnTo>
                <a:lnTo>
                  <a:pt x="66471" y="24396"/>
                </a:lnTo>
                <a:lnTo>
                  <a:pt x="66268" y="20535"/>
                </a:lnTo>
                <a:lnTo>
                  <a:pt x="62611" y="168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2153372" y="2759212"/>
            <a:ext cx="6096" cy="9359"/>
          </a:xfrm>
          <a:custGeom>
            <a:avLst/>
            <a:gdLst/>
            <a:ahLst/>
            <a:cxnLst/>
            <a:rect l="l" t="t" r="r" b="b"/>
            <a:pathLst>
              <a:path w="6095" h="9359">
                <a:moveTo>
                  <a:pt x="1422" y="7937"/>
                </a:moveTo>
                <a:lnTo>
                  <a:pt x="6095" y="9359"/>
                </a:lnTo>
                <a:lnTo>
                  <a:pt x="1828" y="622"/>
                </a:lnTo>
                <a:lnTo>
                  <a:pt x="0" y="0"/>
                </a:lnTo>
                <a:lnTo>
                  <a:pt x="1422" y="79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2254206" y="2752298"/>
            <a:ext cx="6896" cy="12814"/>
          </a:xfrm>
          <a:custGeom>
            <a:avLst/>
            <a:gdLst/>
            <a:ahLst/>
            <a:cxnLst/>
            <a:rect l="l" t="t" r="r" b="b"/>
            <a:pathLst>
              <a:path w="6896" h="12814">
                <a:moveTo>
                  <a:pt x="4864" y="1638"/>
                </a:moveTo>
                <a:lnTo>
                  <a:pt x="0" y="12814"/>
                </a:lnTo>
                <a:lnTo>
                  <a:pt x="5880" y="9563"/>
                </a:lnTo>
                <a:lnTo>
                  <a:pt x="6896" y="0"/>
                </a:lnTo>
                <a:lnTo>
                  <a:pt x="4864" y="16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2240782" y="2773041"/>
            <a:ext cx="6286" cy="5892"/>
          </a:xfrm>
          <a:custGeom>
            <a:avLst/>
            <a:gdLst/>
            <a:ahLst/>
            <a:cxnLst/>
            <a:rect l="l" t="t" r="r" b="b"/>
            <a:pathLst>
              <a:path w="6286" h="5892">
                <a:moveTo>
                  <a:pt x="0" y="5892"/>
                </a:moveTo>
                <a:lnTo>
                  <a:pt x="5486" y="5270"/>
                </a:lnTo>
                <a:lnTo>
                  <a:pt x="6286" y="0"/>
                </a:lnTo>
                <a:lnTo>
                  <a:pt x="0" y="58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2029374" y="2752514"/>
            <a:ext cx="15049" cy="26009"/>
          </a:xfrm>
          <a:custGeom>
            <a:avLst/>
            <a:gdLst/>
            <a:ahLst/>
            <a:cxnLst/>
            <a:rect l="l" t="t" r="r" b="b"/>
            <a:pathLst>
              <a:path w="15049" h="26009">
                <a:moveTo>
                  <a:pt x="13830" y="8940"/>
                </a:moveTo>
                <a:lnTo>
                  <a:pt x="15049" y="0"/>
                </a:lnTo>
                <a:lnTo>
                  <a:pt x="215" y="19507"/>
                </a:lnTo>
                <a:lnTo>
                  <a:pt x="0" y="26009"/>
                </a:lnTo>
                <a:lnTo>
                  <a:pt x="13830" y="89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1226289" y="2779956"/>
            <a:ext cx="65455" cy="42887"/>
          </a:xfrm>
          <a:custGeom>
            <a:avLst/>
            <a:gdLst/>
            <a:ahLst/>
            <a:cxnLst/>
            <a:rect l="l" t="t" r="r" b="b"/>
            <a:pathLst>
              <a:path w="65455" h="42887">
                <a:moveTo>
                  <a:pt x="4063" y="42887"/>
                </a:moveTo>
                <a:lnTo>
                  <a:pt x="7721" y="10363"/>
                </a:lnTo>
                <a:lnTo>
                  <a:pt x="31711" y="34340"/>
                </a:lnTo>
                <a:lnTo>
                  <a:pt x="44919" y="41668"/>
                </a:lnTo>
                <a:lnTo>
                  <a:pt x="54076" y="41668"/>
                </a:lnTo>
                <a:lnTo>
                  <a:pt x="65455" y="32511"/>
                </a:lnTo>
                <a:lnTo>
                  <a:pt x="65455" y="10566"/>
                </a:lnTo>
                <a:lnTo>
                  <a:pt x="55092" y="203"/>
                </a:lnTo>
                <a:lnTo>
                  <a:pt x="46964" y="609"/>
                </a:lnTo>
                <a:lnTo>
                  <a:pt x="47167" y="8127"/>
                </a:lnTo>
                <a:lnTo>
                  <a:pt x="54889" y="11175"/>
                </a:lnTo>
                <a:lnTo>
                  <a:pt x="58953" y="17475"/>
                </a:lnTo>
                <a:lnTo>
                  <a:pt x="58953" y="25399"/>
                </a:lnTo>
                <a:lnTo>
                  <a:pt x="53873" y="31292"/>
                </a:lnTo>
                <a:lnTo>
                  <a:pt x="41465" y="31495"/>
                </a:lnTo>
                <a:lnTo>
                  <a:pt x="7721" y="0"/>
                </a:lnTo>
                <a:lnTo>
                  <a:pt x="0" y="406"/>
                </a:lnTo>
                <a:lnTo>
                  <a:pt x="203" y="42887"/>
                </a:lnTo>
                <a:lnTo>
                  <a:pt x="4063" y="428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2216997" y="2786259"/>
            <a:ext cx="12801" cy="3441"/>
          </a:xfrm>
          <a:custGeom>
            <a:avLst/>
            <a:gdLst/>
            <a:ahLst/>
            <a:cxnLst/>
            <a:rect l="l" t="t" r="r" b="b"/>
            <a:pathLst>
              <a:path w="12801" h="3441">
                <a:moveTo>
                  <a:pt x="0" y="3441"/>
                </a:moveTo>
                <a:lnTo>
                  <a:pt x="12407" y="2019"/>
                </a:lnTo>
                <a:lnTo>
                  <a:pt x="12801" y="0"/>
                </a:lnTo>
                <a:lnTo>
                  <a:pt x="0" y="34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2183857" y="2786037"/>
            <a:ext cx="33134" cy="5499"/>
          </a:xfrm>
          <a:custGeom>
            <a:avLst/>
            <a:gdLst/>
            <a:ahLst/>
            <a:cxnLst/>
            <a:rect l="l" t="t" r="r" b="b"/>
            <a:pathLst>
              <a:path w="33134" h="5499">
                <a:moveTo>
                  <a:pt x="4267" y="5092"/>
                </a:moveTo>
                <a:lnTo>
                  <a:pt x="31724" y="5499"/>
                </a:lnTo>
                <a:lnTo>
                  <a:pt x="33134" y="3670"/>
                </a:lnTo>
                <a:lnTo>
                  <a:pt x="0" y="0"/>
                </a:lnTo>
                <a:lnTo>
                  <a:pt x="4267" y="50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1882635" y="2787072"/>
            <a:ext cx="86182" cy="3848"/>
          </a:xfrm>
          <a:custGeom>
            <a:avLst/>
            <a:gdLst/>
            <a:ahLst/>
            <a:cxnLst/>
            <a:rect l="l" t="t" r="r" b="b"/>
            <a:pathLst>
              <a:path w="86182" h="3848">
                <a:moveTo>
                  <a:pt x="0" y="3657"/>
                </a:moveTo>
                <a:lnTo>
                  <a:pt x="86182" y="3848"/>
                </a:lnTo>
                <a:lnTo>
                  <a:pt x="79476" y="0"/>
                </a:lnTo>
                <a:lnTo>
                  <a:pt x="0" y="36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1227317" y="2834022"/>
            <a:ext cx="64427" cy="41668"/>
          </a:xfrm>
          <a:custGeom>
            <a:avLst/>
            <a:gdLst/>
            <a:ahLst/>
            <a:cxnLst/>
            <a:rect l="l" t="t" r="r" b="b"/>
            <a:pathLst>
              <a:path w="64427" h="41668">
                <a:moveTo>
                  <a:pt x="9956" y="41668"/>
                </a:moveTo>
                <a:lnTo>
                  <a:pt x="26212" y="41668"/>
                </a:lnTo>
                <a:lnTo>
                  <a:pt x="33121" y="34556"/>
                </a:lnTo>
                <a:lnTo>
                  <a:pt x="36982" y="34150"/>
                </a:lnTo>
                <a:lnTo>
                  <a:pt x="40652" y="37604"/>
                </a:lnTo>
                <a:lnTo>
                  <a:pt x="56299" y="37795"/>
                </a:lnTo>
                <a:lnTo>
                  <a:pt x="64427" y="29070"/>
                </a:lnTo>
                <a:lnTo>
                  <a:pt x="64427" y="10566"/>
                </a:lnTo>
                <a:lnTo>
                  <a:pt x="50596" y="406"/>
                </a:lnTo>
                <a:lnTo>
                  <a:pt x="49593" y="8127"/>
                </a:lnTo>
                <a:lnTo>
                  <a:pt x="57924" y="17475"/>
                </a:lnTo>
                <a:lnTo>
                  <a:pt x="56705" y="27838"/>
                </a:lnTo>
                <a:lnTo>
                  <a:pt x="40436" y="27838"/>
                </a:lnTo>
                <a:lnTo>
                  <a:pt x="36779" y="17284"/>
                </a:lnTo>
                <a:lnTo>
                  <a:pt x="33121" y="17284"/>
                </a:lnTo>
                <a:lnTo>
                  <a:pt x="26009" y="31292"/>
                </a:lnTo>
                <a:lnTo>
                  <a:pt x="10160" y="31292"/>
                </a:lnTo>
                <a:lnTo>
                  <a:pt x="6692" y="27838"/>
                </a:lnTo>
                <a:lnTo>
                  <a:pt x="6692" y="12191"/>
                </a:lnTo>
                <a:lnTo>
                  <a:pt x="13614" y="8331"/>
                </a:lnTo>
                <a:lnTo>
                  <a:pt x="13614" y="609"/>
                </a:lnTo>
                <a:lnTo>
                  <a:pt x="9144" y="0"/>
                </a:lnTo>
                <a:lnTo>
                  <a:pt x="0" y="8737"/>
                </a:lnTo>
                <a:lnTo>
                  <a:pt x="0" y="34556"/>
                </a:lnTo>
                <a:lnTo>
                  <a:pt x="9956" y="41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1365937" y="2472418"/>
            <a:ext cx="149199" cy="152654"/>
          </a:xfrm>
          <a:custGeom>
            <a:avLst/>
            <a:gdLst/>
            <a:ahLst/>
            <a:cxnLst/>
            <a:rect l="l" t="t" r="r" b="b"/>
            <a:pathLst>
              <a:path w="149199" h="152654">
                <a:moveTo>
                  <a:pt x="119113" y="13207"/>
                </a:moveTo>
                <a:lnTo>
                  <a:pt x="91668" y="0"/>
                </a:lnTo>
                <a:lnTo>
                  <a:pt x="59956" y="203"/>
                </a:lnTo>
                <a:lnTo>
                  <a:pt x="46342" y="3454"/>
                </a:lnTo>
                <a:lnTo>
                  <a:pt x="29476" y="13614"/>
                </a:lnTo>
                <a:lnTo>
                  <a:pt x="10160" y="34963"/>
                </a:lnTo>
                <a:lnTo>
                  <a:pt x="0" y="58534"/>
                </a:lnTo>
                <a:lnTo>
                  <a:pt x="0" y="95122"/>
                </a:lnTo>
                <a:lnTo>
                  <a:pt x="6908" y="111785"/>
                </a:lnTo>
                <a:lnTo>
                  <a:pt x="20320" y="128866"/>
                </a:lnTo>
                <a:lnTo>
                  <a:pt x="40855" y="145529"/>
                </a:lnTo>
                <a:lnTo>
                  <a:pt x="73367" y="152653"/>
                </a:lnTo>
                <a:lnTo>
                  <a:pt x="97370" y="149186"/>
                </a:lnTo>
                <a:lnTo>
                  <a:pt x="120738" y="135369"/>
                </a:lnTo>
                <a:lnTo>
                  <a:pt x="138010" y="118706"/>
                </a:lnTo>
                <a:lnTo>
                  <a:pt x="149199" y="96138"/>
                </a:lnTo>
                <a:lnTo>
                  <a:pt x="149199" y="57518"/>
                </a:lnTo>
                <a:lnTo>
                  <a:pt x="139230" y="36995"/>
                </a:lnTo>
                <a:lnTo>
                  <a:pt x="119113" y="13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1925107" y="2385419"/>
            <a:ext cx="19113" cy="28663"/>
          </a:xfrm>
          <a:custGeom>
            <a:avLst/>
            <a:gdLst/>
            <a:ahLst/>
            <a:cxnLst/>
            <a:rect l="l" t="t" r="r" b="b"/>
            <a:pathLst>
              <a:path w="19113" h="28663">
                <a:moveTo>
                  <a:pt x="0" y="0"/>
                </a:moveTo>
                <a:lnTo>
                  <a:pt x="3860" y="9550"/>
                </a:lnTo>
                <a:lnTo>
                  <a:pt x="4064" y="9753"/>
                </a:lnTo>
                <a:lnTo>
                  <a:pt x="8953" y="18707"/>
                </a:lnTo>
                <a:lnTo>
                  <a:pt x="10363" y="21336"/>
                </a:lnTo>
                <a:lnTo>
                  <a:pt x="10579" y="21539"/>
                </a:lnTo>
                <a:lnTo>
                  <a:pt x="12801" y="23774"/>
                </a:lnTo>
                <a:lnTo>
                  <a:pt x="15659" y="26428"/>
                </a:lnTo>
                <a:lnTo>
                  <a:pt x="15862" y="26619"/>
                </a:lnTo>
                <a:lnTo>
                  <a:pt x="19113" y="2866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1922466" y="2329930"/>
            <a:ext cx="14439" cy="47561"/>
          </a:xfrm>
          <a:custGeom>
            <a:avLst/>
            <a:gdLst/>
            <a:ahLst/>
            <a:cxnLst/>
            <a:rect l="l" t="t" r="r" b="b"/>
            <a:pathLst>
              <a:path w="14439" h="47561">
                <a:moveTo>
                  <a:pt x="1828" y="47561"/>
                </a:moveTo>
                <a:lnTo>
                  <a:pt x="812" y="44513"/>
                </a:lnTo>
                <a:lnTo>
                  <a:pt x="812" y="44310"/>
                </a:lnTo>
                <a:lnTo>
                  <a:pt x="406" y="40843"/>
                </a:lnTo>
                <a:lnTo>
                  <a:pt x="0" y="38417"/>
                </a:lnTo>
                <a:lnTo>
                  <a:pt x="0" y="37998"/>
                </a:lnTo>
                <a:lnTo>
                  <a:pt x="406" y="35572"/>
                </a:lnTo>
                <a:lnTo>
                  <a:pt x="1422" y="27838"/>
                </a:lnTo>
                <a:lnTo>
                  <a:pt x="3060" y="20116"/>
                </a:lnTo>
                <a:lnTo>
                  <a:pt x="3670" y="17881"/>
                </a:lnTo>
                <a:lnTo>
                  <a:pt x="3670" y="17678"/>
                </a:lnTo>
                <a:lnTo>
                  <a:pt x="4673" y="15849"/>
                </a:lnTo>
                <a:lnTo>
                  <a:pt x="8331" y="8534"/>
                </a:lnTo>
                <a:lnTo>
                  <a:pt x="8534" y="8534"/>
                </a:lnTo>
                <a:lnTo>
                  <a:pt x="12801" y="1625"/>
                </a:lnTo>
                <a:lnTo>
                  <a:pt x="13220" y="609"/>
                </a:lnTo>
                <a:lnTo>
                  <a:pt x="13411" y="406"/>
                </a:lnTo>
                <a:lnTo>
                  <a:pt x="1443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1969622" y="2424445"/>
            <a:ext cx="39243" cy="5283"/>
          </a:xfrm>
          <a:custGeom>
            <a:avLst/>
            <a:gdLst/>
            <a:ahLst/>
            <a:cxnLst/>
            <a:rect l="l" t="t" r="r" b="b"/>
            <a:pathLst>
              <a:path w="39243" h="5283">
                <a:moveTo>
                  <a:pt x="0" y="4064"/>
                </a:moveTo>
                <a:lnTo>
                  <a:pt x="11391" y="4876"/>
                </a:lnTo>
                <a:lnTo>
                  <a:pt x="22771" y="5283"/>
                </a:lnTo>
                <a:lnTo>
                  <a:pt x="23990" y="5283"/>
                </a:lnTo>
                <a:lnTo>
                  <a:pt x="24193" y="5283"/>
                </a:lnTo>
                <a:lnTo>
                  <a:pt x="25209" y="4876"/>
                </a:lnTo>
                <a:lnTo>
                  <a:pt x="32321" y="2641"/>
                </a:lnTo>
                <a:lnTo>
                  <a:pt x="3924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1999300" y="2776692"/>
            <a:ext cx="25615" cy="14439"/>
          </a:xfrm>
          <a:custGeom>
            <a:avLst/>
            <a:gdLst/>
            <a:ahLst/>
            <a:cxnLst/>
            <a:rect l="l" t="t" r="r" b="b"/>
            <a:pathLst>
              <a:path w="25615" h="14439">
                <a:moveTo>
                  <a:pt x="0" y="14439"/>
                </a:moveTo>
                <a:lnTo>
                  <a:pt x="7315" y="12001"/>
                </a:lnTo>
                <a:lnTo>
                  <a:pt x="14439" y="8750"/>
                </a:lnTo>
                <a:lnTo>
                  <a:pt x="16878" y="7734"/>
                </a:lnTo>
                <a:lnTo>
                  <a:pt x="17081" y="7734"/>
                </a:lnTo>
                <a:lnTo>
                  <a:pt x="19113" y="6108"/>
                </a:lnTo>
                <a:lnTo>
                  <a:pt x="22555" y="3263"/>
                </a:lnTo>
                <a:lnTo>
                  <a:pt x="22771" y="3263"/>
                </a:lnTo>
                <a:lnTo>
                  <a:pt x="2561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2030803" y="2389286"/>
            <a:ext cx="11391" cy="19913"/>
          </a:xfrm>
          <a:custGeom>
            <a:avLst/>
            <a:gdLst/>
            <a:ahLst/>
            <a:cxnLst/>
            <a:rect l="l" t="t" r="r" b="b"/>
            <a:pathLst>
              <a:path w="11391" h="19913">
                <a:moveTo>
                  <a:pt x="0" y="19913"/>
                </a:moveTo>
                <a:lnTo>
                  <a:pt x="5486" y="10972"/>
                </a:lnTo>
                <a:lnTo>
                  <a:pt x="10972" y="2019"/>
                </a:lnTo>
                <a:lnTo>
                  <a:pt x="1139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2147676" y="2673032"/>
            <a:ext cx="89852" cy="116471"/>
          </a:xfrm>
          <a:custGeom>
            <a:avLst/>
            <a:gdLst/>
            <a:ahLst/>
            <a:cxnLst/>
            <a:rect l="l" t="t" r="r" b="b"/>
            <a:pathLst>
              <a:path w="89852" h="116471">
                <a:moveTo>
                  <a:pt x="72364" y="114439"/>
                </a:moveTo>
                <a:lnTo>
                  <a:pt x="67691" y="115658"/>
                </a:lnTo>
                <a:lnTo>
                  <a:pt x="67487" y="115658"/>
                </a:lnTo>
                <a:lnTo>
                  <a:pt x="62814" y="116065"/>
                </a:lnTo>
                <a:lnTo>
                  <a:pt x="58140" y="116471"/>
                </a:lnTo>
                <a:lnTo>
                  <a:pt x="57924" y="116471"/>
                </a:lnTo>
                <a:lnTo>
                  <a:pt x="53263" y="116065"/>
                </a:lnTo>
                <a:lnTo>
                  <a:pt x="48590" y="115658"/>
                </a:lnTo>
                <a:lnTo>
                  <a:pt x="48374" y="115658"/>
                </a:lnTo>
                <a:lnTo>
                  <a:pt x="43713" y="114439"/>
                </a:lnTo>
                <a:lnTo>
                  <a:pt x="39230" y="113423"/>
                </a:lnTo>
                <a:lnTo>
                  <a:pt x="39039" y="113220"/>
                </a:lnTo>
                <a:lnTo>
                  <a:pt x="34759" y="111391"/>
                </a:lnTo>
                <a:lnTo>
                  <a:pt x="30289" y="109562"/>
                </a:lnTo>
                <a:lnTo>
                  <a:pt x="30289" y="109359"/>
                </a:lnTo>
                <a:lnTo>
                  <a:pt x="26225" y="106921"/>
                </a:lnTo>
                <a:lnTo>
                  <a:pt x="22364" y="104279"/>
                </a:lnTo>
                <a:lnTo>
                  <a:pt x="22161" y="104076"/>
                </a:lnTo>
                <a:lnTo>
                  <a:pt x="18707" y="101028"/>
                </a:lnTo>
                <a:lnTo>
                  <a:pt x="15252" y="97764"/>
                </a:lnTo>
                <a:lnTo>
                  <a:pt x="15049" y="97561"/>
                </a:lnTo>
                <a:lnTo>
                  <a:pt x="12192" y="93903"/>
                </a:lnTo>
                <a:lnTo>
                  <a:pt x="9359" y="90246"/>
                </a:lnTo>
                <a:lnTo>
                  <a:pt x="9156" y="90042"/>
                </a:lnTo>
                <a:lnTo>
                  <a:pt x="6921" y="85978"/>
                </a:lnTo>
                <a:lnTo>
                  <a:pt x="4686" y="81711"/>
                </a:lnTo>
                <a:lnTo>
                  <a:pt x="4686" y="81508"/>
                </a:lnTo>
                <a:lnTo>
                  <a:pt x="3048" y="77038"/>
                </a:lnTo>
                <a:lnTo>
                  <a:pt x="1638" y="72770"/>
                </a:lnTo>
                <a:lnTo>
                  <a:pt x="1638" y="72567"/>
                </a:lnTo>
                <a:lnTo>
                  <a:pt x="812" y="67894"/>
                </a:lnTo>
                <a:lnTo>
                  <a:pt x="0" y="63207"/>
                </a:lnTo>
                <a:lnTo>
                  <a:pt x="0" y="63017"/>
                </a:lnTo>
                <a:lnTo>
                  <a:pt x="0" y="58331"/>
                </a:lnTo>
                <a:lnTo>
                  <a:pt x="0" y="53657"/>
                </a:lnTo>
                <a:lnTo>
                  <a:pt x="0" y="53466"/>
                </a:lnTo>
                <a:lnTo>
                  <a:pt x="812" y="48780"/>
                </a:lnTo>
                <a:lnTo>
                  <a:pt x="1638" y="44107"/>
                </a:lnTo>
                <a:lnTo>
                  <a:pt x="1638" y="43903"/>
                </a:lnTo>
                <a:lnTo>
                  <a:pt x="3048" y="39433"/>
                </a:lnTo>
                <a:lnTo>
                  <a:pt x="4686" y="34963"/>
                </a:lnTo>
                <a:lnTo>
                  <a:pt x="4686" y="34759"/>
                </a:lnTo>
                <a:lnTo>
                  <a:pt x="6921" y="30695"/>
                </a:lnTo>
                <a:lnTo>
                  <a:pt x="9156" y="26428"/>
                </a:lnTo>
                <a:lnTo>
                  <a:pt x="9359" y="26428"/>
                </a:lnTo>
                <a:lnTo>
                  <a:pt x="12192" y="22567"/>
                </a:lnTo>
                <a:lnTo>
                  <a:pt x="15049" y="18910"/>
                </a:lnTo>
                <a:lnTo>
                  <a:pt x="15252" y="18707"/>
                </a:lnTo>
                <a:lnTo>
                  <a:pt x="18707" y="15659"/>
                </a:lnTo>
                <a:lnTo>
                  <a:pt x="22161" y="12407"/>
                </a:lnTo>
                <a:lnTo>
                  <a:pt x="22364" y="12204"/>
                </a:lnTo>
                <a:lnTo>
                  <a:pt x="26225" y="9753"/>
                </a:lnTo>
                <a:lnTo>
                  <a:pt x="30289" y="7111"/>
                </a:lnTo>
                <a:lnTo>
                  <a:pt x="30492" y="6908"/>
                </a:lnTo>
                <a:lnTo>
                  <a:pt x="34759" y="5092"/>
                </a:lnTo>
                <a:lnTo>
                  <a:pt x="39039" y="3263"/>
                </a:lnTo>
                <a:lnTo>
                  <a:pt x="39230" y="3263"/>
                </a:lnTo>
                <a:lnTo>
                  <a:pt x="43713" y="2031"/>
                </a:lnTo>
                <a:lnTo>
                  <a:pt x="48374" y="812"/>
                </a:lnTo>
                <a:lnTo>
                  <a:pt x="48590" y="812"/>
                </a:lnTo>
                <a:lnTo>
                  <a:pt x="53263" y="406"/>
                </a:lnTo>
                <a:lnTo>
                  <a:pt x="57924" y="0"/>
                </a:lnTo>
                <a:lnTo>
                  <a:pt x="58140" y="0"/>
                </a:lnTo>
                <a:lnTo>
                  <a:pt x="62814" y="406"/>
                </a:lnTo>
                <a:lnTo>
                  <a:pt x="67487" y="812"/>
                </a:lnTo>
                <a:lnTo>
                  <a:pt x="67691" y="812"/>
                </a:lnTo>
                <a:lnTo>
                  <a:pt x="72161" y="2031"/>
                </a:lnTo>
                <a:lnTo>
                  <a:pt x="76835" y="3263"/>
                </a:lnTo>
                <a:lnTo>
                  <a:pt x="77038" y="3263"/>
                </a:lnTo>
                <a:lnTo>
                  <a:pt x="81318" y="5092"/>
                </a:lnTo>
                <a:lnTo>
                  <a:pt x="85585" y="7111"/>
                </a:lnTo>
                <a:lnTo>
                  <a:pt x="85775" y="7111"/>
                </a:lnTo>
                <a:lnTo>
                  <a:pt x="89852" y="975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2147677" y="2496806"/>
            <a:ext cx="34759" cy="106298"/>
          </a:xfrm>
          <a:custGeom>
            <a:avLst/>
            <a:gdLst/>
            <a:ahLst/>
            <a:cxnLst/>
            <a:rect l="l" t="t" r="r" b="b"/>
            <a:pathLst>
              <a:path w="34759" h="106299">
                <a:moveTo>
                  <a:pt x="34759" y="0"/>
                </a:moveTo>
                <a:lnTo>
                  <a:pt x="30492" y="1828"/>
                </a:lnTo>
                <a:lnTo>
                  <a:pt x="30289" y="2032"/>
                </a:lnTo>
                <a:lnTo>
                  <a:pt x="26225" y="4470"/>
                </a:lnTo>
                <a:lnTo>
                  <a:pt x="22364" y="7112"/>
                </a:lnTo>
                <a:lnTo>
                  <a:pt x="22161" y="7327"/>
                </a:lnTo>
                <a:lnTo>
                  <a:pt x="18707" y="10375"/>
                </a:lnTo>
                <a:lnTo>
                  <a:pt x="15252" y="13614"/>
                </a:lnTo>
                <a:lnTo>
                  <a:pt x="15049" y="13830"/>
                </a:lnTo>
                <a:lnTo>
                  <a:pt x="12204" y="17487"/>
                </a:lnTo>
                <a:lnTo>
                  <a:pt x="9359" y="21145"/>
                </a:lnTo>
                <a:lnTo>
                  <a:pt x="9156" y="21348"/>
                </a:lnTo>
                <a:lnTo>
                  <a:pt x="6921" y="25400"/>
                </a:lnTo>
                <a:lnTo>
                  <a:pt x="4673" y="29679"/>
                </a:lnTo>
                <a:lnTo>
                  <a:pt x="4673" y="29883"/>
                </a:lnTo>
                <a:lnTo>
                  <a:pt x="3047" y="34353"/>
                </a:lnTo>
                <a:lnTo>
                  <a:pt x="1625" y="38823"/>
                </a:lnTo>
                <a:lnTo>
                  <a:pt x="1625" y="39027"/>
                </a:lnTo>
                <a:lnTo>
                  <a:pt x="825" y="43497"/>
                </a:lnTo>
                <a:lnTo>
                  <a:pt x="0" y="48171"/>
                </a:lnTo>
                <a:lnTo>
                  <a:pt x="0" y="48387"/>
                </a:lnTo>
                <a:lnTo>
                  <a:pt x="0" y="53047"/>
                </a:lnTo>
                <a:lnTo>
                  <a:pt x="0" y="57937"/>
                </a:lnTo>
                <a:lnTo>
                  <a:pt x="0" y="58127"/>
                </a:lnTo>
                <a:lnTo>
                  <a:pt x="825" y="62814"/>
                </a:lnTo>
                <a:lnTo>
                  <a:pt x="1625" y="67284"/>
                </a:lnTo>
                <a:lnTo>
                  <a:pt x="1625" y="67487"/>
                </a:lnTo>
                <a:lnTo>
                  <a:pt x="3047" y="71958"/>
                </a:lnTo>
                <a:lnTo>
                  <a:pt x="4673" y="76428"/>
                </a:lnTo>
                <a:lnTo>
                  <a:pt x="4673" y="76631"/>
                </a:lnTo>
                <a:lnTo>
                  <a:pt x="6921" y="80695"/>
                </a:lnTo>
                <a:lnTo>
                  <a:pt x="8750" y="83947"/>
                </a:lnTo>
                <a:lnTo>
                  <a:pt x="8940" y="83947"/>
                </a:lnTo>
                <a:lnTo>
                  <a:pt x="10985" y="86995"/>
                </a:lnTo>
                <a:lnTo>
                  <a:pt x="11595" y="87807"/>
                </a:lnTo>
                <a:lnTo>
                  <a:pt x="11595" y="88011"/>
                </a:lnTo>
                <a:lnTo>
                  <a:pt x="12204" y="88836"/>
                </a:lnTo>
                <a:lnTo>
                  <a:pt x="15252" y="92481"/>
                </a:lnTo>
                <a:lnTo>
                  <a:pt x="15252" y="92684"/>
                </a:lnTo>
                <a:lnTo>
                  <a:pt x="18707" y="95732"/>
                </a:lnTo>
                <a:lnTo>
                  <a:pt x="22161" y="98996"/>
                </a:lnTo>
                <a:lnTo>
                  <a:pt x="22364" y="99187"/>
                </a:lnTo>
                <a:lnTo>
                  <a:pt x="26225" y="101625"/>
                </a:lnTo>
                <a:lnTo>
                  <a:pt x="30289" y="104279"/>
                </a:lnTo>
                <a:lnTo>
                  <a:pt x="30492" y="104482"/>
                </a:lnTo>
                <a:lnTo>
                  <a:pt x="34759" y="10629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2147676" y="2310417"/>
            <a:ext cx="89852" cy="116471"/>
          </a:xfrm>
          <a:custGeom>
            <a:avLst/>
            <a:gdLst/>
            <a:ahLst/>
            <a:cxnLst/>
            <a:rect l="l" t="t" r="r" b="b"/>
            <a:pathLst>
              <a:path w="89852" h="116471">
                <a:moveTo>
                  <a:pt x="72364" y="1828"/>
                </a:moveTo>
                <a:lnTo>
                  <a:pt x="67691" y="812"/>
                </a:lnTo>
                <a:lnTo>
                  <a:pt x="67487" y="812"/>
                </a:lnTo>
                <a:lnTo>
                  <a:pt x="62814" y="406"/>
                </a:lnTo>
                <a:lnTo>
                  <a:pt x="58140" y="0"/>
                </a:lnTo>
                <a:lnTo>
                  <a:pt x="57924" y="0"/>
                </a:lnTo>
                <a:lnTo>
                  <a:pt x="53263" y="406"/>
                </a:lnTo>
                <a:lnTo>
                  <a:pt x="48590" y="609"/>
                </a:lnTo>
                <a:lnTo>
                  <a:pt x="48374" y="812"/>
                </a:lnTo>
                <a:lnTo>
                  <a:pt x="43713" y="1828"/>
                </a:lnTo>
                <a:lnTo>
                  <a:pt x="39230" y="3048"/>
                </a:lnTo>
                <a:lnTo>
                  <a:pt x="39039" y="3048"/>
                </a:lnTo>
                <a:lnTo>
                  <a:pt x="34759" y="5080"/>
                </a:lnTo>
                <a:lnTo>
                  <a:pt x="30289" y="6908"/>
                </a:lnTo>
                <a:lnTo>
                  <a:pt x="26225" y="9550"/>
                </a:lnTo>
                <a:lnTo>
                  <a:pt x="22364" y="12192"/>
                </a:lnTo>
                <a:lnTo>
                  <a:pt x="22161" y="12192"/>
                </a:lnTo>
                <a:lnTo>
                  <a:pt x="18707" y="15443"/>
                </a:lnTo>
                <a:lnTo>
                  <a:pt x="15252" y="18707"/>
                </a:lnTo>
                <a:lnTo>
                  <a:pt x="15049" y="18707"/>
                </a:lnTo>
                <a:lnTo>
                  <a:pt x="12192" y="22555"/>
                </a:lnTo>
                <a:lnTo>
                  <a:pt x="9359" y="26212"/>
                </a:lnTo>
                <a:lnTo>
                  <a:pt x="9156" y="26428"/>
                </a:lnTo>
                <a:lnTo>
                  <a:pt x="6921" y="30492"/>
                </a:lnTo>
                <a:lnTo>
                  <a:pt x="4686" y="34759"/>
                </a:lnTo>
                <a:lnTo>
                  <a:pt x="3048" y="39217"/>
                </a:lnTo>
                <a:lnTo>
                  <a:pt x="1638" y="43700"/>
                </a:lnTo>
                <a:lnTo>
                  <a:pt x="1638" y="43903"/>
                </a:lnTo>
                <a:lnTo>
                  <a:pt x="812" y="48577"/>
                </a:lnTo>
                <a:lnTo>
                  <a:pt x="0" y="53251"/>
                </a:lnTo>
                <a:lnTo>
                  <a:pt x="0" y="53454"/>
                </a:lnTo>
                <a:lnTo>
                  <a:pt x="0" y="58127"/>
                </a:lnTo>
                <a:lnTo>
                  <a:pt x="0" y="62814"/>
                </a:lnTo>
                <a:lnTo>
                  <a:pt x="0" y="63004"/>
                </a:lnTo>
                <a:lnTo>
                  <a:pt x="812" y="67678"/>
                </a:lnTo>
                <a:lnTo>
                  <a:pt x="1638" y="72364"/>
                </a:lnTo>
                <a:lnTo>
                  <a:pt x="1638" y="72555"/>
                </a:lnTo>
                <a:lnTo>
                  <a:pt x="3048" y="77038"/>
                </a:lnTo>
                <a:lnTo>
                  <a:pt x="4686" y="81495"/>
                </a:lnTo>
                <a:lnTo>
                  <a:pt x="4686" y="81711"/>
                </a:lnTo>
                <a:lnTo>
                  <a:pt x="6921" y="85775"/>
                </a:lnTo>
                <a:lnTo>
                  <a:pt x="9156" y="89839"/>
                </a:lnTo>
                <a:lnTo>
                  <a:pt x="9359" y="90043"/>
                </a:lnTo>
                <a:lnTo>
                  <a:pt x="12192" y="93700"/>
                </a:lnTo>
                <a:lnTo>
                  <a:pt x="15049" y="97561"/>
                </a:lnTo>
                <a:lnTo>
                  <a:pt x="15252" y="97561"/>
                </a:lnTo>
                <a:lnTo>
                  <a:pt x="18707" y="100825"/>
                </a:lnTo>
                <a:lnTo>
                  <a:pt x="22161" y="104063"/>
                </a:lnTo>
                <a:lnTo>
                  <a:pt x="22364" y="104063"/>
                </a:lnTo>
                <a:lnTo>
                  <a:pt x="26225" y="106705"/>
                </a:lnTo>
                <a:lnTo>
                  <a:pt x="30289" y="109347"/>
                </a:lnTo>
                <a:lnTo>
                  <a:pt x="30492" y="109347"/>
                </a:lnTo>
                <a:lnTo>
                  <a:pt x="34759" y="111379"/>
                </a:lnTo>
                <a:lnTo>
                  <a:pt x="39039" y="113220"/>
                </a:lnTo>
                <a:lnTo>
                  <a:pt x="39230" y="113220"/>
                </a:lnTo>
                <a:lnTo>
                  <a:pt x="43713" y="114439"/>
                </a:lnTo>
                <a:lnTo>
                  <a:pt x="48374" y="115658"/>
                </a:lnTo>
                <a:lnTo>
                  <a:pt x="48590" y="115658"/>
                </a:lnTo>
                <a:lnTo>
                  <a:pt x="53263" y="116065"/>
                </a:lnTo>
                <a:lnTo>
                  <a:pt x="57924" y="116471"/>
                </a:lnTo>
                <a:lnTo>
                  <a:pt x="58140" y="116471"/>
                </a:lnTo>
                <a:lnTo>
                  <a:pt x="62814" y="116065"/>
                </a:lnTo>
                <a:lnTo>
                  <a:pt x="67487" y="115658"/>
                </a:lnTo>
                <a:lnTo>
                  <a:pt x="67691" y="115658"/>
                </a:lnTo>
                <a:lnTo>
                  <a:pt x="72161" y="114439"/>
                </a:lnTo>
                <a:lnTo>
                  <a:pt x="76835" y="113220"/>
                </a:lnTo>
                <a:lnTo>
                  <a:pt x="77038" y="113220"/>
                </a:lnTo>
                <a:lnTo>
                  <a:pt x="81318" y="111379"/>
                </a:lnTo>
                <a:lnTo>
                  <a:pt x="85585" y="109347"/>
                </a:lnTo>
                <a:lnTo>
                  <a:pt x="85775" y="109347"/>
                </a:lnTo>
                <a:lnTo>
                  <a:pt x="89852" y="10670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2182437" y="2491720"/>
            <a:ext cx="81305" cy="116471"/>
          </a:xfrm>
          <a:custGeom>
            <a:avLst/>
            <a:gdLst/>
            <a:ahLst/>
            <a:cxnLst/>
            <a:rect l="l" t="t" r="r" b="b"/>
            <a:pathLst>
              <a:path w="81305" h="116471">
                <a:moveTo>
                  <a:pt x="0" y="111391"/>
                </a:moveTo>
                <a:lnTo>
                  <a:pt x="4279" y="113220"/>
                </a:lnTo>
                <a:lnTo>
                  <a:pt x="4470" y="113423"/>
                </a:lnTo>
                <a:lnTo>
                  <a:pt x="8953" y="114439"/>
                </a:lnTo>
                <a:lnTo>
                  <a:pt x="13614" y="115658"/>
                </a:lnTo>
                <a:lnTo>
                  <a:pt x="13830" y="115658"/>
                </a:lnTo>
                <a:lnTo>
                  <a:pt x="18503" y="116065"/>
                </a:lnTo>
                <a:lnTo>
                  <a:pt x="23164" y="116471"/>
                </a:lnTo>
                <a:lnTo>
                  <a:pt x="23380" y="116471"/>
                </a:lnTo>
                <a:lnTo>
                  <a:pt x="28054" y="116065"/>
                </a:lnTo>
                <a:lnTo>
                  <a:pt x="32727" y="115658"/>
                </a:lnTo>
                <a:lnTo>
                  <a:pt x="32931" y="115658"/>
                </a:lnTo>
                <a:lnTo>
                  <a:pt x="37604" y="114439"/>
                </a:lnTo>
                <a:lnTo>
                  <a:pt x="42075" y="113220"/>
                </a:lnTo>
                <a:lnTo>
                  <a:pt x="42278" y="113220"/>
                </a:lnTo>
                <a:lnTo>
                  <a:pt x="46545" y="111391"/>
                </a:lnTo>
                <a:lnTo>
                  <a:pt x="50812" y="109562"/>
                </a:lnTo>
                <a:lnTo>
                  <a:pt x="51015" y="109359"/>
                </a:lnTo>
                <a:lnTo>
                  <a:pt x="55092" y="106718"/>
                </a:lnTo>
                <a:lnTo>
                  <a:pt x="58953" y="104279"/>
                </a:lnTo>
                <a:lnTo>
                  <a:pt x="59156" y="104076"/>
                </a:lnTo>
                <a:lnTo>
                  <a:pt x="62611" y="100825"/>
                </a:lnTo>
                <a:lnTo>
                  <a:pt x="66065" y="97777"/>
                </a:lnTo>
                <a:lnTo>
                  <a:pt x="66065" y="97561"/>
                </a:lnTo>
                <a:lnTo>
                  <a:pt x="69113" y="93903"/>
                </a:lnTo>
                <a:lnTo>
                  <a:pt x="71958" y="90042"/>
                </a:lnTo>
                <a:lnTo>
                  <a:pt x="74193" y="85775"/>
                </a:lnTo>
                <a:lnTo>
                  <a:pt x="76631" y="81711"/>
                </a:lnTo>
                <a:lnTo>
                  <a:pt x="76631" y="81508"/>
                </a:lnTo>
                <a:lnTo>
                  <a:pt x="78054" y="77038"/>
                </a:lnTo>
                <a:lnTo>
                  <a:pt x="79679" y="72567"/>
                </a:lnTo>
                <a:lnTo>
                  <a:pt x="79679" y="72364"/>
                </a:lnTo>
                <a:lnTo>
                  <a:pt x="80492" y="67690"/>
                </a:lnTo>
                <a:lnTo>
                  <a:pt x="81305" y="63220"/>
                </a:lnTo>
                <a:lnTo>
                  <a:pt x="81305" y="63017"/>
                </a:lnTo>
                <a:lnTo>
                  <a:pt x="81305" y="58140"/>
                </a:lnTo>
                <a:lnTo>
                  <a:pt x="81305" y="53454"/>
                </a:lnTo>
                <a:lnTo>
                  <a:pt x="81305" y="53263"/>
                </a:lnTo>
                <a:lnTo>
                  <a:pt x="80492" y="48590"/>
                </a:lnTo>
                <a:lnTo>
                  <a:pt x="79679" y="44107"/>
                </a:lnTo>
                <a:lnTo>
                  <a:pt x="79679" y="43903"/>
                </a:lnTo>
                <a:lnTo>
                  <a:pt x="78054" y="39433"/>
                </a:lnTo>
                <a:lnTo>
                  <a:pt x="76631" y="34963"/>
                </a:lnTo>
                <a:lnTo>
                  <a:pt x="76631" y="34759"/>
                </a:lnTo>
                <a:lnTo>
                  <a:pt x="74193" y="30695"/>
                </a:lnTo>
                <a:lnTo>
                  <a:pt x="71958" y="26428"/>
                </a:lnTo>
                <a:lnTo>
                  <a:pt x="71958" y="26225"/>
                </a:lnTo>
                <a:lnTo>
                  <a:pt x="69113" y="22567"/>
                </a:lnTo>
                <a:lnTo>
                  <a:pt x="66065" y="18910"/>
                </a:lnTo>
                <a:lnTo>
                  <a:pt x="66065" y="18707"/>
                </a:lnTo>
                <a:lnTo>
                  <a:pt x="62611" y="15455"/>
                </a:lnTo>
                <a:lnTo>
                  <a:pt x="59156" y="12395"/>
                </a:lnTo>
                <a:lnTo>
                  <a:pt x="58953" y="12204"/>
                </a:lnTo>
                <a:lnTo>
                  <a:pt x="55092" y="9550"/>
                </a:lnTo>
                <a:lnTo>
                  <a:pt x="51015" y="7111"/>
                </a:lnTo>
                <a:lnTo>
                  <a:pt x="50812" y="6921"/>
                </a:lnTo>
                <a:lnTo>
                  <a:pt x="46545" y="5092"/>
                </a:lnTo>
                <a:lnTo>
                  <a:pt x="42278" y="3263"/>
                </a:lnTo>
                <a:lnTo>
                  <a:pt x="42075" y="3060"/>
                </a:lnTo>
                <a:lnTo>
                  <a:pt x="37604" y="2044"/>
                </a:lnTo>
                <a:lnTo>
                  <a:pt x="32931" y="825"/>
                </a:lnTo>
                <a:lnTo>
                  <a:pt x="32727" y="825"/>
                </a:lnTo>
                <a:lnTo>
                  <a:pt x="28054" y="406"/>
                </a:lnTo>
                <a:lnTo>
                  <a:pt x="23380" y="0"/>
                </a:lnTo>
                <a:lnTo>
                  <a:pt x="23164" y="0"/>
                </a:lnTo>
                <a:lnTo>
                  <a:pt x="18503" y="406"/>
                </a:lnTo>
                <a:lnTo>
                  <a:pt x="13830" y="825"/>
                </a:lnTo>
                <a:lnTo>
                  <a:pt x="13614" y="825"/>
                </a:lnTo>
                <a:lnTo>
                  <a:pt x="8953" y="2044"/>
                </a:lnTo>
                <a:lnTo>
                  <a:pt x="4470" y="3060"/>
                </a:lnTo>
                <a:lnTo>
                  <a:pt x="4279" y="3263"/>
                </a:lnTo>
                <a:lnTo>
                  <a:pt x="0" y="509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2220041" y="2682786"/>
            <a:ext cx="43700" cy="104686"/>
          </a:xfrm>
          <a:custGeom>
            <a:avLst/>
            <a:gdLst/>
            <a:ahLst/>
            <a:cxnLst/>
            <a:rect l="l" t="t" r="r" b="b"/>
            <a:pathLst>
              <a:path w="43700" h="104686">
                <a:moveTo>
                  <a:pt x="0" y="104686"/>
                </a:moveTo>
                <a:lnTo>
                  <a:pt x="4470" y="103670"/>
                </a:lnTo>
                <a:lnTo>
                  <a:pt x="4673" y="103466"/>
                </a:lnTo>
                <a:lnTo>
                  <a:pt x="8953" y="101638"/>
                </a:lnTo>
                <a:lnTo>
                  <a:pt x="13220" y="99809"/>
                </a:lnTo>
                <a:lnTo>
                  <a:pt x="13411" y="99606"/>
                </a:lnTo>
                <a:lnTo>
                  <a:pt x="17487" y="97167"/>
                </a:lnTo>
                <a:lnTo>
                  <a:pt x="21348" y="94526"/>
                </a:lnTo>
                <a:lnTo>
                  <a:pt x="21551" y="94322"/>
                </a:lnTo>
                <a:lnTo>
                  <a:pt x="25006" y="91274"/>
                </a:lnTo>
                <a:lnTo>
                  <a:pt x="28460" y="88011"/>
                </a:lnTo>
                <a:lnTo>
                  <a:pt x="28460" y="87807"/>
                </a:lnTo>
                <a:lnTo>
                  <a:pt x="31508" y="84150"/>
                </a:lnTo>
                <a:lnTo>
                  <a:pt x="34353" y="80492"/>
                </a:lnTo>
                <a:lnTo>
                  <a:pt x="34353" y="80289"/>
                </a:lnTo>
                <a:lnTo>
                  <a:pt x="36588" y="76225"/>
                </a:lnTo>
                <a:lnTo>
                  <a:pt x="38823" y="71958"/>
                </a:lnTo>
                <a:lnTo>
                  <a:pt x="39027" y="71755"/>
                </a:lnTo>
                <a:lnTo>
                  <a:pt x="40462" y="67284"/>
                </a:lnTo>
                <a:lnTo>
                  <a:pt x="42075" y="62814"/>
                </a:lnTo>
                <a:lnTo>
                  <a:pt x="42887" y="58140"/>
                </a:lnTo>
                <a:lnTo>
                  <a:pt x="43700" y="53454"/>
                </a:lnTo>
                <a:lnTo>
                  <a:pt x="43700" y="53263"/>
                </a:lnTo>
                <a:lnTo>
                  <a:pt x="43700" y="48577"/>
                </a:lnTo>
                <a:lnTo>
                  <a:pt x="43700" y="43903"/>
                </a:lnTo>
                <a:lnTo>
                  <a:pt x="43700" y="43713"/>
                </a:lnTo>
                <a:lnTo>
                  <a:pt x="42887" y="39027"/>
                </a:lnTo>
                <a:lnTo>
                  <a:pt x="42075" y="34353"/>
                </a:lnTo>
                <a:lnTo>
                  <a:pt x="42075" y="34150"/>
                </a:lnTo>
                <a:lnTo>
                  <a:pt x="40462" y="29679"/>
                </a:lnTo>
                <a:lnTo>
                  <a:pt x="39027" y="25209"/>
                </a:lnTo>
                <a:lnTo>
                  <a:pt x="38823" y="25006"/>
                </a:lnTo>
                <a:lnTo>
                  <a:pt x="36588" y="20942"/>
                </a:lnTo>
                <a:lnTo>
                  <a:pt x="34353" y="16675"/>
                </a:lnTo>
                <a:lnTo>
                  <a:pt x="31508" y="12814"/>
                </a:lnTo>
                <a:lnTo>
                  <a:pt x="28460" y="9156"/>
                </a:lnTo>
                <a:lnTo>
                  <a:pt x="28460" y="8953"/>
                </a:lnTo>
                <a:lnTo>
                  <a:pt x="25006" y="5905"/>
                </a:lnTo>
                <a:lnTo>
                  <a:pt x="21551" y="2654"/>
                </a:lnTo>
                <a:lnTo>
                  <a:pt x="21348" y="2451"/>
                </a:lnTo>
                <a:lnTo>
                  <a:pt x="17487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2220041" y="2312245"/>
            <a:ext cx="43700" cy="104876"/>
          </a:xfrm>
          <a:custGeom>
            <a:avLst/>
            <a:gdLst/>
            <a:ahLst/>
            <a:cxnLst/>
            <a:rect l="l" t="t" r="r" b="b"/>
            <a:pathLst>
              <a:path w="43700" h="104876">
                <a:moveTo>
                  <a:pt x="0" y="0"/>
                </a:moveTo>
                <a:lnTo>
                  <a:pt x="4470" y="1219"/>
                </a:lnTo>
                <a:lnTo>
                  <a:pt x="4673" y="1219"/>
                </a:lnTo>
                <a:lnTo>
                  <a:pt x="8953" y="3251"/>
                </a:lnTo>
                <a:lnTo>
                  <a:pt x="13220" y="5080"/>
                </a:lnTo>
                <a:lnTo>
                  <a:pt x="13411" y="5080"/>
                </a:lnTo>
                <a:lnTo>
                  <a:pt x="17487" y="7721"/>
                </a:lnTo>
                <a:lnTo>
                  <a:pt x="21348" y="10363"/>
                </a:lnTo>
                <a:lnTo>
                  <a:pt x="21551" y="10363"/>
                </a:lnTo>
                <a:lnTo>
                  <a:pt x="25006" y="13614"/>
                </a:lnTo>
                <a:lnTo>
                  <a:pt x="28460" y="16878"/>
                </a:lnTo>
                <a:lnTo>
                  <a:pt x="31508" y="20726"/>
                </a:lnTo>
                <a:lnTo>
                  <a:pt x="34353" y="24384"/>
                </a:lnTo>
                <a:lnTo>
                  <a:pt x="34353" y="24599"/>
                </a:lnTo>
                <a:lnTo>
                  <a:pt x="36791" y="28663"/>
                </a:lnTo>
                <a:lnTo>
                  <a:pt x="39027" y="32931"/>
                </a:lnTo>
                <a:lnTo>
                  <a:pt x="40462" y="37388"/>
                </a:lnTo>
                <a:lnTo>
                  <a:pt x="42075" y="41871"/>
                </a:lnTo>
                <a:lnTo>
                  <a:pt x="42075" y="42075"/>
                </a:lnTo>
                <a:lnTo>
                  <a:pt x="42887" y="46748"/>
                </a:lnTo>
                <a:lnTo>
                  <a:pt x="43700" y="51422"/>
                </a:lnTo>
                <a:lnTo>
                  <a:pt x="43700" y="51625"/>
                </a:lnTo>
                <a:lnTo>
                  <a:pt x="43700" y="56299"/>
                </a:lnTo>
                <a:lnTo>
                  <a:pt x="43700" y="60985"/>
                </a:lnTo>
                <a:lnTo>
                  <a:pt x="43700" y="61175"/>
                </a:lnTo>
                <a:lnTo>
                  <a:pt x="42887" y="65849"/>
                </a:lnTo>
                <a:lnTo>
                  <a:pt x="42075" y="70535"/>
                </a:lnTo>
                <a:lnTo>
                  <a:pt x="42075" y="70726"/>
                </a:lnTo>
                <a:lnTo>
                  <a:pt x="40462" y="75209"/>
                </a:lnTo>
                <a:lnTo>
                  <a:pt x="39027" y="79667"/>
                </a:lnTo>
                <a:lnTo>
                  <a:pt x="39027" y="79883"/>
                </a:lnTo>
                <a:lnTo>
                  <a:pt x="36791" y="83947"/>
                </a:lnTo>
                <a:lnTo>
                  <a:pt x="34353" y="88011"/>
                </a:lnTo>
                <a:lnTo>
                  <a:pt x="34353" y="88214"/>
                </a:lnTo>
                <a:lnTo>
                  <a:pt x="31508" y="91871"/>
                </a:lnTo>
                <a:lnTo>
                  <a:pt x="28460" y="95732"/>
                </a:lnTo>
                <a:lnTo>
                  <a:pt x="28460" y="95935"/>
                </a:lnTo>
                <a:lnTo>
                  <a:pt x="25006" y="98996"/>
                </a:lnTo>
                <a:lnTo>
                  <a:pt x="21551" y="102235"/>
                </a:lnTo>
                <a:lnTo>
                  <a:pt x="21348" y="102235"/>
                </a:lnTo>
                <a:lnTo>
                  <a:pt x="17487" y="10487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1832020" y="2766734"/>
            <a:ext cx="137604" cy="67894"/>
          </a:xfrm>
          <a:custGeom>
            <a:avLst/>
            <a:gdLst/>
            <a:ahLst/>
            <a:cxnLst/>
            <a:rect l="l" t="t" r="r" b="b"/>
            <a:pathLst>
              <a:path w="137604" h="67894">
                <a:moveTo>
                  <a:pt x="48983" y="67894"/>
                </a:moveTo>
                <a:lnTo>
                  <a:pt x="0" y="67894"/>
                </a:lnTo>
                <a:lnTo>
                  <a:pt x="0" y="24396"/>
                </a:lnTo>
                <a:lnTo>
                  <a:pt x="137604" y="24396"/>
                </a:lnTo>
                <a:lnTo>
                  <a:pt x="117271" y="15252"/>
                </a:lnTo>
                <a:lnTo>
                  <a:pt x="102031" y="0"/>
                </a:lnTo>
                <a:lnTo>
                  <a:pt x="103047" y="1625"/>
                </a:lnTo>
                <a:lnTo>
                  <a:pt x="111379" y="934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1832016" y="2265084"/>
            <a:ext cx="290245" cy="569544"/>
          </a:xfrm>
          <a:custGeom>
            <a:avLst/>
            <a:gdLst/>
            <a:ahLst/>
            <a:cxnLst/>
            <a:rect l="l" t="t" r="r" b="b"/>
            <a:pathLst>
              <a:path w="290245" h="569544">
                <a:moveTo>
                  <a:pt x="8331" y="569544"/>
                </a:moveTo>
                <a:lnTo>
                  <a:pt x="290245" y="569544"/>
                </a:lnTo>
                <a:lnTo>
                  <a:pt x="290245" y="215"/>
                </a:lnTo>
                <a:lnTo>
                  <a:pt x="0" y="0"/>
                </a:lnTo>
                <a:lnTo>
                  <a:pt x="0" y="156311"/>
                </a:lnTo>
                <a:lnTo>
                  <a:pt x="0" y="52604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1832014" y="2834628"/>
            <a:ext cx="48983" cy="0"/>
          </a:xfrm>
          <a:custGeom>
            <a:avLst/>
            <a:gdLst/>
            <a:ahLst/>
            <a:cxnLst/>
            <a:rect l="l" t="t" r="r" b="b"/>
            <a:pathLst>
              <a:path w="48983">
                <a:moveTo>
                  <a:pt x="0" y="0"/>
                </a:moveTo>
                <a:lnTo>
                  <a:pt x="4898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1832014" y="2421397"/>
            <a:ext cx="0" cy="39027"/>
          </a:xfrm>
          <a:custGeom>
            <a:avLst/>
            <a:gdLst/>
            <a:ahLst/>
            <a:cxnLst/>
            <a:rect l="l" t="t" r="r" b="b"/>
            <a:pathLst>
              <a:path h="39027">
                <a:moveTo>
                  <a:pt x="0" y="39027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1832014" y="2265086"/>
            <a:ext cx="97967" cy="40246"/>
          </a:xfrm>
          <a:custGeom>
            <a:avLst/>
            <a:gdLst/>
            <a:ahLst/>
            <a:cxnLst/>
            <a:rect l="l" t="t" r="r" b="b"/>
            <a:pathLst>
              <a:path w="97967" h="40246">
                <a:moveTo>
                  <a:pt x="0" y="40246"/>
                </a:moveTo>
                <a:lnTo>
                  <a:pt x="0" y="0"/>
                </a:lnTo>
                <a:lnTo>
                  <a:pt x="97967" y="0"/>
                </a:lnTo>
                <a:lnTo>
                  <a:pt x="833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1832014" y="2308790"/>
            <a:ext cx="137604" cy="76631"/>
          </a:xfrm>
          <a:custGeom>
            <a:avLst/>
            <a:gdLst/>
            <a:ahLst/>
            <a:cxnLst/>
            <a:rect l="l" t="t" r="r" b="b"/>
            <a:pathLst>
              <a:path w="137604" h="76631">
                <a:moveTo>
                  <a:pt x="0" y="0"/>
                </a:moveTo>
                <a:lnTo>
                  <a:pt x="137604" y="0"/>
                </a:lnTo>
                <a:lnTo>
                  <a:pt x="122974" y="5486"/>
                </a:lnTo>
                <a:lnTo>
                  <a:pt x="106108" y="19113"/>
                </a:lnTo>
                <a:lnTo>
                  <a:pt x="95135" y="36995"/>
                </a:lnTo>
                <a:lnTo>
                  <a:pt x="90855" y="56718"/>
                </a:lnTo>
                <a:lnTo>
                  <a:pt x="93091" y="7663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1886690" y="2265086"/>
            <a:ext cx="43294" cy="0"/>
          </a:xfrm>
          <a:custGeom>
            <a:avLst/>
            <a:gdLst/>
            <a:ahLst/>
            <a:cxnLst/>
            <a:rect l="l" t="t" r="r" b="b"/>
            <a:pathLst>
              <a:path w="43294">
                <a:moveTo>
                  <a:pt x="0" y="0"/>
                </a:moveTo>
                <a:lnTo>
                  <a:pt x="4329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1886690" y="2308790"/>
            <a:ext cx="82931" cy="0"/>
          </a:xfrm>
          <a:custGeom>
            <a:avLst/>
            <a:gdLst/>
            <a:ahLst/>
            <a:cxnLst/>
            <a:rect l="l" t="t" r="r" b="b"/>
            <a:pathLst>
              <a:path w="82931">
                <a:moveTo>
                  <a:pt x="0" y="0"/>
                </a:moveTo>
                <a:lnTo>
                  <a:pt x="8293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1922872" y="2708408"/>
            <a:ext cx="11188" cy="58331"/>
          </a:xfrm>
          <a:custGeom>
            <a:avLst/>
            <a:gdLst/>
            <a:ahLst/>
            <a:cxnLst/>
            <a:rect l="l" t="t" r="r" b="b"/>
            <a:pathLst>
              <a:path w="11188" h="58331">
                <a:moveTo>
                  <a:pt x="1016" y="14630"/>
                </a:moveTo>
                <a:lnTo>
                  <a:pt x="4267" y="190"/>
                </a:lnTo>
                <a:lnTo>
                  <a:pt x="4267" y="0"/>
                </a:lnTo>
                <a:lnTo>
                  <a:pt x="0" y="19710"/>
                </a:lnTo>
                <a:lnTo>
                  <a:pt x="2235" y="39839"/>
                </a:lnTo>
                <a:lnTo>
                  <a:pt x="11188" y="5833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1925111" y="2748245"/>
            <a:ext cx="4470" cy="9144"/>
          </a:xfrm>
          <a:custGeom>
            <a:avLst/>
            <a:gdLst/>
            <a:ahLst/>
            <a:cxnLst/>
            <a:rect l="l" t="t" r="r" b="b"/>
            <a:pathLst>
              <a:path w="4470" h="9143">
                <a:moveTo>
                  <a:pt x="4470" y="9144"/>
                </a:moveTo>
                <a:lnTo>
                  <a:pt x="406" y="1625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1922873" y="2728118"/>
            <a:ext cx="812" cy="7518"/>
          </a:xfrm>
          <a:custGeom>
            <a:avLst/>
            <a:gdLst/>
            <a:ahLst/>
            <a:cxnLst/>
            <a:rect l="l" t="t" r="r" b="b"/>
            <a:pathLst>
              <a:path w="812" h="7518">
                <a:moveTo>
                  <a:pt x="0" y="0"/>
                </a:moveTo>
                <a:lnTo>
                  <a:pt x="0" y="1016"/>
                </a:lnTo>
                <a:lnTo>
                  <a:pt x="812" y="751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1926535" y="2708606"/>
            <a:ext cx="609" cy="2844"/>
          </a:xfrm>
          <a:custGeom>
            <a:avLst/>
            <a:gdLst/>
            <a:ahLst/>
            <a:cxnLst/>
            <a:rect l="l" t="t" r="r" b="b"/>
            <a:pathLst>
              <a:path w="609" h="2844">
                <a:moveTo>
                  <a:pt x="609" y="0"/>
                </a:moveTo>
                <a:lnTo>
                  <a:pt x="0" y="284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1927144" y="2690724"/>
            <a:ext cx="10769" cy="17678"/>
          </a:xfrm>
          <a:custGeom>
            <a:avLst/>
            <a:gdLst/>
            <a:ahLst/>
            <a:cxnLst/>
            <a:rect l="l" t="t" r="r" b="b"/>
            <a:pathLst>
              <a:path w="10769" h="17678">
                <a:moveTo>
                  <a:pt x="0" y="17678"/>
                </a:moveTo>
                <a:lnTo>
                  <a:pt x="10769" y="0"/>
                </a:lnTo>
                <a:lnTo>
                  <a:pt x="6705" y="670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1924505" y="2560632"/>
            <a:ext cx="68287" cy="50812"/>
          </a:xfrm>
          <a:custGeom>
            <a:avLst/>
            <a:gdLst/>
            <a:ahLst/>
            <a:cxnLst/>
            <a:rect l="l" t="t" r="r" b="b"/>
            <a:pathLst>
              <a:path w="68287" h="50812">
                <a:moveTo>
                  <a:pt x="68287" y="49999"/>
                </a:moveTo>
                <a:lnTo>
                  <a:pt x="65036" y="50812"/>
                </a:lnTo>
                <a:lnTo>
                  <a:pt x="48577" y="49999"/>
                </a:lnTo>
                <a:lnTo>
                  <a:pt x="27432" y="41871"/>
                </a:lnTo>
                <a:lnTo>
                  <a:pt x="11379" y="27444"/>
                </a:lnTo>
                <a:lnTo>
                  <a:pt x="1625" y="9144"/>
                </a:lnTo>
                <a:lnTo>
                  <a:pt x="0" y="0"/>
                </a:lnTo>
                <a:lnTo>
                  <a:pt x="1422" y="894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1922668" y="2549861"/>
            <a:ext cx="1828" cy="10769"/>
          </a:xfrm>
          <a:custGeom>
            <a:avLst/>
            <a:gdLst/>
            <a:ahLst/>
            <a:cxnLst/>
            <a:rect l="l" t="t" r="r" b="b"/>
            <a:pathLst>
              <a:path w="1828" h="10769">
                <a:moveTo>
                  <a:pt x="1828" y="10769"/>
                </a:moveTo>
                <a:lnTo>
                  <a:pt x="0" y="0"/>
                </a:lnTo>
                <a:lnTo>
                  <a:pt x="1828" y="1076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1926130" y="2569782"/>
            <a:ext cx="9753" cy="18084"/>
          </a:xfrm>
          <a:custGeom>
            <a:avLst/>
            <a:gdLst/>
            <a:ahLst/>
            <a:cxnLst/>
            <a:rect l="l" t="t" r="r" b="b"/>
            <a:pathLst>
              <a:path w="9753" h="18084">
                <a:moveTo>
                  <a:pt x="9753" y="18084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1926130" y="2569780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1922669" y="2549857"/>
            <a:ext cx="203" cy="1219"/>
          </a:xfrm>
          <a:custGeom>
            <a:avLst/>
            <a:gdLst/>
            <a:ahLst/>
            <a:cxnLst/>
            <a:rect l="l" t="t" r="r" b="b"/>
            <a:pathLst>
              <a:path w="203" h="1219">
                <a:moveTo>
                  <a:pt x="0" y="0"/>
                </a:moveTo>
                <a:lnTo>
                  <a:pt x="203" y="121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1922669" y="2489901"/>
            <a:ext cx="48577" cy="59956"/>
          </a:xfrm>
          <a:custGeom>
            <a:avLst/>
            <a:gdLst/>
            <a:ahLst/>
            <a:cxnLst/>
            <a:rect l="l" t="t" r="r" b="b"/>
            <a:pathLst>
              <a:path w="48577" h="59956">
                <a:moveTo>
                  <a:pt x="0" y="59956"/>
                </a:moveTo>
                <a:lnTo>
                  <a:pt x="3454" y="40043"/>
                </a:lnTo>
                <a:lnTo>
                  <a:pt x="13220" y="21945"/>
                </a:lnTo>
                <a:lnTo>
                  <a:pt x="29476" y="7518"/>
                </a:lnTo>
                <a:lnTo>
                  <a:pt x="46545" y="190"/>
                </a:lnTo>
                <a:lnTo>
                  <a:pt x="48577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1926130" y="2512051"/>
            <a:ext cx="9753" cy="17894"/>
          </a:xfrm>
          <a:custGeom>
            <a:avLst/>
            <a:gdLst/>
            <a:ahLst/>
            <a:cxnLst/>
            <a:rect l="l" t="t" r="r" b="b"/>
            <a:pathLst>
              <a:path w="9753" h="17894">
                <a:moveTo>
                  <a:pt x="9753" y="0"/>
                </a:moveTo>
                <a:lnTo>
                  <a:pt x="0" y="1789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1925110" y="2385423"/>
            <a:ext cx="5689" cy="11988"/>
          </a:xfrm>
          <a:custGeom>
            <a:avLst/>
            <a:gdLst/>
            <a:ahLst/>
            <a:cxnLst/>
            <a:rect l="l" t="t" r="r" b="b"/>
            <a:pathLst>
              <a:path w="5689" h="11988">
                <a:moveTo>
                  <a:pt x="5689" y="11988"/>
                </a:moveTo>
                <a:lnTo>
                  <a:pt x="2032" y="5892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1929987" y="2265086"/>
            <a:ext cx="127444" cy="203"/>
          </a:xfrm>
          <a:custGeom>
            <a:avLst/>
            <a:gdLst/>
            <a:ahLst/>
            <a:cxnLst/>
            <a:rect l="l" t="t" r="r" b="b"/>
            <a:pathLst>
              <a:path w="127444" h="203">
                <a:moveTo>
                  <a:pt x="0" y="0"/>
                </a:moveTo>
                <a:lnTo>
                  <a:pt x="119316" y="203"/>
                </a:lnTo>
                <a:lnTo>
                  <a:pt x="127444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1949301" y="2781983"/>
            <a:ext cx="20320" cy="9144"/>
          </a:xfrm>
          <a:custGeom>
            <a:avLst/>
            <a:gdLst/>
            <a:ahLst/>
            <a:cxnLst/>
            <a:rect l="l" t="t" r="r" b="b"/>
            <a:pathLst>
              <a:path w="20319" h="9143">
                <a:moveTo>
                  <a:pt x="0" y="0"/>
                </a:moveTo>
                <a:lnTo>
                  <a:pt x="1016" y="812"/>
                </a:lnTo>
                <a:lnTo>
                  <a:pt x="20320" y="9144"/>
                </a:lnTo>
                <a:lnTo>
                  <a:pt x="6096" y="26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1933244" y="2670191"/>
            <a:ext cx="83743" cy="28244"/>
          </a:xfrm>
          <a:custGeom>
            <a:avLst/>
            <a:gdLst/>
            <a:ahLst/>
            <a:cxnLst/>
            <a:rect l="l" t="t" r="r" b="b"/>
            <a:pathLst>
              <a:path w="83743" h="28244">
                <a:moveTo>
                  <a:pt x="83743" y="9347"/>
                </a:moveTo>
                <a:lnTo>
                  <a:pt x="81292" y="7315"/>
                </a:lnTo>
                <a:lnTo>
                  <a:pt x="66052" y="1219"/>
                </a:lnTo>
                <a:lnTo>
                  <a:pt x="43281" y="0"/>
                </a:lnTo>
                <a:lnTo>
                  <a:pt x="21742" y="6908"/>
                </a:lnTo>
                <a:lnTo>
                  <a:pt x="4876" y="20523"/>
                </a:lnTo>
                <a:lnTo>
                  <a:pt x="0" y="2824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1956415" y="2670599"/>
            <a:ext cx="18897" cy="6096"/>
          </a:xfrm>
          <a:custGeom>
            <a:avLst/>
            <a:gdLst/>
            <a:ahLst/>
            <a:cxnLst/>
            <a:rect l="l" t="t" r="r" b="b"/>
            <a:pathLst>
              <a:path w="18897" h="6095">
                <a:moveTo>
                  <a:pt x="0" y="6096"/>
                </a:moveTo>
                <a:lnTo>
                  <a:pt x="17487" y="0"/>
                </a:lnTo>
                <a:lnTo>
                  <a:pt x="18897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1953768" y="2677304"/>
            <a:ext cx="812" cy="609"/>
          </a:xfrm>
          <a:custGeom>
            <a:avLst/>
            <a:gdLst/>
            <a:ahLst/>
            <a:cxnLst/>
            <a:rect l="l" t="t" r="r" b="b"/>
            <a:pathLst>
              <a:path w="812" h="609">
                <a:moveTo>
                  <a:pt x="0" y="609"/>
                </a:moveTo>
                <a:lnTo>
                  <a:pt x="406" y="203"/>
                </a:lnTo>
                <a:lnTo>
                  <a:pt x="81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1938117" y="2677510"/>
            <a:ext cx="16052" cy="13208"/>
          </a:xfrm>
          <a:custGeom>
            <a:avLst/>
            <a:gdLst/>
            <a:ahLst/>
            <a:cxnLst/>
            <a:rect l="l" t="t" r="r" b="b"/>
            <a:pathLst>
              <a:path w="16052" h="13207">
                <a:moveTo>
                  <a:pt x="0" y="13207"/>
                </a:moveTo>
                <a:lnTo>
                  <a:pt x="16052" y="0"/>
                </a:lnTo>
                <a:lnTo>
                  <a:pt x="1219" y="1219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1935883" y="2588070"/>
            <a:ext cx="15659" cy="13830"/>
          </a:xfrm>
          <a:custGeom>
            <a:avLst/>
            <a:gdLst/>
            <a:ahLst/>
            <a:cxnLst/>
            <a:rect l="l" t="t" r="r" b="b"/>
            <a:pathLst>
              <a:path w="15659" h="13830">
                <a:moveTo>
                  <a:pt x="0" y="0"/>
                </a:moveTo>
                <a:lnTo>
                  <a:pt x="14833" y="13411"/>
                </a:lnTo>
                <a:lnTo>
                  <a:pt x="15659" y="1383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1939533" y="2591327"/>
            <a:ext cx="11188" cy="10160"/>
          </a:xfrm>
          <a:custGeom>
            <a:avLst/>
            <a:gdLst/>
            <a:ahLst/>
            <a:cxnLst/>
            <a:rect l="l" t="t" r="r" b="b"/>
            <a:pathLst>
              <a:path w="11188" h="10160">
                <a:moveTo>
                  <a:pt x="11188" y="1015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1951941" y="2602503"/>
            <a:ext cx="19316" cy="7327"/>
          </a:xfrm>
          <a:custGeom>
            <a:avLst/>
            <a:gdLst/>
            <a:ahLst/>
            <a:cxnLst/>
            <a:rect l="l" t="t" r="r" b="b"/>
            <a:pathLst>
              <a:path w="19316" h="7327">
                <a:moveTo>
                  <a:pt x="0" y="0"/>
                </a:moveTo>
                <a:lnTo>
                  <a:pt x="17272" y="7112"/>
                </a:lnTo>
                <a:lnTo>
                  <a:pt x="19316" y="732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1939952" y="2498023"/>
            <a:ext cx="11582" cy="10375"/>
          </a:xfrm>
          <a:custGeom>
            <a:avLst/>
            <a:gdLst/>
            <a:ahLst/>
            <a:cxnLst/>
            <a:rect l="l" t="t" r="r" b="b"/>
            <a:pathLst>
              <a:path w="11582" h="10375">
                <a:moveTo>
                  <a:pt x="11582" y="0"/>
                </a:moveTo>
                <a:lnTo>
                  <a:pt x="10769" y="203"/>
                </a:lnTo>
                <a:lnTo>
                  <a:pt x="0" y="1037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1952143" y="2488473"/>
            <a:ext cx="40652" cy="8940"/>
          </a:xfrm>
          <a:custGeom>
            <a:avLst/>
            <a:gdLst/>
            <a:ahLst/>
            <a:cxnLst/>
            <a:rect l="l" t="t" r="r" b="b"/>
            <a:pathLst>
              <a:path w="40652" h="8940">
                <a:moveTo>
                  <a:pt x="0" y="8940"/>
                </a:moveTo>
                <a:lnTo>
                  <a:pt x="20942" y="812"/>
                </a:lnTo>
                <a:lnTo>
                  <a:pt x="37401" y="0"/>
                </a:lnTo>
                <a:lnTo>
                  <a:pt x="40652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1935883" y="2498232"/>
            <a:ext cx="14833" cy="13614"/>
          </a:xfrm>
          <a:custGeom>
            <a:avLst/>
            <a:gdLst/>
            <a:ahLst/>
            <a:cxnLst/>
            <a:rect l="l" t="t" r="r" b="b"/>
            <a:pathLst>
              <a:path w="14833" h="13614">
                <a:moveTo>
                  <a:pt x="0" y="13614"/>
                </a:moveTo>
                <a:lnTo>
                  <a:pt x="1483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1949300" y="2419160"/>
            <a:ext cx="20320" cy="9347"/>
          </a:xfrm>
          <a:custGeom>
            <a:avLst/>
            <a:gdLst/>
            <a:ahLst/>
            <a:cxnLst/>
            <a:rect l="l" t="t" r="r" b="b"/>
            <a:pathLst>
              <a:path w="20319" h="9347">
                <a:moveTo>
                  <a:pt x="13817" y="6299"/>
                </a:moveTo>
                <a:lnTo>
                  <a:pt x="4876" y="3251"/>
                </a:lnTo>
                <a:lnTo>
                  <a:pt x="0" y="0"/>
                </a:lnTo>
                <a:lnTo>
                  <a:pt x="20319" y="934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1934061" y="2404112"/>
            <a:ext cx="15240" cy="15049"/>
          </a:xfrm>
          <a:custGeom>
            <a:avLst/>
            <a:gdLst/>
            <a:ahLst/>
            <a:cxnLst/>
            <a:rect l="l" t="t" r="r" b="b"/>
            <a:pathLst>
              <a:path w="15239" h="15049">
                <a:moveTo>
                  <a:pt x="15239" y="1504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1938117" y="2316110"/>
            <a:ext cx="14833" cy="11785"/>
          </a:xfrm>
          <a:custGeom>
            <a:avLst/>
            <a:gdLst/>
            <a:ahLst/>
            <a:cxnLst/>
            <a:rect l="l" t="t" r="r" b="b"/>
            <a:pathLst>
              <a:path w="14833" h="11785">
                <a:moveTo>
                  <a:pt x="0" y="11785"/>
                </a:moveTo>
                <a:lnTo>
                  <a:pt x="12192" y="1015"/>
                </a:lnTo>
                <a:lnTo>
                  <a:pt x="1483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1956415" y="2265086"/>
            <a:ext cx="113423" cy="203"/>
          </a:xfrm>
          <a:custGeom>
            <a:avLst/>
            <a:gdLst/>
            <a:ahLst/>
            <a:cxnLst/>
            <a:rect l="l" t="t" r="r" b="b"/>
            <a:pathLst>
              <a:path w="113423" h="203">
                <a:moveTo>
                  <a:pt x="0" y="0"/>
                </a:moveTo>
                <a:lnTo>
                  <a:pt x="113423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1967381" y="2749665"/>
            <a:ext cx="13830" cy="6502"/>
          </a:xfrm>
          <a:custGeom>
            <a:avLst/>
            <a:gdLst/>
            <a:ahLst/>
            <a:cxnLst/>
            <a:rect l="l" t="t" r="r" b="b"/>
            <a:pathLst>
              <a:path w="13830" h="6502">
                <a:moveTo>
                  <a:pt x="13830" y="6502"/>
                </a:moveTo>
                <a:lnTo>
                  <a:pt x="6921" y="4470"/>
                </a:lnTo>
                <a:lnTo>
                  <a:pt x="3670" y="3251"/>
                </a:lnTo>
                <a:lnTo>
                  <a:pt x="0" y="0"/>
                </a:lnTo>
                <a:lnTo>
                  <a:pt x="5499" y="406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1974300" y="2747025"/>
            <a:ext cx="30086" cy="9144"/>
          </a:xfrm>
          <a:custGeom>
            <a:avLst/>
            <a:gdLst/>
            <a:ahLst/>
            <a:cxnLst/>
            <a:rect l="l" t="t" r="r" b="b"/>
            <a:pathLst>
              <a:path w="30086" h="9143">
                <a:moveTo>
                  <a:pt x="0" y="7111"/>
                </a:moveTo>
                <a:lnTo>
                  <a:pt x="5486" y="9143"/>
                </a:lnTo>
                <a:lnTo>
                  <a:pt x="14833" y="9143"/>
                </a:lnTo>
                <a:lnTo>
                  <a:pt x="23380" y="5892"/>
                </a:lnTo>
                <a:lnTo>
                  <a:pt x="30086" y="0"/>
                </a:lnTo>
                <a:lnTo>
                  <a:pt x="29273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1962308" y="2743160"/>
            <a:ext cx="5080" cy="6502"/>
          </a:xfrm>
          <a:custGeom>
            <a:avLst/>
            <a:gdLst/>
            <a:ahLst/>
            <a:cxnLst/>
            <a:rect l="l" t="t" r="r" b="b"/>
            <a:pathLst>
              <a:path w="5080" h="6502">
                <a:moveTo>
                  <a:pt x="3860" y="5486"/>
                </a:moveTo>
                <a:lnTo>
                  <a:pt x="0" y="0"/>
                </a:lnTo>
                <a:lnTo>
                  <a:pt x="2235" y="3860"/>
                </a:lnTo>
                <a:lnTo>
                  <a:pt x="5080" y="650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1959461" y="2729133"/>
            <a:ext cx="0" cy="4267"/>
          </a:xfrm>
          <a:custGeom>
            <a:avLst/>
            <a:gdLst/>
            <a:ahLst/>
            <a:cxnLst/>
            <a:rect l="l" t="t" r="r" b="b"/>
            <a:pathLst>
              <a:path h="4267">
                <a:moveTo>
                  <a:pt x="0" y="0"/>
                </a:moveTo>
                <a:lnTo>
                  <a:pt x="0" y="426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1959049" y="2706368"/>
            <a:ext cx="22161" cy="35369"/>
          </a:xfrm>
          <a:custGeom>
            <a:avLst/>
            <a:gdLst/>
            <a:ahLst/>
            <a:cxnLst/>
            <a:rect l="l" t="t" r="r" b="b"/>
            <a:pathLst>
              <a:path w="22161" h="35369">
                <a:moveTo>
                  <a:pt x="22161" y="0"/>
                </a:moveTo>
                <a:lnTo>
                  <a:pt x="15455" y="2032"/>
                </a:lnTo>
                <a:lnTo>
                  <a:pt x="12001" y="3251"/>
                </a:lnTo>
                <a:lnTo>
                  <a:pt x="5499" y="9144"/>
                </a:lnTo>
                <a:lnTo>
                  <a:pt x="1422" y="16675"/>
                </a:lnTo>
                <a:lnTo>
                  <a:pt x="0" y="25006"/>
                </a:lnTo>
                <a:lnTo>
                  <a:pt x="609" y="29070"/>
                </a:lnTo>
                <a:lnTo>
                  <a:pt x="2438" y="3536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1959664" y="2721006"/>
            <a:ext cx="1828" cy="6096"/>
          </a:xfrm>
          <a:custGeom>
            <a:avLst/>
            <a:gdLst/>
            <a:ahLst/>
            <a:cxnLst/>
            <a:rect l="l" t="t" r="r" b="b"/>
            <a:pathLst>
              <a:path w="1828" h="6095">
                <a:moveTo>
                  <a:pt x="0" y="6096"/>
                </a:moveTo>
                <a:lnTo>
                  <a:pt x="182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1959663" y="2735437"/>
            <a:ext cx="2641" cy="7721"/>
          </a:xfrm>
          <a:custGeom>
            <a:avLst/>
            <a:gdLst/>
            <a:ahLst/>
            <a:cxnLst/>
            <a:rect l="l" t="t" r="r" b="b"/>
            <a:pathLst>
              <a:path w="2641" h="7721">
                <a:moveTo>
                  <a:pt x="2641" y="7721"/>
                </a:moveTo>
                <a:lnTo>
                  <a:pt x="812" y="4063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1974503" y="2706371"/>
            <a:ext cx="29883" cy="9347"/>
          </a:xfrm>
          <a:custGeom>
            <a:avLst/>
            <a:gdLst/>
            <a:ahLst/>
            <a:cxnLst/>
            <a:rect l="l" t="t" r="r" b="b"/>
            <a:pathLst>
              <a:path w="29883" h="9347">
                <a:moveTo>
                  <a:pt x="0" y="2031"/>
                </a:moveTo>
                <a:lnTo>
                  <a:pt x="5283" y="0"/>
                </a:lnTo>
                <a:lnTo>
                  <a:pt x="14630" y="0"/>
                </a:lnTo>
                <a:lnTo>
                  <a:pt x="23164" y="3251"/>
                </a:lnTo>
                <a:lnTo>
                  <a:pt x="29883" y="9347"/>
                </a:lnTo>
                <a:lnTo>
                  <a:pt x="29273" y="873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1967388" y="2709014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3860"/>
                </a:moveTo>
                <a:lnTo>
                  <a:pt x="548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1962304" y="2714096"/>
            <a:ext cx="3860" cy="5283"/>
          </a:xfrm>
          <a:custGeom>
            <a:avLst/>
            <a:gdLst/>
            <a:ahLst/>
            <a:cxnLst/>
            <a:rect l="l" t="t" r="r" b="b"/>
            <a:pathLst>
              <a:path w="3860" h="5283">
                <a:moveTo>
                  <a:pt x="0" y="5283"/>
                </a:moveTo>
                <a:lnTo>
                  <a:pt x="386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1976534" y="2670190"/>
            <a:ext cx="20523" cy="1219"/>
          </a:xfrm>
          <a:custGeom>
            <a:avLst/>
            <a:gdLst/>
            <a:ahLst/>
            <a:cxnLst/>
            <a:rect l="l" t="t" r="r" b="b"/>
            <a:pathLst>
              <a:path w="20523" h="1219">
                <a:moveTo>
                  <a:pt x="0" y="0"/>
                </a:moveTo>
                <a:lnTo>
                  <a:pt x="18300" y="406"/>
                </a:lnTo>
                <a:lnTo>
                  <a:pt x="20523" y="121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1973082" y="2511851"/>
            <a:ext cx="72974" cy="98780"/>
          </a:xfrm>
          <a:custGeom>
            <a:avLst/>
            <a:gdLst/>
            <a:ahLst/>
            <a:cxnLst/>
            <a:rect l="l" t="t" r="r" b="b"/>
            <a:pathLst>
              <a:path w="72974" h="98780">
                <a:moveTo>
                  <a:pt x="0" y="98780"/>
                </a:moveTo>
                <a:lnTo>
                  <a:pt x="22771" y="98780"/>
                </a:lnTo>
                <a:lnTo>
                  <a:pt x="43700" y="90652"/>
                </a:lnTo>
                <a:lnTo>
                  <a:pt x="59766" y="76225"/>
                </a:lnTo>
                <a:lnTo>
                  <a:pt x="69723" y="57924"/>
                </a:lnTo>
                <a:lnTo>
                  <a:pt x="72974" y="37998"/>
                </a:lnTo>
                <a:lnTo>
                  <a:pt x="69723" y="18288"/>
                </a:lnTo>
                <a:lnTo>
                  <a:pt x="59766" y="0"/>
                </a:lnTo>
                <a:lnTo>
                  <a:pt x="65646" y="8737"/>
                </a:lnTo>
                <a:lnTo>
                  <a:pt x="67284" y="1381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1959053" y="2539489"/>
            <a:ext cx="22161" cy="35369"/>
          </a:xfrm>
          <a:custGeom>
            <a:avLst/>
            <a:gdLst/>
            <a:ahLst/>
            <a:cxnLst/>
            <a:rect l="l" t="t" r="r" b="b"/>
            <a:pathLst>
              <a:path w="22161" h="35369">
                <a:moveTo>
                  <a:pt x="2438" y="0"/>
                </a:moveTo>
                <a:lnTo>
                  <a:pt x="609" y="6299"/>
                </a:lnTo>
                <a:lnTo>
                  <a:pt x="0" y="10375"/>
                </a:lnTo>
                <a:lnTo>
                  <a:pt x="1422" y="18707"/>
                </a:lnTo>
                <a:lnTo>
                  <a:pt x="5499" y="26225"/>
                </a:lnTo>
                <a:lnTo>
                  <a:pt x="12001" y="32118"/>
                </a:lnTo>
                <a:lnTo>
                  <a:pt x="15443" y="33337"/>
                </a:lnTo>
                <a:lnTo>
                  <a:pt x="22161" y="3536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1974503" y="2571403"/>
            <a:ext cx="23571" cy="3454"/>
          </a:xfrm>
          <a:custGeom>
            <a:avLst/>
            <a:gdLst/>
            <a:ahLst/>
            <a:cxnLst/>
            <a:rect l="l" t="t" r="r" b="b"/>
            <a:pathLst>
              <a:path w="23571" h="3454">
                <a:moveTo>
                  <a:pt x="0" y="1422"/>
                </a:moveTo>
                <a:lnTo>
                  <a:pt x="5283" y="3454"/>
                </a:lnTo>
                <a:lnTo>
                  <a:pt x="14630" y="3454"/>
                </a:lnTo>
                <a:lnTo>
                  <a:pt x="2357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1962304" y="2561849"/>
            <a:ext cx="3860" cy="5283"/>
          </a:xfrm>
          <a:custGeom>
            <a:avLst/>
            <a:gdLst/>
            <a:ahLst/>
            <a:cxnLst/>
            <a:rect l="l" t="t" r="r" b="b"/>
            <a:pathLst>
              <a:path w="3860" h="5283">
                <a:moveTo>
                  <a:pt x="0" y="0"/>
                </a:moveTo>
                <a:lnTo>
                  <a:pt x="3860" y="528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1967388" y="2568355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0"/>
                </a:moveTo>
                <a:lnTo>
                  <a:pt x="5486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1959664" y="2554124"/>
            <a:ext cx="1828" cy="6299"/>
          </a:xfrm>
          <a:custGeom>
            <a:avLst/>
            <a:gdLst/>
            <a:ahLst/>
            <a:cxnLst/>
            <a:rect l="l" t="t" r="r" b="b"/>
            <a:pathLst>
              <a:path w="1828" h="6299">
                <a:moveTo>
                  <a:pt x="0" y="0"/>
                </a:moveTo>
                <a:lnTo>
                  <a:pt x="1828" y="629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1959664" y="2532787"/>
            <a:ext cx="6502" cy="13004"/>
          </a:xfrm>
          <a:custGeom>
            <a:avLst/>
            <a:gdLst/>
            <a:ahLst/>
            <a:cxnLst/>
            <a:rect l="l" t="t" r="r" b="b"/>
            <a:pathLst>
              <a:path w="6502" h="13004">
                <a:moveTo>
                  <a:pt x="0" y="13004"/>
                </a:moveTo>
                <a:lnTo>
                  <a:pt x="812" y="8940"/>
                </a:lnTo>
                <a:lnTo>
                  <a:pt x="2641" y="5283"/>
                </a:lnTo>
                <a:lnTo>
                  <a:pt x="650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1962304" y="2525063"/>
            <a:ext cx="18910" cy="13004"/>
          </a:xfrm>
          <a:custGeom>
            <a:avLst/>
            <a:gdLst/>
            <a:ahLst/>
            <a:cxnLst/>
            <a:rect l="l" t="t" r="r" b="b"/>
            <a:pathLst>
              <a:path w="18910" h="13004">
                <a:moveTo>
                  <a:pt x="0" y="13004"/>
                </a:moveTo>
                <a:lnTo>
                  <a:pt x="2247" y="9144"/>
                </a:lnTo>
                <a:lnTo>
                  <a:pt x="8750" y="3251"/>
                </a:lnTo>
                <a:lnTo>
                  <a:pt x="12192" y="2032"/>
                </a:lnTo>
                <a:lnTo>
                  <a:pt x="1891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1959461" y="2547827"/>
            <a:ext cx="0" cy="4267"/>
          </a:xfrm>
          <a:custGeom>
            <a:avLst/>
            <a:gdLst/>
            <a:ahLst/>
            <a:cxnLst/>
            <a:rect l="l" t="t" r="r" b="b"/>
            <a:pathLst>
              <a:path h="4267">
                <a:moveTo>
                  <a:pt x="0" y="4267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1967388" y="2527702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3860"/>
                </a:moveTo>
                <a:lnTo>
                  <a:pt x="548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1974503" y="2525059"/>
            <a:ext cx="35369" cy="49187"/>
          </a:xfrm>
          <a:custGeom>
            <a:avLst/>
            <a:gdLst/>
            <a:ahLst/>
            <a:cxnLst/>
            <a:rect l="l" t="t" r="r" b="b"/>
            <a:pathLst>
              <a:path w="35369" h="49187">
                <a:moveTo>
                  <a:pt x="0" y="2031"/>
                </a:moveTo>
                <a:lnTo>
                  <a:pt x="5283" y="0"/>
                </a:lnTo>
                <a:lnTo>
                  <a:pt x="14630" y="0"/>
                </a:lnTo>
                <a:lnTo>
                  <a:pt x="23164" y="3251"/>
                </a:lnTo>
                <a:lnTo>
                  <a:pt x="29883" y="9143"/>
                </a:lnTo>
                <a:lnTo>
                  <a:pt x="33934" y="16662"/>
                </a:lnTo>
                <a:lnTo>
                  <a:pt x="35369" y="24803"/>
                </a:lnTo>
                <a:lnTo>
                  <a:pt x="33934" y="33134"/>
                </a:lnTo>
                <a:lnTo>
                  <a:pt x="29883" y="40652"/>
                </a:lnTo>
                <a:lnTo>
                  <a:pt x="23164" y="46545"/>
                </a:lnTo>
                <a:lnTo>
                  <a:pt x="16052" y="4918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1967387" y="2490097"/>
            <a:ext cx="1828" cy="812"/>
          </a:xfrm>
          <a:custGeom>
            <a:avLst/>
            <a:gdLst/>
            <a:ahLst/>
            <a:cxnLst/>
            <a:rect l="l" t="t" r="r" b="b"/>
            <a:pathLst>
              <a:path w="1828" h="812">
                <a:moveTo>
                  <a:pt x="1828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1973082" y="2489286"/>
            <a:ext cx="59766" cy="22555"/>
          </a:xfrm>
          <a:custGeom>
            <a:avLst/>
            <a:gdLst/>
            <a:ahLst/>
            <a:cxnLst/>
            <a:rect l="l" t="t" r="r" b="b"/>
            <a:pathLst>
              <a:path w="59766" h="22555">
                <a:moveTo>
                  <a:pt x="0" y="0"/>
                </a:moveTo>
                <a:lnTo>
                  <a:pt x="22771" y="0"/>
                </a:lnTo>
                <a:lnTo>
                  <a:pt x="43700" y="8128"/>
                </a:lnTo>
                <a:lnTo>
                  <a:pt x="59766" y="2255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1969626" y="2428510"/>
            <a:ext cx="16052" cy="812"/>
          </a:xfrm>
          <a:custGeom>
            <a:avLst/>
            <a:gdLst/>
            <a:ahLst/>
            <a:cxnLst/>
            <a:rect l="l" t="t" r="r" b="b"/>
            <a:pathLst>
              <a:path w="16052" h="812">
                <a:moveTo>
                  <a:pt x="16052" y="812"/>
                </a:moveTo>
                <a:lnTo>
                  <a:pt x="4267" y="812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1959663" y="2372615"/>
            <a:ext cx="6502" cy="13208"/>
          </a:xfrm>
          <a:custGeom>
            <a:avLst/>
            <a:gdLst/>
            <a:ahLst/>
            <a:cxnLst/>
            <a:rect l="l" t="t" r="r" b="b"/>
            <a:pathLst>
              <a:path w="6502" h="13207">
                <a:moveTo>
                  <a:pt x="1828" y="6299"/>
                </a:moveTo>
                <a:lnTo>
                  <a:pt x="0" y="0"/>
                </a:lnTo>
                <a:lnTo>
                  <a:pt x="812" y="4063"/>
                </a:lnTo>
                <a:lnTo>
                  <a:pt x="2641" y="7924"/>
                </a:lnTo>
                <a:lnTo>
                  <a:pt x="6502" y="1320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1962304" y="2380542"/>
            <a:ext cx="18910" cy="13004"/>
          </a:xfrm>
          <a:custGeom>
            <a:avLst/>
            <a:gdLst/>
            <a:ahLst/>
            <a:cxnLst/>
            <a:rect l="l" t="t" r="r" b="b"/>
            <a:pathLst>
              <a:path w="18910" h="13004">
                <a:moveTo>
                  <a:pt x="0" y="0"/>
                </a:moveTo>
                <a:lnTo>
                  <a:pt x="2247" y="3657"/>
                </a:lnTo>
                <a:lnTo>
                  <a:pt x="8750" y="9550"/>
                </a:lnTo>
                <a:lnTo>
                  <a:pt x="12192" y="10972"/>
                </a:lnTo>
                <a:lnTo>
                  <a:pt x="18910" y="1300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1967388" y="2387045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0"/>
                </a:moveTo>
                <a:lnTo>
                  <a:pt x="5486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1974503" y="2360413"/>
            <a:ext cx="35369" cy="33134"/>
          </a:xfrm>
          <a:custGeom>
            <a:avLst/>
            <a:gdLst/>
            <a:ahLst/>
            <a:cxnLst/>
            <a:rect l="l" t="t" r="r" b="b"/>
            <a:pathLst>
              <a:path w="35369" h="33134">
                <a:moveTo>
                  <a:pt x="0" y="31102"/>
                </a:moveTo>
                <a:lnTo>
                  <a:pt x="5283" y="33134"/>
                </a:lnTo>
                <a:lnTo>
                  <a:pt x="14630" y="33134"/>
                </a:lnTo>
                <a:lnTo>
                  <a:pt x="23164" y="29679"/>
                </a:lnTo>
                <a:lnTo>
                  <a:pt x="29883" y="23787"/>
                </a:lnTo>
                <a:lnTo>
                  <a:pt x="33934" y="16471"/>
                </a:lnTo>
                <a:lnTo>
                  <a:pt x="34150" y="14643"/>
                </a:lnTo>
                <a:lnTo>
                  <a:pt x="35369" y="8140"/>
                </a:lnTo>
                <a:lnTo>
                  <a:pt x="33934" y="0"/>
                </a:lnTo>
                <a:lnTo>
                  <a:pt x="35369" y="8140"/>
                </a:lnTo>
                <a:lnTo>
                  <a:pt x="33934" y="1626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1959055" y="2351266"/>
            <a:ext cx="7112" cy="21348"/>
          </a:xfrm>
          <a:custGeom>
            <a:avLst/>
            <a:gdLst/>
            <a:ahLst/>
            <a:cxnLst/>
            <a:rect l="l" t="t" r="r" b="b"/>
            <a:pathLst>
              <a:path w="7112" h="21348">
                <a:moveTo>
                  <a:pt x="609" y="21348"/>
                </a:moveTo>
                <a:lnTo>
                  <a:pt x="0" y="17284"/>
                </a:lnTo>
                <a:lnTo>
                  <a:pt x="1422" y="9156"/>
                </a:lnTo>
                <a:lnTo>
                  <a:pt x="3251" y="5499"/>
                </a:lnTo>
                <a:lnTo>
                  <a:pt x="711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1959461" y="2366517"/>
            <a:ext cx="0" cy="4064"/>
          </a:xfrm>
          <a:custGeom>
            <a:avLst/>
            <a:gdLst/>
            <a:ahLst/>
            <a:cxnLst/>
            <a:rect l="l" t="t" r="r" b="b"/>
            <a:pathLst>
              <a:path h="4063">
                <a:moveTo>
                  <a:pt x="0" y="4064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1962304" y="2346191"/>
            <a:ext cx="10579" cy="10566"/>
          </a:xfrm>
          <a:custGeom>
            <a:avLst/>
            <a:gdLst/>
            <a:ahLst/>
            <a:cxnLst/>
            <a:rect l="l" t="t" r="r" b="b"/>
            <a:pathLst>
              <a:path w="10579" h="10566">
                <a:moveTo>
                  <a:pt x="0" y="10566"/>
                </a:moveTo>
                <a:lnTo>
                  <a:pt x="2247" y="6705"/>
                </a:lnTo>
                <a:lnTo>
                  <a:pt x="5080" y="4063"/>
                </a:lnTo>
                <a:lnTo>
                  <a:pt x="1057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1959664" y="2358182"/>
            <a:ext cx="1828" cy="6299"/>
          </a:xfrm>
          <a:custGeom>
            <a:avLst/>
            <a:gdLst/>
            <a:ahLst/>
            <a:cxnLst/>
            <a:rect l="l" t="t" r="r" b="b"/>
            <a:pathLst>
              <a:path w="1828" h="6299">
                <a:moveTo>
                  <a:pt x="0" y="6299"/>
                </a:moveTo>
                <a:lnTo>
                  <a:pt x="182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1967388" y="2343538"/>
            <a:ext cx="13830" cy="6718"/>
          </a:xfrm>
          <a:custGeom>
            <a:avLst/>
            <a:gdLst/>
            <a:ahLst/>
            <a:cxnLst/>
            <a:rect l="l" t="t" r="r" b="b"/>
            <a:pathLst>
              <a:path w="13830" h="6718">
                <a:moveTo>
                  <a:pt x="0" y="6718"/>
                </a:moveTo>
                <a:lnTo>
                  <a:pt x="3670" y="3467"/>
                </a:lnTo>
                <a:lnTo>
                  <a:pt x="7112" y="2044"/>
                </a:lnTo>
                <a:lnTo>
                  <a:pt x="1383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1974503" y="2343544"/>
            <a:ext cx="33934" cy="16865"/>
          </a:xfrm>
          <a:custGeom>
            <a:avLst/>
            <a:gdLst/>
            <a:ahLst/>
            <a:cxnLst/>
            <a:rect l="l" t="t" r="r" b="b"/>
            <a:pathLst>
              <a:path w="33934" h="16865">
                <a:moveTo>
                  <a:pt x="0" y="2031"/>
                </a:moveTo>
                <a:lnTo>
                  <a:pt x="5283" y="0"/>
                </a:lnTo>
                <a:lnTo>
                  <a:pt x="14630" y="0"/>
                </a:lnTo>
                <a:lnTo>
                  <a:pt x="23164" y="3454"/>
                </a:lnTo>
                <a:lnTo>
                  <a:pt x="29883" y="9359"/>
                </a:lnTo>
                <a:lnTo>
                  <a:pt x="33934" y="1686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1990966" y="2834628"/>
            <a:ext cx="111188" cy="0"/>
          </a:xfrm>
          <a:custGeom>
            <a:avLst/>
            <a:gdLst/>
            <a:ahLst/>
            <a:cxnLst/>
            <a:rect l="l" t="t" r="r" b="b"/>
            <a:pathLst>
              <a:path w="111188">
                <a:moveTo>
                  <a:pt x="0" y="0"/>
                </a:moveTo>
                <a:lnTo>
                  <a:pt x="58343" y="0"/>
                </a:lnTo>
                <a:lnTo>
                  <a:pt x="11118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1999300" y="2791132"/>
            <a:ext cx="46139" cy="0"/>
          </a:xfrm>
          <a:custGeom>
            <a:avLst/>
            <a:gdLst/>
            <a:ahLst/>
            <a:cxnLst/>
            <a:rect l="l" t="t" r="r" b="b"/>
            <a:pathLst>
              <a:path w="46139">
                <a:moveTo>
                  <a:pt x="0" y="0"/>
                </a:moveTo>
                <a:lnTo>
                  <a:pt x="46139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1982227" y="2755964"/>
            <a:ext cx="7721" cy="203"/>
          </a:xfrm>
          <a:custGeom>
            <a:avLst/>
            <a:gdLst/>
            <a:ahLst/>
            <a:cxnLst/>
            <a:rect l="l" t="t" r="r" b="b"/>
            <a:pathLst>
              <a:path w="7721" h="203">
                <a:moveTo>
                  <a:pt x="0" y="203"/>
                </a:moveTo>
                <a:lnTo>
                  <a:pt x="772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1998284" y="2710234"/>
            <a:ext cx="11582" cy="42278"/>
          </a:xfrm>
          <a:custGeom>
            <a:avLst/>
            <a:gdLst/>
            <a:ahLst/>
            <a:cxnLst/>
            <a:rect l="l" t="t" r="r" b="b"/>
            <a:pathLst>
              <a:path w="11582" h="42278">
                <a:moveTo>
                  <a:pt x="0" y="42278"/>
                </a:moveTo>
                <a:lnTo>
                  <a:pt x="6096" y="36791"/>
                </a:lnTo>
                <a:lnTo>
                  <a:pt x="10160" y="29273"/>
                </a:lnTo>
                <a:lnTo>
                  <a:pt x="11582" y="21132"/>
                </a:lnTo>
                <a:lnTo>
                  <a:pt x="10160" y="12801"/>
                </a:lnTo>
                <a:lnTo>
                  <a:pt x="6096" y="5486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1990559" y="2752713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3048"/>
                </a:moveTo>
                <a:lnTo>
                  <a:pt x="751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1982632" y="2706368"/>
            <a:ext cx="7315" cy="203"/>
          </a:xfrm>
          <a:custGeom>
            <a:avLst/>
            <a:gdLst/>
            <a:ahLst/>
            <a:cxnLst/>
            <a:rect l="l" t="t" r="r" b="b"/>
            <a:pathLst>
              <a:path w="7315" h="203">
                <a:moveTo>
                  <a:pt x="0" y="0"/>
                </a:moveTo>
                <a:lnTo>
                  <a:pt x="7315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1990559" y="2706980"/>
            <a:ext cx="7518" cy="2844"/>
          </a:xfrm>
          <a:custGeom>
            <a:avLst/>
            <a:gdLst/>
            <a:ahLst/>
            <a:cxnLst/>
            <a:rect l="l" t="t" r="r" b="b"/>
            <a:pathLst>
              <a:path w="7518" h="2844">
                <a:moveTo>
                  <a:pt x="0" y="0"/>
                </a:moveTo>
                <a:lnTo>
                  <a:pt x="7518" y="284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1999300" y="2671409"/>
            <a:ext cx="46748" cy="82727"/>
          </a:xfrm>
          <a:custGeom>
            <a:avLst/>
            <a:gdLst/>
            <a:ahLst/>
            <a:cxnLst/>
            <a:rect l="l" t="t" r="r" b="b"/>
            <a:pathLst>
              <a:path w="46748" h="82727">
                <a:moveTo>
                  <a:pt x="0" y="0"/>
                </a:moveTo>
                <a:lnTo>
                  <a:pt x="20332" y="9347"/>
                </a:lnTo>
                <a:lnTo>
                  <a:pt x="35572" y="24396"/>
                </a:lnTo>
                <a:lnTo>
                  <a:pt x="44513" y="42887"/>
                </a:lnTo>
                <a:lnTo>
                  <a:pt x="46748" y="63017"/>
                </a:lnTo>
                <a:lnTo>
                  <a:pt x="42481" y="82727"/>
                </a:lnTo>
                <a:lnTo>
                  <a:pt x="43903" y="78460"/>
                </a:lnTo>
                <a:lnTo>
                  <a:pt x="44919" y="7114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1995846" y="2603926"/>
            <a:ext cx="17272" cy="6705"/>
          </a:xfrm>
          <a:custGeom>
            <a:avLst/>
            <a:gdLst/>
            <a:ahLst/>
            <a:cxnLst/>
            <a:rect l="l" t="t" r="r" b="b"/>
            <a:pathLst>
              <a:path w="17272" h="6705">
                <a:moveTo>
                  <a:pt x="0" y="6705"/>
                </a:moveTo>
                <a:lnTo>
                  <a:pt x="13411" y="2438"/>
                </a:lnTo>
                <a:lnTo>
                  <a:pt x="1727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1998284" y="2565511"/>
            <a:ext cx="6096" cy="5689"/>
          </a:xfrm>
          <a:custGeom>
            <a:avLst/>
            <a:gdLst/>
            <a:ahLst/>
            <a:cxnLst/>
            <a:rect l="l" t="t" r="r" b="b"/>
            <a:pathLst>
              <a:path w="6095" h="5689">
                <a:moveTo>
                  <a:pt x="0" y="5689"/>
                </a:moveTo>
                <a:lnTo>
                  <a:pt x="6096" y="0"/>
                </a:lnTo>
                <a:lnTo>
                  <a:pt x="5283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1982228" y="2574657"/>
            <a:ext cx="7721" cy="203"/>
          </a:xfrm>
          <a:custGeom>
            <a:avLst/>
            <a:gdLst/>
            <a:ahLst/>
            <a:cxnLst/>
            <a:rect l="l" t="t" r="r" b="b"/>
            <a:pathLst>
              <a:path w="7721" h="203">
                <a:moveTo>
                  <a:pt x="7721" y="0"/>
                </a:moveTo>
                <a:lnTo>
                  <a:pt x="0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1982632" y="2525060"/>
            <a:ext cx="7315" cy="203"/>
          </a:xfrm>
          <a:custGeom>
            <a:avLst/>
            <a:gdLst/>
            <a:ahLst/>
            <a:cxnLst/>
            <a:rect l="l" t="t" r="r" b="b"/>
            <a:pathLst>
              <a:path w="7315" h="203">
                <a:moveTo>
                  <a:pt x="0" y="0"/>
                </a:moveTo>
                <a:lnTo>
                  <a:pt x="7315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1998284" y="2528719"/>
            <a:ext cx="6096" cy="5486"/>
          </a:xfrm>
          <a:custGeom>
            <a:avLst/>
            <a:gdLst/>
            <a:ahLst/>
            <a:cxnLst/>
            <a:rect l="l" t="t" r="r" b="b"/>
            <a:pathLst>
              <a:path w="6095" h="5486">
                <a:moveTo>
                  <a:pt x="0" y="0"/>
                </a:moveTo>
                <a:lnTo>
                  <a:pt x="6096" y="5486"/>
                </a:lnTo>
                <a:lnTo>
                  <a:pt x="5486" y="508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1990559" y="2525468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0"/>
                </a:moveTo>
                <a:lnTo>
                  <a:pt x="7518" y="304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1995850" y="2489287"/>
            <a:ext cx="17272" cy="6705"/>
          </a:xfrm>
          <a:custGeom>
            <a:avLst/>
            <a:gdLst/>
            <a:ahLst/>
            <a:cxnLst/>
            <a:rect l="l" t="t" r="r" b="b"/>
            <a:pathLst>
              <a:path w="17272" h="6705">
                <a:moveTo>
                  <a:pt x="17272" y="6705"/>
                </a:moveTo>
                <a:lnTo>
                  <a:pt x="13411" y="4267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1992387" y="2421803"/>
            <a:ext cx="22555" cy="7924"/>
          </a:xfrm>
          <a:custGeom>
            <a:avLst/>
            <a:gdLst/>
            <a:ahLst/>
            <a:cxnLst/>
            <a:rect l="l" t="t" r="r" b="b"/>
            <a:pathLst>
              <a:path w="22555" h="7924">
                <a:moveTo>
                  <a:pt x="0" y="7924"/>
                </a:moveTo>
                <a:lnTo>
                  <a:pt x="21348" y="1016"/>
                </a:lnTo>
                <a:lnTo>
                  <a:pt x="2255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1998284" y="2384201"/>
            <a:ext cx="6096" cy="5486"/>
          </a:xfrm>
          <a:custGeom>
            <a:avLst/>
            <a:gdLst/>
            <a:ahLst/>
            <a:cxnLst/>
            <a:rect l="l" t="t" r="r" b="b"/>
            <a:pathLst>
              <a:path w="6095" h="5486">
                <a:moveTo>
                  <a:pt x="0" y="5486"/>
                </a:moveTo>
                <a:lnTo>
                  <a:pt x="6096" y="0"/>
                </a:lnTo>
                <a:lnTo>
                  <a:pt x="5283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1990559" y="2389892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3048"/>
                </a:moveTo>
                <a:lnTo>
                  <a:pt x="751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1982228" y="2393142"/>
            <a:ext cx="7721" cy="406"/>
          </a:xfrm>
          <a:custGeom>
            <a:avLst/>
            <a:gdLst/>
            <a:ahLst/>
            <a:cxnLst/>
            <a:rect l="l" t="t" r="r" b="b"/>
            <a:pathLst>
              <a:path w="7721" h="406">
                <a:moveTo>
                  <a:pt x="7721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1982227" y="2343546"/>
            <a:ext cx="7721" cy="406"/>
          </a:xfrm>
          <a:custGeom>
            <a:avLst/>
            <a:gdLst/>
            <a:ahLst/>
            <a:cxnLst/>
            <a:rect l="l" t="t" r="r" b="b"/>
            <a:pathLst>
              <a:path w="7721" h="406">
                <a:moveTo>
                  <a:pt x="0" y="0"/>
                </a:moveTo>
                <a:lnTo>
                  <a:pt x="7721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1990559" y="2344157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0"/>
                </a:moveTo>
                <a:lnTo>
                  <a:pt x="7518" y="304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1998284" y="2347409"/>
            <a:ext cx="6096" cy="5486"/>
          </a:xfrm>
          <a:custGeom>
            <a:avLst/>
            <a:gdLst/>
            <a:ahLst/>
            <a:cxnLst/>
            <a:rect l="l" t="t" r="r" b="b"/>
            <a:pathLst>
              <a:path w="6095" h="5486">
                <a:moveTo>
                  <a:pt x="0" y="0"/>
                </a:moveTo>
                <a:lnTo>
                  <a:pt x="6096" y="5486"/>
                </a:lnTo>
                <a:lnTo>
                  <a:pt x="5486" y="487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1999296" y="2308791"/>
            <a:ext cx="50012" cy="8940"/>
          </a:xfrm>
          <a:custGeom>
            <a:avLst/>
            <a:gdLst/>
            <a:ahLst/>
            <a:cxnLst/>
            <a:rect l="l" t="t" r="r" b="b"/>
            <a:pathLst>
              <a:path w="50012" h="8940">
                <a:moveTo>
                  <a:pt x="19723" y="8940"/>
                </a:moveTo>
                <a:lnTo>
                  <a:pt x="19113" y="8331"/>
                </a:lnTo>
                <a:lnTo>
                  <a:pt x="0" y="0"/>
                </a:lnTo>
                <a:lnTo>
                  <a:pt x="50012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2013732" y="2754133"/>
            <a:ext cx="28054" cy="31305"/>
          </a:xfrm>
          <a:custGeom>
            <a:avLst/>
            <a:gdLst/>
            <a:ahLst/>
            <a:cxnLst/>
            <a:rect l="l" t="t" r="r" b="b"/>
            <a:pathLst>
              <a:path w="28054" h="31305">
                <a:moveTo>
                  <a:pt x="0" y="31305"/>
                </a:moveTo>
                <a:lnTo>
                  <a:pt x="17068" y="17691"/>
                </a:lnTo>
                <a:lnTo>
                  <a:pt x="2805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2026132" y="2514285"/>
            <a:ext cx="59766" cy="276847"/>
          </a:xfrm>
          <a:custGeom>
            <a:avLst/>
            <a:gdLst/>
            <a:ahLst/>
            <a:cxnLst/>
            <a:rect l="l" t="t" r="r" b="b"/>
            <a:pathLst>
              <a:path w="59766" h="276847">
                <a:moveTo>
                  <a:pt x="0" y="276847"/>
                </a:moveTo>
                <a:lnTo>
                  <a:pt x="59766" y="276847"/>
                </a:lnTo>
                <a:lnTo>
                  <a:pt x="59766" y="0"/>
                </a:lnTo>
                <a:lnTo>
                  <a:pt x="59766" y="27684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2008444" y="2723042"/>
            <a:ext cx="1422" cy="16459"/>
          </a:xfrm>
          <a:custGeom>
            <a:avLst/>
            <a:gdLst/>
            <a:ahLst/>
            <a:cxnLst/>
            <a:rect l="l" t="t" r="r" b="b"/>
            <a:pathLst>
              <a:path w="1422" h="16459">
                <a:moveTo>
                  <a:pt x="0" y="16459"/>
                </a:moveTo>
                <a:lnTo>
                  <a:pt x="1422" y="8331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2019627" y="2680760"/>
            <a:ext cx="13004" cy="12801"/>
          </a:xfrm>
          <a:custGeom>
            <a:avLst/>
            <a:gdLst/>
            <a:ahLst/>
            <a:cxnLst/>
            <a:rect l="l" t="t" r="r" b="b"/>
            <a:pathLst>
              <a:path w="13004" h="12801">
                <a:moveTo>
                  <a:pt x="0" y="0"/>
                </a:moveTo>
                <a:lnTo>
                  <a:pt x="11176" y="9956"/>
                </a:lnTo>
                <a:lnTo>
                  <a:pt x="13004" y="1280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2016784" y="2591123"/>
            <a:ext cx="12598" cy="11379"/>
          </a:xfrm>
          <a:custGeom>
            <a:avLst/>
            <a:gdLst/>
            <a:ahLst/>
            <a:cxnLst/>
            <a:rect l="l" t="t" r="r" b="b"/>
            <a:pathLst>
              <a:path w="12598" h="11379">
                <a:moveTo>
                  <a:pt x="0" y="11379"/>
                </a:moveTo>
                <a:lnTo>
                  <a:pt x="9347" y="4267"/>
                </a:lnTo>
                <a:lnTo>
                  <a:pt x="1259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2008444" y="2541727"/>
            <a:ext cx="1422" cy="16459"/>
          </a:xfrm>
          <a:custGeom>
            <a:avLst/>
            <a:gdLst/>
            <a:ahLst/>
            <a:cxnLst/>
            <a:rect l="l" t="t" r="r" b="b"/>
            <a:pathLst>
              <a:path w="1422" h="16459">
                <a:moveTo>
                  <a:pt x="0" y="0"/>
                </a:moveTo>
                <a:lnTo>
                  <a:pt x="1422" y="8128"/>
                </a:lnTo>
                <a:lnTo>
                  <a:pt x="0" y="1645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2016784" y="2497414"/>
            <a:ext cx="12598" cy="11379"/>
          </a:xfrm>
          <a:custGeom>
            <a:avLst/>
            <a:gdLst/>
            <a:ahLst/>
            <a:cxnLst/>
            <a:rect l="l" t="t" r="r" b="b"/>
            <a:pathLst>
              <a:path w="12598" h="11379">
                <a:moveTo>
                  <a:pt x="0" y="0"/>
                </a:moveTo>
                <a:lnTo>
                  <a:pt x="9347" y="7112"/>
                </a:lnTo>
                <a:lnTo>
                  <a:pt x="12598" y="1137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2013722" y="2409200"/>
            <a:ext cx="16878" cy="13614"/>
          </a:xfrm>
          <a:custGeom>
            <a:avLst/>
            <a:gdLst/>
            <a:ahLst/>
            <a:cxnLst/>
            <a:rect l="l" t="t" r="r" b="b"/>
            <a:pathLst>
              <a:path w="16878" h="13614">
                <a:moveTo>
                  <a:pt x="16878" y="0"/>
                </a:moveTo>
                <a:lnTo>
                  <a:pt x="825" y="13220"/>
                </a:lnTo>
                <a:lnTo>
                  <a:pt x="0" y="1361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2014543" y="2403717"/>
            <a:ext cx="19723" cy="18491"/>
          </a:xfrm>
          <a:custGeom>
            <a:avLst/>
            <a:gdLst/>
            <a:ahLst/>
            <a:cxnLst/>
            <a:rect l="l" t="t" r="r" b="b"/>
            <a:pathLst>
              <a:path w="19723" h="18491">
                <a:moveTo>
                  <a:pt x="0" y="18491"/>
                </a:moveTo>
                <a:lnTo>
                  <a:pt x="16268" y="5486"/>
                </a:lnTo>
                <a:lnTo>
                  <a:pt x="1972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2008445" y="2375051"/>
            <a:ext cx="203" cy="1828"/>
          </a:xfrm>
          <a:custGeom>
            <a:avLst/>
            <a:gdLst/>
            <a:ahLst/>
            <a:cxnLst/>
            <a:rect l="l" t="t" r="r" b="b"/>
            <a:pathLst>
              <a:path w="203" h="1828">
                <a:moveTo>
                  <a:pt x="203" y="0"/>
                </a:moveTo>
                <a:lnTo>
                  <a:pt x="0" y="18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2019634" y="2317934"/>
            <a:ext cx="23774" cy="32931"/>
          </a:xfrm>
          <a:custGeom>
            <a:avLst/>
            <a:gdLst/>
            <a:ahLst/>
            <a:cxnLst/>
            <a:rect l="l" t="t" r="r" b="b"/>
            <a:pathLst>
              <a:path w="23774" h="32931">
                <a:moveTo>
                  <a:pt x="23774" y="32931"/>
                </a:moveTo>
                <a:lnTo>
                  <a:pt x="23571" y="32118"/>
                </a:lnTo>
                <a:lnTo>
                  <a:pt x="15240" y="15252"/>
                </a:lnTo>
                <a:lnTo>
                  <a:pt x="0" y="0"/>
                </a:lnTo>
                <a:lnTo>
                  <a:pt x="14020" y="13614"/>
                </a:lnTo>
                <a:lnTo>
                  <a:pt x="14427" y="1442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2002961" y="2310414"/>
            <a:ext cx="16662" cy="7518"/>
          </a:xfrm>
          <a:custGeom>
            <a:avLst/>
            <a:gdLst/>
            <a:ahLst/>
            <a:cxnLst/>
            <a:rect l="l" t="t" r="r" b="b"/>
            <a:pathLst>
              <a:path w="16662" h="7518">
                <a:moveTo>
                  <a:pt x="0" y="0"/>
                </a:moveTo>
                <a:lnTo>
                  <a:pt x="16662" y="751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2038731" y="2834628"/>
            <a:ext cx="80289" cy="0"/>
          </a:xfrm>
          <a:custGeom>
            <a:avLst/>
            <a:gdLst/>
            <a:ahLst/>
            <a:cxnLst/>
            <a:rect l="l" t="t" r="r" b="b"/>
            <a:pathLst>
              <a:path w="80289">
                <a:moveTo>
                  <a:pt x="0" y="0"/>
                </a:moveTo>
                <a:lnTo>
                  <a:pt x="80289" y="0"/>
                </a:lnTo>
                <a:lnTo>
                  <a:pt x="1057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2030803" y="2761254"/>
            <a:ext cx="6502" cy="10566"/>
          </a:xfrm>
          <a:custGeom>
            <a:avLst/>
            <a:gdLst/>
            <a:ahLst/>
            <a:cxnLst/>
            <a:rect l="l" t="t" r="r" b="b"/>
            <a:pathLst>
              <a:path w="6502" h="10566">
                <a:moveTo>
                  <a:pt x="0" y="10566"/>
                </a:moveTo>
                <a:lnTo>
                  <a:pt x="2844" y="7111"/>
                </a:lnTo>
                <a:lnTo>
                  <a:pt x="650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2043813" y="2714304"/>
            <a:ext cx="2235" cy="20116"/>
          </a:xfrm>
          <a:custGeom>
            <a:avLst/>
            <a:gdLst/>
            <a:ahLst/>
            <a:cxnLst/>
            <a:rect l="l" t="t" r="r" b="b"/>
            <a:pathLst>
              <a:path w="2235" h="20116">
                <a:moveTo>
                  <a:pt x="2235" y="20116"/>
                </a:moveTo>
                <a:lnTo>
                  <a:pt x="2235" y="14833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2034872" y="2695802"/>
            <a:ext cx="7518" cy="15849"/>
          </a:xfrm>
          <a:custGeom>
            <a:avLst/>
            <a:gdLst/>
            <a:ahLst/>
            <a:cxnLst/>
            <a:rect l="l" t="t" r="r" b="b"/>
            <a:pathLst>
              <a:path w="7518" h="15849">
                <a:moveTo>
                  <a:pt x="0" y="0"/>
                </a:moveTo>
                <a:lnTo>
                  <a:pt x="6908" y="12801"/>
                </a:lnTo>
                <a:lnTo>
                  <a:pt x="7518" y="1584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2032842" y="2574240"/>
            <a:ext cx="7518" cy="13830"/>
          </a:xfrm>
          <a:custGeom>
            <a:avLst/>
            <a:gdLst/>
            <a:ahLst/>
            <a:cxnLst/>
            <a:rect l="l" t="t" r="r" b="b"/>
            <a:pathLst>
              <a:path w="7518" h="13830">
                <a:moveTo>
                  <a:pt x="0" y="13830"/>
                </a:moveTo>
                <a:lnTo>
                  <a:pt x="5892" y="5092"/>
                </a:lnTo>
                <a:lnTo>
                  <a:pt x="751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2042800" y="2549864"/>
            <a:ext cx="3251" cy="19913"/>
          </a:xfrm>
          <a:custGeom>
            <a:avLst/>
            <a:gdLst/>
            <a:ahLst/>
            <a:cxnLst/>
            <a:rect l="l" t="t" r="r" b="b"/>
            <a:pathLst>
              <a:path w="3251" h="19913">
                <a:moveTo>
                  <a:pt x="0" y="19913"/>
                </a:moveTo>
                <a:lnTo>
                  <a:pt x="2438" y="10159"/>
                </a:lnTo>
                <a:lnTo>
                  <a:pt x="325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2042800" y="2530140"/>
            <a:ext cx="2438" cy="14630"/>
          </a:xfrm>
          <a:custGeom>
            <a:avLst/>
            <a:gdLst/>
            <a:ahLst/>
            <a:cxnLst/>
            <a:rect l="l" t="t" r="r" b="b"/>
            <a:pathLst>
              <a:path w="2438" h="14630">
                <a:moveTo>
                  <a:pt x="0" y="0"/>
                </a:moveTo>
                <a:lnTo>
                  <a:pt x="2438" y="9563"/>
                </a:lnTo>
                <a:lnTo>
                  <a:pt x="2438" y="1463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2041784" y="2351878"/>
            <a:ext cx="4267" cy="39433"/>
          </a:xfrm>
          <a:custGeom>
            <a:avLst/>
            <a:gdLst/>
            <a:ahLst/>
            <a:cxnLst/>
            <a:rect l="l" t="t" r="r" b="b"/>
            <a:pathLst>
              <a:path w="4267" h="39433">
                <a:moveTo>
                  <a:pt x="0" y="39433"/>
                </a:moveTo>
                <a:lnTo>
                  <a:pt x="4267" y="19710"/>
                </a:lnTo>
                <a:lnTo>
                  <a:pt x="2032" y="0"/>
                </a:lnTo>
                <a:lnTo>
                  <a:pt x="4267" y="18897"/>
                </a:lnTo>
                <a:lnTo>
                  <a:pt x="4267" y="1971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2034874" y="2333185"/>
            <a:ext cx="8940" cy="18694"/>
          </a:xfrm>
          <a:custGeom>
            <a:avLst/>
            <a:gdLst/>
            <a:ahLst/>
            <a:cxnLst/>
            <a:rect l="l" t="t" r="r" b="b"/>
            <a:pathLst>
              <a:path w="8940" h="18694">
                <a:moveTo>
                  <a:pt x="8940" y="18694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2026126" y="2308788"/>
            <a:ext cx="59766" cy="205498"/>
          </a:xfrm>
          <a:custGeom>
            <a:avLst/>
            <a:gdLst/>
            <a:ahLst/>
            <a:cxnLst/>
            <a:rect l="l" t="t" r="r" b="b"/>
            <a:pathLst>
              <a:path w="59766" h="205498">
                <a:moveTo>
                  <a:pt x="59766" y="205498"/>
                </a:moveTo>
                <a:lnTo>
                  <a:pt x="59766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2049305" y="2308790"/>
            <a:ext cx="36588" cy="275018"/>
          </a:xfrm>
          <a:custGeom>
            <a:avLst/>
            <a:gdLst/>
            <a:ahLst/>
            <a:cxnLst/>
            <a:rect l="l" t="t" r="r" b="b"/>
            <a:pathLst>
              <a:path w="36588" h="275018">
                <a:moveTo>
                  <a:pt x="0" y="0"/>
                </a:moveTo>
                <a:lnTo>
                  <a:pt x="36588" y="0"/>
                </a:lnTo>
                <a:lnTo>
                  <a:pt x="36588" y="27501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2038934" y="2265086"/>
            <a:ext cx="80086" cy="203"/>
          </a:xfrm>
          <a:custGeom>
            <a:avLst/>
            <a:gdLst/>
            <a:ahLst/>
            <a:cxnLst/>
            <a:rect l="l" t="t" r="r" b="b"/>
            <a:pathLst>
              <a:path w="80086" h="203">
                <a:moveTo>
                  <a:pt x="0" y="0"/>
                </a:moveTo>
                <a:lnTo>
                  <a:pt x="80086" y="203"/>
                </a:lnTo>
                <a:lnTo>
                  <a:pt x="10363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2072476" y="2834628"/>
            <a:ext cx="46545" cy="0"/>
          </a:xfrm>
          <a:custGeom>
            <a:avLst/>
            <a:gdLst/>
            <a:ahLst/>
            <a:cxnLst/>
            <a:rect l="l" t="t" r="r" b="b"/>
            <a:pathLst>
              <a:path w="46545">
                <a:moveTo>
                  <a:pt x="0" y="0"/>
                </a:moveTo>
                <a:lnTo>
                  <a:pt x="46545" y="0"/>
                </a:lnTo>
                <a:lnTo>
                  <a:pt x="2338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2072476" y="2265291"/>
            <a:ext cx="46545" cy="0"/>
          </a:xfrm>
          <a:custGeom>
            <a:avLst/>
            <a:gdLst/>
            <a:ahLst/>
            <a:cxnLst/>
            <a:rect l="l" t="t" r="r" b="b"/>
            <a:pathLst>
              <a:path w="46545">
                <a:moveTo>
                  <a:pt x="0" y="0"/>
                </a:moveTo>
                <a:lnTo>
                  <a:pt x="46545" y="0"/>
                </a:lnTo>
                <a:lnTo>
                  <a:pt x="2338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2119021" y="2265291"/>
            <a:ext cx="206311" cy="338632"/>
          </a:xfrm>
          <a:custGeom>
            <a:avLst/>
            <a:gdLst/>
            <a:ahLst/>
            <a:cxnLst/>
            <a:rect l="l" t="t" r="r" b="b"/>
            <a:pathLst>
              <a:path w="206311" h="338632">
                <a:moveTo>
                  <a:pt x="0" y="0"/>
                </a:moveTo>
                <a:lnTo>
                  <a:pt x="206311" y="0"/>
                </a:lnTo>
                <a:lnTo>
                  <a:pt x="206311" y="33863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2119021" y="2265291"/>
            <a:ext cx="206311" cy="0"/>
          </a:xfrm>
          <a:custGeom>
            <a:avLst/>
            <a:gdLst/>
            <a:ahLst/>
            <a:cxnLst/>
            <a:rect l="l" t="t" r="r" b="b"/>
            <a:pathLst>
              <a:path w="206311">
                <a:moveTo>
                  <a:pt x="0" y="0"/>
                </a:moveTo>
                <a:lnTo>
                  <a:pt x="206311" y="0"/>
                </a:lnTo>
                <a:lnTo>
                  <a:pt x="170129" y="0"/>
                </a:lnTo>
                <a:lnTo>
                  <a:pt x="325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2122271" y="2265300"/>
            <a:ext cx="166878" cy="569328"/>
          </a:xfrm>
          <a:custGeom>
            <a:avLst/>
            <a:gdLst/>
            <a:ahLst/>
            <a:cxnLst/>
            <a:rect l="l" t="t" r="r" b="b"/>
            <a:pathLst>
              <a:path w="166877" h="569328">
                <a:moveTo>
                  <a:pt x="0" y="569328"/>
                </a:moveTo>
                <a:lnTo>
                  <a:pt x="166878" y="569328"/>
                </a:lnTo>
                <a:lnTo>
                  <a:pt x="16687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2119021" y="2803932"/>
            <a:ext cx="206311" cy="30695"/>
          </a:xfrm>
          <a:custGeom>
            <a:avLst/>
            <a:gdLst/>
            <a:ahLst/>
            <a:cxnLst/>
            <a:rect l="l" t="t" r="r" b="b"/>
            <a:pathLst>
              <a:path w="206311" h="30695">
                <a:moveTo>
                  <a:pt x="0" y="30695"/>
                </a:moveTo>
                <a:lnTo>
                  <a:pt x="206311" y="30695"/>
                </a:lnTo>
                <a:lnTo>
                  <a:pt x="206311" y="0"/>
                </a:lnTo>
                <a:lnTo>
                  <a:pt x="206311" y="30695"/>
                </a:lnTo>
                <a:lnTo>
                  <a:pt x="170129" y="3069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2119020" y="2792559"/>
            <a:ext cx="206311" cy="42062"/>
          </a:xfrm>
          <a:custGeom>
            <a:avLst/>
            <a:gdLst/>
            <a:ahLst/>
            <a:cxnLst/>
            <a:rect l="l" t="t" r="r" b="b"/>
            <a:pathLst>
              <a:path w="206311" h="42062">
                <a:moveTo>
                  <a:pt x="206311" y="23164"/>
                </a:moveTo>
                <a:lnTo>
                  <a:pt x="206311" y="0"/>
                </a:lnTo>
                <a:lnTo>
                  <a:pt x="206311" y="42062"/>
                </a:lnTo>
                <a:lnTo>
                  <a:pt x="0" y="4206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2142194" y="2834628"/>
            <a:ext cx="74803" cy="0"/>
          </a:xfrm>
          <a:custGeom>
            <a:avLst/>
            <a:gdLst/>
            <a:ahLst/>
            <a:cxnLst/>
            <a:rect l="l" t="t" r="r" b="b"/>
            <a:pathLst>
              <a:path w="74802">
                <a:moveTo>
                  <a:pt x="0" y="0"/>
                </a:moveTo>
                <a:lnTo>
                  <a:pt x="748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2142194" y="2265291"/>
            <a:ext cx="116065" cy="0"/>
          </a:xfrm>
          <a:custGeom>
            <a:avLst/>
            <a:gdLst/>
            <a:ahLst/>
            <a:cxnLst/>
            <a:rect l="l" t="t" r="r" b="b"/>
            <a:pathLst>
              <a:path w="116065">
                <a:moveTo>
                  <a:pt x="0" y="0"/>
                </a:moveTo>
                <a:lnTo>
                  <a:pt x="11606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2219838" y="2787473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0" y="203"/>
                </a:moveTo>
                <a:lnTo>
                  <a:pt x="2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2237323" y="2682791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20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2144025" y="2690920"/>
            <a:ext cx="120929" cy="101841"/>
          </a:xfrm>
          <a:custGeom>
            <a:avLst/>
            <a:gdLst/>
            <a:ahLst/>
            <a:cxnLst/>
            <a:rect l="l" t="t" r="r" b="b"/>
            <a:pathLst>
              <a:path w="120929" h="101841">
                <a:moveTo>
                  <a:pt x="15849" y="0"/>
                </a:moveTo>
                <a:lnTo>
                  <a:pt x="13004" y="2438"/>
                </a:lnTo>
                <a:lnTo>
                  <a:pt x="3251" y="20332"/>
                </a:lnTo>
                <a:lnTo>
                  <a:pt x="0" y="40449"/>
                </a:lnTo>
                <a:lnTo>
                  <a:pt x="3251" y="60375"/>
                </a:lnTo>
                <a:lnTo>
                  <a:pt x="13004" y="78257"/>
                </a:lnTo>
                <a:lnTo>
                  <a:pt x="27851" y="92075"/>
                </a:lnTo>
                <a:lnTo>
                  <a:pt x="46545" y="100215"/>
                </a:lnTo>
                <a:lnTo>
                  <a:pt x="66662" y="101841"/>
                </a:lnTo>
                <a:lnTo>
                  <a:pt x="86385" y="96951"/>
                </a:lnTo>
                <a:lnTo>
                  <a:pt x="103454" y="85775"/>
                </a:lnTo>
                <a:lnTo>
                  <a:pt x="114236" y="71755"/>
                </a:lnTo>
                <a:lnTo>
                  <a:pt x="109359" y="78257"/>
                </a:lnTo>
                <a:lnTo>
                  <a:pt x="115862" y="69723"/>
                </a:lnTo>
                <a:lnTo>
                  <a:pt x="120929" y="55283"/>
                </a:lnTo>
                <a:lnTo>
                  <a:pt x="115862" y="6972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2160282" y="2729745"/>
            <a:ext cx="51625" cy="46951"/>
          </a:xfrm>
          <a:custGeom>
            <a:avLst/>
            <a:gdLst/>
            <a:ahLst/>
            <a:cxnLst/>
            <a:rect l="l" t="t" r="r" b="b"/>
            <a:pathLst>
              <a:path w="51625" h="46951">
                <a:moveTo>
                  <a:pt x="0" y="1625"/>
                </a:moveTo>
                <a:lnTo>
                  <a:pt x="0" y="10566"/>
                </a:lnTo>
                <a:lnTo>
                  <a:pt x="0" y="0"/>
                </a:lnTo>
                <a:lnTo>
                  <a:pt x="0" y="10566"/>
                </a:lnTo>
                <a:lnTo>
                  <a:pt x="36385" y="10566"/>
                </a:lnTo>
                <a:lnTo>
                  <a:pt x="36385" y="46951"/>
                </a:lnTo>
                <a:lnTo>
                  <a:pt x="51625" y="46951"/>
                </a:lnTo>
                <a:lnTo>
                  <a:pt x="36385" y="46951"/>
                </a:lnTo>
                <a:lnTo>
                  <a:pt x="51625" y="46951"/>
                </a:lnTo>
                <a:lnTo>
                  <a:pt x="43700" y="4695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2144021" y="2723040"/>
            <a:ext cx="1422" cy="8331"/>
          </a:xfrm>
          <a:custGeom>
            <a:avLst/>
            <a:gdLst/>
            <a:ahLst/>
            <a:cxnLst/>
            <a:rect l="l" t="t" r="r" b="b"/>
            <a:pathLst>
              <a:path w="1422" h="8331">
                <a:moveTo>
                  <a:pt x="0" y="8331"/>
                </a:moveTo>
                <a:lnTo>
                  <a:pt x="1422" y="0"/>
                </a:lnTo>
                <a:lnTo>
                  <a:pt x="0" y="833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2147683" y="2721820"/>
            <a:ext cx="1625" cy="18897"/>
          </a:xfrm>
          <a:custGeom>
            <a:avLst/>
            <a:gdLst/>
            <a:ahLst/>
            <a:cxnLst/>
            <a:rect l="l" t="t" r="r" b="b"/>
            <a:pathLst>
              <a:path w="1625" h="18897">
                <a:moveTo>
                  <a:pt x="1625" y="0"/>
                </a:moveTo>
                <a:lnTo>
                  <a:pt x="0" y="9550"/>
                </a:lnTo>
                <a:lnTo>
                  <a:pt x="1625" y="1889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2160282" y="2723042"/>
            <a:ext cx="0" cy="17272"/>
          </a:xfrm>
          <a:custGeom>
            <a:avLst/>
            <a:gdLst/>
            <a:ahLst/>
            <a:cxnLst/>
            <a:rect l="l" t="t" r="r" b="b"/>
            <a:pathLst>
              <a:path h="17272">
                <a:moveTo>
                  <a:pt x="0" y="17272"/>
                </a:moveTo>
                <a:lnTo>
                  <a:pt x="0" y="0"/>
                </a:lnTo>
                <a:lnTo>
                  <a:pt x="0" y="670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2160282" y="2689904"/>
            <a:ext cx="36385" cy="33134"/>
          </a:xfrm>
          <a:custGeom>
            <a:avLst/>
            <a:gdLst/>
            <a:ahLst/>
            <a:cxnLst/>
            <a:rect l="l" t="t" r="r" b="b"/>
            <a:pathLst>
              <a:path w="36385" h="33134">
                <a:moveTo>
                  <a:pt x="0" y="33134"/>
                </a:moveTo>
                <a:lnTo>
                  <a:pt x="0" y="32321"/>
                </a:lnTo>
                <a:lnTo>
                  <a:pt x="36385" y="32321"/>
                </a:lnTo>
                <a:lnTo>
                  <a:pt x="36385" y="0"/>
                </a:lnTo>
                <a:lnTo>
                  <a:pt x="36385" y="26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2145450" y="2700686"/>
            <a:ext cx="7518" cy="22352"/>
          </a:xfrm>
          <a:custGeom>
            <a:avLst/>
            <a:gdLst/>
            <a:ahLst/>
            <a:cxnLst/>
            <a:rect l="l" t="t" r="r" b="b"/>
            <a:pathLst>
              <a:path w="7518" h="22351">
                <a:moveTo>
                  <a:pt x="0" y="22351"/>
                </a:moveTo>
                <a:lnTo>
                  <a:pt x="1828" y="10566"/>
                </a:lnTo>
                <a:lnTo>
                  <a:pt x="7518" y="0"/>
                </a:lnTo>
                <a:lnTo>
                  <a:pt x="1828" y="1056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2157032" y="2690922"/>
            <a:ext cx="2844" cy="2438"/>
          </a:xfrm>
          <a:custGeom>
            <a:avLst/>
            <a:gdLst/>
            <a:ahLst/>
            <a:cxnLst/>
            <a:rect l="l" t="t" r="r" b="b"/>
            <a:pathLst>
              <a:path w="2844" h="2438">
                <a:moveTo>
                  <a:pt x="0" y="2438"/>
                </a:moveTo>
                <a:lnTo>
                  <a:pt x="284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2157032" y="2669790"/>
            <a:ext cx="53657" cy="23571"/>
          </a:xfrm>
          <a:custGeom>
            <a:avLst/>
            <a:gdLst/>
            <a:ahLst/>
            <a:cxnLst/>
            <a:rect l="l" t="t" r="r" b="b"/>
            <a:pathLst>
              <a:path w="53657" h="23571">
                <a:moveTo>
                  <a:pt x="0" y="23571"/>
                </a:moveTo>
                <a:lnTo>
                  <a:pt x="14833" y="9956"/>
                </a:lnTo>
                <a:lnTo>
                  <a:pt x="33540" y="1828"/>
                </a:lnTo>
                <a:lnTo>
                  <a:pt x="53657" y="0"/>
                </a:lnTo>
                <a:lnTo>
                  <a:pt x="33540" y="1828"/>
                </a:lnTo>
                <a:lnTo>
                  <a:pt x="25209" y="5486"/>
                </a:lnTo>
                <a:lnTo>
                  <a:pt x="31508" y="26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2146868" y="2566729"/>
            <a:ext cx="63830" cy="44716"/>
          </a:xfrm>
          <a:custGeom>
            <a:avLst/>
            <a:gdLst/>
            <a:ahLst/>
            <a:cxnLst/>
            <a:rect l="l" t="t" r="r" b="b"/>
            <a:pathLst>
              <a:path w="63830" h="44716">
                <a:moveTo>
                  <a:pt x="41668" y="42075"/>
                </a:moveTo>
                <a:lnTo>
                  <a:pt x="43700" y="43091"/>
                </a:lnTo>
                <a:lnTo>
                  <a:pt x="63830" y="44716"/>
                </a:lnTo>
                <a:lnTo>
                  <a:pt x="43700" y="43091"/>
                </a:lnTo>
                <a:lnTo>
                  <a:pt x="37401" y="40246"/>
                </a:lnTo>
                <a:lnTo>
                  <a:pt x="41668" y="42075"/>
                </a:lnTo>
                <a:lnTo>
                  <a:pt x="25006" y="34759"/>
                </a:lnTo>
                <a:lnTo>
                  <a:pt x="10160" y="21132"/>
                </a:lnTo>
                <a:lnTo>
                  <a:pt x="406" y="3251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2144026" y="2504323"/>
            <a:ext cx="21336" cy="65659"/>
          </a:xfrm>
          <a:custGeom>
            <a:avLst/>
            <a:gdLst/>
            <a:ahLst/>
            <a:cxnLst/>
            <a:rect l="l" t="t" r="r" b="b"/>
            <a:pathLst>
              <a:path w="21336" h="65658">
                <a:moveTo>
                  <a:pt x="2844" y="62407"/>
                </a:moveTo>
                <a:lnTo>
                  <a:pt x="3251" y="65658"/>
                </a:lnTo>
                <a:lnTo>
                  <a:pt x="0" y="45529"/>
                </a:lnTo>
                <a:lnTo>
                  <a:pt x="3251" y="25615"/>
                </a:lnTo>
                <a:lnTo>
                  <a:pt x="13004" y="7734"/>
                </a:lnTo>
                <a:lnTo>
                  <a:pt x="21335" y="0"/>
                </a:lnTo>
                <a:lnTo>
                  <a:pt x="13004" y="7734"/>
                </a:lnTo>
                <a:lnTo>
                  <a:pt x="11785" y="996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2160282" y="2540916"/>
            <a:ext cx="5080" cy="18084"/>
          </a:xfrm>
          <a:custGeom>
            <a:avLst/>
            <a:gdLst/>
            <a:ahLst/>
            <a:cxnLst/>
            <a:rect l="l" t="t" r="r" b="b"/>
            <a:pathLst>
              <a:path w="5080" h="18084">
                <a:moveTo>
                  <a:pt x="0" y="8940"/>
                </a:moveTo>
                <a:lnTo>
                  <a:pt x="0" y="18084"/>
                </a:lnTo>
                <a:lnTo>
                  <a:pt x="5080" y="18084"/>
                </a:lnTo>
                <a:lnTo>
                  <a:pt x="0" y="18084"/>
                </a:lnTo>
                <a:lnTo>
                  <a:pt x="0" y="0"/>
                </a:lnTo>
                <a:lnTo>
                  <a:pt x="0" y="18084"/>
                </a:lnTo>
                <a:lnTo>
                  <a:pt x="0" y="731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2165365" y="2559003"/>
            <a:ext cx="23164" cy="0"/>
          </a:xfrm>
          <a:custGeom>
            <a:avLst/>
            <a:gdLst/>
            <a:ahLst/>
            <a:cxnLst/>
            <a:rect l="l" t="t" r="r" b="b"/>
            <a:pathLst>
              <a:path w="23164">
                <a:moveTo>
                  <a:pt x="0" y="0"/>
                </a:moveTo>
                <a:lnTo>
                  <a:pt x="23164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2147683" y="2540509"/>
            <a:ext cx="1625" cy="18897"/>
          </a:xfrm>
          <a:custGeom>
            <a:avLst/>
            <a:gdLst/>
            <a:ahLst/>
            <a:cxnLst/>
            <a:rect l="l" t="t" r="r" b="b"/>
            <a:pathLst>
              <a:path w="1625" h="18897">
                <a:moveTo>
                  <a:pt x="1625" y="0"/>
                </a:moveTo>
                <a:lnTo>
                  <a:pt x="0" y="9347"/>
                </a:lnTo>
                <a:lnTo>
                  <a:pt x="1625" y="18897"/>
                </a:lnTo>
                <a:lnTo>
                  <a:pt x="203" y="1076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2160282" y="2559003"/>
            <a:ext cx="2641" cy="0"/>
          </a:xfrm>
          <a:custGeom>
            <a:avLst/>
            <a:gdLst/>
            <a:ahLst/>
            <a:cxnLst/>
            <a:rect l="l" t="t" r="r" b="b"/>
            <a:pathLst>
              <a:path w="2641">
                <a:moveTo>
                  <a:pt x="0" y="0"/>
                </a:moveTo>
                <a:lnTo>
                  <a:pt x="264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2160282" y="2540915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  <a:lnTo>
                  <a:pt x="123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2165365" y="2498230"/>
            <a:ext cx="6502" cy="6096"/>
          </a:xfrm>
          <a:custGeom>
            <a:avLst/>
            <a:gdLst/>
            <a:ahLst/>
            <a:cxnLst/>
            <a:rect l="l" t="t" r="r" b="b"/>
            <a:pathLst>
              <a:path w="6502" h="6095">
                <a:moveTo>
                  <a:pt x="0" y="6096"/>
                </a:moveTo>
                <a:lnTo>
                  <a:pt x="6502" y="0"/>
                </a:lnTo>
                <a:lnTo>
                  <a:pt x="0" y="609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2182437" y="24968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2157032" y="2490918"/>
            <a:ext cx="31508" cy="21132"/>
          </a:xfrm>
          <a:custGeom>
            <a:avLst/>
            <a:gdLst/>
            <a:ahLst/>
            <a:cxnLst/>
            <a:rect l="l" t="t" r="r" b="b"/>
            <a:pathLst>
              <a:path w="31508" h="21132">
                <a:moveTo>
                  <a:pt x="0" y="21132"/>
                </a:moveTo>
                <a:lnTo>
                  <a:pt x="14833" y="7302"/>
                </a:lnTo>
                <a:lnTo>
                  <a:pt x="31508" y="0"/>
                </a:lnTo>
                <a:lnTo>
                  <a:pt x="14833" y="730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2145030" y="2375058"/>
            <a:ext cx="65659" cy="54876"/>
          </a:xfrm>
          <a:custGeom>
            <a:avLst/>
            <a:gdLst/>
            <a:ahLst/>
            <a:cxnLst/>
            <a:rect l="l" t="t" r="r" b="b"/>
            <a:pathLst>
              <a:path w="65658" h="54876">
                <a:moveTo>
                  <a:pt x="2247" y="13614"/>
                </a:moveTo>
                <a:lnTo>
                  <a:pt x="0" y="0"/>
                </a:lnTo>
                <a:lnTo>
                  <a:pt x="2247" y="13614"/>
                </a:lnTo>
                <a:lnTo>
                  <a:pt x="7531" y="23164"/>
                </a:lnTo>
                <a:lnTo>
                  <a:pt x="2247" y="13614"/>
                </a:lnTo>
                <a:lnTo>
                  <a:pt x="7531" y="23164"/>
                </a:lnTo>
                <a:lnTo>
                  <a:pt x="9359" y="26619"/>
                </a:lnTo>
                <a:lnTo>
                  <a:pt x="7531" y="23164"/>
                </a:lnTo>
                <a:lnTo>
                  <a:pt x="12001" y="31292"/>
                </a:lnTo>
                <a:lnTo>
                  <a:pt x="26847" y="45123"/>
                </a:lnTo>
                <a:lnTo>
                  <a:pt x="45542" y="53251"/>
                </a:lnTo>
                <a:lnTo>
                  <a:pt x="65658" y="54876"/>
                </a:lnTo>
                <a:lnTo>
                  <a:pt x="64033" y="5487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2219838" y="2312245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0" y="0"/>
                </a:moveTo>
                <a:lnTo>
                  <a:pt x="2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2237323" y="2417126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20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2160282" y="2323224"/>
            <a:ext cx="90652" cy="90652"/>
          </a:xfrm>
          <a:custGeom>
            <a:avLst/>
            <a:gdLst/>
            <a:ahLst/>
            <a:cxnLst/>
            <a:rect l="l" t="t" r="r" b="b"/>
            <a:pathLst>
              <a:path w="90652" h="90652">
                <a:moveTo>
                  <a:pt x="0" y="54470"/>
                </a:moveTo>
                <a:lnTo>
                  <a:pt x="36385" y="54470"/>
                </a:lnTo>
                <a:lnTo>
                  <a:pt x="36385" y="90652"/>
                </a:lnTo>
                <a:lnTo>
                  <a:pt x="54483" y="90652"/>
                </a:lnTo>
                <a:lnTo>
                  <a:pt x="54483" y="54470"/>
                </a:lnTo>
                <a:lnTo>
                  <a:pt x="90652" y="54470"/>
                </a:lnTo>
                <a:lnTo>
                  <a:pt x="90652" y="36385"/>
                </a:lnTo>
                <a:lnTo>
                  <a:pt x="54483" y="36385"/>
                </a:lnTo>
                <a:lnTo>
                  <a:pt x="54483" y="0"/>
                </a:lnTo>
                <a:lnTo>
                  <a:pt x="36385" y="0"/>
                </a:lnTo>
                <a:lnTo>
                  <a:pt x="36385" y="36385"/>
                </a:lnTo>
                <a:lnTo>
                  <a:pt x="0" y="36385"/>
                </a:lnTo>
                <a:lnTo>
                  <a:pt x="0" y="5447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2144026" y="2312244"/>
            <a:ext cx="38620" cy="76428"/>
          </a:xfrm>
          <a:custGeom>
            <a:avLst/>
            <a:gdLst/>
            <a:ahLst/>
            <a:cxnLst/>
            <a:rect l="l" t="t" r="r" b="b"/>
            <a:pathLst>
              <a:path w="38620" h="76428">
                <a:moveTo>
                  <a:pt x="3251" y="76428"/>
                </a:moveTo>
                <a:lnTo>
                  <a:pt x="0" y="56299"/>
                </a:lnTo>
                <a:lnTo>
                  <a:pt x="3251" y="36385"/>
                </a:lnTo>
                <a:lnTo>
                  <a:pt x="13004" y="18491"/>
                </a:lnTo>
                <a:lnTo>
                  <a:pt x="27851" y="4673"/>
                </a:lnTo>
                <a:lnTo>
                  <a:pt x="38620" y="0"/>
                </a:lnTo>
                <a:lnTo>
                  <a:pt x="27851" y="4673"/>
                </a:lnTo>
                <a:lnTo>
                  <a:pt x="13004" y="18491"/>
                </a:lnTo>
                <a:lnTo>
                  <a:pt x="10972" y="2214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2160282" y="2366920"/>
            <a:ext cx="0" cy="8128"/>
          </a:xfrm>
          <a:custGeom>
            <a:avLst/>
            <a:gdLst/>
            <a:ahLst/>
            <a:cxnLst/>
            <a:rect l="l" t="t" r="r" b="b"/>
            <a:pathLst>
              <a:path h="8127">
                <a:moveTo>
                  <a:pt x="0" y="1625"/>
                </a:moveTo>
                <a:lnTo>
                  <a:pt x="0" y="8128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2160282" y="2359607"/>
            <a:ext cx="0" cy="15443"/>
          </a:xfrm>
          <a:custGeom>
            <a:avLst/>
            <a:gdLst/>
            <a:ahLst/>
            <a:cxnLst/>
            <a:rect l="l" t="t" r="r" b="b"/>
            <a:pathLst>
              <a:path h="15443">
                <a:moveTo>
                  <a:pt x="0" y="1544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2147683" y="2359192"/>
            <a:ext cx="1625" cy="18707"/>
          </a:xfrm>
          <a:custGeom>
            <a:avLst/>
            <a:gdLst/>
            <a:ahLst/>
            <a:cxnLst/>
            <a:rect l="l" t="t" r="r" b="b"/>
            <a:pathLst>
              <a:path w="1625" h="18707">
                <a:moveTo>
                  <a:pt x="1625" y="18707"/>
                </a:moveTo>
                <a:lnTo>
                  <a:pt x="0" y="9359"/>
                </a:lnTo>
                <a:lnTo>
                  <a:pt x="162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2144021" y="2368142"/>
            <a:ext cx="1016" cy="6908"/>
          </a:xfrm>
          <a:custGeom>
            <a:avLst/>
            <a:gdLst/>
            <a:ahLst/>
            <a:cxnLst/>
            <a:rect l="l" t="t" r="r" b="b"/>
            <a:pathLst>
              <a:path w="1016" h="6908">
                <a:moveTo>
                  <a:pt x="1016" y="6908"/>
                </a:moveTo>
                <a:lnTo>
                  <a:pt x="0" y="406"/>
                </a:lnTo>
                <a:lnTo>
                  <a:pt x="0" y="0"/>
                </a:lnTo>
                <a:lnTo>
                  <a:pt x="0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2147684" y="2368546"/>
            <a:ext cx="1016" cy="6108"/>
          </a:xfrm>
          <a:custGeom>
            <a:avLst/>
            <a:gdLst/>
            <a:ahLst/>
            <a:cxnLst/>
            <a:rect l="l" t="t" r="r" b="b"/>
            <a:pathLst>
              <a:path w="1016" h="6108">
                <a:moveTo>
                  <a:pt x="0" y="0"/>
                </a:moveTo>
                <a:lnTo>
                  <a:pt x="1016" y="610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2159265" y="2316923"/>
            <a:ext cx="12611" cy="11785"/>
          </a:xfrm>
          <a:custGeom>
            <a:avLst/>
            <a:gdLst/>
            <a:ahLst/>
            <a:cxnLst/>
            <a:rect l="l" t="t" r="r" b="b"/>
            <a:pathLst>
              <a:path w="12611" h="11785">
                <a:moveTo>
                  <a:pt x="0" y="11785"/>
                </a:moveTo>
                <a:lnTo>
                  <a:pt x="1261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2182437" y="260311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2183460" y="2606567"/>
            <a:ext cx="812" cy="406"/>
          </a:xfrm>
          <a:custGeom>
            <a:avLst/>
            <a:gdLst/>
            <a:ahLst/>
            <a:cxnLst/>
            <a:rect l="l" t="t" r="r" b="b"/>
            <a:pathLst>
              <a:path w="812" h="406">
                <a:moveTo>
                  <a:pt x="812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2165365" y="2540915"/>
            <a:ext cx="23164" cy="0"/>
          </a:xfrm>
          <a:custGeom>
            <a:avLst/>
            <a:gdLst/>
            <a:ahLst/>
            <a:cxnLst/>
            <a:rect l="l" t="t" r="r" b="b"/>
            <a:pathLst>
              <a:path w="23164">
                <a:moveTo>
                  <a:pt x="0" y="0"/>
                </a:moveTo>
                <a:lnTo>
                  <a:pt x="23164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2171871" y="2488473"/>
            <a:ext cx="94729" cy="122974"/>
          </a:xfrm>
          <a:custGeom>
            <a:avLst/>
            <a:gdLst/>
            <a:ahLst/>
            <a:cxnLst/>
            <a:rect l="l" t="t" r="r" b="b"/>
            <a:pathLst>
              <a:path w="94729" h="122974">
                <a:moveTo>
                  <a:pt x="0" y="9753"/>
                </a:moveTo>
                <a:lnTo>
                  <a:pt x="18694" y="1625"/>
                </a:lnTo>
                <a:lnTo>
                  <a:pt x="38823" y="0"/>
                </a:lnTo>
                <a:lnTo>
                  <a:pt x="58547" y="5080"/>
                </a:lnTo>
                <a:lnTo>
                  <a:pt x="75615" y="16052"/>
                </a:lnTo>
                <a:lnTo>
                  <a:pt x="88011" y="32105"/>
                </a:lnTo>
                <a:lnTo>
                  <a:pt x="94729" y="51435"/>
                </a:lnTo>
                <a:lnTo>
                  <a:pt x="94729" y="71551"/>
                </a:lnTo>
                <a:lnTo>
                  <a:pt x="88011" y="90855"/>
                </a:lnTo>
                <a:lnTo>
                  <a:pt x="75615" y="106921"/>
                </a:lnTo>
                <a:lnTo>
                  <a:pt x="58547" y="117894"/>
                </a:lnTo>
                <a:lnTo>
                  <a:pt x="38823" y="12297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2171871" y="2307167"/>
            <a:ext cx="63207" cy="9753"/>
          </a:xfrm>
          <a:custGeom>
            <a:avLst/>
            <a:gdLst/>
            <a:ahLst/>
            <a:cxnLst/>
            <a:rect l="l" t="t" r="r" b="b"/>
            <a:pathLst>
              <a:path w="63207" h="9753">
                <a:moveTo>
                  <a:pt x="0" y="9753"/>
                </a:moveTo>
                <a:lnTo>
                  <a:pt x="18694" y="1625"/>
                </a:lnTo>
                <a:lnTo>
                  <a:pt x="38823" y="0"/>
                </a:lnTo>
                <a:lnTo>
                  <a:pt x="58547" y="4876"/>
                </a:lnTo>
                <a:lnTo>
                  <a:pt x="63207" y="7924"/>
                </a:lnTo>
                <a:lnTo>
                  <a:pt x="58547" y="4876"/>
                </a:lnTo>
                <a:lnTo>
                  <a:pt x="50012" y="2641"/>
                </a:lnTo>
                <a:lnTo>
                  <a:pt x="58547" y="487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2204191" y="2785644"/>
            <a:ext cx="29463" cy="7112"/>
          </a:xfrm>
          <a:custGeom>
            <a:avLst/>
            <a:gdLst/>
            <a:ahLst/>
            <a:cxnLst/>
            <a:rect l="l" t="t" r="r" b="b"/>
            <a:pathLst>
              <a:path w="29463" h="7112">
                <a:moveTo>
                  <a:pt x="4470" y="6908"/>
                </a:moveTo>
                <a:lnTo>
                  <a:pt x="0" y="6502"/>
                </a:lnTo>
                <a:lnTo>
                  <a:pt x="6502" y="7111"/>
                </a:lnTo>
                <a:lnTo>
                  <a:pt x="26212" y="2235"/>
                </a:lnTo>
                <a:lnTo>
                  <a:pt x="2946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2196668" y="2686046"/>
            <a:ext cx="54267" cy="90652"/>
          </a:xfrm>
          <a:custGeom>
            <a:avLst/>
            <a:gdLst/>
            <a:ahLst/>
            <a:cxnLst/>
            <a:rect l="l" t="t" r="r" b="b"/>
            <a:pathLst>
              <a:path w="54267" h="90652">
                <a:moveTo>
                  <a:pt x="8940" y="90652"/>
                </a:moveTo>
                <a:lnTo>
                  <a:pt x="18084" y="90652"/>
                </a:lnTo>
                <a:lnTo>
                  <a:pt x="18084" y="54267"/>
                </a:lnTo>
                <a:lnTo>
                  <a:pt x="54267" y="54267"/>
                </a:lnTo>
                <a:lnTo>
                  <a:pt x="54267" y="36182"/>
                </a:lnTo>
                <a:lnTo>
                  <a:pt x="18084" y="36182"/>
                </a:lnTo>
                <a:lnTo>
                  <a:pt x="18084" y="0"/>
                </a:lnTo>
                <a:lnTo>
                  <a:pt x="0" y="0"/>
                </a:lnTo>
                <a:lnTo>
                  <a:pt x="0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2203989" y="2686043"/>
            <a:ext cx="3251" cy="0"/>
          </a:xfrm>
          <a:custGeom>
            <a:avLst/>
            <a:gdLst/>
            <a:ahLst/>
            <a:cxnLst/>
            <a:rect l="l" t="t" r="r" b="b"/>
            <a:pathLst>
              <a:path w="3251">
                <a:moveTo>
                  <a:pt x="3251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2190568" y="2669782"/>
            <a:ext cx="33134" cy="3251"/>
          </a:xfrm>
          <a:custGeom>
            <a:avLst/>
            <a:gdLst/>
            <a:ahLst/>
            <a:cxnLst/>
            <a:rect l="l" t="t" r="r" b="b"/>
            <a:pathLst>
              <a:path w="33134" h="3251">
                <a:moveTo>
                  <a:pt x="0" y="1828"/>
                </a:moveTo>
                <a:lnTo>
                  <a:pt x="20129" y="0"/>
                </a:lnTo>
                <a:lnTo>
                  <a:pt x="33134" y="3251"/>
                </a:lnTo>
                <a:lnTo>
                  <a:pt x="2012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2190568" y="2606975"/>
            <a:ext cx="37604" cy="4470"/>
          </a:xfrm>
          <a:custGeom>
            <a:avLst/>
            <a:gdLst/>
            <a:ahLst/>
            <a:cxnLst/>
            <a:rect l="l" t="t" r="r" b="b"/>
            <a:pathLst>
              <a:path w="37604" h="4470">
                <a:moveTo>
                  <a:pt x="0" y="2844"/>
                </a:moveTo>
                <a:lnTo>
                  <a:pt x="20129" y="4470"/>
                </a:lnTo>
                <a:lnTo>
                  <a:pt x="3760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2188538" y="2559003"/>
            <a:ext cx="23368" cy="36182"/>
          </a:xfrm>
          <a:custGeom>
            <a:avLst/>
            <a:gdLst/>
            <a:ahLst/>
            <a:cxnLst/>
            <a:rect l="l" t="t" r="r" b="b"/>
            <a:pathLst>
              <a:path w="23368" h="36182">
                <a:moveTo>
                  <a:pt x="8127" y="36182"/>
                </a:moveTo>
                <a:lnTo>
                  <a:pt x="23367" y="36182"/>
                </a:lnTo>
                <a:lnTo>
                  <a:pt x="8127" y="36182"/>
                </a:lnTo>
                <a:lnTo>
                  <a:pt x="8127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2196668" y="2504532"/>
            <a:ext cx="54267" cy="90652"/>
          </a:xfrm>
          <a:custGeom>
            <a:avLst/>
            <a:gdLst/>
            <a:ahLst/>
            <a:cxnLst/>
            <a:rect l="l" t="t" r="r" b="b"/>
            <a:pathLst>
              <a:path w="54267" h="90652">
                <a:moveTo>
                  <a:pt x="8940" y="90652"/>
                </a:moveTo>
                <a:lnTo>
                  <a:pt x="15240" y="90652"/>
                </a:lnTo>
                <a:lnTo>
                  <a:pt x="7315" y="90652"/>
                </a:lnTo>
                <a:lnTo>
                  <a:pt x="18084" y="90652"/>
                </a:lnTo>
                <a:lnTo>
                  <a:pt x="18084" y="54470"/>
                </a:lnTo>
                <a:lnTo>
                  <a:pt x="54267" y="54470"/>
                </a:lnTo>
                <a:lnTo>
                  <a:pt x="54267" y="45326"/>
                </a:lnTo>
                <a:lnTo>
                  <a:pt x="54267" y="36385"/>
                </a:lnTo>
                <a:lnTo>
                  <a:pt x="18084" y="36385"/>
                </a:lnTo>
                <a:lnTo>
                  <a:pt x="18084" y="0"/>
                </a:lnTo>
                <a:lnTo>
                  <a:pt x="0" y="0"/>
                </a:lnTo>
                <a:lnTo>
                  <a:pt x="10579" y="0"/>
                </a:lnTo>
                <a:lnTo>
                  <a:pt x="0" y="0"/>
                </a:lnTo>
                <a:lnTo>
                  <a:pt x="894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2188538" y="2504528"/>
            <a:ext cx="8128" cy="36385"/>
          </a:xfrm>
          <a:custGeom>
            <a:avLst/>
            <a:gdLst/>
            <a:ahLst/>
            <a:cxnLst/>
            <a:rect l="l" t="t" r="r" b="b"/>
            <a:pathLst>
              <a:path w="8127" h="36385">
                <a:moveTo>
                  <a:pt x="8127" y="0"/>
                </a:moveTo>
                <a:lnTo>
                  <a:pt x="8127" y="36385"/>
                </a:lnTo>
                <a:lnTo>
                  <a:pt x="0" y="3638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2203989" y="2504528"/>
            <a:ext cx="7924" cy="0"/>
          </a:xfrm>
          <a:custGeom>
            <a:avLst/>
            <a:gdLst/>
            <a:ahLst/>
            <a:cxnLst/>
            <a:rect l="l" t="t" r="r" b="b"/>
            <a:pathLst>
              <a:path w="7924">
                <a:moveTo>
                  <a:pt x="3251" y="0"/>
                </a:moveTo>
                <a:lnTo>
                  <a:pt x="7924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2196666" y="2508596"/>
            <a:ext cx="0" cy="2438"/>
          </a:xfrm>
          <a:custGeom>
            <a:avLst/>
            <a:gdLst/>
            <a:ahLst/>
            <a:cxnLst/>
            <a:rect l="l" t="t" r="r" b="b"/>
            <a:pathLst>
              <a:path h="2438">
                <a:moveTo>
                  <a:pt x="0" y="2438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2211912" y="2504528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2188537" y="2488474"/>
            <a:ext cx="28867" cy="2438"/>
          </a:xfrm>
          <a:custGeom>
            <a:avLst/>
            <a:gdLst/>
            <a:ahLst/>
            <a:cxnLst/>
            <a:rect l="l" t="t" r="r" b="b"/>
            <a:pathLst>
              <a:path w="28867" h="2438">
                <a:moveTo>
                  <a:pt x="0" y="2438"/>
                </a:moveTo>
                <a:lnTo>
                  <a:pt x="2032" y="1625"/>
                </a:lnTo>
                <a:lnTo>
                  <a:pt x="22161" y="0"/>
                </a:lnTo>
                <a:lnTo>
                  <a:pt x="28867" y="1625"/>
                </a:lnTo>
                <a:lnTo>
                  <a:pt x="23380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2190563" y="2488472"/>
            <a:ext cx="20129" cy="1625"/>
          </a:xfrm>
          <a:custGeom>
            <a:avLst/>
            <a:gdLst/>
            <a:ahLst/>
            <a:cxnLst/>
            <a:rect l="l" t="t" r="r" b="b"/>
            <a:pathLst>
              <a:path w="20129" h="1625">
                <a:moveTo>
                  <a:pt x="20129" y="0"/>
                </a:moveTo>
                <a:lnTo>
                  <a:pt x="0" y="162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2209068" y="2428306"/>
            <a:ext cx="8940" cy="1625"/>
          </a:xfrm>
          <a:custGeom>
            <a:avLst/>
            <a:gdLst/>
            <a:ahLst/>
            <a:cxnLst/>
            <a:rect l="l" t="t" r="r" b="b"/>
            <a:pathLst>
              <a:path w="8940" h="1625">
                <a:moveTo>
                  <a:pt x="0" y="1625"/>
                </a:moveTo>
                <a:lnTo>
                  <a:pt x="1625" y="1625"/>
                </a:lnTo>
                <a:lnTo>
                  <a:pt x="894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2210692" y="2315085"/>
            <a:ext cx="55905" cy="114846"/>
          </a:xfrm>
          <a:custGeom>
            <a:avLst/>
            <a:gdLst/>
            <a:ahLst/>
            <a:cxnLst/>
            <a:rect l="l" t="t" r="r" b="b"/>
            <a:pathLst>
              <a:path w="55905" h="114846">
                <a:moveTo>
                  <a:pt x="0" y="114846"/>
                </a:moveTo>
                <a:lnTo>
                  <a:pt x="19723" y="109969"/>
                </a:lnTo>
                <a:lnTo>
                  <a:pt x="36791" y="98793"/>
                </a:lnTo>
                <a:lnTo>
                  <a:pt x="49187" y="82931"/>
                </a:lnTo>
                <a:lnTo>
                  <a:pt x="55905" y="63627"/>
                </a:lnTo>
                <a:lnTo>
                  <a:pt x="55905" y="43294"/>
                </a:lnTo>
                <a:lnTo>
                  <a:pt x="49187" y="24193"/>
                </a:lnTo>
                <a:lnTo>
                  <a:pt x="36791" y="8128"/>
                </a:lnTo>
                <a:lnTo>
                  <a:pt x="24384" y="0"/>
                </a:lnTo>
                <a:lnTo>
                  <a:pt x="36791" y="81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2203989" y="2413875"/>
            <a:ext cx="3251" cy="0"/>
          </a:xfrm>
          <a:custGeom>
            <a:avLst/>
            <a:gdLst/>
            <a:ahLst/>
            <a:cxnLst/>
            <a:rect l="l" t="t" r="r" b="b"/>
            <a:pathLst>
              <a:path w="3251">
                <a:moveTo>
                  <a:pt x="3251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2211912" y="2413875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2196661" y="2323218"/>
            <a:ext cx="15252" cy="0"/>
          </a:xfrm>
          <a:custGeom>
            <a:avLst/>
            <a:gdLst/>
            <a:ahLst/>
            <a:cxnLst/>
            <a:rect l="l" t="t" r="r" b="b"/>
            <a:pathLst>
              <a:path w="15252">
                <a:moveTo>
                  <a:pt x="10579" y="0"/>
                </a:moveTo>
                <a:lnTo>
                  <a:pt x="0" y="0"/>
                </a:lnTo>
                <a:lnTo>
                  <a:pt x="15252" y="0"/>
                </a:lnTo>
                <a:lnTo>
                  <a:pt x="7327" y="0"/>
                </a:lnTo>
                <a:lnTo>
                  <a:pt x="894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2196666" y="2323218"/>
            <a:ext cx="7315" cy="0"/>
          </a:xfrm>
          <a:custGeom>
            <a:avLst/>
            <a:gdLst/>
            <a:ahLst/>
            <a:cxnLst/>
            <a:rect l="l" t="t" r="r" b="b"/>
            <a:pathLst>
              <a:path w="7315">
                <a:moveTo>
                  <a:pt x="0" y="0"/>
                </a:moveTo>
                <a:lnTo>
                  <a:pt x="731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2211912" y="2323218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2211912" y="2787879"/>
            <a:ext cx="18503" cy="4673"/>
          </a:xfrm>
          <a:custGeom>
            <a:avLst/>
            <a:gdLst/>
            <a:ahLst/>
            <a:cxnLst/>
            <a:rect l="l" t="t" r="r" b="b"/>
            <a:pathLst>
              <a:path w="18503" h="4673">
                <a:moveTo>
                  <a:pt x="0" y="4673"/>
                </a:moveTo>
                <a:lnTo>
                  <a:pt x="185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2211917" y="2776698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2844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2211912" y="2670191"/>
            <a:ext cx="54686" cy="92481"/>
          </a:xfrm>
          <a:custGeom>
            <a:avLst/>
            <a:gdLst/>
            <a:ahLst/>
            <a:cxnLst/>
            <a:rect l="l" t="t" r="r" b="b"/>
            <a:pathLst>
              <a:path w="54686" h="92481">
                <a:moveTo>
                  <a:pt x="46342" y="92481"/>
                </a:moveTo>
                <a:lnTo>
                  <a:pt x="47980" y="90449"/>
                </a:lnTo>
                <a:lnTo>
                  <a:pt x="54686" y="71335"/>
                </a:lnTo>
                <a:lnTo>
                  <a:pt x="54686" y="51015"/>
                </a:lnTo>
                <a:lnTo>
                  <a:pt x="47980" y="31699"/>
                </a:lnTo>
                <a:lnTo>
                  <a:pt x="35572" y="15849"/>
                </a:lnTo>
                <a:lnTo>
                  <a:pt x="18503" y="4673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2211912" y="2595379"/>
            <a:ext cx="35572" cy="15659"/>
          </a:xfrm>
          <a:custGeom>
            <a:avLst/>
            <a:gdLst/>
            <a:ahLst/>
            <a:cxnLst/>
            <a:rect l="l" t="t" r="r" b="b"/>
            <a:pathLst>
              <a:path w="35572" h="15659">
                <a:moveTo>
                  <a:pt x="0" y="15659"/>
                </a:moveTo>
                <a:lnTo>
                  <a:pt x="18503" y="10985"/>
                </a:lnTo>
                <a:lnTo>
                  <a:pt x="3557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2211912" y="2595185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2235083" y="2583808"/>
            <a:ext cx="21348" cy="19507"/>
          </a:xfrm>
          <a:custGeom>
            <a:avLst/>
            <a:gdLst/>
            <a:ahLst/>
            <a:cxnLst/>
            <a:rect l="l" t="t" r="r" b="b"/>
            <a:pathLst>
              <a:path w="21348" h="19507">
                <a:moveTo>
                  <a:pt x="0" y="19507"/>
                </a:moveTo>
                <a:lnTo>
                  <a:pt x="12395" y="11582"/>
                </a:lnTo>
                <a:lnTo>
                  <a:pt x="21348" y="0"/>
                </a:lnTo>
                <a:lnTo>
                  <a:pt x="12395" y="1158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2230412" y="2312042"/>
            <a:ext cx="21336" cy="16662"/>
          </a:xfrm>
          <a:custGeom>
            <a:avLst/>
            <a:gdLst/>
            <a:ahLst/>
            <a:cxnLst/>
            <a:rect l="l" t="t" r="r" b="b"/>
            <a:pathLst>
              <a:path w="21336" h="16662">
                <a:moveTo>
                  <a:pt x="0" y="0"/>
                </a:moveTo>
                <a:lnTo>
                  <a:pt x="17068" y="11176"/>
                </a:lnTo>
                <a:lnTo>
                  <a:pt x="21336" y="1666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2250936" y="2729746"/>
            <a:ext cx="0" cy="3251"/>
          </a:xfrm>
          <a:custGeom>
            <a:avLst/>
            <a:gdLst/>
            <a:ahLst/>
            <a:cxnLst/>
            <a:rect l="l" t="t" r="r" b="b"/>
            <a:pathLst>
              <a:path h="3251">
                <a:moveTo>
                  <a:pt x="0" y="0"/>
                </a:moveTo>
                <a:lnTo>
                  <a:pt x="0" y="325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2256425" y="2560636"/>
            <a:ext cx="9956" cy="23164"/>
          </a:xfrm>
          <a:custGeom>
            <a:avLst/>
            <a:gdLst/>
            <a:ahLst/>
            <a:cxnLst/>
            <a:rect l="l" t="t" r="r" b="b"/>
            <a:pathLst>
              <a:path w="9956" h="23164">
                <a:moveTo>
                  <a:pt x="1828" y="20726"/>
                </a:moveTo>
                <a:lnTo>
                  <a:pt x="0" y="23164"/>
                </a:lnTo>
                <a:lnTo>
                  <a:pt x="3467" y="18694"/>
                </a:lnTo>
                <a:lnTo>
                  <a:pt x="995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2235083" y="2540915"/>
            <a:ext cx="15849" cy="0"/>
          </a:xfrm>
          <a:custGeom>
            <a:avLst/>
            <a:gdLst/>
            <a:ahLst/>
            <a:cxnLst/>
            <a:rect l="l" t="t" r="r" b="b"/>
            <a:pathLst>
              <a:path w="15849">
                <a:moveTo>
                  <a:pt x="0" y="0"/>
                </a:moveTo>
                <a:lnTo>
                  <a:pt x="15849" y="0"/>
                </a:lnTo>
                <a:lnTo>
                  <a:pt x="956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2235078" y="2559003"/>
            <a:ext cx="15862" cy="0"/>
          </a:xfrm>
          <a:custGeom>
            <a:avLst/>
            <a:gdLst/>
            <a:ahLst/>
            <a:cxnLst/>
            <a:rect l="l" t="t" r="r" b="b"/>
            <a:pathLst>
              <a:path w="15862">
                <a:moveTo>
                  <a:pt x="9563" y="0"/>
                </a:moveTo>
                <a:lnTo>
                  <a:pt x="15862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2249322" y="2538985"/>
            <a:ext cx="0" cy="21948"/>
          </a:xfrm>
          <a:custGeom>
            <a:avLst/>
            <a:gdLst/>
            <a:ahLst/>
            <a:cxnLst/>
            <a:rect l="l" t="t" r="r" b="b"/>
            <a:pathLst>
              <a:path h="21948">
                <a:moveTo>
                  <a:pt x="0" y="0"/>
                </a:moveTo>
                <a:lnTo>
                  <a:pt x="0" y="21948"/>
                </a:lnTo>
              </a:path>
            </a:pathLst>
          </a:custGeom>
          <a:ln w="3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2240982" y="2500261"/>
            <a:ext cx="17272" cy="18288"/>
          </a:xfrm>
          <a:custGeom>
            <a:avLst/>
            <a:gdLst/>
            <a:ahLst/>
            <a:cxnLst/>
            <a:rect l="l" t="t" r="r" b="b"/>
            <a:pathLst>
              <a:path w="17272" h="18287">
                <a:moveTo>
                  <a:pt x="6502" y="4267"/>
                </a:moveTo>
                <a:lnTo>
                  <a:pt x="17272" y="18288"/>
                </a:lnTo>
                <a:lnTo>
                  <a:pt x="6502" y="4267"/>
                </a:lnTo>
                <a:lnTo>
                  <a:pt x="0" y="0"/>
                </a:lnTo>
                <a:lnTo>
                  <a:pt x="6502" y="426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2250936" y="2366923"/>
            <a:ext cx="0" cy="3251"/>
          </a:xfrm>
          <a:custGeom>
            <a:avLst/>
            <a:gdLst/>
            <a:ahLst/>
            <a:cxnLst/>
            <a:rect l="l" t="t" r="r" b="b"/>
            <a:pathLst>
              <a:path h="3251">
                <a:moveTo>
                  <a:pt x="0" y="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2261104" y="2705150"/>
            <a:ext cx="5486" cy="36385"/>
          </a:xfrm>
          <a:custGeom>
            <a:avLst/>
            <a:gdLst/>
            <a:ahLst/>
            <a:cxnLst/>
            <a:rect l="l" t="t" r="r" b="b"/>
            <a:pathLst>
              <a:path w="5486" h="36385">
                <a:moveTo>
                  <a:pt x="0" y="0"/>
                </a:moveTo>
                <a:lnTo>
                  <a:pt x="5486" y="16052"/>
                </a:lnTo>
                <a:lnTo>
                  <a:pt x="5486" y="36385"/>
                </a:lnTo>
                <a:lnTo>
                  <a:pt x="5486" y="1789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2264956" y="2741535"/>
            <a:ext cx="1638" cy="4673"/>
          </a:xfrm>
          <a:custGeom>
            <a:avLst/>
            <a:gdLst/>
            <a:ahLst/>
            <a:cxnLst/>
            <a:rect l="l" t="t" r="r" b="b"/>
            <a:pathLst>
              <a:path w="1638" h="4673">
                <a:moveTo>
                  <a:pt x="1638" y="0"/>
                </a:moveTo>
                <a:lnTo>
                  <a:pt x="0" y="4673"/>
                </a:lnTo>
                <a:lnTo>
                  <a:pt x="163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2261095" y="2705154"/>
            <a:ext cx="5499" cy="16052"/>
          </a:xfrm>
          <a:custGeom>
            <a:avLst/>
            <a:gdLst/>
            <a:ahLst/>
            <a:cxnLst/>
            <a:rect l="l" t="t" r="r" b="b"/>
            <a:pathLst>
              <a:path w="5499" h="16052">
                <a:moveTo>
                  <a:pt x="5499" y="16052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2259886" y="2554122"/>
            <a:ext cx="6705" cy="25209"/>
          </a:xfrm>
          <a:custGeom>
            <a:avLst/>
            <a:gdLst/>
            <a:ahLst/>
            <a:cxnLst/>
            <a:rect l="l" t="t" r="r" b="b"/>
            <a:pathLst>
              <a:path w="6705" h="25209">
                <a:moveTo>
                  <a:pt x="0" y="25209"/>
                </a:moveTo>
                <a:lnTo>
                  <a:pt x="6705" y="5892"/>
                </a:lnTo>
                <a:lnTo>
                  <a:pt x="670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2258254" y="2518556"/>
            <a:ext cx="5080" cy="11785"/>
          </a:xfrm>
          <a:custGeom>
            <a:avLst/>
            <a:gdLst/>
            <a:ahLst/>
            <a:cxnLst/>
            <a:rect l="l" t="t" r="r" b="b"/>
            <a:pathLst>
              <a:path w="5080" h="11785">
                <a:moveTo>
                  <a:pt x="0" y="0"/>
                </a:moveTo>
                <a:lnTo>
                  <a:pt x="1638" y="2032"/>
                </a:lnTo>
                <a:lnTo>
                  <a:pt x="5080" y="11785"/>
                </a:lnTo>
                <a:lnTo>
                  <a:pt x="1638" y="203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2325331" y="2716133"/>
            <a:ext cx="0" cy="76415"/>
          </a:xfrm>
          <a:custGeom>
            <a:avLst/>
            <a:gdLst/>
            <a:ahLst/>
            <a:cxnLst/>
            <a:rect l="l" t="t" r="r" b="b"/>
            <a:pathLst>
              <a:path h="76415">
                <a:moveTo>
                  <a:pt x="0" y="65443"/>
                </a:moveTo>
                <a:lnTo>
                  <a:pt x="0" y="76415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2325331" y="2792556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11379"/>
                </a:moveTo>
                <a:lnTo>
                  <a:pt x="0" y="0"/>
                </a:lnTo>
                <a:lnTo>
                  <a:pt x="0" y="2316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2325331" y="2753934"/>
            <a:ext cx="0" cy="38620"/>
          </a:xfrm>
          <a:custGeom>
            <a:avLst/>
            <a:gdLst/>
            <a:ahLst/>
            <a:cxnLst/>
            <a:rect l="l" t="t" r="r" b="b"/>
            <a:pathLst>
              <a:path h="38620">
                <a:moveTo>
                  <a:pt x="0" y="0"/>
                </a:moveTo>
                <a:lnTo>
                  <a:pt x="0" y="38620"/>
                </a:lnTo>
                <a:lnTo>
                  <a:pt x="0" y="2764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2325331" y="2716129"/>
            <a:ext cx="0" cy="53251"/>
          </a:xfrm>
          <a:custGeom>
            <a:avLst/>
            <a:gdLst/>
            <a:ahLst/>
            <a:cxnLst/>
            <a:rect l="l" t="t" r="r" b="b"/>
            <a:pathLst>
              <a:path h="53251">
                <a:moveTo>
                  <a:pt x="0" y="5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2325331" y="2653531"/>
            <a:ext cx="0" cy="69507"/>
          </a:xfrm>
          <a:custGeom>
            <a:avLst/>
            <a:gdLst/>
            <a:ahLst/>
            <a:cxnLst/>
            <a:rect l="l" t="t" r="r" b="b"/>
            <a:pathLst>
              <a:path h="69507">
                <a:moveTo>
                  <a:pt x="0" y="69507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2325331" y="2653531"/>
            <a:ext cx="0" cy="69507"/>
          </a:xfrm>
          <a:custGeom>
            <a:avLst/>
            <a:gdLst/>
            <a:ahLst/>
            <a:cxnLst/>
            <a:rect l="l" t="t" r="r" b="b"/>
            <a:pathLst>
              <a:path h="69507">
                <a:moveTo>
                  <a:pt x="0" y="69507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2325331" y="2583794"/>
            <a:ext cx="0" cy="92900"/>
          </a:xfrm>
          <a:custGeom>
            <a:avLst/>
            <a:gdLst/>
            <a:ahLst/>
            <a:cxnLst/>
            <a:rect l="l" t="t" r="r" b="b"/>
            <a:pathLst>
              <a:path h="92900">
                <a:moveTo>
                  <a:pt x="0" y="92900"/>
                </a:moveTo>
                <a:lnTo>
                  <a:pt x="0" y="0"/>
                </a:lnTo>
                <a:lnTo>
                  <a:pt x="0" y="2012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2325331" y="2468961"/>
            <a:ext cx="0" cy="207733"/>
          </a:xfrm>
          <a:custGeom>
            <a:avLst/>
            <a:gdLst/>
            <a:ahLst/>
            <a:cxnLst/>
            <a:rect l="l" t="t" r="r" b="b"/>
            <a:pathLst>
              <a:path h="207733">
                <a:moveTo>
                  <a:pt x="0" y="207733"/>
                </a:moveTo>
                <a:lnTo>
                  <a:pt x="0" y="114833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2325331" y="2467735"/>
            <a:ext cx="0" cy="23177"/>
          </a:xfrm>
          <a:custGeom>
            <a:avLst/>
            <a:gdLst/>
            <a:ahLst/>
            <a:cxnLst/>
            <a:rect l="l" t="t" r="r" b="b"/>
            <a:pathLst>
              <a:path h="23177">
                <a:moveTo>
                  <a:pt x="0" y="23177"/>
                </a:moveTo>
                <a:lnTo>
                  <a:pt x="0" y="0"/>
                </a:lnTo>
                <a:lnTo>
                  <a:pt x="0" y="976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2325331" y="2375053"/>
            <a:ext cx="0" cy="92684"/>
          </a:xfrm>
          <a:custGeom>
            <a:avLst/>
            <a:gdLst/>
            <a:ahLst/>
            <a:cxnLst/>
            <a:rect l="l" t="t" r="r" b="b"/>
            <a:pathLst>
              <a:path h="92684">
                <a:moveTo>
                  <a:pt x="0" y="92684"/>
                </a:moveTo>
                <a:lnTo>
                  <a:pt x="0" y="0"/>
                </a:lnTo>
                <a:lnTo>
                  <a:pt x="0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2325331" y="2468961"/>
            <a:ext cx="0" cy="21958"/>
          </a:xfrm>
          <a:custGeom>
            <a:avLst/>
            <a:gdLst/>
            <a:ahLst/>
            <a:cxnLst/>
            <a:rect l="l" t="t" r="r" b="b"/>
            <a:pathLst>
              <a:path h="21958">
                <a:moveTo>
                  <a:pt x="0" y="0"/>
                </a:moveTo>
                <a:lnTo>
                  <a:pt x="0" y="2195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2325331" y="2265285"/>
            <a:ext cx="0" cy="109766"/>
          </a:xfrm>
          <a:custGeom>
            <a:avLst/>
            <a:gdLst/>
            <a:ahLst/>
            <a:cxnLst/>
            <a:rect l="l" t="t" r="r" b="b"/>
            <a:pathLst>
              <a:path h="109766">
                <a:moveTo>
                  <a:pt x="0" y="109766"/>
                </a:moveTo>
                <a:lnTo>
                  <a:pt x="0" y="30695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2325331" y="2375051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0"/>
                </a:moveTo>
                <a:lnTo>
                  <a:pt x="0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2325331" y="2282168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23164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2325331" y="2282168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23164"/>
                </a:moveTo>
                <a:lnTo>
                  <a:pt x="0" y="0"/>
                </a:lnTo>
                <a:lnTo>
                  <a:pt x="0" y="1381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2325331" y="2265291"/>
            <a:ext cx="0" cy="16865"/>
          </a:xfrm>
          <a:custGeom>
            <a:avLst/>
            <a:gdLst/>
            <a:ahLst/>
            <a:cxnLst/>
            <a:rect l="l" t="t" r="r" b="b"/>
            <a:pathLst>
              <a:path h="16865">
                <a:moveTo>
                  <a:pt x="0" y="0"/>
                </a:moveTo>
                <a:lnTo>
                  <a:pt x="0" y="1686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1961087" y="2735233"/>
            <a:ext cx="21348" cy="19507"/>
          </a:xfrm>
          <a:custGeom>
            <a:avLst/>
            <a:gdLst/>
            <a:ahLst/>
            <a:cxnLst/>
            <a:rect l="l" t="t" r="r" b="b"/>
            <a:pathLst>
              <a:path w="21348" h="19507">
                <a:moveTo>
                  <a:pt x="0" y="0"/>
                </a:moveTo>
                <a:lnTo>
                  <a:pt x="406" y="1828"/>
                </a:lnTo>
                <a:lnTo>
                  <a:pt x="1016" y="3657"/>
                </a:lnTo>
                <a:lnTo>
                  <a:pt x="1625" y="5486"/>
                </a:lnTo>
                <a:lnTo>
                  <a:pt x="1625" y="5689"/>
                </a:lnTo>
                <a:lnTo>
                  <a:pt x="2641" y="7327"/>
                </a:lnTo>
                <a:lnTo>
                  <a:pt x="3454" y="8940"/>
                </a:lnTo>
                <a:lnTo>
                  <a:pt x="4673" y="10566"/>
                </a:lnTo>
                <a:lnTo>
                  <a:pt x="5892" y="11988"/>
                </a:lnTo>
                <a:lnTo>
                  <a:pt x="5892" y="12192"/>
                </a:lnTo>
                <a:lnTo>
                  <a:pt x="7315" y="13411"/>
                </a:lnTo>
                <a:lnTo>
                  <a:pt x="8737" y="14630"/>
                </a:lnTo>
                <a:lnTo>
                  <a:pt x="8737" y="14833"/>
                </a:lnTo>
                <a:lnTo>
                  <a:pt x="10363" y="15849"/>
                </a:lnTo>
                <a:lnTo>
                  <a:pt x="12001" y="16878"/>
                </a:lnTo>
                <a:lnTo>
                  <a:pt x="12192" y="17068"/>
                </a:lnTo>
                <a:lnTo>
                  <a:pt x="13830" y="17678"/>
                </a:lnTo>
                <a:lnTo>
                  <a:pt x="17487" y="18897"/>
                </a:lnTo>
                <a:lnTo>
                  <a:pt x="17691" y="18897"/>
                </a:lnTo>
                <a:lnTo>
                  <a:pt x="21348" y="1950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1968404" y="2746007"/>
            <a:ext cx="34556" cy="8940"/>
          </a:xfrm>
          <a:custGeom>
            <a:avLst/>
            <a:gdLst/>
            <a:ahLst/>
            <a:cxnLst/>
            <a:rect l="l" t="t" r="r" b="b"/>
            <a:pathLst>
              <a:path w="34556" h="8940">
                <a:moveTo>
                  <a:pt x="34556" y="0"/>
                </a:moveTo>
                <a:lnTo>
                  <a:pt x="33337" y="1422"/>
                </a:lnTo>
                <a:lnTo>
                  <a:pt x="31915" y="2641"/>
                </a:lnTo>
                <a:lnTo>
                  <a:pt x="30492" y="3860"/>
                </a:lnTo>
                <a:lnTo>
                  <a:pt x="30492" y="4064"/>
                </a:lnTo>
                <a:lnTo>
                  <a:pt x="28867" y="5080"/>
                </a:lnTo>
                <a:lnTo>
                  <a:pt x="27241" y="6096"/>
                </a:lnTo>
                <a:lnTo>
                  <a:pt x="25412" y="6908"/>
                </a:lnTo>
                <a:lnTo>
                  <a:pt x="23774" y="7721"/>
                </a:lnTo>
                <a:lnTo>
                  <a:pt x="23583" y="7721"/>
                </a:lnTo>
                <a:lnTo>
                  <a:pt x="21755" y="8128"/>
                </a:lnTo>
                <a:lnTo>
                  <a:pt x="19926" y="8534"/>
                </a:lnTo>
                <a:lnTo>
                  <a:pt x="17894" y="8737"/>
                </a:lnTo>
                <a:lnTo>
                  <a:pt x="16052" y="8940"/>
                </a:lnTo>
                <a:lnTo>
                  <a:pt x="14020" y="8737"/>
                </a:lnTo>
                <a:lnTo>
                  <a:pt x="12204" y="8534"/>
                </a:lnTo>
                <a:lnTo>
                  <a:pt x="12001" y="8534"/>
                </a:lnTo>
                <a:lnTo>
                  <a:pt x="10160" y="8128"/>
                </a:lnTo>
                <a:lnTo>
                  <a:pt x="8331" y="7721"/>
                </a:lnTo>
                <a:lnTo>
                  <a:pt x="8128" y="7721"/>
                </a:lnTo>
                <a:lnTo>
                  <a:pt x="6502" y="6908"/>
                </a:lnTo>
                <a:lnTo>
                  <a:pt x="3251" y="5080"/>
                </a:lnTo>
                <a:lnTo>
                  <a:pt x="3048" y="4876"/>
                </a:lnTo>
                <a:lnTo>
                  <a:pt x="0" y="26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1960672" y="2719995"/>
            <a:ext cx="3060" cy="22555"/>
          </a:xfrm>
          <a:custGeom>
            <a:avLst/>
            <a:gdLst/>
            <a:ahLst/>
            <a:cxnLst/>
            <a:rect l="l" t="t" r="r" b="b"/>
            <a:pathLst>
              <a:path w="3060" h="22555">
                <a:moveTo>
                  <a:pt x="3060" y="22555"/>
                </a:moveTo>
                <a:lnTo>
                  <a:pt x="1422" y="19100"/>
                </a:lnTo>
                <a:lnTo>
                  <a:pt x="1422" y="18897"/>
                </a:lnTo>
                <a:lnTo>
                  <a:pt x="419" y="15239"/>
                </a:lnTo>
                <a:lnTo>
                  <a:pt x="0" y="13411"/>
                </a:lnTo>
                <a:lnTo>
                  <a:pt x="215" y="13207"/>
                </a:lnTo>
                <a:lnTo>
                  <a:pt x="215" y="11379"/>
                </a:lnTo>
                <a:lnTo>
                  <a:pt x="215" y="9334"/>
                </a:lnTo>
                <a:lnTo>
                  <a:pt x="0" y="9143"/>
                </a:lnTo>
                <a:lnTo>
                  <a:pt x="419" y="7505"/>
                </a:lnTo>
                <a:lnTo>
                  <a:pt x="1422" y="3657"/>
                </a:lnTo>
                <a:lnTo>
                  <a:pt x="306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1960886" y="2707591"/>
            <a:ext cx="42075" cy="22148"/>
          </a:xfrm>
          <a:custGeom>
            <a:avLst/>
            <a:gdLst/>
            <a:ahLst/>
            <a:cxnLst/>
            <a:rect l="l" t="t" r="r" b="b"/>
            <a:pathLst>
              <a:path w="42075" h="22148">
                <a:moveTo>
                  <a:pt x="42075" y="9144"/>
                </a:moveTo>
                <a:lnTo>
                  <a:pt x="40855" y="7721"/>
                </a:lnTo>
                <a:lnTo>
                  <a:pt x="40855" y="7518"/>
                </a:lnTo>
                <a:lnTo>
                  <a:pt x="39433" y="6299"/>
                </a:lnTo>
                <a:lnTo>
                  <a:pt x="38011" y="5080"/>
                </a:lnTo>
                <a:lnTo>
                  <a:pt x="36385" y="4064"/>
                </a:lnTo>
                <a:lnTo>
                  <a:pt x="34759" y="2844"/>
                </a:lnTo>
                <a:lnTo>
                  <a:pt x="32931" y="2032"/>
                </a:lnTo>
                <a:lnTo>
                  <a:pt x="31292" y="1422"/>
                </a:lnTo>
                <a:lnTo>
                  <a:pt x="31102" y="1422"/>
                </a:lnTo>
                <a:lnTo>
                  <a:pt x="29273" y="812"/>
                </a:lnTo>
                <a:lnTo>
                  <a:pt x="27444" y="406"/>
                </a:lnTo>
                <a:lnTo>
                  <a:pt x="25412" y="203"/>
                </a:lnTo>
                <a:lnTo>
                  <a:pt x="23571" y="0"/>
                </a:lnTo>
                <a:lnTo>
                  <a:pt x="21539" y="203"/>
                </a:lnTo>
                <a:lnTo>
                  <a:pt x="19723" y="406"/>
                </a:lnTo>
                <a:lnTo>
                  <a:pt x="19519" y="406"/>
                </a:lnTo>
                <a:lnTo>
                  <a:pt x="17678" y="812"/>
                </a:lnTo>
                <a:lnTo>
                  <a:pt x="14020" y="2032"/>
                </a:lnTo>
                <a:lnTo>
                  <a:pt x="12395" y="2844"/>
                </a:lnTo>
                <a:lnTo>
                  <a:pt x="12191" y="2844"/>
                </a:lnTo>
                <a:lnTo>
                  <a:pt x="10566" y="4064"/>
                </a:lnTo>
                <a:lnTo>
                  <a:pt x="8940" y="5080"/>
                </a:lnTo>
                <a:lnTo>
                  <a:pt x="7518" y="6299"/>
                </a:lnTo>
                <a:lnTo>
                  <a:pt x="6095" y="7721"/>
                </a:lnTo>
                <a:lnTo>
                  <a:pt x="4876" y="9144"/>
                </a:lnTo>
                <a:lnTo>
                  <a:pt x="3657" y="10769"/>
                </a:lnTo>
                <a:lnTo>
                  <a:pt x="2844" y="12395"/>
                </a:lnTo>
                <a:lnTo>
                  <a:pt x="1828" y="14224"/>
                </a:lnTo>
                <a:lnTo>
                  <a:pt x="1219" y="16052"/>
                </a:lnTo>
                <a:lnTo>
                  <a:pt x="609" y="17881"/>
                </a:lnTo>
                <a:lnTo>
                  <a:pt x="203" y="19913"/>
                </a:lnTo>
                <a:lnTo>
                  <a:pt x="0" y="20929"/>
                </a:lnTo>
                <a:lnTo>
                  <a:pt x="0" y="2214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1978564" y="2564493"/>
            <a:ext cx="24396" cy="9144"/>
          </a:xfrm>
          <a:custGeom>
            <a:avLst/>
            <a:gdLst/>
            <a:ahLst/>
            <a:cxnLst/>
            <a:rect l="l" t="t" r="r" b="b"/>
            <a:pathLst>
              <a:path w="24396" h="9143">
                <a:moveTo>
                  <a:pt x="24396" y="0"/>
                </a:moveTo>
                <a:lnTo>
                  <a:pt x="23177" y="1422"/>
                </a:lnTo>
                <a:lnTo>
                  <a:pt x="23177" y="1625"/>
                </a:lnTo>
                <a:lnTo>
                  <a:pt x="21755" y="2844"/>
                </a:lnTo>
                <a:lnTo>
                  <a:pt x="20332" y="4064"/>
                </a:lnTo>
                <a:lnTo>
                  <a:pt x="18707" y="5080"/>
                </a:lnTo>
                <a:lnTo>
                  <a:pt x="17081" y="6299"/>
                </a:lnTo>
                <a:lnTo>
                  <a:pt x="15252" y="7112"/>
                </a:lnTo>
                <a:lnTo>
                  <a:pt x="13614" y="7721"/>
                </a:lnTo>
                <a:lnTo>
                  <a:pt x="13423" y="7721"/>
                </a:lnTo>
                <a:lnTo>
                  <a:pt x="11595" y="8331"/>
                </a:lnTo>
                <a:lnTo>
                  <a:pt x="9766" y="8737"/>
                </a:lnTo>
                <a:lnTo>
                  <a:pt x="7734" y="8940"/>
                </a:lnTo>
                <a:lnTo>
                  <a:pt x="5892" y="9144"/>
                </a:lnTo>
                <a:lnTo>
                  <a:pt x="3860" y="8940"/>
                </a:lnTo>
                <a:lnTo>
                  <a:pt x="2044" y="8737"/>
                </a:lnTo>
                <a:lnTo>
                  <a:pt x="1841" y="8737"/>
                </a:lnTo>
                <a:lnTo>
                  <a:pt x="0" y="833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1963733" y="2561240"/>
            <a:ext cx="11176" cy="10363"/>
          </a:xfrm>
          <a:custGeom>
            <a:avLst/>
            <a:gdLst/>
            <a:ahLst/>
            <a:cxnLst/>
            <a:rect l="l" t="t" r="r" b="b"/>
            <a:pathLst>
              <a:path w="11175" h="10363">
                <a:moveTo>
                  <a:pt x="0" y="0"/>
                </a:moveTo>
                <a:lnTo>
                  <a:pt x="812" y="1625"/>
                </a:lnTo>
                <a:lnTo>
                  <a:pt x="2032" y="3251"/>
                </a:lnTo>
                <a:lnTo>
                  <a:pt x="3251" y="4673"/>
                </a:lnTo>
                <a:lnTo>
                  <a:pt x="4673" y="6096"/>
                </a:lnTo>
                <a:lnTo>
                  <a:pt x="6096" y="7327"/>
                </a:lnTo>
                <a:lnTo>
                  <a:pt x="7721" y="8331"/>
                </a:lnTo>
                <a:lnTo>
                  <a:pt x="9347" y="9563"/>
                </a:lnTo>
                <a:lnTo>
                  <a:pt x="9550" y="9563"/>
                </a:lnTo>
                <a:lnTo>
                  <a:pt x="11176" y="1036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1960883" y="2526286"/>
            <a:ext cx="42075" cy="21742"/>
          </a:xfrm>
          <a:custGeom>
            <a:avLst/>
            <a:gdLst/>
            <a:ahLst/>
            <a:cxnLst/>
            <a:rect l="l" t="t" r="r" b="b"/>
            <a:pathLst>
              <a:path w="42075" h="21742">
                <a:moveTo>
                  <a:pt x="203" y="21742"/>
                </a:moveTo>
                <a:lnTo>
                  <a:pt x="0" y="20726"/>
                </a:lnTo>
                <a:lnTo>
                  <a:pt x="203" y="19710"/>
                </a:lnTo>
                <a:lnTo>
                  <a:pt x="609" y="17881"/>
                </a:lnTo>
                <a:lnTo>
                  <a:pt x="1219" y="16052"/>
                </a:lnTo>
                <a:lnTo>
                  <a:pt x="1828" y="14223"/>
                </a:lnTo>
                <a:lnTo>
                  <a:pt x="1828" y="14020"/>
                </a:lnTo>
                <a:lnTo>
                  <a:pt x="2844" y="12395"/>
                </a:lnTo>
                <a:lnTo>
                  <a:pt x="3657" y="10769"/>
                </a:lnTo>
                <a:lnTo>
                  <a:pt x="4876" y="9131"/>
                </a:lnTo>
                <a:lnTo>
                  <a:pt x="6095" y="7721"/>
                </a:lnTo>
                <a:lnTo>
                  <a:pt x="6095" y="7518"/>
                </a:lnTo>
                <a:lnTo>
                  <a:pt x="7518" y="6299"/>
                </a:lnTo>
                <a:lnTo>
                  <a:pt x="8940" y="5067"/>
                </a:lnTo>
                <a:lnTo>
                  <a:pt x="8940" y="4864"/>
                </a:lnTo>
                <a:lnTo>
                  <a:pt x="10566" y="3848"/>
                </a:lnTo>
                <a:lnTo>
                  <a:pt x="12204" y="2844"/>
                </a:lnTo>
                <a:lnTo>
                  <a:pt x="12395" y="2844"/>
                </a:lnTo>
                <a:lnTo>
                  <a:pt x="14033" y="2019"/>
                </a:lnTo>
                <a:lnTo>
                  <a:pt x="15862" y="1206"/>
                </a:lnTo>
                <a:lnTo>
                  <a:pt x="17691" y="800"/>
                </a:lnTo>
                <a:lnTo>
                  <a:pt x="19519" y="393"/>
                </a:lnTo>
                <a:lnTo>
                  <a:pt x="19723" y="393"/>
                </a:lnTo>
                <a:lnTo>
                  <a:pt x="21551" y="190"/>
                </a:lnTo>
                <a:lnTo>
                  <a:pt x="23583" y="0"/>
                </a:lnTo>
                <a:lnTo>
                  <a:pt x="25412" y="190"/>
                </a:lnTo>
                <a:lnTo>
                  <a:pt x="27444" y="393"/>
                </a:lnTo>
                <a:lnTo>
                  <a:pt x="29273" y="800"/>
                </a:lnTo>
                <a:lnTo>
                  <a:pt x="31102" y="1206"/>
                </a:lnTo>
                <a:lnTo>
                  <a:pt x="31305" y="1206"/>
                </a:lnTo>
                <a:lnTo>
                  <a:pt x="32931" y="2019"/>
                </a:lnTo>
                <a:lnTo>
                  <a:pt x="34759" y="2844"/>
                </a:lnTo>
                <a:lnTo>
                  <a:pt x="36385" y="3848"/>
                </a:lnTo>
                <a:lnTo>
                  <a:pt x="38011" y="4864"/>
                </a:lnTo>
                <a:lnTo>
                  <a:pt x="38011" y="5067"/>
                </a:lnTo>
                <a:lnTo>
                  <a:pt x="39433" y="6299"/>
                </a:lnTo>
                <a:lnTo>
                  <a:pt x="40855" y="7518"/>
                </a:lnTo>
                <a:lnTo>
                  <a:pt x="42075" y="894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1960672" y="2538677"/>
            <a:ext cx="3060" cy="22555"/>
          </a:xfrm>
          <a:custGeom>
            <a:avLst/>
            <a:gdLst/>
            <a:ahLst/>
            <a:cxnLst/>
            <a:rect l="l" t="t" r="r" b="b"/>
            <a:pathLst>
              <a:path w="3060" h="22555">
                <a:moveTo>
                  <a:pt x="3060" y="0"/>
                </a:moveTo>
                <a:lnTo>
                  <a:pt x="1422" y="3454"/>
                </a:lnTo>
                <a:lnTo>
                  <a:pt x="1422" y="3657"/>
                </a:lnTo>
                <a:lnTo>
                  <a:pt x="419" y="7327"/>
                </a:lnTo>
                <a:lnTo>
                  <a:pt x="0" y="9144"/>
                </a:lnTo>
                <a:lnTo>
                  <a:pt x="215" y="9347"/>
                </a:lnTo>
                <a:lnTo>
                  <a:pt x="215" y="11176"/>
                </a:lnTo>
                <a:lnTo>
                  <a:pt x="215" y="13220"/>
                </a:lnTo>
                <a:lnTo>
                  <a:pt x="419" y="15049"/>
                </a:lnTo>
                <a:lnTo>
                  <a:pt x="812" y="17068"/>
                </a:lnTo>
                <a:lnTo>
                  <a:pt x="1422" y="18897"/>
                </a:lnTo>
                <a:lnTo>
                  <a:pt x="2032" y="20739"/>
                </a:lnTo>
                <a:lnTo>
                  <a:pt x="3060" y="2255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1961087" y="2372408"/>
            <a:ext cx="41871" cy="19723"/>
          </a:xfrm>
          <a:custGeom>
            <a:avLst/>
            <a:gdLst/>
            <a:ahLst/>
            <a:cxnLst/>
            <a:rect l="l" t="t" r="r" b="b"/>
            <a:pathLst>
              <a:path w="41871" h="19723">
                <a:moveTo>
                  <a:pt x="0" y="0"/>
                </a:moveTo>
                <a:lnTo>
                  <a:pt x="406" y="2032"/>
                </a:lnTo>
                <a:lnTo>
                  <a:pt x="1016" y="3860"/>
                </a:lnTo>
                <a:lnTo>
                  <a:pt x="1625" y="5689"/>
                </a:lnTo>
                <a:lnTo>
                  <a:pt x="2641" y="7315"/>
                </a:lnTo>
                <a:lnTo>
                  <a:pt x="3454" y="9144"/>
                </a:lnTo>
                <a:lnTo>
                  <a:pt x="4673" y="10566"/>
                </a:lnTo>
                <a:lnTo>
                  <a:pt x="5892" y="12192"/>
                </a:lnTo>
                <a:lnTo>
                  <a:pt x="7315" y="13411"/>
                </a:lnTo>
                <a:lnTo>
                  <a:pt x="8737" y="14833"/>
                </a:lnTo>
                <a:lnTo>
                  <a:pt x="8940" y="14833"/>
                </a:lnTo>
                <a:lnTo>
                  <a:pt x="10363" y="15849"/>
                </a:lnTo>
                <a:lnTo>
                  <a:pt x="12001" y="16878"/>
                </a:lnTo>
                <a:lnTo>
                  <a:pt x="12192" y="17068"/>
                </a:lnTo>
                <a:lnTo>
                  <a:pt x="13830" y="17678"/>
                </a:lnTo>
                <a:lnTo>
                  <a:pt x="15659" y="18503"/>
                </a:lnTo>
                <a:lnTo>
                  <a:pt x="17487" y="19113"/>
                </a:lnTo>
                <a:lnTo>
                  <a:pt x="19316" y="19507"/>
                </a:lnTo>
                <a:lnTo>
                  <a:pt x="19519" y="19507"/>
                </a:lnTo>
                <a:lnTo>
                  <a:pt x="21348" y="19723"/>
                </a:lnTo>
                <a:lnTo>
                  <a:pt x="25209" y="19723"/>
                </a:lnTo>
                <a:lnTo>
                  <a:pt x="27241" y="19507"/>
                </a:lnTo>
                <a:lnTo>
                  <a:pt x="29070" y="19113"/>
                </a:lnTo>
                <a:lnTo>
                  <a:pt x="30899" y="18503"/>
                </a:lnTo>
                <a:lnTo>
                  <a:pt x="31102" y="18503"/>
                </a:lnTo>
                <a:lnTo>
                  <a:pt x="32727" y="17678"/>
                </a:lnTo>
                <a:lnTo>
                  <a:pt x="34556" y="17068"/>
                </a:lnTo>
                <a:lnTo>
                  <a:pt x="34556" y="16878"/>
                </a:lnTo>
                <a:lnTo>
                  <a:pt x="36182" y="15849"/>
                </a:lnTo>
                <a:lnTo>
                  <a:pt x="37807" y="14833"/>
                </a:lnTo>
                <a:lnTo>
                  <a:pt x="39230" y="13411"/>
                </a:lnTo>
                <a:lnTo>
                  <a:pt x="40652" y="12192"/>
                </a:lnTo>
                <a:lnTo>
                  <a:pt x="41871" y="1076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1960672" y="2357374"/>
            <a:ext cx="3060" cy="22352"/>
          </a:xfrm>
          <a:custGeom>
            <a:avLst/>
            <a:gdLst/>
            <a:ahLst/>
            <a:cxnLst/>
            <a:rect l="l" t="t" r="r" b="b"/>
            <a:pathLst>
              <a:path w="3060" h="22351">
                <a:moveTo>
                  <a:pt x="3060" y="22351"/>
                </a:moveTo>
                <a:lnTo>
                  <a:pt x="2247" y="20116"/>
                </a:lnTo>
                <a:lnTo>
                  <a:pt x="1422" y="17678"/>
                </a:lnTo>
                <a:lnTo>
                  <a:pt x="1028" y="16459"/>
                </a:lnTo>
                <a:lnTo>
                  <a:pt x="812" y="16255"/>
                </a:lnTo>
                <a:lnTo>
                  <a:pt x="419" y="15036"/>
                </a:lnTo>
                <a:lnTo>
                  <a:pt x="215" y="13207"/>
                </a:lnTo>
                <a:lnTo>
                  <a:pt x="215" y="11175"/>
                </a:lnTo>
                <a:lnTo>
                  <a:pt x="215" y="9347"/>
                </a:lnTo>
                <a:lnTo>
                  <a:pt x="0" y="9143"/>
                </a:lnTo>
                <a:lnTo>
                  <a:pt x="419" y="7302"/>
                </a:lnTo>
                <a:lnTo>
                  <a:pt x="1422" y="3644"/>
                </a:lnTo>
                <a:lnTo>
                  <a:pt x="1422" y="3454"/>
                </a:lnTo>
                <a:lnTo>
                  <a:pt x="306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1960886" y="2344971"/>
            <a:ext cx="42075" cy="22771"/>
          </a:xfrm>
          <a:custGeom>
            <a:avLst/>
            <a:gdLst/>
            <a:ahLst/>
            <a:cxnLst/>
            <a:rect l="l" t="t" r="r" b="b"/>
            <a:pathLst>
              <a:path w="42075" h="22771">
                <a:moveTo>
                  <a:pt x="42075" y="8940"/>
                </a:moveTo>
                <a:lnTo>
                  <a:pt x="40855" y="7518"/>
                </a:lnTo>
                <a:lnTo>
                  <a:pt x="39433" y="6299"/>
                </a:lnTo>
                <a:lnTo>
                  <a:pt x="38011" y="4876"/>
                </a:lnTo>
                <a:lnTo>
                  <a:pt x="36385" y="3860"/>
                </a:lnTo>
                <a:lnTo>
                  <a:pt x="34759" y="2844"/>
                </a:lnTo>
                <a:lnTo>
                  <a:pt x="32931" y="2031"/>
                </a:lnTo>
                <a:lnTo>
                  <a:pt x="31292" y="1219"/>
                </a:lnTo>
                <a:lnTo>
                  <a:pt x="31102" y="1219"/>
                </a:lnTo>
                <a:lnTo>
                  <a:pt x="29273" y="812"/>
                </a:lnTo>
                <a:lnTo>
                  <a:pt x="27444" y="203"/>
                </a:lnTo>
                <a:lnTo>
                  <a:pt x="25615" y="203"/>
                </a:lnTo>
                <a:lnTo>
                  <a:pt x="23571" y="0"/>
                </a:lnTo>
                <a:lnTo>
                  <a:pt x="21539" y="0"/>
                </a:lnTo>
                <a:lnTo>
                  <a:pt x="19723" y="203"/>
                </a:lnTo>
                <a:lnTo>
                  <a:pt x="19519" y="203"/>
                </a:lnTo>
                <a:lnTo>
                  <a:pt x="17678" y="812"/>
                </a:lnTo>
                <a:lnTo>
                  <a:pt x="15849" y="1219"/>
                </a:lnTo>
                <a:lnTo>
                  <a:pt x="14020" y="2031"/>
                </a:lnTo>
                <a:lnTo>
                  <a:pt x="12395" y="2844"/>
                </a:lnTo>
                <a:lnTo>
                  <a:pt x="12191" y="2844"/>
                </a:lnTo>
                <a:lnTo>
                  <a:pt x="10566" y="3860"/>
                </a:lnTo>
                <a:lnTo>
                  <a:pt x="8940" y="4876"/>
                </a:lnTo>
                <a:lnTo>
                  <a:pt x="7518" y="6299"/>
                </a:lnTo>
                <a:lnTo>
                  <a:pt x="6095" y="7518"/>
                </a:lnTo>
                <a:lnTo>
                  <a:pt x="4876" y="9143"/>
                </a:lnTo>
                <a:lnTo>
                  <a:pt x="3657" y="10566"/>
                </a:lnTo>
                <a:lnTo>
                  <a:pt x="3657" y="10769"/>
                </a:lnTo>
                <a:lnTo>
                  <a:pt x="2844" y="12395"/>
                </a:lnTo>
                <a:lnTo>
                  <a:pt x="1828" y="14020"/>
                </a:lnTo>
                <a:lnTo>
                  <a:pt x="1828" y="14223"/>
                </a:lnTo>
                <a:lnTo>
                  <a:pt x="1219" y="15849"/>
                </a:lnTo>
                <a:lnTo>
                  <a:pt x="609" y="17678"/>
                </a:lnTo>
                <a:lnTo>
                  <a:pt x="609" y="17894"/>
                </a:lnTo>
                <a:lnTo>
                  <a:pt x="203" y="19710"/>
                </a:lnTo>
                <a:lnTo>
                  <a:pt x="0" y="21132"/>
                </a:lnTo>
                <a:lnTo>
                  <a:pt x="0" y="21335"/>
                </a:lnTo>
                <a:lnTo>
                  <a:pt x="0" y="2277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1981211" y="2729744"/>
            <a:ext cx="406" cy="3048"/>
          </a:xfrm>
          <a:custGeom>
            <a:avLst/>
            <a:gdLst/>
            <a:ahLst/>
            <a:cxnLst/>
            <a:rect l="l" t="t" r="r" b="b"/>
            <a:pathLst>
              <a:path w="406" h="3048">
                <a:moveTo>
                  <a:pt x="406" y="3048"/>
                </a:moveTo>
                <a:lnTo>
                  <a:pt x="203" y="2641"/>
                </a:lnTo>
                <a:lnTo>
                  <a:pt x="0" y="2032"/>
                </a:lnTo>
                <a:lnTo>
                  <a:pt x="0" y="1625"/>
                </a:lnTo>
                <a:lnTo>
                  <a:pt x="0" y="1016"/>
                </a:lnTo>
                <a:lnTo>
                  <a:pt x="203" y="609"/>
                </a:lnTo>
                <a:lnTo>
                  <a:pt x="203" y="406"/>
                </a:lnTo>
                <a:lnTo>
                  <a:pt x="40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1981211" y="2548436"/>
            <a:ext cx="406" cy="3048"/>
          </a:xfrm>
          <a:custGeom>
            <a:avLst/>
            <a:gdLst/>
            <a:ahLst/>
            <a:cxnLst/>
            <a:rect l="l" t="t" r="r" b="b"/>
            <a:pathLst>
              <a:path w="406" h="3048">
                <a:moveTo>
                  <a:pt x="406" y="0"/>
                </a:moveTo>
                <a:lnTo>
                  <a:pt x="203" y="406"/>
                </a:lnTo>
                <a:lnTo>
                  <a:pt x="0" y="1016"/>
                </a:lnTo>
                <a:lnTo>
                  <a:pt x="0" y="1422"/>
                </a:lnTo>
                <a:lnTo>
                  <a:pt x="0" y="2032"/>
                </a:lnTo>
                <a:lnTo>
                  <a:pt x="203" y="2641"/>
                </a:lnTo>
                <a:lnTo>
                  <a:pt x="406" y="304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2002961" y="2360818"/>
            <a:ext cx="5283" cy="22161"/>
          </a:xfrm>
          <a:custGeom>
            <a:avLst/>
            <a:gdLst/>
            <a:ahLst/>
            <a:cxnLst/>
            <a:rect l="l" t="t" r="r" b="b"/>
            <a:pathLst>
              <a:path w="5283" h="22161">
                <a:moveTo>
                  <a:pt x="0" y="22161"/>
                </a:moveTo>
                <a:lnTo>
                  <a:pt x="2235" y="19113"/>
                </a:lnTo>
                <a:lnTo>
                  <a:pt x="2235" y="18910"/>
                </a:lnTo>
                <a:lnTo>
                  <a:pt x="3860" y="15443"/>
                </a:lnTo>
                <a:lnTo>
                  <a:pt x="4470" y="13830"/>
                </a:lnTo>
                <a:lnTo>
                  <a:pt x="4470" y="13423"/>
                </a:lnTo>
                <a:lnTo>
                  <a:pt x="4673" y="11595"/>
                </a:lnTo>
                <a:lnTo>
                  <a:pt x="5080" y="9766"/>
                </a:lnTo>
                <a:lnTo>
                  <a:pt x="5283" y="9563"/>
                </a:lnTo>
                <a:lnTo>
                  <a:pt x="5080" y="7721"/>
                </a:lnTo>
                <a:lnTo>
                  <a:pt x="4673" y="3873"/>
                </a:lnTo>
                <a:lnTo>
                  <a:pt x="386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1981211" y="2366921"/>
            <a:ext cx="406" cy="2235"/>
          </a:xfrm>
          <a:custGeom>
            <a:avLst/>
            <a:gdLst/>
            <a:ahLst/>
            <a:cxnLst/>
            <a:rect l="l" t="t" r="r" b="b"/>
            <a:pathLst>
              <a:path w="406" h="2235">
                <a:moveTo>
                  <a:pt x="406" y="0"/>
                </a:moveTo>
                <a:lnTo>
                  <a:pt x="203" y="609"/>
                </a:lnTo>
                <a:lnTo>
                  <a:pt x="0" y="1016"/>
                </a:lnTo>
                <a:lnTo>
                  <a:pt x="0" y="1625"/>
                </a:lnTo>
                <a:lnTo>
                  <a:pt x="0" y="223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2002961" y="2716735"/>
            <a:ext cx="5080" cy="29070"/>
          </a:xfrm>
          <a:custGeom>
            <a:avLst/>
            <a:gdLst/>
            <a:ahLst/>
            <a:cxnLst/>
            <a:rect l="l" t="t" r="r" b="b"/>
            <a:pathLst>
              <a:path w="5080" h="29070">
                <a:moveTo>
                  <a:pt x="0" y="0"/>
                </a:moveTo>
                <a:lnTo>
                  <a:pt x="1219" y="1625"/>
                </a:lnTo>
                <a:lnTo>
                  <a:pt x="2235" y="3251"/>
                </a:lnTo>
                <a:lnTo>
                  <a:pt x="3048" y="5080"/>
                </a:lnTo>
                <a:lnTo>
                  <a:pt x="3657" y="6908"/>
                </a:lnTo>
                <a:lnTo>
                  <a:pt x="4470" y="8737"/>
                </a:lnTo>
                <a:lnTo>
                  <a:pt x="4673" y="10769"/>
                </a:lnTo>
                <a:lnTo>
                  <a:pt x="5080" y="12598"/>
                </a:lnTo>
                <a:lnTo>
                  <a:pt x="5080" y="14630"/>
                </a:lnTo>
                <a:lnTo>
                  <a:pt x="5080" y="16459"/>
                </a:lnTo>
                <a:lnTo>
                  <a:pt x="4673" y="18503"/>
                </a:lnTo>
                <a:lnTo>
                  <a:pt x="4470" y="20332"/>
                </a:lnTo>
                <a:lnTo>
                  <a:pt x="3657" y="22161"/>
                </a:lnTo>
                <a:lnTo>
                  <a:pt x="3048" y="23990"/>
                </a:lnTo>
                <a:lnTo>
                  <a:pt x="3048" y="24180"/>
                </a:lnTo>
                <a:lnTo>
                  <a:pt x="2235" y="25819"/>
                </a:lnTo>
                <a:lnTo>
                  <a:pt x="1219" y="27444"/>
                </a:lnTo>
                <a:lnTo>
                  <a:pt x="0" y="2907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2002961" y="2535425"/>
            <a:ext cx="5080" cy="29070"/>
          </a:xfrm>
          <a:custGeom>
            <a:avLst/>
            <a:gdLst/>
            <a:ahLst/>
            <a:cxnLst/>
            <a:rect l="l" t="t" r="r" b="b"/>
            <a:pathLst>
              <a:path w="5080" h="29070">
                <a:moveTo>
                  <a:pt x="0" y="0"/>
                </a:moveTo>
                <a:lnTo>
                  <a:pt x="1219" y="1625"/>
                </a:lnTo>
                <a:lnTo>
                  <a:pt x="2235" y="3251"/>
                </a:lnTo>
                <a:lnTo>
                  <a:pt x="3048" y="4889"/>
                </a:lnTo>
                <a:lnTo>
                  <a:pt x="3048" y="5080"/>
                </a:lnTo>
                <a:lnTo>
                  <a:pt x="3657" y="6908"/>
                </a:lnTo>
                <a:lnTo>
                  <a:pt x="4470" y="8737"/>
                </a:lnTo>
                <a:lnTo>
                  <a:pt x="4673" y="10566"/>
                </a:lnTo>
                <a:lnTo>
                  <a:pt x="5080" y="12611"/>
                </a:lnTo>
                <a:lnTo>
                  <a:pt x="5080" y="14439"/>
                </a:lnTo>
                <a:lnTo>
                  <a:pt x="5080" y="16459"/>
                </a:lnTo>
                <a:lnTo>
                  <a:pt x="4673" y="18288"/>
                </a:lnTo>
                <a:lnTo>
                  <a:pt x="4470" y="20332"/>
                </a:lnTo>
                <a:lnTo>
                  <a:pt x="3657" y="22161"/>
                </a:lnTo>
                <a:lnTo>
                  <a:pt x="3048" y="23990"/>
                </a:lnTo>
                <a:lnTo>
                  <a:pt x="2235" y="25819"/>
                </a:lnTo>
                <a:lnTo>
                  <a:pt x="1219" y="27444"/>
                </a:lnTo>
                <a:lnTo>
                  <a:pt x="0" y="2907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2002961" y="2354117"/>
            <a:ext cx="5283" cy="28867"/>
          </a:xfrm>
          <a:custGeom>
            <a:avLst/>
            <a:gdLst/>
            <a:ahLst/>
            <a:cxnLst/>
            <a:rect l="l" t="t" r="r" b="b"/>
            <a:pathLst>
              <a:path w="5283" h="28867">
                <a:moveTo>
                  <a:pt x="0" y="0"/>
                </a:moveTo>
                <a:lnTo>
                  <a:pt x="1219" y="1422"/>
                </a:lnTo>
                <a:lnTo>
                  <a:pt x="1219" y="1625"/>
                </a:lnTo>
                <a:lnTo>
                  <a:pt x="2235" y="3251"/>
                </a:lnTo>
                <a:lnTo>
                  <a:pt x="3048" y="4876"/>
                </a:lnTo>
                <a:lnTo>
                  <a:pt x="3048" y="5080"/>
                </a:lnTo>
                <a:lnTo>
                  <a:pt x="3860" y="6705"/>
                </a:lnTo>
                <a:lnTo>
                  <a:pt x="4470" y="8534"/>
                </a:lnTo>
                <a:lnTo>
                  <a:pt x="4470" y="8737"/>
                </a:lnTo>
                <a:lnTo>
                  <a:pt x="4673" y="10566"/>
                </a:lnTo>
                <a:lnTo>
                  <a:pt x="5080" y="12395"/>
                </a:lnTo>
                <a:lnTo>
                  <a:pt x="5283" y="12598"/>
                </a:lnTo>
                <a:lnTo>
                  <a:pt x="5080" y="14427"/>
                </a:lnTo>
                <a:lnTo>
                  <a:pt x="4673" y="18288"/>
                </a:lnTo>
                <a:lnTo>
                  <a:pt x="4673" y="18503"/>
                </a:lnTo>
                <a:lnTo>
                  <a:pt x="3860" y="22148"/>
                </a:lnTo>
                <a:lnTo>
                  <a:pt x="3251" y="23774"/>
                </a:lnTo>
                <a:lnTo>
                  <a:pt x="3048" y="23990"/>
                </a:lnTo>
                <a:lnTo>
                  <a:pt x="2235" y="25603"/>
                </a:lnTo>
                <a:lnTo>
                  <a:pt x="1219" y="27444"/>
                </a:lnTo>
                <a:lnTo>
                  <a:pt x="0" y="2886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1982430" y="2746009"/>
            <a:ext cx="20523" cy="8737"/>
          </a:xfrm>
          <a:custGeom>
            <a:avLst/>
            <a:gdLst/>
            <a:ahLst/>
            <a:cxnLst/>
            <a:rect l="l" t="t" r="r" b="b"/>
            <a:pathLst>
              <a:path w="20523" h="8737">
                <a:moveTo>
                  <a:pt x="0" y="8737"/>
                </a:moveTo>
                <a:lnTo>
                  <a:pt x="7721" y="8127"/>
                </a:lnTo>
                <a:lnTo>
                  <a:pt x="14833" y="5079"/>
                </a:lnTo>
                <a:lnTo>
                  <a:pt x="2052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1963731" y="2742551"/>
            <a:ext cx="4673" cy="6096"/>
          </a:xfrm>
          <a:custGeom>
            <a:avLst/>
            <a:gdLst/>
            <a:ahLst/>
            <a:cxnLst/>
            <a:rect l="l" t="t" r="r" b="b"/>
            <a:pathLst>
              <a:path w="4673" h="6095">
                <a:moveTo>
                  <a:pt x="4673" y="609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1963733" y="2707796"/>
            <a:ext cx="39230" cy="12192"/>
          </a:xfrm>
          <a:custGeom>
            <a:avLst/>
            <a:gdLst/>
            <a:ahLst/>
            <a:cxnLst/>
            <a:rect l="l" t="t" r="r" b="b"/>
            <a:pathLst>
              <a:path w="39230" h="12192">
                <a:moveTo>
                  <a:pt x="0" y="12192"/>
                </a:moveTo>
                <a:lnTo>
                  <a:pt x="2235" y="9144"/>
                </a:lnTo>
                <a:lnTo>
                  <a:pt x="4673" y="6096"/>
                </a:lnTo>
                <a:lnTo>
                  <a:pt x="11176" y="1828"/>
                </a:lnTo>
                <a:lnTo>
                  <a:pt x="18694" y="0"/>
                </a:lnTo>
                <a:lnTo>
                  <a:pt x="26428" y="609"/>
                </a:lnTo>
                <a:lnTo>
                  <a:pt x="33540" y="3860"/>
                </a:lnTo>
                <a:lnTo>
                  <a:pt x="39230" y="894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1971456" y="2711452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1974907" y="2564494"/>
            <a:ext cx="28054" cy="8940"/>
          </a:xfrm>
          <a:custGeom>
            <a:avLst/>
            <a:gdLst/>
            <a:ahLst/>
            <a:cxnLst/>
            <a:rect l="l" t="t" r="r" b="b"/>
            <a:pathLst>
              <a:path w="28054" h="8940">
                <a:moveTo>
                  <a:pt x="3657" y="8331"/>
                </a:moveTo>
                <a:lnTo>
                  <a:pt x="0" y="7111"/>
                </a:lnTo>
                <a:lnTo>
                  <a:pt x="7518" y="8940"/>
                </a:lnTo>
                <a:lnTo>
                  <a:pt x="15240" y="8331"/>
                </a:lnTo>
                <a:lnTo>
                  <a:pt x="22364" y="5079"/>
                </a:lnTo>
                <a:lnTo>
                  <a:pt x="2805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1963733" y="2561244"/>
            <a:ext cx="11176" cy="10363"/>
          </a:xfrm>
          <a:custGeom>
            <a:avLst/>
            <a:gdLst/>
            <a:ahLst/>
            <a:cxnLst/>
            <a:rect l="l" t="t" r="r" b="b"/>
            <a:pathLst>
              <a:path w="11175" h="10363">
                <a:moveTo>
                  <a:pt x="11175" y="10363"/>
                </a:moveTo>
                <a:lnTo>
                  <a:pt x="4673" y="6096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1963731" y="2526484"/>
            <a:ext cx="39230" cy="12192"/>
          </a:xfrm>
          <a:custGeom>
            <a:avLst/>
            <a:gdLst/>
            <a:ahLst/>
            <a:cxnLst/>
            <a:rect l="l" t="t" r="r" b="b"/>
            <a:pathLst>
              <a:path w="39230" h="12192">
                <a:moveTo>
                  <a:pt x="39230" y="8737"/>
                </a:moveTo>
                <a:lnTo>
                  <a:pt x="33540" y="3657"/>
                </a:lnTo>
                <a:lnTo>
                  <a:pt x="26428" y="609"/>
                </a:lnTo>
                <a:lnTo>
                  <a:pt x="18694" y="0"/>
                </a:lnTo>
                <a:lnTo>
                  <a:pt x="11175" y="1828"/>
                </a:lnTo>
                <a:lnTo>
                  <a:pt x="4673" y="6095"/>
                </a:lnTo>
                <a:lnTo>
                  <a:pt x="0" y="1219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1960888" y="2551487"/>
            <a:ext cx="2844" cy="9753"/>
          </a:xfrm>
          <a:custGeom>
            <a:avLst/>
            <a:gdLst/>
            <a:ahLst/>
            <a:cxnLst/>
            <a:rect l="l" t="t" r="r" b="b"/>
            <a:pathLst>
              <a:path w="2844" h="9753">
                <a:moveTo>
                  <a:pt x="2844" y="9753"/>
                </a:moveTo>
                <a:lnTo>
                  <a:pt x="203" y="2235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1963731" y="2379727"/>
            <a:ext cx="39230" cy="12407"/>
          </a:xfrm>
          <a:custGeom>
            <a:avLst/>
            <a:gdLst/>
            <a:ahLst/>
            <a:cxnLst/>
            <a:rect l="l" t="t" r="r" b="b"/>
            <a:pathLst>
              <a:path w="39230" h="12407">
                <a:moveTo>
                  <a:pt x="39230" y="3454"/>
                </a:moveTo>
                <a:lnTo>
                  <a:pt x="33540" y="8534"/>
                </a:lnTo>
                <a:lnTo>
                  <a:pt x="26428" y="11785"/>
                </a:lnTo>
                <a:lnTo>
                  <a:pt x="18694" y="12407"/>
                </a:lnTo>
                <a:lnTo>
                  <a:pt x="11175" y="10363"/>
                </a:lnTo>
                <a:lnTo>
                  <a:pt x="4673" y="6096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1963733" y="2344974"/>
            <a:ext cx="39230" cy="12395"/>
          </a:xfrm>
          <a:custGeom>
            <a:avLst/>
            <a:gdLst/>
            <a:ahLst/>
            <a:cxnLst/>
            <a:rect l="l" t="t" r="r" b="b"/>
            <a:pathLst>
              <a:path w="39230" h="12395">
                <a:moveTo>
                  <a:pt x="0" y="12395"/>
                </a:moveTo>
                <a:lnTo>
                  <a:pt x="4673" y="6299"/>
                </a:lnTo>
                <a:lnTo>
                  <a:pt x="11176" y="2031"/>
                </a:lnTo>
                <a:lnTo>
                  <a:pt x="18694" y="0"/>
                </a:lnTo>
                <a:lnTo>
                  <a:pt x="26428" y="812"/>
                </a:lnTo>
                <a:lnTo>
                  <a:pt x="33540" y="3860"/>
                </a:lnTo>
                <a:lnTo>
                  <a:pt x="39230" y="894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1986295" y="27547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1981621" y="2732385"/>
            <a:ext cx="5892" cy="2235"/>
          </a:xfrm>
          <a:custGeom>
            <a:avLst/>
            <a:gdLst/>
            <a:ahLst/>
            <a:cxnLst/>
            <a:rect l="l" t="t" r="r" b="b"/>
            <a:pathLst>
              <a:path w="5892" h="2235">
                <a:moveTo>
                  <a:pt x="5892" y="0"/>
                </a:moveTo>
                <a:lnTo>
                  <a:pt x="5283" y="1016"/>
                </a:lnTo>
                <a:lnTo>
                  <a:pt x="4673" y="1625"/>
                </a:lnTo>
                <a:lnTo>
                  <a:pt x="3644" y="2032"/>
                </a:lnTo>
                <a:lnTo>
                  <a:pt x="2438" y="2235"/>
                </a:lnTo>
                <a:lnTo>
                  <a:pt x="1422" y="1828"/>
                </a:lnTo>
                <a:lnTo>
                  <a:pt x="609" y="1219"/>
                </a:lnTo>
                <a:lnTo>
                  <a:pt x="0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1981617" y="2728121"/>
            <a:ext cx="6096" cy="4267"/>
          </a:xfrm>
          <a:custGeom>
            <a:avLst/>
            <a:gdLst/>
            <a:ahLst/>
            <a:cxnLst/>
            <a:rect l="l" t="t" r="r" b="b"/>
            <a:pathLst>
              <a:path w="6095" h="4267">
                <a:moveTo>
                  <a:pt x="0" y="1625"/>
                </a:moveTo>
                <a:lnTo>
                  <a:pt x="609" y="812"/>
                </a:lnTo>
                <a:lnTo>
                  <a:pt x="1422" y="203"/>
                </a:lnTo>
                <a:lnTo>
                  <a:pt x="2438" y="0"/>
                </a:lnTo>
                <a:lnTo>
                  <a:pt x="3657" y="0"/>
                </a:lnTo>
                <a:lnTo>
                  <a:pt x="4673" y="406"/>
                </a:lnTo>
                <a:lnTo>
                  <a:pt x="5283" y="1219"/>
                </a:lnTo>
                <a:lnTo>
                  <a:pt x="5892" y="2032"/>
                </a:lnTo>
                <a:lnTo>
                  <a:pt x="6096" y="3251"/>
                </a:lnTo>
                <a:lnTo>
                  <a:pt x="5892" y="426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2002961" y="2716734"/>
            <a:ext cx="5080" cy="29273"/>
          </a:xfrm>
          <a:custGeom>
            <a:avLst/>
            <a:gdLst/>
            <a:ahLst/>
            <a:cxnLst/>
            <a:rect l="l" t="t" r="r" b="b"/>
            <a:pathLst>
              <a:path w="5080" h="29273">
                <a:moveTo>
                  <a:pt x="0" y="29273"/>
                </a:moveTo>
                <a:lnTo>
                  <a:pt x="0" y="29070"/>
                </a:lnTo>
                <a:lnTo>
                  <a:pt x="3657" y="22161"/>
                </a:lnTo>
                <a:lnTo>
                  <a:pt x="5080" y="14643"/>
                </a:lnTo>
                <a:lnTo>
                  <a:pt x="3657" y="6921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2002961" y="2535219"/>
            <a:ext cx="5080" cy="29273"/>
          </a:xfrm>
          <a:custGeom>
            <a:avLst/>
            <a:gdLst/>
            <a:ahLst/>
            <a:cxnLst/>
            <a:rect l="l" t="t" r="r" b="b"/>
            <a:pathLst>
              <a:path w="5080" h="29273">
                <a:moveTo>
                  <a:pt x="0" y="29273"/>
                </a:moveTo>
                <a:lnTo>
                  <a:pt x="3657" y="22364"/>
                </a:lnTo>
                <a:lnTo>
                  <a:pt x="5080" y="14643"/>
                </a:lnTo>
                <a:lnTo>
                  <a:pt x="3657" y="7111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1981617" y="2546596"/>
            <a:ext cx="6096" cy="6515"/>
          </a:xfrm>
          <a:custGeom>
            <a:avLst/>
            <a:gdLst/>
            <a:ahLst/>
            <a:cxnLst/>
            <a:rect l="l" t="t" r="r" b="b"/>
            <a:pathLst>
              <a:path w="6095" h="6515">
                <a:moveTo>
                  <a:pt x="0" y="4889"/>
                </a:moveTo>
                <a:lnTo>
                  <a:pt x="609" y="5702"/>
                </a:lnTo>
                <a:lnTo>
                  <a:pt x="1422" y="6311"/>
                </a:lnTo>
                <a:lnTo>
                  <a:pt x="2438" y="6515"/>
                </a:lnTo>
                <a:lnTo>
                  <a:pt x="3657" y="6515"/>
                </a:lnTo>
                <a:lnTo>
                  <a:pt x="4673" y="6108"/>
                </a:lnTo>
                <a:lnTo>
                  <a:pt x="5283" y="5295"/>
                </a:lnTo>
                <a:lnTo>
                  <a:pt x="5892" y="4483"/>
                </a:lnTo>
                <a:lnTo>
                  <a:pt x="6096" y="3263"/>
                </a:lnTo>
                <a:lnTo>
                  <a:pt x="5892" y="2247"/>
                </a:lnTo>
                <a:lnTo>
                  <a:pt x="5283" y="1435"/>
                </a:lnTo>
                <a:lnTo>
                  <a:pt x="4673" y="622"/>
                </a:lnTo>
                <a:lnTo>
                  <a:pt x="3657" y="215"/>
                </a:lnTo>
                <a:lnTo>
                  <a:pt x="2438" y="0"/>
                </a:lnTo>
                <a:lnTo>
                  <a:pt x="1422" y="419"/>
                </a:lnTo>
                <a:lnTo>
                  <a:pt x="609" y="1028"/>
                </a:lnTo>
                <a:lnTo>
                  <a:pt x="0" y="18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2002961" y="2382978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2002958" y="2353914"/>
            <a:ext cx="3860" cy="6908"/>
          </a:xfrm>
          <a:custGeom>
            <a:avLst/>
            <a:gdLst/>
            <a:ahLst/>
            <a:cxnLst/>
            <a:rect l="l" t="t" r="r" b="b"/>
            <a:pathLst>
              <a:path w="3860" h="6908">
                <a:moveTo>
                  <a:pt x="3860" y="6908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1981211" y="2365294"/>
            <a:ext cx="6502" cy="6502"/>
          </a:xfrm>
          <a:custGeom>
            <a:avLst/>
            <a:gdLst/>
            <a:ahLst/>
            <a:cxnLst/>
            <a:rect l="l" t="t" r="r" b="b"/>
            <a:pathLst>
              <a:path w="6502" h="6502">
                <a:moveTo>
                  <a:pt x="0" y="3860"/>
                </a:moveTo>
                <a:lnTo>
                  <a:pt x="406" y="4876"/>
                </a:lnTo>
                <a:lnTo>
                  <a:pt x="1016" y="5689"/>
                </a:lnTo>
                <a:lnTo>
                  <a:pt x="1828" y="6299"/>
                </a:lnTo>
                <a:lnTo>
                  <a:pt x="2844" y="6502"/>
                </a:lnTo>
                <a:lnTo>
                  <a:pt x="4064" y="6502"/>
                </a:lnTo>
                <a:lnTo>
                  <a:pt x="5080" y="6095"/>
                </a:lnTo>
                <a:lnTo>
                  <a:pt x="5689" y="5283"/>
                </a:lnTo>
                <a:lnTo>
                  <a:pt x="6299" y="4267"/>
                </a:lnTo>
                <a:lnTo>
                  <a:pt x="6502" y="3251"/>
                </a:lnTo>
                <a:lnTo>
                  <a:pt x="6299" y="2235"/>
                </a:lnTo>
                <a:lnTo>
                  <a:pt x="5689" y="1219"/>
                </a:lnTo>
                <a:lnTo>
                  <a:pt x="5080" y="609"/>
                </a:lnTo>
                <a:lnTo>
                  <a:pt x="4064" y="203"/>
                </a:lnTo>
                <a:lnTo>
                  <a:pt x="2844" y="0"/>
                </a:lnTo>
                <a:lnTo>
                  <a:pt x="1828" y="203"/>
                </a:lnTo>
                <a:lnTo>
                  <a:pt x="1016" y="812"/>
                </a:lnTo>
                <a:lnTo>
                  <a:pt x="406" y="162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1986295" y="2344968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203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1986295" y="2344968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0" y="0"/>
                </a:moveTo>
                <a:lnTo>
                  <a:pt x="203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1213487" y="2560377"/>
            <a:ext cx="40855" cy="5333"/>
          </a:xfrm>
          <a:custGeom>
            <a:avLst/>
            <a:gdLst/>
            <a:ahLst/>
            <a:cxnLst/>
            <a:rect l="l" t="t" r="r" b="b"/>
            <a:pathLst>
              <a:path w="40855" h="5333">
                <a:moveTo>
                  <a:pt x="40855" y="5333"/>
                </a:moveTo>
                <a:lnTo>
                  <a:pt x="37807" y="3098"/>
                </a:lnTo>
                <a:lnTo>
                  <a:pt x="37198" y="2895"/>
                </a:lnTo>
                <a:lnTo>
                  <a:pt x="33743" y="1676"/>
                </a:lnTo>
                <a:lnTo>
                  <a:pt x="30086" y="457"/>
                </a:lnTo>
                <a:lnTo>
                  <a:pt x="29679" y="660"/>
                </a:lnTo>
                <a:lnTo>
                  <a:pt x="25806" y="457"/>
                </a:lnTo>
                <a:lnTo>
                  <a:pt x="13067" y="0"/>
                </a:lnTo>
                <a:lnTo>
                  <a:pt x="636" y="426"/>
                </a:lnTo>
                <a:lnTo>
                  <a:pt x="0" y="45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1259833" y="2586235"/>
            <a:ext cx="5080" cy="18503"/>
          </a:xfrm>
          <a:custGeom>
            <a:avLst/>
            <a:gdLst/>
            <a:ahLst/>
            <a:cxnLst/>
            <a:rect l="l" t="t" r="r" b="b"/>
            <a:pathLst>
              <a:path w="5080" h="18503">
                <a:moveTo>
                  <a:pt x="0" y="18503"/>
                </a:moveTo>
                <a:lnTo>
                  <a:pt x="2235" y="15455"/>
                </a:lnTo>
                <a:lnTo>
                  <a:pt x="2438" y="15049"/>
                </a:lnTo>
                <a:lnTo>
                  <a:pt x="3657" y="11391"/>
                </a:lnTo>
                <a:lnTo>
                  <a:pt x="4876" y="7937"/>
                </a:lnTo>
                <a:lnTo>
                  <a:pt x="4470" y="7531"/>
                </a:lnTo>
                <a:lnTo>
                  <a:pt x="4876" y="3670"/>
                </a:lnTo>
                <a:lnTo>
                  <a:pt x="5080" y="1828"/>
                </a:lnTo>
                <a:lnTo>
                  <a:pt x="5080" y="1625"/>
                </a:lnTo>
                <a:lnTo>
                  <a:pt x="487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1259833" y="2571201"/>
            <a:ext cx="5080" cy="16878"/>
          </a:xfrm>
          <a:custGeom>
            <a:avLst/>
            <a:gdLst/>
            <a:ahLst/>
            <a:cxnLst/>
            <a:rect l="l" t="t" r="r" b="b"/>
            <a:pathLst>
              <a:path w="5080" h="16878">
                <a:moveTo>
                  <a:pt x="0" y="0"/>
                </a:moveTo>
                <a:lnTo>
                  <a:pt x="2235" y="3048"/>
                </a:lnTo>
                <a:lnTo>
                  <a:pt x="2438" y="3657"/>
                </a:lnTo>
                <a:lnTo>
                  <a:pt x="3657" y="7112"/>
                </a:lnTo>
                <a:lnTo>
                  <a:pt x="4876" y="10769"/>
                </a:lnTo>
                <a:lnTo>
                  <a:pt x="4470" y="10985"/>
                </a:lnTo>
                <a:lnTo>
                  <a:pt x="4876" y="15049"/>
                </a:lnTo>
                <a:lnTo>
                  <a:pt x="5080" y="15849"/>
                </a:lnTo>
                <a:lnTo>
                  <a:pt x="4876" y="1687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678498" y="2732592"/>
            <a:ext cx="147370" cy="5892"/>
          </a:xfrm>
          <a:custGeom>
            <a:avLst/>
            <a:gdLst/>
            <a:ahLst/>
            <a:cxnLst/>
            <a:rect l="l" t="t" r="r" b="b"/>
            <a:pathLst>
              <a:path w="147370" h="5892">
                <a:moveTo>
                  <a:pt x="147370" y="5892"/>
                </a:moveTo>
                <a:lnTo>
                  <a:pt x="10172" y="5892"/>
                </a:lnTo>
                <a:lnTo>
                  <a:pt x="9156" y="4064"/>
                </a:lnTo>
                <a:lnTo>
                  <a:pt x="1219" y="1219"/>
                </a:lnTo>
                <a:lnTo>
                  <a:pt x="609" y="1016"/>
                </a:lnTo>
                <a:lnTo>
                  <a:pt x="203" y="406"/>
                </a:lnTo>
                <a:lnTo>
                  <a:pt x="609" y="812"/>
                </a:lnTo>
                <a:lnTo>
                  <a:pt x="203" y="406"/>
                </a:lnTo>
                <a:lnTo>
                  <a:pt x="0" y="0"/>
                </a:lnTo>
                <a:lnTo>
                  <a:pt x="203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664474" y="2690920"/>
            <a:ext cx="17081" cy="41668"/>
          </a:xfrm>
          <a:custGeom>
            <a:avLst/>
            <a:gdLst/>
            <a:ahLst/>
            <a:cxnLst/>
            <a:rect l="l" t="t" r="r" b="b"/>
            <a:pathLst>
              <a:path w="17081" h="41668">
                <a:moveTo>
                  <a:pt x="0" y="0"/>
                </a:moveTo>
                <a:lnTo>
                  <a:pt x="203" y="812"/>
                </a:lnTo>
                <a:lnTo>
                  <a:pt x="0" y="203"/>
                </a:lnTo>
                <a:lnTo>
                  <a:pt x="203" y="812"/>
                </a:lnTo>
                <a:lnTo>
                  <a:pt x="812" y="1625"/>
                </a:lnTo>
                <a:lnTo>
                  <a:pt x="8140" y="6108"/>
                </a:lnTo>
                <a:lnTo>
                  <a:pt x="17081" y="32524"/>
                </a:lnTo>
                <a:lnTo>
                  <a:pt x="14020" y="40449"/>
                </a:lnTo>
                <a:lnTo>
                  <a:pt x="14020" y="4166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678501" y="2732590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203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678500" y="2731980"/>
            <a:ext cx="0" cy="406"/>
          </a:xfrm>
          <a:custGeom>
            <a:avLst/>
            <a:gdLst/>
            <a:ahLst/>
            <a:cxnLst/>
            <a:rect l="l" t="t" r="r" b="b"/>
            <a:pathLst>
              <a:path h="406">
                <a:moveTo>
                  <a:pt x="0" y="0"/>
                </a:moveTo>
                <a:lnTo>
                  <a:pt x="0" y="406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665088" y="2692344"/>
            <a:ext cx="2844" cy="1828"/>
          </a:xfrm>
          <a:custGeom>
            <a:avLst/>
            <a:gdLst/>
            <a:ahLst/>
            <a:cxnLst/>
            <a:rect l="l" t="t" r="r" b="b"/>
            <a:pathLst>
              <a:path w="2844" h="1828">
                <a:moveTo>
                  <a:pt x="2844" y="1828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660006" y="2648440"/>
            <a:ext cx="9347" cy="41871"/>
          </a:xfrm>
          <a:custGeom>
            <a:avLst/>
            <a:gdLst/>
            <a:ahLst/>
            <a:cxnLst/>
            <a:rect l="l" t="t" r="r" b="b"/>
            <a:pathLst>
              <a:path w="9347" h="41871">
                <a:moveTo>
                  <a:pt x="0" y="0"/>
                </a:moveTo>
                <a:lnTo>
                  <a:pt x="203" y="609"/>
                </a:lnTo>
                <a:lnTo>
                  <a:pt x="6299" y="6718"/>
                </a:lnTo>
                <a:lnTo>
                  <a:pt x="8331" y="23990"/>
                </a:lnTo>
                <a:lnTo>
                  <a:pt x="6299" y="6718"/>
                </a:lnTo>
                <a:lnTo>
                  <a:pt x="9347" y="34556"/>
                </a:lnTo>
                <a:lnTo>
                  <a:pt x="4876" y="41465"/>
                </a:lnTo>
                <a:lnTo>
                  <a:pt x="4673" y="41871"/>
                </a:lnTo>
                <a:lnTo>
                  <a:pt x="7315" y="3760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664684" y="2691738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0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664474" y="2689904"/>
            <a:ext cx="406" cy="1219"/>
          </a:xfrm>
          <a:custGeom>
            <a:avLst/>
            <a:gdLst/>
            <a:ahLst/>
            <a:cxnLst/>
            <a:rect l="l" t="t" r="r" b="b"/>
            <a:pathLst>
              <a:path w="406" h="1219">
                <a:moveTo>
                  <a:pt x="0" y="1219"/>
                </a:moveTo>
                <a:lnTo>
                  <a:pt x="0" y="609"/>
                </a:lnTo>
                <a:lnTo>
                  <a:pt x="40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659806" y="2647020"/>
            <a:ext cx="6502" cy="8128"/>
          </a:xfrm>
          <a:custGeom>
            <a:avLst/>
            <a:gdLst/>
            <a:ahLst/>
            <a:cxnLst/>
            <a:rect l="l" t="t" r="r" b="b"/>
            <a:pathLst>
              <a:path w="6502" h="8127">
                <a:moveTo>
                  <a:pt x="6502" y="8127"/>
                </a:moveTo>
                <a:lnTo>
                  <a:pt x="406" y="2031"/>
                </a:lnTo>
                <a:lnTo>
                  <a:pt x="203" y="1625"/>
                </a:lnTo>
                <a:lnTo>
                  <a:pt x="0" y="1015"/>
                </a:lnTo>
                <a:lnTo>
                  <a:pt x="0" y="609"/>
                </a:lnTo>
                <a:lnTo>
                  <a:pt x="203" y="0"/>
                </a:lnTo>
                <a:lnTo>
                  <a:pt x="203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660006" y="2640718"/>
            <a:ext cx="6299" cy="6502"/>
          </a:xfrm>
          <a:custGeom>
            <a:avLst/>
            <a:gdLst/>
            <a:ahLst/>
            <a:cxnLst/>
            <a:rect l="l" t="t" r="r" b="b"/>
            <a:pathLst>
              <a:path w="6299" h="6502">
                <a:moveTo>
                  <a:pt x="0" y="6299"/>
                </a:moveTo>
                <a:lnTo>
                  <a:pt x="6299" y="0"/>
                </a:lnTo>
                <a:lnTo>
                  <a:pt x="203" y="5892"/>
                </a:lnTo>
                <a:lnTo>
                  <a:pt x="0" y="650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660210" y="2612867"/>
            <a:ext cx="9144" cy="33743"/>
          </a:xfrm>
          <a:custGeom>
            <a:avLst/>
            <a:gdLst/>
            <a:ahLst/>
            <a:cxnLst/>
            <a:rect l="l" t="t" r="r" b="b"/>
            <a:pathLst>
              <a:path w="9143" h="33743">
                <a:moveTo>
                  <a:pt x="0" y="33743"/>
                </a:moveTo>
                <a:lnTo>
                  <a:pt x="6096" y="27851"/>
                </a:lnTo>
                <a:lnTo>
                  <a:pt x="9144" y="0"/>
                </a:lnTo>
                <a:lnTo>
                  <a:pt x="6096" y="2785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660006" y="2646611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0" y="406"/>
                </a:moveTo>
                <a:lnTo>
                  <a:pt x="2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664466" y="2604326"/>
            <a:ext cx="4889" cy="25819"/>
          </a:xfrm>
          <a:custGeom>
            <a:avLst/>
            <a:gdLst/>
            <a:ahLst/>
            <a:cxnLst/>
            <a:rect l="l" t="t" r="r" b="b"/>
            <a:pathLst>
              <a:path w="4889" h="25819">
                <a:moveTo>
                  <a:pt x="3060" y="25819"/>
                </a:moveTo>
                <a:lnTo>
                  <a:pt x="4889" y="8547"/>
                </a:lnTo>
                <a:lnTo>
                  <a:pt x="1231" y="2654"/>
                </a:lnTo>
                <a:lnTo>
                  <a:pt x="4889" y="8547"/>
                </a:lnTo>
                <a:lnTo>
                  <a:pt x="215" y="1435"/>
                </a:lnTo>
                <a:lnTo>
                  <a:pt x="0" y="203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660006" y="2648643"/>
            <a:ext cx="4673" cy="4673"/>
          </a:xfrm>
          <a:custGeom>
            <a:avLst/>
            <a:gdLst/>
            <a:ahLst/>
            <a:cxnLst/>
            <a:rect l="l" t="t" r="r" b="b"/>
            <a:pathLst>
              <a:path w="4673" h="4673">
                <a:moveTo>
                  <a:pt x="0" y="0"/>
                </a:moveTo>
                <a:lnTo>
                  <a:pt x="4673" y="467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664466" y="2562052"/>
            <a:ext cx="17081" cy="42481"/>
          </a:xfrm>
          <a:custGeom>
            <a:avLst/>
            <a:gdLst/>
            <a:ahLst/>
            <a:cxnLst/>
            <a:rect l="l" t="t" r="r" b="b"/>
            <a:pathLst>
              <a:path w="17081" h="42481">
                <a:moveTo>
                  <a:pt x="15049" y="0"/>
                </a:moveTo>
                <a:lnTo>
                  <a:pt x="14439" y="406"/>
                </a:lnTo>
                <a:lnTo>
                  <a:pt x="14643" y="203"/>
                </a:lnTo>
                <a:lnTo>
                  <a:pt x="14033" y="1016"/>
                </a:lnTo>
                <a:lnTo>
                  <a:pt x="14033" y="2235"/>
                </a:lnTo>
                <a:lnTo>
                  <a:pt x="17081" y="10160"/>
                </a:lnTo>
                <a:lnTo>
                  <a:pt x="8140" y="36588"/>
                </a:lnTo>
                <a:lnTo>
                  <a:pt x="825" y="41059"/>
                </a:lnTo>
                <a:lnTo>
                  <a:pt x="7937" y="36791"/>
                </a:lnTo>
                <a:lnTo>
                  <a:pt x="825" y="41059"/>
                </a:lnTo>
                <a:lnTo>
                  <a:pt x="215" y="41668"/>
                </a:lnTo>
                <a:lnTo>
                  <a:pt x="419" y="41465"/>
                </a:lnTo>
                <a:lnTo>
                  <a:pt x="215" y="42075"/>
                </a:lnTo>
                <a:lnTo>
                  <a:pt x="0" y="4248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664880" y="2603112"/>
            <a:ext cx="419" cy="406"/>
          </a:xfrm>
          <a:custGeom>
            <a:avLst/>
            <a:gdLst/>
            <a:ahLst/>
            <a:cxnLst/>
            <a:rect l="l" t="t" r="r" b="b"/>
            <a:pathLst>
              <a:path w="419" h="406">
                <a:moveTo>
                  <a:pt x="0" y="406"/>
                </a:moveTo>
                <a:lnTo>
                  <a:pt x="419" y="0"/>
                </a:lnTo>
                <a:lnTo>
                  <a:pt x="0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664683" y="2605347"/>
            <a:ext cx="1016" cy="1625"/>
          </a:xfrm>
          <a:custGeom>
            <a:avLst/>
            <a:gdLst/>
            <a:ahLst/>
            <a:cxnLst/>
            <a:rect l="l" t="t" r="r" b="b"/>
            <a:pathLst>
              <a:path w="1015" h="1625">
                <a:moveTo>
                  <a:pt x="1015" y="1625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678500" y="2563883"/>
            <a:ext cx="0" cy="406"/>
          </a:xfrm>
          <a:custGeom>
            <a:avLst/>
            <a:gdLst/>
            <a:ahLst/>
            <a:cxnLst/>
            <a:rect l="l" t="t" r="r" b="b"/>
            <a:pathLst>
              <a:path h="406">
                <a:moveTo>
                  <a:pt x="0" y="0"/>
                </a:moveTo>
                <a:lnTo>
                  <a:pt x="0" y="406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678500" y="2564290"/>
            <a:ext cx="1638" cy="3860"/>
          </a:xfrm>
          <a:custGeom>
            <a:avLst/>
            <a:gdLst/>
            <a:ahLst/>
            <a:cxnLst/>
            <a:rect l="l" t="t" r="r" b="b"/>
            <a:pathLst>
              <a:path w="1638" h="3860">
                <a:moveTo>
                  <a:pt x="0" y="0"/>
                </a:moveTo>
                <a:lnTo>
                  <a:pt x="1638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679109" y="2557175"/>
            <a:ext cx="9563" cy="5080"/>
          </a:xfrm>
          <a:custGeom>
            <a:avLst/>
            <a:gdLst/>
            <a:ahLst/>
            <a:cxnLst/>
            <a:rect l="l" t="t" r="r" b="b"/>
            <a:pathLst>
              <a:path w="9563" h="5080">
                <a:moveTo>
                  <a:pt x="0" y="5079"/>
                </a:moveTo>
                <a:lnTo>
                  <a:pt x="8534" y="1828"/>
                </a:lnTo>
                <a:lnTo>
                  <a:pt x="9563" y="0"/>
                </a:lnTo>
                <a:lnTo>
                  <a:pt x="8534" y="1828"/>
                </a:lnTo>
                <a:lnTo>
                  <a:pt x="5283" y="304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688667" y="2738485"/>
            <a:ext cx="83540" cy="0"/>
          </a:xfrm>
          <a:custGeom>
            <a:avLst/>
            <a:gdLst/>
            <a:ahLst/>
            <a:cxnLst/>
            <a:rect l="l" t="t" r="r" b="b"/>
            <a:pathLst>
              <a:path w="83540">
                <a:moveTo>
                  <a:pt x="0" y="0"/>
                </a:moveTo>
                <a:lnTo>
                  <a:pt x="83540" y="0"/>
                </a:lnTo>
                <a:lnTo>
                  <a:pt x="6037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682572" y="2734828"/>
            <a:ext cx="5283" cy="2235"/>
          </a:xfrm>
          <a:custGeom>
            <a:avLst/>
            <a:gdLst/>
            <a:ahLst/>
            <a:cxnLst/>
            <a:rect l="l" t="t" r="r" b="b"/>
            <a:pathLst>
              <a:path w="5283" h="2235">
                <a:moveTo>
                  <a:pt x="5283" y="2235"/>
                </a:moveTo>
                <a:lnTo>
                  <a:pt x="5079" y="1828"/>
                </a:lnTo>
                <a:lnTo>
                  <a:pt x="0" y="0"/>
                </a:lnTo>
                <a:lnTo>
                  <a:pt x="5079" y="1828"/>
                </a:lnTo>
                <a:lnTo>
                  <a:pt x="5283" y="223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687651" y="2557174"/>
            <a:ext cx="84556" cy="1828"/>
          </a:xfrm>
          <a:custGeom>
            <a:avLst/>
            <a:gdLst/>
            <a:ahLst/>
            <a:cxnLst/>
            <a:rect l="l" t="t" r="r" b="b"/>
            <a:pathLst>
              <a:path w="84556" h="1828">
                <a:moveTo>
                  <a:pt x="1015" y="0"/>
                </a:moveTo>
                <a:lnTo>
                  <a:pt x="84556" y="0"/>
                </a:lnTo>
                <a:lnTo>
                  <a:pt x="1015" y="0"/>
                </a:lnTo>
                <a:lnTo>
                  <a:pt x="0" y="18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749038" y="2557174"/>
            <a:ext cx="76835" cy="0"/>
          </a:xfrm>
          <a:custGeom>
            <a:avLst/>
            <a:gdLst/>
            <a:ahLst/>
            <a:cxnLst/>
            <a:rect l="l" t="t" r="r" b="b"/>
            <a:pathLst>
              <a:path w="76834">
                <a:moveTo>
                  <a:pt x="0" y="0"/>
                </a:moveTo>
                <a:lnTo>
                  <a:pt x="7683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772209" y="2738485"/>
            <a:ext cx="50406" cy="0"/>
          </a:xfrm>
          <a:custGeom>
            <a:avLst/>
            <a:gdLst/>
            <a:ahLst/>
            <a:cxnLst/>
            <a:rect l="l" t="t" r="r" b="b"/>
            <a:pathLst>
              <a:path w="50406">
                <a:moveTo>
                  <a:pt x="0" y="0"/>
                </a:moveTo>
                <a:lnTo>
                  <a:pt x="5040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772209" y="2557174"/>
            <a:ext cx="10972" cy="0"/>
          </a:xfrm>
          <a:custGeom>
            <a:avLst/>
            <a:gdLst/>
            <a:ahLst/>
            <a:cxnLst/>
            <a:rect l="l" t="t" r="r" b="b"/>
            <a:pathLst>
              <a:path w="10972">
                <a:moveTo>
                  <a:pt x="0" y="0"/>
                </a:moveTo>
                <a:lnTo>
                  <a:pt x="1097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825867" y="2375053"/>
            <a:ext cx="377253" cy="566686"/>
          </a:xfrm>
          <a:custGeom>
            <a:avLst/>
            <a:gdLst/>
            <a:ahLst/>
            <a:cxnLst/>
            <a:rect l="l" t="t" r="r" b="b"/>
            <a:pathLst>
              <a:path w="377253" h="566686">
                <a:moveTo>
                  <a:pt x="377253" y="463842"/>
                </a:moveTo>
                <a:lnTo>
                  <a:pt x="377253" y="301637"/>
                </a:lnTo>
                <a:lnTo>
                  <a:pt x="377253" y="0"/>
                </a:lnTo>
                <a:lnTo>
                  <a:pt x="377253" y="566686"/>
                </a:lnTo>
                <a:lnTo>
                  <a:pt x="0" y="566686"/>
                </a:lnTo>
                <a:lnTo>
                  <a:pt x="0" y="208749"/>
                </a:lnTo>
                <a:lnTo>
                  <a:pt x="0" y="21301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825869" y="2738483"/>
            <a:ext cx="0" cy="203263"/>
          </a:xfrm>
          <a:custGeom>
            <a:avLst/>
            <a:gdLst/>
            <a:ahLst/>
            <a:cxnLst/>
            <a:rect l="l" t="t" r="r" b="b"/>
            <a:pathLst>
              <a:path h="203263">
                <a:moveTo>
                  <a:pt x="0" y="20326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825869" y="2817554"/>
            <a:ext cx="0" cy="44716"/>
          </a:xfrm>
          <a:custGeom>
            <a:avLst/>
            <a:gdLst/>
            <a:ahLst/>
            <a:cxnLst/>
            <a:rect l="l" t="t" r="r" b="b"/>
            <a:pathLst>
              <a:path h="44716">
                <a:moveTo>
                  <a:pt x="0" y="4471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825869" y="2817559"/>
            <a:ext cx="0" cy="21336"/>
          </a:xfrm>
          <a:custGeom>
            <a:avLst/>
            <a:gdLst/>
            <a:ahLst/>
            <a:cxnLst/>
            <a:rect l="l" t="t" r="r" b="b"/>
            <a:pathLst>
              <a:path h="21336">
                <a:moveTo>
                  <a:pt x="0" y="21335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825869" y="2817559"/>
            <a:ext cx="0" cy="21336"/>
          </a:xfrm>
          <a:custGeom>
            <a:avLst/>
            <a:gdLst/>
            <a:ahLst/>
            <a:cxnLst/>
            <a:rect l="l" t="t" r="r" b="b"/>
            <a:pathLst>
              <a:path h="21336">
                <a:moveTo>
                  <a:pt x="0" y="21335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825869" y="2421394"/>
            <a:ext cx="0" cy="162407"/>
          </a:xfrm>
          <a:custGeom>
            <a:avLst/>
            <a:gdLst/>
            <a:ahLst/>
            <a:cxnLst/>
            <a:rect l="l" t="t" r="r" b="b"/>
            <a:pathLst>
              <a:path h="162407">
                <a:moveTo>
                  <a:pt x="0" y="162407"/>
                </a:moveTo>
                <a:lnTo>
                  <a:pt x="0" y="0"/>
                </a:lnTo>
                <a:lnTo>
                  <a:pt x="0" y="2317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825869" y="2358589"/>
            <a:ext cx="0" cy="198589"/>
          </a:xfrm>
          <a:custGeom>
            <a:avLst/>
            <a:gdLst/>
            <a:ahLst/>
            <a:cxnLst/>
            <a:rect l="l" t="t" r="r" b="b"/>
            <a:pathLst>
              <a:path h="198589">
                <a:moveTo>
                  <a:pt x="0" y="0"/>
                </a:moveTo>
                <a:lnTo>
                  <a:pt x="0" y="19858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825869" y="2358594"/>
            <a:ext cx="0" cy="62801"/>
          </a:xfrm>
          <a:custGeom>
            <a:avLst/>
            <a:gdLst/>
            <a:ahLst/>
            <a:cxnLst/>
            <a:rect l="l" t="t" r="r" b="b"/>
            <a:pathLst>
              <a:path h="62801">
                <a:moveTo>
                  <a:pt x="0" y="62801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825869" y="2358586"/>
            <a:ext cx="0" cy="39636"/>
          </a:xfrm>
          <a:custGeom>
            <a:avLst/>
            <a:gdLst/>
            <a:ahLst/>
            <a:cxnLst/>
            <a:rect l="l" t="t" r="r" b="b"/>
            <a:pathLst>
              <a:path h="39636">
                <a:moveTo>
                  <a:pt x="0" y="3963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825869" y="2234398"/>
            <a:ext cx="377253" cy="140652"/>
          </a:xfrm>
          <a:custGeom>
            <a:avLst/>
            <a:gdLst/>
            <a:ahLst/>
            <a:cxnLst/>
            <a:rect l="l" t="t" r="r" b="b"/>
            <a:pathLst>
              <a:path w="377253" h="140652">
                <a:moveTo>
                  <a:pt x="0" y="140652"/>
                </a:moveTo>
                <a:lnTo>
                  <a:pt x="0" y="0"/>
                </a:lnTo>
                <a:lnTo>
                  <a:pt x="377253" y="0"/>
                </a:lnTo>
                <a:lnTo>
                  <a:pt x="377253" y="14065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825869" y="2234394"/>
            <a:ext cx="188836" cy="0"/>
          </a:xfrm>
          <a:custGeom>
            <a:avLst/>
            <a:gdLst/>
            <a:ahLst/>
            <a:cxnLst/>
            <a:rect l="l" t="t" r="r" b="b"/>
            <a:pathLst>
              <a:path w="188836">
                <a:moveTo>
                  <a:pt x="0" y="0"/>
                </a:moveTo>
                <a:lnTo>
                  <a:pt x="18883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911644" y="2234394"/>
            <a:ext cx="103060" cy="0"/>
          </a:xfrm>
          <a:custGeom>
            <a:avLst/>
            <a:gdLst/>
            <a:ahLst/>
            <a:cxnLst/>
            <a:rect l="l" t="t" r="r" b="b"/>
            <a:pathLst>
              <a:path w="103060">
                <a:moveTo>
                  <a:pt x="0" y="0"/>
                </a:moveTo>
                <a:lnTo>
                  <a:pt x="10306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1014702" y="2941746"/>
            <a:ext cx="105905" cy="0"/>
          </a:xfrm>
          <a:custGeom>
            <a:avLst/>
            <a:gdLst/>
            <a:ahLst/>
            <a:cxnLst/>
            <a:rect l="l" t="t" r="r" b="b"/>
            <a:pathLst>
              <a:path w="105905">
                <a:moveTo>
                  <a:pt x="0" y="0"/>
                </a:moveTo>
                <a:lnTo>
                  <a:pt x="105905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1120601" y="2676697"/>
            <a:ext cx="82524" cy="265049"/>
          </a:xfrm>
          <a:custGeom>
            <a:avLst/>
            <a:gdLst/>
            <a:ahLst/>
            <a:cxnLst/>
            <a:rect l="l" t="t" r="r" b="b"/>
            <a:pathLst>
              <a:path w="82524" h="265049">
                <a:moveTo>
                  <a:pt x="0" y="265049"/>
                </a:moveTo>
                <a:lnTo>
                  <a:pt x="82524" y="265049"/>
                </a:lnTo>
                <a:lnTo>
                  <a:pt x="8252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1203120" y="2615106"/>
            <a:ext cx="0" cy="84759"/>
          </a:xfrm>
          <a:custGeom>
            <a:avLst/>
            <a:gdLst/>
            <a:ahLst/>
            <a:cxnLst/>
            <a:rect l="l" t="t" r="r" b="b"/>
            <a:pathLst>
              <a:path h="84759">
                <a:moveTo>
                  <a:pt x="0" y="8475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1203120" y="2615103"/>
            <a:ext cx="33540" cy="0"/>
          </a:xfrm>
          <a:custGeom>
            <a:avLst/>
            <a:gdLst/>
            <a:ahLst/>
            <a:cxnLst/>
            <a:rect l="l" t="t" r="r" b="b"/>
            <a:pathLst>
              <a:path w="33540">
                <a:moveTo>
                  <a:pt x="0" y="0"/>
                </a:moveTo>
                <a:lnTo>
                  <a:pt x="33540" y="0"/>
                </a:lnTo>
                <a:lnTo>
                  <a:pt x="3110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1203120" y="2588075"/>
            <a:ext cx="0" cy="18897"/>
          </a:xfrm>
          <a:custGeom>
            <a:avLst/>
            <a:gdLst/>
            <a:ahLst/>
            <a:cxnLst/>
            <a:rect l="l" t="t" r="r" b="b"/>
            <a:pathLst>
              <a:path h="18897">
                <a:moveTo>
                  <a:pt x="0" y="18897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1203120" y="2560834"/>
            <a:ext cx="10363" cy="0"/>
          </a:xfrm>
          <a:custGeom>
            <a:avLst/>
            <a:gdLst/>
            <a:ahLst/>
            <a:cxnLst/>
            <a:rect l="l" t="t" r="r" b="b"/>
            <a:pathLst>
              <a:path w="10363">
                <a:moveTo>
                  <a:pt x="0" y="0"/>
                </a:moveTo>
                <a:lnTo>
                  <a:pt x="10363" y="0"/>
                </a:lnTo>
                <a:lnTo>
                  <a:pt x="0" y="0"/>
                </a:lnTo>
                <a:lnTo>
                  <a:pt x="10363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1254348" y="2565712"/>
            <a:ext cx="5486" cy="5486"/>
          </a:xfrm>
          <a:custGeom>
            <a:avLst/>
            <a:gdLst/>
            <a:ahLst/>
            <a:cxnLst/>
            <a:rect l="l" t="t" r="r" b="b"/>
            <a:pathLst>
              <a:path w="5486" h="5486">
                <a:moveTo>
                  <a:pt x="3860" y="3860"/>
                </a:moveTo>
                <a:lnTo>
                  <a:pt x="5486" y="5486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1213490" y="2560834"/>
            <a:ext cx="20726" cy="0"/>
          </a:xfrm>
          <a:custGeom>
            <a:avLst/>
            <a:gdLst/>
            <a:ahLst/>
            <a:cxnLst/>
            <a:rect l="l" t="t" r="r" b="b"/>
            <a:pathLst>
              <a:path w="20726">
                <a:moveTo>
                  <a:pt x="0" y="0"/>
                </a:moveTo>
                <a:lnTo>
                  <a:pt x="2072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1203120" y="2339281"/>
            <a:ext cx="0" cy="12598"/>
          </a:xfrm>
          <a:custGeom>
            <a:avLst/>
            <a:gdLst/>
            <a:ahLst/>
            <a:cxnLst/>
            <a:rect l="l" t="t" r="r" b="b"/>
            <a:pathLst>
              <a:path h="12598">
                <a:moveTo>
                  <a:pt x="0" y="12598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1234219" y="2615103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1213490" y="2560834"/>
            <a:ext cx="20726" cy="0"/>
          </a:xfrm>
          <a:custGeom>
            <a:avLst/>
            <a:gdLst/>
            <a:ahLst/>
            <a:cxnLst/>
            <a:rect l="l" t="t" r="r" b="b"/>
            <a:pathLst>
              <a:path w="20726">
                <a:moveTo>
                  <a:pt x="0" y="0"/>
                </a:moveTo>
                <a:lnTo>
                  <a:pt x="2072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1236662" y="2615103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1239302" y="2606366"/>
            <a:ext cx="18910" cy="8737"/>
          </a:xfrm>
          <a:custGeom>
            <a:avLst/>
            <a:gdLst/>
            <a:ahLst/>
            <a:cxnLst/>
            <a:rect l="l" t="t" r="r" b="b"/>
            <a:pathLst>
              <a:path w="18910" h="8737">
                <a:moveTo>
                  <a:pt x="0" y="8737"/>
                </a:moveTo>
                <a:lnTo>
                  <a:pt x="7924" y="7518"/>
                </a:lnTo>
                <a:lnTo>
                  <a:pt x="15049" y="4063"/>
                </a:lnTo>
                <a:lnTo>
                  <a:pt x="18910" y="0"/>
                </a:lnTo>
                <a:lnTo>
                  <a:pt x="15049" y="4063"/>
                </a:lnTo>
                <a:lnTo>
                  <a:pt x="12001" y="548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1251295" y="2610429"/>
            <a:ext cx="3048" cy="1422"/>
          </a:xfrm>
          <a:custGeom>
            <a:avLst/>
            <a:gdLst/>
            <a:ahLst/>
            <a:cxnLst/>
            <a:rect l="l" t="t" r="r" b="b"/>
            <a:pathLst>
              <a:path w="3047" h="1422">
                <a:moveTo>
                  <a:pt x="3047" y="0"/>
                </a:moveTo>
                <a:lnTo>
                  <a:pt x="0" y="142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1254343" y="2604739"/>
            <a:ext cx="5486" cy="5689"/>
          </a:xfrm>
          <a:custGeom>
            <a:avLst/>
            <a:gdLst/>
            <a:ahLst/>
            <a:cxnLst/>
            <a:rect l="l" t="t" r="r" b="b"/>
            <a:pathLst>
              <a:path w="5486" h="5689">
                <a:moveTo>
                  <a:pt x="0" y="5689"/>
                </a:moveTo>
                <a:lnTo>
                  <a:pt x="548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1264707" y="2586243"/>
            <a:ext cx="0" cy="1828"/>
          </a:xfrm>
          <a:custGeom>
            <a:avLst/>
            <a:gdLst/>
            <a:ahLst/>
            <a:cxnLst/>
            <a:rect l="l" t="t" r="r" b="b"/>
            <a:pathLst>
              <a:path h="1828">
                <a:moveTo>
                  <a:pt x="0" y="0"/>
                </a:moveTo>
                <a:lnTo>
                  <a:pt x="0" y="18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1247228" y="2562052"/>
            <a:ext cx="406" cy="203"/>
          </a:xfrm>
          <a:custGeom>
            <a:avLst/>
            <a:gdLst/>
            <a:ahLst/>
            <a:cxnLst/>
            <a:rect l="l" t="t" r="r" b="b"/>
            <a:pathLst>
              <a:path w="406" h="203">
                <a:moveTo>
                  <a:pt x="406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1258209" y="2569573"/>
            <a:ext cx="5283" cy="8737"/>
          </a:xfrm>
          <a:custGeom>
            <a:avLst/>
            <a:gdLst/>
            <a:ahLst/>
            <a:cxnLst/>
            <a:rect l="l" t="t" r="r" b="b"/>
            <a:pathLst>
              <a:path w="5283" h="8737">
                <a:moveTo>
                  <a:pt x="0" y="0"/>
                </a:moveTo>
                <a:lnTo>
                  <a:pt x="1625" y="1625"/>
                </a:lnTo>
                <a:lnTo>
                  <a:pt x="5283" y="8737"/>
                </a:lnTo>
                <a:lnTo>
                  <a:pt x="1625" y="162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1263488" y="2578318"/>
            <a:ext cx="1219" cy="7924"/>
          </a:xfrm>
          <a:custGeom>
            <a:avLst/>
            <a:gdLst/>
            <a:ahLst/>
            <a:cxnLst/>
            <a:rect l="l" t="t" r="r" b="b"/>
            <a:pathLst>
              <a:path w="1219" h="7924">
                <a:moveTo>
                  <a:pt x="1219" y="7924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1263488" y="2578315"/>
            <a:ext cx="812" cy="5486"/>
          </a:xfrm>
          <a:custGeom>
            <a:avLst/>
            <a:gdLst/>
            <a:ahLst/>
            <a:cxnLst/>
            <a:rect l="l" t="t" r="r" b="b"/>
            <a:pathLst>
              <a:path w="812" h="5486">
                <a:moveTo>
                  <a:pt x="812" y="548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1037670" y="3150501"/>
            <a:ext cx="609" cy="518312"/>
          </a:xfrm>
          <a:custGeom>
            <a:avLst/>
            <a:gdLst/>
            <a:ahLst/>
            <a:cxnLst/>
            <a:rect l="l" t="t" r="r" b="b"/>
            <a:pathLst>
              <a:path w="609" h="518312">
                <a:moveTo>
                  <a:pt x="406" y="518312"/>
                </a:moveTo>
                <a:lnTo>
                  <a:pt x="441" y="500368"/>
                </a:lnTo>
                <a:lnTo>
                  <a:pt x="471" y="484448"/>
                </a:lnTo>
                <a:lnTo>
                  <a:pt x="496" y="470273"/>
                </a:lnTo>
                <a:lnTo>
                  <a:pt x="518" y="457566"/>
                </a:lnTo>
                <a:lnTo>
                  <a:pt x="534" y="446048"/>
                </a:lnTo>
                <a:lnTo>
                  <a:pt x="547" y="435441"/>
                </a:lnTo>
                <a:lnTo>
                  <a:pt x="555" y="425466"/>
                </a:lnTo>
                <a:lnTo>
                  <a:pt x="558" y="415846"/>
                </a:lnTo>
                <a:lnTo>
                  <a:pt x="557" y="406303"/>
                </a:lnTo>
                <a:lnTo>
                  <a:pt x="552" y="396557"/>
                </a:lnTo>
                <a:lnTo>
                  <a:pt x="542" y="386331"/>
                </a:lnTo>
                <a:lnTo>
                  <a:pt x="527" y="375347"/>
                </a:lnTo>
                <a:lnTo>
                  <a:pt x="509" y="363326"/>
                </a:lnTo>
                <a:lnTo>
                  <a:pt x="485" y="349990"/>
                </a:lnTo>
                <a:lnTo>
                  <a:pt x="458" y="335060"/>
                </a:lnTo>
                <a:lnTo>
                  <a:pt x="425" y="318260"/>
                </a:lnTo>
                <a:lnTo>
                  <a:pt x="406" y="308140"/>
                </a:lnTo>
                <a:lnTo>
                  <a:pt x="375" y="291893"/>
                </a:lnTo>
                <a:lnTo>
                  <a:pt x="299" y="279920"/>
                </a:lnTo>
                <a:lnTo>
                  <a:pt x="199" y="270059"/>
                </a:lnTo>
                <a:lnTo>
                  <a:pt x="101" y="260149"/>
                </a:lnTo>
                <a:lnTo>
                  <a:pt x="27" y="248027"/>
                </a:lnTo>
                <a:lnTo>
                  <a:pt x="0" y="232740"/>
                </a:lnTo>
                <a:lnTo>
                  <a:pt x="57" y="217530"/>
                </a:lnTo>
                <a:lnTo>
                  <a:pt x="185" y="207033"/>
                </a:lnTo>
                <a:lnTo>
                  <a:pt x="322" y="197015"/>
                </a:lnTo>
                <a:lnTo>
                  <a:pt x="402" y="183242"/>
                </a:lnTo>
                <a:lnTo>
                  <a:pt x="406" y="178866"/>
                </a:lnTo>
                <a:lnTo>
                  <a:pt x="446" y="161145"/>
                </a:lnTo>
                <a:lnTo>
                  <a:pt x="481" y="145740"/>
                </a:lnTo>
                <a:lnTo>
                  <a:pt x="510" y="132269"/>
                </a:lnTo>
                <a:lnTo>
                  <a:pt x="534" y="120348"/>
                </a:lnTo>
                <a:lnTo>
                  <a:pt x="554" y="109595"/>
                </a:lnTo>
                <a:lnTo>
                  <a:pt x="570" y="99626"/>
                </a:lnTo>
                <a:lnTo>
                  <a:pt x="583" y="90060"/>
                </a:lnTo>
                <a:lnTo>
                  <a:pt x="593" y="80512"/>
                </a:lnTo>
                <a:lnTo>
                  <a:pt x="599" y="70601"/>
                </a:lnTo>
                <a:lnTo>
                  <a:pt x="604" y="59944"/>
                </a:lnTo>
                <a:lnTo>
                  <a:pt x="607" y="48157"/>
                </a:lnTo>
                <a:lnTo>
                  <a:pt x="608" y="34858"/>
                </a:lnTo>
                <a:lnTo>
                  <a:pt x="609" y="19664"/>
                </a:lnTo>
                <a:lnTo>
                  <a:pt x="609" y="2191"/>
                </a:lnTo>
                <a:lnTo>
                  <a:pt x="60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1737906" y="3150497"/>
            <a:ext cx="406" cy="518312"/>
          </a:xfrm>
          <a:custGeom>
            <a:avLst/>
            <a:gdLst/>
            <a:ahLst/>
            <a:cxnLst/>
            <a:rect l="l" t="t" r="r" b="b"/>
            <a:pathLst>
              <a:path w="406" h="518312">
                <a:moveTo>
                  <a:pt x="0" y="0"/>
                </a:moveTo>
                <a:lnTo>
                  <a:pt x="0" y="17686"/>
                </a:lnTo>
                <a:lnTo>
                  <a:pt x="0" y="33074"/>
                </a:lnTo>
                <a:lnTo>
                  <a:pt x="1" y="46544"/>
                </a:lnTo>
                <a:lnTo>
                  <a:pt x="4" y="58478"/>
                </a:lnTo>
                <a:lnTo>
                  <a:pt x="9" y="69258"/>
                </a:lnTo>
                <a:lnTo>
                  <a:pt x="15" y="79264"/>
                </a:lnTo>
                <a:lnTo>
                  <a:pt x="24" y="88879"/>
                </a:lnTo>
                <a:lnTo>
                  <a:pt x="37" y="98485"/>
                </a:lnTo>
                <a:lnTo>
                  <a:pt x="53" y="108462"/>
                </a:lnTo>
                <a:lnTo>
                  <a:pt x="72" y="119192"/>
                </a:lnTo>
                <a:lnTo>
                  <a:pt x="96" y="131057"/>
                </a:lnTo>
                <a:lnTo>
                  <a:pt x="125" y="144438"/>
                </a:lnTo>
                <a:lnTo>
                  <a:pt x="159" y="159717"/>
                </a:lnTo>
                <a:lnTo>
                  <a:pt x="199" y="177275"/>
                </a:lnTo>
                <a:lnTo>
                  <a:pt x="203" y="178866"/>
                </a:lnTo>
                <a:lnTo>
                  <a:pt x="231" y="194143"/>
                </a:lnTo>
                <a:lnTo>
                  <a:pt x="295" y="204674"/>
                </a:lnTo>
                <a:lnTo>
                  <a:pt x="363" y="214663"/>
                </a:lnTo>
                <a:lnTo>
                  <a:pt x="404" y="228313"/>
                </a:lnTo>
                <a:lnTo>
                  <a:pt x="406" y="232943"/>
                </a:lnTo>
                <a:lnTo>
                  <a:pt x="390" y="249133"/>
                </a:lnTo>
                <a:lnTo>
                  <a:pt x="352" y="261064"/>
                </a:lnTo>
                <a:lnTo>
                  <a:pt x="302" y="270909"/>
                </a:lnTo>
                <a:lnTo>
                  <a:pt x="253" y="280842"/>
                </a:lnTo>
                <a:lnTo>
                  <a:pt x="216" y="293034"/>
                </a:lnTo>
                <a:lnTo>
                  <a:pt x="203" y="308152"/>
                </a:lnTo>
                <a:lnTo>
                  <a:pt x="168" y="326097"/>
                </a:lnTo>
                <a:lnTo>
                  <a:pt x="138" y="342019"/>
                </a:lnTo>
                <a:lnTo>
                  <a:pt x="111" y="356194"/>
                </a:lnTo>
                <a:lnTo>
                  <a:pt x="88" y="368901"/>
                </a:lnTo>
                <a:lnTo>
                  <a:pt x="69" y="380420"/>
                </a:lnTo>
                <a:lnTo>
                  <a:pt x="52" y="391027"/>
                </a:lnTo>
                <a:lnTo>
                  <a:pt x="39" y="401001"/>
                </a:lnTo>
                <a:lnTo>
                  <a:pt x="28" y="410621"/>
                </a:lnTo>
                <a:lnTo>
                  <a:pt x="19" y="420165"/>
                </a:lnTo>
                <a:lnTo>
                  <a:pt x="12" y="429911"/>
                </a:lnTo>
                <a:lnTo>
                  <a:pt x="7" y="440137"/>
                </a:lnTo>
                <a:lnTo>
                  <a:pt x="4" y="451121"/>
                </a:lnTo>
                <a:lnTo>
                  <a:pt x="2" y="463143"/>
                </a:lnTo>
                <a:lnTo>
                  <a:pt x="0" y="476479"/>
                </a:lnTo>
                <a:lnTo>
                  <a:pt x="0" y="491409"/>
                </a:lnTo>
                <a:lnTo>
                  <a:pt x="0" y="508210"/>
                </a:lnTo>
                <a:lnTo>
                  <a:pt x="0" y="5183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1760871" y="368691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843961" y="2956177"/>
            <a:ext cx="926668" cy="906754"/>
          </a:xfrm>
          <a:custGeom>
            <a:avLst/>
            <a:gdLst/>
            <a:ahLst/>
            <a:cxnLst/>
            <a:rect l="l" t="t" r="r" b="b"/>
            <a:pathLst>
              <a:path w="926668" h="906754">
                <a:moveTo>
                  <a:pt x="926668" y="0"/>
                </a:moveTo>
                <a:lnTo>
                  <a:pt x="0" y="0"/>
                </a:lnTo>
                <a:lnTo>
                  <a:pt x="0" y="754762"/>
                </a:lnTo>
              </a:path>
              <a:path w="926668" h="906754">
                <a:moveTo>
                  <a:pt x="926668" y="0"/>
                </a:moveTo>
                <a:lnTo>
                  <a:pt x="544131" y="0"/>
                </a:lnTo>
                <a:lnTo>
                  <a:pt x="926668" y="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843961" y="3409656"/>
            <a:ext cx="544131" cy="453275"/>
          </a:xfrm>
          <a:custGeom>
            <a:avLst/>
            <a:gdLst/>
            <a:ahLst/>
            <a:cxnLst/>
            <a:rect l="l" t="t" r="r" b="b"/>
            <a:pathLst>
              <a:path w="544131" h="453275">
                <a:moveTo>
                  <a:pt x="0" y="0"/>
                </a:moveTo>
                <a:lnTo>
                  <a:pt x="0" y="30128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843958" y="3409661"/>
            <a:ext cx="0" cy="310781"/>
          </a:xfrm>
          <a:custGeom>
            <a:avLst/>
            <a:gdLst/>
            <a:ahLst/>
            <a:cxnLst/>
            <a:rect l="l" t="t" r="r" b="b"/>
            <a:pathLst>
              <a:path h="310781">
                <a:moveTo>
                  <a:pt x="0" y="0"/>
                </a:moveTo>
                <a:lnTo>
                  <a:pt x="0" y="30127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1004533" y="2956177"/>
            <a:ext cx="927684" cy="906957"/>
          </a:xfrm>
          <a:custGeom>
            <a:avLst/>
            <a:gdLst/>
            <a:ahLst/>
            <a:cxnLst/>
            <a:rect l="l" t="t" r="r" b="b"/>
            <a:pathLst>
              <a:path w="927684" h="906957">
                <a:moveTo>
                  <a:pt x="927684" y="0"/>
                </a:moveTo>
                <a:lnTo>
                  <a:pt x="766102" y="0"/>
                </a:lnTo>
              </a:path>
              <a:path w="927684" h="906957">
                <a:moveTo>
                  <a:pt x="927684" y="754762"/>
                </a:moveTo>
                <a:lnTo>
                  <a:pt x="92768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1016326" y="3395828"/>
            <a:ext cx="72555" cy="294944"/>
          </a:xfrm>
          <a:custGeom>
            <a:avLst/>
            <a:gdLst/>
            <a:ahLst/>
            <a:cxnLst/>
            <a:rect l="l" t="t" r="r" b="b"/>
            <a:pathLst>
              <a:path w="72555" h="294944">
                <a:moveTo>
                  <a:pt x="0" y="13830"/>
                </a:moveTo>
                <a:lnTo>
                  <a:pt x="0" y="0"/>
                </a:lnTo>
                <a:lnTo>
                  <a:pt x="0" y="294944"/>
                </a:lnTo>
                <a:lnTo>
                  <a:pt x="72555" y="22237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1016326" y="3690773"/>
            <a:ext cx="382943" cy="0"/>
          </a:xfrm>
          <a:custGeom>
            <a:avLst/>
            <a:gdLst/>
            <a:ahLst/>
            <a:cxnLst/>
            <a:rect l="l" t="t" r="r" b="b"/>
            <a:pathLst>
              <a:path w="382943">
                <a:moveTo>
                  <a:pt x="371767" y="0"/>
                </a:moveTo>
                <a:lnTo>
                  <a:pt x="382943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1016326" y="3128544"/>
            <a:ext cx="0" cy="562229"/>
          </a:xfrm>
          <a:custGeom>
            <a:avLst/>
            <a:gdLst/>
            <a:ahLst/>
            <a:cxnLst/>
            <a:rect l="l" t="t" r="r" b="b"/>
            <a:pathLst>
              <a:path h="562228">
                <a:moveTo>
                  <a:pt x="0" y="562228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1016331" y="3128543"/>
            <a:ext cx="72555" cy="267296"/>
          </a:xfrm>
          <a:custGeom>
            <a:avLst/>
            <a:gdLst/>
            <a:ahLst/>
            <a:cxnLst/>
            <a:rect l="l" t="t" r="r" b="b"/>
            <a:pathLst>
              <a:path w="72555" h="267296">
                <a:moveTo>
                  <a:pt x="72555" y="72567"/>
                </a:moveTo>
                <a:lnTo>
                  <a:pt x="0" y="0"/>
                </a:lnTo>
                <a:lnTo>
                  <a:pt x="0" y="26729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1016326" y="3128547"/>
            <a:ext cx="371767" cy="0"/>
          </a:xfrm>
          <a:custGeom>
            <a:avLst/>
            <a:gdLst/>
            <a:ahLst/>
            <a:cxnLst/>
            <a:rect l="l" t="t" r="r" b="b"/>
            <a:pathLst>
              <a:path w="371767">
                <a:moveTo>
                  <a:pt x="0" y="0"/>
                </a:moveTo>
                <a:lnTo>
                  <a:pt x="371767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1038279" y="3150497"/>
            <a:ext cx="699630" cy="0"/>
          </a:xfrm>
          <a:custGeom>
            <a:avLst/>
            <a:gdLst/>
            <a:ahLst/>
            <a:cxnLst/>
            <a:rect l="l" t="t" r="r" b="b"/>
            <a:pathLst>
              <a:path w="699630">
                <a:moveTo>
                  <a:pt x="0" y="0"/>
                </a:moveTo>
                <a:lnTo>
                  <a:pt x="69963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1038072" y="3668814"/>
            <a:ext cx="699833" cy="0"/>
          </a:xfrm>
          <a:custGeom>
            <a:avLst/>
            <a:gdLst/>
            <a:ahLst/>
            <a:cxnLst/>
            <a:rect l="l" t="t" r="r" b="b"/>
            <a:pathLst>
              <a:path w="699833">
                <a:moveTo>
                  <a:pt x="69983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1375895" y="3128547"/>
            <a:ext cx="383971" cy="72567"/>
          </a:xfrm>
          <a:custGeom>
            <a:avLst/>
            <a:gdLst/>
            <a:ahLst/>
            <a:cxnLst/>
            <a:rect l="l" t="t" r="r" b="b"/>
            <a:pathLst>
              <a:path w="383971" h="72567">
                <a:moveTo>
                  <a:pt x="0" y="0"/>
                </a:moveTo>
                <a:lnTo>
                  <a:pt x="383971" y="0"/>
                </a:lnTo>
                <a:lnTo>
                  <a:pt x="311404" y="7256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1388093" y="2956179"/>
            <a:ext cx="544131" cy="453478"/>
          </a:xfrm>
          <a:custGeom>
            <a:avLst/>
            <a:gdLst/>
            <a:ahLst/>
            <a:cxnLst/>
            <a:rect l="l" t="t" r="r" b="b"/>
            <a:pathLst>
              <a:path w="544131" h="453478">
                <a:moveTo>
                  <a:pt x="0" y="0"/>
                </a:moveTo>
                <a:lnTo>
                  <a:pt x="544131" y="0"/>
                </a:lnTo>
                <a:lnTo>
                  <a:pt x="544131" y="45347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1399268" y="3618205"/>
            <a:ext cx="360591" cy="72567"/>
          </a:xfrm>
          <a:custGeom>
            <a:avLst/>
            <a:gdLst/>
            <a:ahLst/>
            <a:cxnLst/>
            <a:rect l="l" t="t" r="r" b="b"/>
            <a:pathLst>
              <a:path w="360591" h="72567">
                <a:moveTo>
                  <a:pt x="0" y="72567"/>
                </a:moveTo>
                <a:lnTo>
                  <a:pt x="360591" y="72567"/>
                </a:lnTo>
                <a:lnTo>
                  <a:pt x="28802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1759860" y="3409659"/>
            <a:ext cx="0" cy="281114"/>
          </a:xfrm>
          <a:custGeom>
            <a:avLst/>
            <a:gdLst/>
            <a:ahLst/>
            <a:cxnLst/>
            <a:rect l="l" t="t" r="r" b="b"/>
            <a:pathLst>
              <a:path h="281114">
                <a:moveTo>
                  <a:pt x="0" y="281114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1759860" y="3128544"/>
            <a:ext cx="0" cy="562229"/>
          </a:xfrm>
          <a:custGeom>
            <a:avLst/>
            <a:gdLst/>
            <a:ahLst/>
            <a:cxnLst/>
            <a:rect l="l" t="t" r="r" b="b"/>
            <a:pathLst>
              <a:path h="562228">
                <a:moveTo>
                  <a:pt x="0" y="562228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1759860" y="3128545"/>
            <a:ext cx="0" cy="290461"/>
          </a:xfrm>
          <a:custGeom>
            <a:avLst/>
            <a:gdLst/>
            <a:ahLst/>
            <a:cxnLst/>
            <a:rect l="l" t="t" r="r" b="b"/>
            <a:pathLst>
              <a:path h="290461">
                <a:moveTo>
                  <a:pt x="0" y="290461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1932222" y="3094191"/>
            <a:ext cx="0" cy="315468"/>
          </a:xfrm>
          <a:custGeom>
            <a:avLst/>
            <a:gdLst/>
            <a:ahLst/>
            <a:cxnLst/>
            <a:rect l="l" t="t" r="r" b="b"/>
            <a:pathLst>
              <a:path h="315467">
                <a:moveTo>
                  <a:pt x="0" y="315468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1232593" y="2911664"/>
            <a:ext cx="7112" cy="7112"/>
          </a:xfrm>
          <a:custGeom>
            <a:avLst/>
            <a:gdLst/>
            <a:ahLst/>
            <a:cxnLst/>
            <a:rect l="l" t="t" r="r" b="b"/>
            <a:pathLst>
              <a:path w="7112" h="7112">
                <a:moveTo>
                  <a:pt x="0" y="0"/>
                </a:moveTo>
                <a:lnTo>
                  <a:pt x="0" y="0"/>
                </a:lnTo>
                <a:lnTo>
                  <a:pt x="812" y="1828"/>
                </a:lnTo>
                <a:lnTo>
                  <a:pt x="2641" y="4267"/>
                </a:lnTo>
                <a:lnTo>
                  <a:pt x="3454" y="4889"/>
                </a:lnTo>
                <a:lnTo>
                  <a:pt x="5283" y="6096"/>
                </a:lnTo>
                <a:lnTo>
                  <a:pt x="7112" y="71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1239707" y="2917559"/>
            <a:ext cx="40462" cy="3860"/>
          </a:xfrm>
          <a:custGeom>
            <a:avLst/>
            <a:gdLst/>
            <a:ahLst/>
            <a:cxnLst/>
            <a:rect l="l" t="t" r="r" b="b"/>
            <a:pathLst>
              <a:path w="40462" h="3860">
                <a:moveTo>
                  <a:pt x="0" y="1219"/>
                </a:moveTo>
                <a:lnTo>
                  <a:pt x="3860" y="2438"/>
                </a:lnTo>
                <a:lnTo>
                  <a:pt x="4279" y="2438"/>
                </a:lnTo>
                <a:lnTo>
                  <a:pt x="8331" y="3048"/>
                </a:lnTo>
                <a:lnTo>
                  <a:pt x="13614" y="3657"/>
                </a:lnTo>
                <a:lnTo>
                  <a:pt x="13830" y="3860"/>
                </a:lnTo>
                <a:lnTo>
                  <a:pt x="19113" y="3657"/>
                </a:lnTo>
                <a:lnTo>
                  <a:pt x="27444" y="3251"/>
                </a:lnTo>
                <a:lnTo>
                  <a:pt x="27647" y="3251"/>
                </a:lnTo>
                <a:lnTo>
                  <a:pt x="35775" y="2032"/>
                </a:lnTo>
                <a:lnTo>
                  <a:pt x="38011" y="1625"/>
                </a:lnTo>
                <a:lnTo>
                  <a:pt x="38620" y="1422"/>
                </a:lnTo>
                <a:lnTo>
                  <a:pt x="4046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1223853" y="2900478"/>
            <a:ext cx="2641" cy="17487"/>
          </a:xfrm>
          <a:custGeom>
            <a:avLst/>
            <a:gdLst/>
            <a:ahLst/>
            <a:cxnLst/>
            <a:rect l="l" t="t" r="r" b="b"/>
            <a:pathLst>
              <a:path w="2641" h="17487">
                <a:moveTo>
                  <a:pt x="2641" y="17487"/>
                </a:moveTo>
                <a:lnTo>
                  <a:pt x="2031" y="16675"/>
                </a:lnTo>
                <a:lnTo>
                  <a:pt x="1828" y="16471"/>
                </a:lnTo>
                <a:lnTo>
                  <a:pt x="1422" y="15252"/>
                </a:lnTo>
                <a:lnTo>
                  <a:pt x="609" y="12611"/>
                </a:lnTo>
                <a:lnTo>
                  <a:pt x="203" y="9766"/>
                </a:lnTo>
                <a:lnTo>
                  <a:pt x="0" y="8547"/>
                </a:lnTo>
                <a:lnTo>
                  <a:pt x="0" y="7327"/>
                </a:lnTo>
                <a:lnTo>
                  <a:pt x="609" y="3670"/>
                </a:lnTo>
                <a:lnTo>
                  <a:pt x="121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1231780" y="2848861"/>
            <a:ext cx="1422" cy="10363"/>
          </a:xfrm>
          <a:custGeom>
            <a:avLst/>
            <a:gdLst/>
            <a:ahLst/>
            <a:cxnLst/>
            <a:rect l="l" t="t" r="r" b="b"/>
            <a:pathLst>
              <a:path w="1422" h="10363">
                <a:moveTo>
                  <a:pt x="812" y="10363"/>
                </a:moveTo>
                <a:lnTo>
                  <a:pt x="203" y="8128"/>
                </a:lnTo>
                <a:lnTo>
                  <a:pt x="203" y="7924"/>
                </a:lnTo>
                <a:lnTo>
                  <a:pt x="203" y="5689"/>
                </a:lnTo>
                <a:lnTo>
                  <a:pt x="0" y="4064"/>
                </a:lnTo>
                <a:lnTo>
                  <a:pt x="203" y="3860"/>
                </a:lnTo>
                <a:lnTo>
                  <a:pt x="406" y="2235"/>
                </a:lnTo>
                <a:lnTo>
                  <a:pt x="812" y="1219"/>
                </a:lnTo>
                <a:lnTo>
                  <a:pt x="812" y="1016"/>
                </a:lnTo>
                <a:lnTo>
                  <a:pt x="142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1227917" y="2778114"/>
            <a:ext cx="22771" cy="16675"/>
          </a:xfrm>
          <a:custGeom>
            <a:avLst/>
            <a:gdLst/>
            <a:ahLst/>
            <a:cxnLst/>
            <a:rect l="l" t="t" r="r" b="b"/>
            <a:pathLst>
              <a:path w="22771" h="16675">
                <a:moveTo>
                  <a:pt x="22771" y="16675"/>
                </a:moveTo>
                <a:lnTo>
                  <a:pt x="18707" y="11188"/>
                </a:lnTo>
                <a:lnTo>
                  <a:pt x="18097" y="10579"/>
                </a:lnTo>
                <a:lnTo>
                  <a:pt x="12801" y="6311"/>
                </a:lnTo>
                <a:lnTo>
                  <a:pt x="8750" y="3060"/>
                </a:lnTo>
                <a:lnTo>
                  <a:pt x="7937" y="3263"/>
                </a:lnTo>
                <a:lnTo>
                  <a:pt x="3048" y="825"/>
                </a:lnTo>
                <a:lnTo>
                  <a:pt x="1828" y="215"/>
                </a:lnTo>
                <a:lnTo>
                  <a:pt x="1422" y="215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1223854" y="2502296"/>
            <a:ext cx="3670" cy="19723"/>
          </a:xfrm>
          <a:custGeom>
            <a:avLst/>
            <a:gdLst/>
            <a:ahLst/>
            <a:cxnLst/>
            <a:rect l="l" t="t" r="r" b="b"/>
            <a:pathLst>
              <a:path w="3670" h="19723">
                <a:moveTo>
                  <a:pt x="1219" y="0"/>
                </a:moveTo>
                <a:lnTo>
                  <a:pt x="203" y="3454"/>
                </a:lnTo>
                <a:lnTo>
                  <a:pt x="203" y="3657"/>
                </a:lnTo>
                <a:lnTo>
                  <a:pt x="203" y="7315"/>
                </a:lnTo>
                <a:lnTo>
                  <a:pt x="0" y="10363"/>
                </a:lnTo>
                <a:lnTo>
                  <a:pt x="0" y="10769"/>
                </a:lnTo>
                <a:lnTo>
                  <a:pt x="812" y="13817"/>
                </a:lnTo>
                <a:lnTo>
                  <a:pt x="1828" y="16662"/>
                </a:lnTo>
                <a:lnTo>
                  <a:pt x="1828" y="17068"/>
                </a:lnTo>
                <a:lnTo>
                  <a:pt x="3670" y="1972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1231780" y="2503314"/>
            <a:ext cx="1625" cy="10972"/>
          </a:xfrm>
          <a:custGeom>
            <a:avLst/>
            <a:gdLst/>
            <a:ahLst/>
            <a:cxnLst/>
            <a:rect l="l" t="t" r="r" b="b"/>
            <a:pathLst>
              <a:path w="1625" h="10972">
                <a:moveTo>
                  <a:pt x="812" y="10972"/>
                </a:moveTo>
                <a:lnTo>
                  <a:pt x="203" y="8737"/>
                </a:lnTo>
                <a:lnTo>
                  <a:pt x="203" y="6299"/>
                </a:lnTo>
                <a:lnTo>
                  <a:pt x="0" y="4876"/>
                </a:lnTo>
                <a:lnTo>
                  <a:pt x="203" y="4673"/>
                </a:lnTo>
                <a:lnTo>
                  <a:pt x="406" y="3251"/>
                </a:lnTo>
                <a:lnTo>
                  <a:pt x="812" y="1625"/>
                </a:lnTo>
                <a:lnTo>
                  <a:pt x="162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1276499" y="2388266"/>
            <a:ext cx="17272" cy="19113"/>
          </a:xfrm>
          <a:custGeom>
            <a:avLst/>
            <a:gdLst/>
            <a:ahLst/>
            <a:cxnLst/>
            <a:rect l="l" t="t" r="r" b="b"/>
            <a:pathLst>
              <a:path w="17271" h="19113">
                <a:moveTo>
                  <a:pt x="0" y="0"/>
                </a:moveTo>
                <a:lnTo>
                  <a:pt x="2844" y="5689"/>
                </a:lnTo>
                <a:lnTo>
                  <a:pt x="3048" y="6299"/>
                </a:lnTo>
                <a:lnTo>
                  <a:pt x="7112" y="10972"/>
                </a:lnTo>
                <a:lnTo>
                  <a:pt x="10566" y="15049"/>
                </a:lnTo>
                <a:lnTo>
                  <a:pt x="11391" y="14833"/>
                </a:lnTo>
                <a:lnTo>
                  <a:pt x="15659" y="18288"/>
                </a:lnTo>
                <a:lnTo>
                  <a:pt x="16268" y="18694"/>
                </a:lnTo>
                <a:lnTo>
                  <a:pt x="16459" y="18897"/>
                </a:lnTo>
                <a:lnTo>
                  <a:pt x="17272" y="1911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1236662" y="2926298"/>
            <a:ext cx="39433" cy="3657"/>
          </a:xfrm>
          <a:custGeom>
            <a:avLst/>
            <a:gdLst/>
            <a:ahLst/>
            <a:cxnLst/>
            <a:rect l="l" t="t" r="r" b="b"/>
            <a:pathLst>
              <a:path w="39433" h="3657">
                <a:moveTo>
                  <a:pt x="0" y="0"/>
                </a:moveTo>
                <a:lnTo>
                  <a:pt x="1625" y="1219"/>
                </a:lnTo>
                <a:lnTo>
                  <a:pt x="2032" y="1422"/>
                </a:lnTo>
                <a:lnTo>
                  <a:pt x="4064" y="1625"/>
                </a:lnTo>
                <a:lnTo>
                  <a:pt x="13004" y="3251"/>
                </a:lnTo>
                <a:lnTo>
                  <a:pt x="13220" y="3657"/>
                </a:lnTo>
                <a:lnTo>
                  <a:pt x="22161" y="3657"/>
                </a:lnTo>
                <a:lnTo>
                  <a:pt x="30695" y="3657"/>
                </a:lnTo>
                <a:lnTo>
                  <a:pt x="31305" y="3657"/>
                </a:lnTo>
                <a:lnTo>
                  <a:pt x="39433" y="18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1240723" y="2885850"/>
            <a:ext cx="48793" cy="9144"/>
          </a:xfrm>
          <a:custGeom>
            <a:avLst/>
            <a:gdLst/>
            <a:ahLst/>
            <a:cxnLst/>
            <a:rect l="l" t="t" r="r" b="b"/>
            <a:pathLst>
              <a:path w="48793" h="9143">
                <a:moveTo>
                  <a:pt x="0" y="2031"/>
                </a:moveTo>
                <a:lnTo>
                  <a:pt x="8750" y="0"/>
                </a:lnTo>
                <a:lnTo>
                  <a:pt x="9359" y="0"/>
                </a:lnTo>
                <a:lnTo>
                  <a:pt x="18097" y="0"/>
                </a:lnTo>
                <a:lnTo>
                  <a:pt x="26835" y="0"/>
                </a:lnTo>
                <a:lnTo>
                  <a:pt x="27444" y="203"/>
                </a:lnTo>
                <a:lnTo>
                  <a:pt x="35979" y="1828"/>
                </a:lnTo>
                <a:lnTo>
                  <a:pt x="40043" y="2641"/>
                </a:lnTo>
                <a:lnTo>
                  <a:pt x="40462" y="3251"/>
                </a:lnTo>
                <a:lnTo>
                  <a:pt x="44107" y="5283"/>
                </a:lnTo>
                <a:lnTo>
                  <a:pt x="46545" y="6705"/>
                </a:lnTo>
                <a:lnTo>
                  <a:pt x="46964" y="6908"/>
                </a:lnTo>
                <a:lnTo>
                  <a:pt x="48793" y="914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1242150" y="2894591"/>
            <a:ext cx="39027" cy="4064"/>
          </a:xfrm>
          <a:custGeom>
            <a:avLst/>
            <a:gdLst/>
            <a:ahLst/>
            <a:cxnLst/>
            <a:rect l="l" t="t" r="r" b="b"/>
            <a:pathLst>
              <a:path w="39027" h="4063">
                <a:moveTo>
                  <a:pt x="39027" y="4064"/>
                </a:moveTo>
                <a:lnTo>
                  <a:pt x="35775" y="2235"/>
                </a:lnTo>
                <a:lnTo>
                  <a:pt x="35166" y="2032"/>
                </a:lnTo>
                <a:lnTo>
                  <a:pt x="31711" y="1219"/>
                </a:lnTo>
                <a:lnTo>
                  <a:pt x="26225" y="203"/>
                </a:lnTo>
                <a:lnTo>
                  <a:pt x="25806" y="0"/>
                </a:lnTo>
                <a:lnTo>
                  <a:pt x="20319" y="203"/>
                </a:lnTo>
                <a:lnTo>
                  <a:pt x="10159" y="203"/>
                </a:lnTo>
                <a:lnTo>
                  <a:pt x="9956" y="203"/>
                </a:lnTo>
                <a:lnTo>
                  <a:pt x="0" y="162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1266334" y="2857193"/>
            <a:ext cx="5892" cy="6908"/>
          </a:xfrm>
          <a:custGeom>
            <a:avLst/>
            <a:gdLst/>
            <a:ahLst/>
            <a:cxnLst/>
            <a:rect l="l" t="t" r="r" b="b"/>
            <a:pathLst>
              <a:path w="5892" h="6908">
                <a:moveTo>
                  <a:pt x="5892" y="6908"/>
                </a:moveTo>
                <a:lnTo>
                  <a:pt x="4470" y="6095"/>
                </a:lnTo>
                <a:lnTo>
                  <a:pt x="3047" y="5079"/>
                </a:lnTo>
                <a:lnTo>
                  <a:pt x="2438" y="4470"/>
                </a:lnTo>
                <a:lnTo>
                  <a:pt x="2235" y="4470"/>
                </a:lnTo>
                <a:lnTo>
                  <a:pt x="1828" y="3657"/>
                </a:lnTo>
                <a:lnTo>
                  <a:pt x="812" y="2031"/>
                </a:lnTo>
                <a:lnTo>
                  <a:pt x="609" y="1828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1240520" y="2795805"/>
            <a:ext cx="22771" cy="22771"/>
          </a:xfrm>
          <a:custGeom>
            <a:avLst/>
            <a:gdLst/>
            <a:ahLst/>
            <a:cxnLst/>
            <a:rect l="l" t="t" r="r" b="b"/>
            <a:pathLst>
              <a:path w="22771" h="22771">
                <a:moveTo>
                  <a:pt x="0" y="0"/>
                </a:moveTo>
                <a:lnTo>
                  <a:pt x="3670" y="5080"/>
                </a:lnTo>
                <a:lnTo>
                  <a:pt x="3860" y="5283"/>
                </a:lnTo>
                <a:lnTo>
                  <a:pt x="8128" y="9753"/>
                </a:lnTo>
                <a:lnTo>
                  <a:pt x="13614" y="15659"/>
                </a:lnTo>
                <a:lnTo>
                  <a:pt x="13614" y="15849"/>
                </a:lnTo>
                <a:lnTo>
                  <a:pt x="19723" y="21132"/>
                </a:lnTo>
                <a:lnTo>
                  <a:pt x="20942" y="22161"/>
                </a:lnTo>
                <a:lnTo>
                  <a:pt x="21132" y="22352"/>
                </a:lnTo>
                <a:lnTo>
                  <a:pt x="22771" y="2277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1250695" y="2794783"/>
            <a:ext cx="22961" cy="18503"/>
          </a:xfrm>
          <a:custGeom>
            <a:avLst/>
            <a:gdLst/>
            <a:ahLst/>
            <a:cxnLst/>
            <a:rect l="l" t="t" r="r" b="b"/>
            <a:pathLst>
              <a:path w="22961" h="18503">
                <a:moveTo>
                  <a:pt x="22961" y="18503"/>
                </a:moveTo>
                <a:lnTo>
                  <a:pt x="21945" y="18503"/>
                </a:lnTo>
                <a:lnTo>
                  <a:pt x="21742" y="18503"/>
                </a:lnTo>
                <a:lnTo>
                  <a:pt x="20929" y="18097"/>
                </a:lnTo>
                <a:lnTo>
                  <a:pt x="18491" y="17487"/>
                </a:lnTo>
                <a:lnTo>
                  <a:pt x="18288" y="17487"/>
                </a:lnTo>
                <a:lnTo>
                  <a:pt x="16256" y="16268"/>
                </a:lnTo>
                <a:lnTo>
                  <a:pt x="13208" y="14236"/>
                </a:lnTo>
                <a:lnTo>
                  <a:pt x="12992" y="14033"/>
                </a:lnTo>
                <a:lnTo>
                  <a:pt x="10350" y="11595"/>
                </a:lnTo>
                <a:lnTo>
                  <a:pt x="4864" y="6108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1250689" y="2662265"/>
            <a:ext cx="21336" cy="18288"/>
          </a:xfrm>
          <a:custGeom>
            <a:avLst/>
            <a:gdLst/>
            <a:ahLst/>
            <a:cxnLst/>
            <a:rect l="l" t="t" r="r" b="b"/>
            <a:pathLst>
              <a:path w="21336" h="18287">
                <a:moveTo>
                  <a:pt x="21336" y="18288"/>
                </a:moveTo>
                <a:lnTo>
                  <a:pt x="18897" y="17678"/>
                </a:lnTo>
                <a:lnTo>
                  <a:pt x="18491" y="17475"/>
                </a:lnTo>
                <a:lnTo>
                  <a:pt x="16256" y="16256"/>
                </a:lnTo>
                <a:lnTo>
                  <a:pt x="13208" y="14427"/>
                </a:lnTo>
                <a:lnTo>
                  <a:pt x="13004" y="14020"/>
                </a:lnTo>
                <a:lnTo>
                  <a:pt x="10566" y="11582"/>
                </a:lnTo>
                <a:lnTo>
                  <a:pt x="4876" y="6096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1244385" y="2529531"/>
            <a:ext cx="15443" cy="2844"/>
          </a:xfrm>
          <a:custGeom>
            <a:avLst/>
            <a:gdLst/>
            <a:ahLst/>
            <a:cxnLst/>
            <a:rect l="l" t="t" r="r" b="b"/>
            <a:pathLst>
              <a:path w="15443" h="2844">
                <a:moveTo>
                  <a:pt x="0" y="2235"/>
                </a:moveTo>
                <a:lnTo>
                  <a:pt x="1828" y="2844"/>
                </a:lnTo>
                <a:lnTo>
                  <a:pt x="2032" y="2844"/>
                </a:lnTo>
                <a:lnTo>
                  <a:pt x="4064" y="2844"/>
                </a:lnTo>
                <a:lnTo>
                  <a:pt x="7315" y="2844"/>
                </a:lnTo>
                <a:lnTo>
                  <a:pt x="7518" y="2844"/>
                </a:lnTo>
                <a:lnTo>
                  <a:pt x="10566" y="2032"/>
                </a:lnTo>
                <a:lnTo>
                  <a:pt x="13004" y="1422"/>
                </a:lnTo>
                <a:lnTo>
                  <a:pt x="13411" y="1422"/>
                </a:lnTo>
                <a:lnTo>
                  <a:pt x="1544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1241129" y="2518963"/>
            <a:ext cx="18707" cy="4673"/>
          </a:xfrm>
          <a:custGeom>
            <a:avLst/>
            <a:gdLst/>
            <a:ahLst/>
            <a:cxnLst/>
            <a:rect l="l" t="t" r="r" b="b"/>
            <a:pathLst>
              <a:path w="18707" h="4673">
                <a:moveTo>
                  <a:pt x="0" y="3657"/>
                </a:moveTo>
                <a:lnTo>
                  <a:pt x="3251" y="4470"/>
                </a:lnTo>
                <a:lnTo>
                  <a:pt x="3454" y="4470"/>
                </a:lnTo>
                <a:lnTo>
                  <a:pt x="6908" y="4673"/>
                </a:lnTo>
                <a:lnTo>
                  <a:pt x="9563" y="4673"/>
                </a:lnTo>
                <a:lnTo>
                  <a:pt x="9753" y="4470"/>
                </a:lnTo>
                <a:lnTo>
                  <a:pt x="12395" y="3860"/>
                </a:lnTo>
                <a:lnTo>
                  <a:pt x="14439" y="3454"/>
                </a:lnTo>
                <a:lnTo>
                  <a:pt x="14630" y="3251"/>
                </a:lnTo>
                <a:lnTo>
                  <a:pt x="16268" y="2235"/>
                </a:lnTo>
                <a:lnTo>
                  <a:pt x="17691" y="1422"/>
                </a:lnTo>
                <a:lnTo>
                  <a:pt x="17894" y="1219"/>
                </a:lnTo>
                <a:lnTo>
                  <a:pt x="18707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1282396" y="2863291"/>
            <a:ext cx="8940" cy="8940"/>
          </a:xfrm>
          <a:custGeom>
            <a:avLst/>
            <a:gdLst/>
            <a:ahLst/>
            <a:cxnLst/>
            <a:rect l="l" t="t" r="r" b="b"/>
            <a:pathLst>
              <a:path w="8940" h="8940">
                <a:moveTo>
                  <a:pt x="0" y="8940"/>
                </a:moveTo>
                <a:lnTo>
                  <a:pt x="2235" y="7924"/>
                </a:lnTo>
                <a:lnTo>
                  <a:pt x="2438" y="7924"/>
                </a:lnTo>
                <a:lnTo>
                  <a:pt x="4470" y="6299"/>
                </a:lnTo>
                <a:lnTo>
                  <a:pt x="6096" y="5079"/>
                </a:lnTo>
                <a:lnTo>
                  <a:pt x="6299" y="4876"/>
                </a:lnTo>
                <a:lnTo>
                  <a:pt x="7315" y="3454"/>
                </a:lnTo>
                <a:lnTo>
                  <a:pt x="8331" y="2031"/>
                </a:lnTo>
                <a:lnTo>
                  <a:pt x="8534" y="1828"/>
                </a:lnTo>
                <a:lnTo>
                  <a:pt x="894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1276097" y="2833607"/>
            <a:ext cx="17678" cy="27444"/>
          </a:xfrm>
          <a:custGeom>
            <a:avLst/>
            <a:gdLst/>
            <a:ahLst/>
            <a:cxnLst/>
            <a:rect l="l" t="t" r="r" b="b"/>
            <a:pathLst>
              <a:path w="17678" h="27444">
                <a:moveTo>
                  <a:pt x="16459" y="27444"/>
                </a:moveTo>
                <a:lnTo>
                  <a:pt x="17475" y="24193"/>
                </a:lnTo>
                <a:lnTo>
                  <a:pt x="17475" y="23787"/>
                </a:lnTo>
                <a:lnTo>
                  <a:pt x="17678" y="20332"/>
                </a:lnTo>
                <a:lnTo>
                  <a:pt x="17678" y="17487"/>
                </a:lnTo>
                <a:lnTo>
                  <a:pt x="17678" y="17081"/>
                </a:lnTo>
                <a:lnTo>
                  <a:pt x="17068" y="14439"/>
                </a:lnTo>
                <a:lnTo>
                  <a:pt x="16256" y="11785"/>
                </a:lnTo>
                <a:lnTo>
                  <a:pt x="16052" y="11595"/>
                </a:lnTo>
                <a:lnTo>
                  <a:pt x="14630" y="9156"/>
                </a:lnTo>
                <a:lnTo>
                  <a:pt x="13817" y="7531"/>
                </a:lnTo>
                <a:lnTo>
                  <a:pt x="13614" y="7124"/>
                </a:lnTo>
                <a:lnTo>
                  <a:pt x="12192" y="5892"/>
                </a:lnTo>
                <a:lnTo>
                  <a:pt x="9956" y="4063"/>
                </a:lnTo>
                <a:lnTo>
                  <a:pt x="9753" y="3670"/>
                </a:lnTo>
                <a:lnTo>
                  <a:pt x="7112" y="2451"/>
                </a:lnTo>
                <a:lnTo>
                  <a:pt x="3860" y="825"/>
                </a:lnTo>
                <a:lnTo>
                  <a:pt x="3454" y="609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1283816" y="2796009"/>
            <a:ext cx="2031" cy="12192"/>
          </a:xfrm>
          <a:custGeom>
            <a:avLst/>
            <a:gdLst/>
            <a:ahLst/>
            <a:cxnLst/>
            <a:rect l="l" t="t" r="r" b="b"/>
            <a:pathLst>
              <a:path w="2031" h="12192">
                <a:moveTo>
                  <a:pt x="1422" y="0"/>
                </a:moveTo>
                <a:lnTo>
                  <a:pt x="2031" y="2235"/>
                </a:lnTo>
                <a:lnTo>
                  <a:pt x="2031" y="2438"/>
                </a:lnTo>
                <a:lnTo>
                  <a:pt x="2031" y="4876"/>
                </a:lnTo>
                <a:lnTo>
                  <a:pt x="2031" y="6705"/>
                </a:lnTo>
                <a:lnTo>
                  <a:pt x="2031" y="6908"/>
                </a:lnTo>
                <a:lnTo>
                  <a:pt x="1422" y="8940"/>
                </a:lnTo>
                <a:lnTo>
                  <a:pt x="1015" y="10566"/>
                </a:lnTo>
                <a:lnTo>
                  <a:pt x="1015" y="10769"/>
                </a:lnTo>
                <a:lnTo>
                  <a:pt x="0" y="1219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1290323" y="2655360"/>
            <a:ext cx="3454" cy="26009"/>
          </a:xfrm>
          <a:custGeom>
            <a:avLst/>
            <a:gdLst/>
            <a:ahLst/>
            <a:cxnLst/>
            <a:rect l="l" t="t" r="r" b="b"/>
            <a:pathLst>
              <a:path w="3454" h="26009">
                <a:moveTo>
                  <a:pt x="0" y="26009"/>
                </a:moveTo>
                <a:lnTo>
                  <a:pt x="1625" y="23774"/>
                </a:lnTo>
                <a:lnTo>
                  <a:pt x="1828" y="23368"/>
                </a:lnTo>
                <a:lnTo>
                  <a:pt x="2438" y="20726"/>
                </a:lnTo>
                <a:lnTo>
                  <a:pt x="3454" y="17056"/>
                </a:lnTo>
                <a:lnTo>
                  <a:pt x="3454" y="16662"/>
                </a:lnTo>
                <a:lnTo>
                  <a:pt x="3454" y="13004"/>
                </a:lnTo>
                <a:lnTo>
                  <a:pt x="3454" y="9334"/>
                </a:lnTo>
                <a:lnTo>
                  <a:pt x="3454" y="9144"/>
                </a:lnTo>
                <a:lnTo>
                  <a:pt x="2438" y="5486"/>
                </a:lnTo>
                <a:lnTo>
                  <a:pt x="1828" y="2844"/>
                </a:lnTo>
                <a:lnTo>
                  <a:pt x="1625" y="2438"/>
                </a:lnTo>
                <a:lnTo>
                  <a:pt x="2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1281380" y="2657791"/>
            <a:ext cx="4470" cy="10566"/>
          </a:xfrm>
          <a:custGeom>
            <a:avLst/>
            <a:gdLst/>
            <a:ahLst/>
            <a:cxnLst/>
            <a:rect l="l" t="t" r="r" b="b"/>
            <a:pathLst>
              <a:path w="4470" h="10566">
                <a:moveTo>
                  <a:pt x="0" y="0"/>
                </a:moveTo>
                <a:lnTo>
                  <a:pt x="1219" y="1016"/>
                </a:lnTo>
                <a:lnTo>
                  <a:pt x="1422" y="1219"/>
                </a:lnTo>
                <a:lnTo>
                  <a:pt x="2235" y="2641"/>
                </a:lnTo>
                <a:lnTo>
                  <a:pt x="3251" y="4064"/>
                </a:lnTo>
                <a:lnTo>
                  <a:pt x="3454" y="4267"/>
                </a:lnTo>
                <a:lnTo>
                  <a:pt x="3860" y="5892"/>
                </a:lnTo>
                <a:lnTo>
                  <a:pt x="4470" y="7924"/>
                </a:lnTo>
                <a:lnTo>
                  <a:pt x="4470" y="8128"/>
                </a:lnTo>
                <a:lnTo>
                  <a:pt x="4470" y="1056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1266948" y="2333792"/>
            <a:ext cx="11582" cy="2438"/>
          </a:xfrm>
          <a:custGeom>
            <a:avLst/>
            <a:gdLst/>
            <a:ahLst/>
            <a:cxnLst/>
            <a:rect l="l" t="t" r="r" b="b"/>
            <a:pathLst>
              <a:path w="11582" h="2438">
                <a:moveTo>
                  <a:pt x="11582" y="1828"/>
                </a:moveTo>
                <a:lnTo>
                  <a:pt x="9753" y="2438"/>
                </a:lnTo>
                <a:lnTo>
                  <a:pt x="9550" y="2438"/>
                </a:lnTo>
                <a:lnTo>
                  <a:pt x="7721" y="2438"/>
                </a:lnTo>
                <a:lnTo>
                  <a:pt x="6299" y="2438"/>
                </a:lnTo>
                <a:lnTo>
                  <a:pt x="6096" y="2438"/>
                </a:lnTo>
                <a:lnTo>
                  <a:pt x="4673" y="2032"/>
                </a:lnTo>
                <a:lnTo>
                  <a:pt x="2235" y="1219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1281377" y="2313061"/>
            <a:ext cx="4470" cy="13004"/>
          </a:xfrm>
          <a:custGeom>
            <a:avLst/>
            <a:gdLst/>
            <a:ahLst/>
            <a:cxnLst/>
            <a:rect l="l" t="t" r="r" b="b"/>
            <a:pathLst>
              <a:path w="4470" h="13004">
                <a:moveTo>
                  <a:pt x="4063" y="13004"/>
                </a:moveTo>
                <a:lnTo>
                  <a:pt x="4470" y="11988"/>
                </a:lnTo>
                <a:lnTo>
                  <a:pt x="4470" y="11785"/>
                </a:lnTo>
                <a:lnTo>
                  <a:pt x="4470" y="10566"/>
                </a:lnTo>
                <a:lnTo>
                  <a:pt x="4267" y="8331"/>
                </a:lnTo>
                <a:lnTo>
                  <a:pt x="4470" y="8128"/>
                </a:lnTo>
                <a:lnTo>
                  <a:pt x="3860" y="5892"/>
                </a:lnTo>
                <a:lnTo>
                  <a:pt x="3454" y="4267"/>
                </a:lnTo>
                <a:lnTo>
                  <a:pt x="3251" y="4064"/>
                </a:lnTo>
                <a:lnTo>
                  <a:pt x="2235" y="2438"/>
                </a:lnTo>
                <a:lnTo>
                  <a:pt x="1422" y="1219"/>
                </a:lnTo>
                <a:lnTo>
                  <a:pt x="1219" y="1016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1290323" y="2310612"/>
            <a:ext cx="3454" cy="26225"/>
          </a:xfrm>
          <a:custGeom>
            <a:avLst/>
            <a:gdLst/>
            <a:ahLst/>
            <a:cxnLst/>
            <a:rect l="l" t="t" r="r" b="b"/>
            <a:pathLst>
              <a:path w="3454" h="26225">
                <a:moveTo>
                  <a:pt x="0" y="26225"/>
                </a:moveTo>
                <a:lnTo>
                  <a:pt x="1625" y="23990"/>
                </a:lnTo>
                <a:lnTo>
                  <a:pt x="1828" y="23583"/>
                </a:lnTo>
                <a:lnTo>
                  <a:pt x="2438" y="20739"/>
                </a:lnTo>
                <a:lnTo>
                  <a:pt x="3454" y="17284"/>
                </a:lnTo>
                <a:lnTo>
                  <a:pt x="3454" y="16878"/>
                </a:lnTo>
                <a:lnTo>
                  <a:pt x="3454" y="13220"/>
                </a:lnTo>
                <a:lnTo>
                  <a:pt x="3454" y="9563"/>
                </a:lnTo>
                <a:lnTo>
                  <a:pt x="3454" y="9156"/>
                </a:lnTo>
                <a:lnTo>
                  <a:pt x="2438" y="5499"/>
                </a:lnTo>
                <a:lnTo>
                  <a:pt x="1828" y="2844"/>
                </a:lnTo>
                <a:lnTo>
                  <a:pt x="1625" y="2451"/>
                </a:lnTo>
                <a:lnTo>
                  <a:pt x="2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1290323" y="2793361"/>
            <a:ext cx="3454" cy="20739"/>
          </a:xfrm>
          <a:custGeom>
            <a:avLst/>
            <a:gdLst/>
            <a:ahLst/>
            <a:cxnLst/>
            <a:rect l="l" t="t" r="r" b="b"/>
            <a:pathLst>
              <a:path w="3454" h="20739">
                <a:moveTo>
                  <a:pt x="0" y="20739"/>
                </a:moveTo>
                <a:lnTo>
                  <a:pt x="1625" y="18300"/>
                </a:lnTo>
                <a:lnTo>
                  <a:pt x="1828" y="17894"/>
                </a:lnTo>
                <a:lnTo>
                  <a:pt x="2438" y="15252"/>
                </a:lnTo>
                <a:lnTo>
                  <a:pt x="3454" y="11595"/>
                </a:lnTo>
                <a:lnTo>
                  <a:pt x="3454" y="11391"/>
                </a:lnTo>
                <a:lnTo>
                  <a:pt x="3454" y="7734"/>
                </a:lnTo>
                <a:lnTo>
                  <a:pt x="3454" y="3860"/>
                </a:lnTo>
                <a:lnTo>
                  <a:pt x="3454" y="3670"/>
                </a:lnTo>
                <a:lnTo>
                  <a:pt x="243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1290727" y="2311029"/>
            <a:ext cx="3048" cy="15443"/>
          </a:xfrm>
          <a:custGeom>
            <a:avLst/>
            <a:gdLst/>
            <a:ahLst/>
            <a:cxnLst/>
            <a:rect l="l" t="t" r="r" b="b"/>
            <a:pathLst>
              <a:path w="3047" h="15443">
                <a:moveTo>
                  <a:pt x="2641" y="15443"/>
                </a:moveTo>
                <a:lnTo>
                  <a:pt x="3047" y="14224"/>
                </a:lnTo>
                <a:lnTo>
                  <a:pt x="3047" y="14020"/>
                </a:lnTo>
                <a:lnTo>
                  <a:pt x="3047" y="12801"/>
                </a:lnTo>
                <a:lnTo>
                  <a:pt x="2844" y="9144"/>
                </a:lnTo>
                <a:lnTo>
                  <a:pt x="3047" y="8737"/>
                </a:lnTo>
                <a:lnTo>
                  <a:pt x="2031" y="5080"/>
                </a:lnTo>
                <a:lnTo>
                  <a:pt x="1422" y="2641"/>
                </a:lnTo>
                <a:lnTo>
                  <a:pt x="1422" y="2235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1724286" y="2364689"/>
            <a:ext cx="31508" cy="9347"/>
          </a:xfrm>
          <a:custGeom>
            <a:avLst/>
            <a:gdLst/>
            <a:ahLst/>
            <a:cxnLst/>
            <a:rect l="l" t="t" r="r" b="b"/>
            <a:pathLst>
              <a:path w="31508" h="9347">
                <a:moveTo>
                  <a:pt x="0" y="9347"/>
                </a:moveTo>
                <a:lnTo>
                  <a:pt x="1625" y="7111"/>
                </a:lnTo>
                <a:lnTo>
                  <a:pt x="1828" y="6908"/>
                </a:lnTo>
                <a:lnTo>
                  <a:pt x="4064" y="5283"/>
                </a:lnTo>
                <a:lnTo>
                  <a:pt x="5892" y="3860"/>
                </a:lnTo>
                <a:lnTo>
                  <a:pt x="6096" y="3454"/>
                </a:lnTo>
                <a:lnTo>
                  <a:pt x="8331" y="2641"/>
                </a:lnTo>
                <a:lnTo>
                  <a:pt x="12611" y="1219"/>
                </a:lnTo>
                <a:lnTo>
                  <a:pt x="13004" y="1219"/>
                </a:lnTo>
                <a:lnTo>
                  <a:pt x="17487" y="406"/>
                </a:lnTo>
                <a:lnTo>
                  <a:pt x="19519" y="0"/>
                </a:lnTo>
                <a:lnTo>
                  <a:pt x="21742" y="203"/>
                </a:lnTo>
                <a:lnTo>
                  <a:pt x="26631" y="609"/>
                </a:lnTo>
                <a:lnTo>
                  <a:pt x="31508" y="162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1769209" y="2375863"/>
            <a:ext cx="5689" cy="40246"/>
          </a:xfrm>
          <a:custGeom>
            <a:avLst/>
            <a:gdLst/>
            <a:ahLst/>
            <a:cxnLst/>
            <a:rect l="l" t="t" r="r" b="b"/>
            <a:pathLst>
              <a:path w="5689" h="40246">
                <a:moveTo>
                  <a:pt x="0" y="0"/>
                </a:moveTo>
                <a:lnTo>
                  <a:pt x="2641" y="4064"/>
                </a:lnTo>
                <a:lnTo>
                  <a:pt x="3048" y="4673"/>
                </a:lnTo>
                <a:lnTo>
                  <a:pt x="4267" y="9144"/>
                </a:lnTo>
                <a:lnTo>
                  <a:pt x="5486" y="13614"/>
                </a:lnTo>
                <a:lnTo>
                  <a:pt x="5080" y="14020"/>
                </a:lnTo>
                <a:lnTo>
                  <a:pt x="5283" y="18707"/>
                </a:lnTo>
                <a:lnTo>
                  <a:pt x="5689" y="29476"/>
                </a:lnTo>
                <a:lnTo>
                  <a:pt x="5486" y="4024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1732828" y="2387653"/>
            <a:ext cx="2844" cy="28460"/>
          </a:xfrm>
          <a:custGeom>
            <a:avLst/>
            <a:gdLst/>
            <a:ahLst/>
            <a:cxnLst/>
            <a:rect l="l" t="t" r="r" b="b"/>
            <a:pathLst>
              <a:path w="2844" h="28460">
                <a:moveTo>
                  <a:pt x="2844" y="0"/>
                </a:moveTo>
                <a:lnTo>
                  <a:pt x="1422" y="2438"/>
                </a:lnTo>
                <a:lnTo>
                  <a:pt x="1206" y="2844"/>
                </a:lnTo>
                <a:lnTo>
                  <a:pt x="812" y="5499"/>
                </a:lnTo>
                <a:lnTo>
                  <a:pt x="0" y="8534"/>
                </a:lnTo>
                <a:lnTo>
                  <a:pt x="203" y="8737"/>
                </a:lnTo>
                <a:lnTo>
                  <a:pt x="203" y="12192"/>
                </a:lnTo>
                <a:lnTo>
                  <a:pt x="0" y="20332"/>
                </a:lnTo>
                <a:lnTo>
                  <a:pt x="0" y="20535"/>
                </a:lnTo>
                <a:lnTo>
                  <a:pt x="203" y="284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1754983" y="2385620"/>
            <a:ext cx="4876" cy="30492"/>
          </a:xfrm>
          <a:custGeom>
            <a:avLst/>
            <a:gdLst/>
            <a:ahLst/>
            <a:cxnLst/>
            <a:rect l="l" t="t" r="r" b="b"/>
            <a:pathLst>
              <a:path w="4876" h="30492">
                <a:moveTo>
                  <a:pt x="4673" y="30492"/>
                </a:moveTo>
                <a:lnTo>
                  <a:pt x="4876" y="25209"/>
                </a:lnTo>
                <a:lnTo>
                  <a:pt x="4673" y="19926"/>
                </a:lnTo>
                <a:lnTo>
                  <a:pt x="4470" y="13207"/>
                </a:lnTo>
                <a:lnTo>
                  <a:pt x="4673" y="13207"/>
                </a:lnTo>
                <a:lnTo>
                  <a:pt x="3657" y="6718"/>
                </a:lnTo>
                <a:lnTo>
                  <a:pt x="3454" y="4876"/>
                </a:lnTo>
                <a:lnTo>
                  <a:pt x="3251" y="4673"/>
                </a:lnTo>
                <a:lnTo>
                  <a:pt x="2222" y="3047"/>
                </a:lnTo>
                <a:lnTo>
                  <a:pt x="1422" y="1422"/>
                </a:lnTo>
                <a:lnTo>
                  <a:pt x="1219" y="1219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818551" y="3488517"/>
            <a:ext cx="0" cy="255308"/>
          </a:xfrm>
          <a:custGeom>
            <a:avLst/>
            <a:gdLst/>
            <a:ahLst/>
            <a:cxnLst/>
            <a:rect l="l" t="t" r="r" b="b"/>
            <a:pathLst>
              <a:path h="255308">
                <a:moveTo>
                  <a:pt x="0" y="0"/>
                </a:moveTo>
                <a:lnTo>
                  <a:pt x="0" y="222422"/>
                </a:lnTo>
              </a:path>
              <a:path h="255308">
                <a:moveTo>
                  <a:pt x="0" y="0"/>
                </a:moveTo>
                <a:lnTo>
                  <a:pt x="0" y="2317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818551" y="2862272"/>
            <a:ext cx="0" cy="626249"/>
          </a:xfrm>
          <a:custGeom>
            <a:avLst/>
            <a:gdLst/>
            <a:ahLst/>
            <a:cxnLst/>
            <a:rect l="l" t="t" r="r" b="b"/>
            <a:pathLst>
              <a:path h="626249">
                <a:moveTo>
                  <a:pt x="0" y="626249"/>
                </a:moveTo>
                <a:lnTo>
                  <a:pt x="0" y="0"/>
                </a:lnTo>
                <a:lnTo>
                  <a:pt x="0" y="2316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818551" y="2792547"/>
            <a:ext cx="0" cy="69723"/>
          </a:xfrm>
          <a:custGeom>
            <a:avLst/>
            <a:gdLst/>
            <a:ahLst/>
            <a:cxnLst/>
            <a:rect l="l" t="t" r="r" b="b"/>
            <a:pathLst>
              <a:path h="69723">
                <a:moveTo>
                  <a:pt x="0" y="21958"/>
                </a:moveTo>
                <a:lnTo>
                  <a:pt x="0" y="0"/>
                </a:lnTo>
                <a:lnTo>
                  <a:pt x="0" y="69723"/>
                </a:lnTo>
                <a:lnTo>
                  <a:pt x="0" y="6118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818551" y="2854548"/>
            <a:ext cx="0" cy="1219"/>
          </a:xfrm>
          <a:custGeom>
            <a:avLst/>
            <a:gdLst/>
            <a:ahLst/>
            <a:cxnLst/>
            <a:rect l="l" t="t" r="r" b="b"/>
            <a:pathLst>
              <a:path h="1219">
                <a:moveTo>
                  <a:pt x="0" y="121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818551" y="2777101"/>
            <a:ext cx="0" cy="25209"/>
          </a:xfrm>
          <a:custGeom>
            <a:avLst/>
            <a:gdLst/>
            <a:ahLst/>
            <a:cxnLst/>
            <a:rect l="l" t="t" r="r" b="b"/>
            <a:pathLst>
              <a:path h="25209">
                <a:moveTo>
                  <a:pt x="0" y="25209"/>
                </a:moveTo>
                <a:lnTo>
                  <a:pt x="0" y="0"/>
                </a:lnTo>
                <a:lnTo>
                  <a:pt x="0" y="1545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818551" y="2769383"/>
            <a:ext cx="0" cy="8534"/>
          </a:xfrm>
          <a:custGeom>
            <a:avLst/>
            <a:gdLst/>
            <a:ahLst/>
            <a:cxnLst/>
            <a:rect l="l" t="t" r="r" b="b"/>
            <a:pathLst>
              <a:path h="8534">
                <a:moveTo>
                  <a:pt x="0" y="7721"/>
                </a:moveTo>
                <a:lnTo>
                  <a:pt x="0" y="0"/>
                </a:lnTo>
                <a:lnTo>
                  <a:pt x="0" y="853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818551" y="2738485"/>
            <a:ext cx="0" cy="30899"/>
          </a:xfrm>
          <a:custGeom>
            <a:avLst/>
            <a:gdLst/>
            <a:ahLst/>
            <a:cxnLst/>
            <a:rect l="l" t="t" r="r" b="b"/>
            <a:pathLst>
              <a:path h="30899">
                <a:moveTo>
                  <a:pt x="0" y="0"/>
                </a:moveTo>
                <a:lnTo>
                  <a:pt x="0" y="30899"/>
                </a:lnTo>
                <a:lnTo>
                  <a:pt x="0" y="2195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818551" y="2753531"/>
            <a:ext cx="0" cy="15849"/>
          </a:xfrm>
          <a:custGeom>
            <a:avLst/>
            <a:gdLst/>
            <a:ahLst/>
            <a:cxnLst/>
            <a:rect l="l" t="t" r="r" b="b"/>
            <a:pathLst>
              <a:path h="15849">
                <a:moveTo>
                  <a:pt x="0" y="1584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818551" y="2490905"/>
            <a:ext cx="0" cy="66268"/>
          </a:xfrm>
          <a:custGeom>
            <a:avLst/>
            <a:gdLst/>
            <a:ahLst/>
            <a:cxnLst/>
            <a:rect l="l" t="t" r="r" b="b"/>
            <a:pathLst>
              <a:path h="66268">
                <a:moveTo>
                  <a:pt x="0" y="66268"/>
                </a:moveTo>
                <a:lnTo>
                  <a:pt x="0" y="0"/>
                </a:lnTo>
                <a:lnTo>
                  <a:pt x="0" y="2338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818551" y="2462653"/>
            <a:ext cx="0" cy="28257"/>
          </a:xfrm>
          <a:custGeom>
            <a:avLst/>
            <a:gdLst/>
            <a:ahLst/>
            <a:cxnLst/>
            <a:rect l="l" t="t" r="r" b="b"/>
            <a:pathLst>
              <a:path h="28257">
                <a:moveTo>
                  <a:pt x="0" y="27038"/>
                </a:moveTo>
                <a:lnTo>
                  <a:pt x="0" y="28257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818551" y="2470999"/>
            <a:ext cx="0" cy="19913"/>
          </a:xfrm>
          <a:custGeom>
            <a:avLst/>
            <a:gdLst/>
            <a:ahLst/>
            <a:cxnLst/>
            <a:rect l="l" t="t" r="r" b="b"/>
            <a:pathLst>
              <a:path h="19913">
                <a:moveTo>
                  <a:pt x="0" y="1991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818551" y="2444572"/>
            <a:ext cx="0" cy="21742"/>
          </a:xfrm>
          <a:custGeom>
            <a:avLst/>
            <a:gdLst/>
            <a:ahLst/>
            <a:cxnLst/>
            <a:rect l="l" t="t" r="r" b="b"/>
            <a:pathLst>
              <a:path h="21742">
                <a:moveTo>
                  <a:pt x="0" y="14020"/>
                </a:moveTo>
                <a:lnTo>
                  <a:pt x="0" y="0"/>
                </a:lnTo>
                <a:lnTo>
                  <a:pt x="0" y="2174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818551" y="2421398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1828"/>
                </a:moveTo>
                <a:lnTo>
                  <a:pt x="0" y="23164"/>
                </a:lnTo>
                <a:lnTo>
                  <a:pt x="0" y="0"/>
                </a:lnTo>
                <a:lnTo>
                  <a:pt x="0" y="1239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818551" y="2366109"/>
            <a:ext cx="0" cy="55283"/>
          </a:xfrm>
          <a:custGeom>
            <a:avLst/>
            <a:gdLst/>
            <a:ahLst/>
            <a:cxnLst/>
            <a:rect l="l" t="t" r="r" b="b"/>
            <a:pathLst>
              <a:path h="55283">
                <a:moveTo>
                  <a:pt x="0" y="0"/>
                </a:moveTo>
                <a:lnTo>
                  <a:pt x="0" y="5528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818551" y="2348431"/>
            <a:ext cx="0" cy="26619"/>
          </a:xfrm>
          <a:custGeom>
            <a:avLst/>
            <a:gdLst/>
            <a:ahLst/>
            <a:cxnLst/>
            <a:rect l="l" t="t" r="r" b="b"/>
            <a:pathLst>
              <a:path h="26619">
                <a:moveTo>
                  <a:pt x="0" y="2661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818551" y="2305334"/>
            <a:ext cx="0" cy="46545"/>
          </a:xfrm>
          <a:custGeom>
            <a:avLst/>
            <a:gdLst/>
            <a:ahLst/>
            <a:cxnLst/>
            <a:rect l="l" t="t" r="r" b="b"/>
            <a:pathLst>
              <a:path h="46545">
                <a:moveTo>
                  <a:pt x="0" y="46545"/>
                </a:moveTo>
                <a:lnTo>
                  <a:pt x="0" y="0"/>
                </a:lnTo>
                <a:lnTo>
                  <a:pt x="0" y="1015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818551" y="2284594"/>
            <a:ext cx="0" cy="20739"/>
          </a:xfrm>
          <a:custGeom>
            <a:avLst/>
            <a:gdLst/>
            <a:ahLst/>
            <a:cxnLst/>
            <a:rect l="l" t="t" r="r" b="b"/>
            <a:pathLst>
              <a:path h="20739">
                <a:moveTo>
                  <a:pt x="0" y="2073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818551" y="2212644"/>
            <a:ext cx="185978" cy="78054"/>
          </a:xfrm>
          <a:custGeom>
            <a:avLst/>
            <a:gdLst/>
            <a:ahLst/>
            <a:cxnLst/>
            <a:rect l="l" t="t" r="r" b="b"/>
            <a:pathLst>
              <a:path w="185978" h="78054">
                <a:moveTo>
                  <a:pt x="0" y="78054"/>
                </a:moveTo>
                <a:lnTo>
                  <a:pt x="0" y="0"/>
                </a:lnTo>
                <a:lnTo>
                  <a:pt x="185978" y="0"/>
                </a:lnTo>
                <a:lnTo>
                  <a:pt x="18416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1004533" y="2212644"/>
            <a:ext cx="255308" cy="0"/>
          </a:xfrm>
          <a:custGeom>
            <a:avLst/>
            <a:gdLst/>
            <a:ahLst/>
            <a:cxnLst/>
            <a:rect l="l" t="t" r="r" b="b"/>
            <a:pathLst>
              <a:path w="255308">
                <a:moveTo>
                  <a:pt x="0" y="0"/>
                </a:moveTo>
                <a:lnTo>
                  <a:pt x="255308" y="0"/>
                </a:lnTo>
                <a:lnTo>
                  <a:pt x="23213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1227926" y="2920610"/>
            <a:ext cx="8737" cy="5689"/>
          </a:xfrm>
          <a:custGeom>
            <a:avLst/>
            <a:gdLst/>
            <a:ahLst/>
            <a:cxnLst/>
            <a:rect l="l" t="t" r="r" b="b"/>
            <a:pathLst>
              <a:path w="8737" h="5689">
                <a:moveTo>
                  <a:pt x="6908" y="4876"/>
                </a:moveTo>
                <a:lnTo>
                  <a:pt x="8737" y="5689"/>
                </a:lnTo>
                <a:lnTo>
                  <a:pt x="4457" y="3860"/>
                </a:lnTo>
                <a:lnTo>
                  <a:pt x="0" y="0"/>
                </a:lnTo>
                <a:lnTo>
                  <a:pt x="2628" y="223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1231983" y="2901095"/>
            <a:ext cx="2235" cy="10566"/>
          </a:xfrm>
          <a:custGeom>
            <a:avLst/>
            <a:gdLst/>
            <a:ahLst/>
            <a:cxnLst/>
            <a:rect l="l" t="t" r="r" b="b"/>
            <a:pathLst>
              <a:path w="2235" h="10566">
                <a:moveTo>
                  <a:pt x="1015" y="2235"/>
                </a:moveTo>
                <a:lnTo>
                  <a:pt x="2235" y="0"/>
                </a:lnTo>
                <a:lnTo>
                  <a:pt x="609" y="2844"/>
                </a:lnTo>
                <a:lnTo>
                  <a:pt x="0" y="6705"/>
                </a:lnTo>
                <a:lnTo>
                  <a:pt x="609" y="1056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1280162" y="2916137"/>
            <a:ext cx="1625" cy="1422"/>
          </a:xfrm>
          <a:custGeom>
            <a:avLst/>
            <a:gdLst/>
            <a:ahLst/>
            <a:cxnLst/>
            <a:rect l="l" t="t" r="r" b="b"/>
            <a:pathLst>
              <a:path w="1625" h="1422">
                <a:moveTo>
                  <a:pt x="0" y="1422"/>
                </a:moveTo>
                <a:lnTo>
                  <a:pt x="162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1234631" y="2915119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0" y="0"/>
                </a:moveTo>
                <a:lnTo>
                  <a:pt x="203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1224667" y="2900484"/>
            <a:ext cx="406" cy="2438"/>
          </a:xfrm>
          <a:custGeom>
            <a:avLst/>
            <a:gdLst/>
            <a:ahLst/>
            <a:cxnLst/>
            <a:rect l="l" t="t" r="r" b="b"/>
            <a:pathLst>
              <a:path w="406" h="2438">
                <a:moveTo>
                  <a:pt x="406" y="0"/>
                </a:moveTo>
                <a:lnTo>
                  <a:pt x="0" y="243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1225077" y="2915122"/>
            <a:ext cx="2844" cy="5486"/>
          </a:xfrm>
          <a:custGeom>
            <a:avLst/>
            <a:gdLst/>
            <a:ahLst/>
            <a:cxnLst/>
            <a:rect l="l" t="t" r="r" b="b"/>
            <a:pathLst>
              <a:path w="2844" h="5486">
                <a:moveTo>
                  <a:pt x="2844" y="548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1234219" y="2899064"/>
            <a:ext cx="2451" cy="2032"/>
          </a:xfrm>
          <a:custGeom>
            <a:avLst/>
            <a:gdLst/>
            <a:ahLst/>
            <a:cxnLst/>
            <a:rect l="l" t="t" r="r" b="b"/>
            <a:pathLst>
              <a:path w="2451" h="2031">
                <a:moveTo>
                  <a:pt x="0" y="2031"/>
                </a:moveTo>
                <a:lnTo>
                  <a:pt x="2451" y="0"/>
                </a:lnTo>
                <a:lnTo>
                  <a:pt x="622" y="162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1224667" y="2889714"/>
            <a:ext cx="12001" cy="14224"/>
          </a:xfrm>
          <a:custGeom>
            <a:avLst/>
            <a:gdLst/>
            <a:ahLst/>
            <a:cxnLst/>
            <a:rect l="l" t="t" r="r" b="b"/>
            <a:pathLst>
              <a:path w="12001" h="14224">
                <a:moveTo>
                  <a:pt x="0" y="14224"/>
                </a:moveTo>
                <a:lnTo>
                  <a:pt x="406" y="10769"/>
                </a:lnTo>
                <a:lnTo>
                  <a:pt x="3454" y="5486"/>
                </a:lnTo>
                <a:lnTo>
                  <a:pt x="5892" y="2844"/>
                </a:lnTo>
                <a:lnTo>
                  <a:pt x="12001" y="0"/>
                </a:lnTo>
                <a:lnTo>
                  <a:pt x="9969" y="101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1231983" y="2906175"/>
            <a:ext cx="203" cy="1625"/>
          </a:xfrm>
          <a:custGeom>
            <a:avLst/>
            <a:gdLst/>
            <a:ahLst/>
            <a:cxnLst/>
            <a:rect l="l" t="t" r="r" b="b"/>
            <a:pathLst>
              <a:path w="203" h="1625">
                <a:moveTo>
                  <a:pt x="0" y="1625"/>
                </a:moveTo>
                <a:lnTo>
                  <a:pt x="2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1227924" y="2867560"/>
            <a:ext cx="8737" cy="7315"/>
          </a:xfrm>
          <a:custGeom>
            <a:avLst/>
            <a:gdLst/>
            <a:ahLst/>
            <a:cxnLst/>
            <a:rect l="l" t="t" r="r" b="b"/>
            <a:pathLst>
              <a:path w="8737" h="7315">
                <a:moveTo>
                  <a:pt x="7315" y="6502"/>
                </a:moveTo>
                <a:lnTo>
                  <a:pt x="8737" y="7315"/>
                </a:lnTo>
                <a:lnTo>
                  <a:pt x="4470" y="5079"/>
                </a:lnTo>
                <a:lnTo>
                  <a:pt x="0" y="0"/>
                </a:lnTo>
                <a:lnTo>
                  <a:pt x="3251" y="365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1224061" y="2838895"/>
            <a:ext cx="6096" cy="29070"/>
          </a:xfrm>
          <a:custGeom>
            <a:avLst/>
            <a:gdLst/>
            <a:ahLst/>
            <a:cxnLst/>
            <a:rect l="l" t="t" r="r" b="b"/>
            <a:pathLst>
              <a:path w="6096" h="29070">
                <a:moveTo>
                  <a:pt x="5486" y="812"/>
                </a:moveTo>
                <a:lnTo>
                  <a:pt x="6096" y="0"/>
                </a:lnTo>
                <a:lnTo>
                  <a:pt x="3860" y="2235"/>
                </a:lnTo>
                <a:lnTo>
                  <a:pt x="1016" y="7924"/>
                </a:lnTo>
                <a:lnTo>
                  <a:pt x="0" y="15252"/>
                </a:lnTo>
                <a:lnTo>
                  <a:pt x="596" y="21945"/>
                </a:lnTo>
                <a:lnTo>
                  <a:pt x="4064" y="2907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1225674" y="2862884"/>
            <a:ext cx="2247" cy="4673"/>
          </a:xfrm>
          <a:custGeom>
            <a:avLst/>
            <a:gdLst/>
            <a:ahLst/>
            <a:cxnLst/>
            <a:rect l="l" t="t" r="r" b="b"/>
            <a:pathLst>
              <a:path w="2247" h="4673">
                <a:moveTo>
                  <a:pt x="2247" y="467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1236662" y="2874874"/>
            <a:ext cx="14224" cy="2032"/>
          </a:xfrm>
          <a:custGeom>
            <a:avLst/>
            <a:gdLst/>
            <a:ahLst/>
            <a:cxnLst/>
            <a:rect l="l" t="t" r="r" b="b"/>
            <a:pathLst>
              <a:path w="14224" h="2031">
                <a:moveTo>
                  <a:pt x="0" y="0"/>
                </a:moveTo>
                <a:lnTo>
                  <a:pt x="1422" y="812"/>
                </a:lnTo>
                <a:lnTo>
                  <a:pt x="8940" y="2032"/>
                </a:lnTo>
                <a:lnTo>
                  <a:pt x="14224" y="121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1225275" y="2861864"/>
            <a:ext cx="0" cy="406"/>
          </a:xfrm>
          <a:custGeom>
            <a:avLst/>
            <a:gdLst/>
            <a:ahLst/>
            <a:cxnLst/>
            <a:rect l="l" t="t" r="r" b="b"/>
            <a:pathLst>
              <a:path h="406">
                <a:moveTo>
                  <a:pt x="0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1232990" y="2860036"/>
            <a:ext cx="4889" cy="5892"/>
          </a:xfrm>
          <a:custGeom>
            <a:avLst/>
            <a:gdLst/>
            <a:ahLst/>
            <a:cxnLst/>
            <a:rect l="l" t="t" r="r" b="b"/>
            <a:pathLst>
              <a:path w="4889" h="5892">
                <a:moveTo>
                  <a:pt x="4889" y="5892"/>
                </a:moveTo>
                <a:lnTo>
                  <a:pt x="1219" y="2641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1232592" y="2859223"/>
            <a:ext cx="1422" cy="3048"/>
          </a:xfrm>
          <a:custGeom>
            <a:avLst/>
            <a:gdLst/>
            <a:ahLst/>
            <a:cxnLst/>
            <a:rect l="l" t="t" r="r" b="b"/>
            <a:pathLst>
              <a:path w="1422" h="3048">
                <a:moveTo>
                  <a:pt x="1422" y="3048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1230765" y="2832807"/>
            <a:ext cx="13423" cy="18288"/>
          </a:xfrm>
          <a:custGeom>
            <a:avLst/>
            <a:gdLst/>
            <a:ahLst/>
            <a:cxnLst/>
            <a:rect l="l" t="t" r="r" b="b"/>
            <a:pathLst>
              <a:path w="13423" h="18287">
                <a:moveTo>
                  <a:pt x="1422" y="18288"/>
                </a:moveTo>
                <a:lnTo>
                  <a:pt x="2641" y="15240"/>
                </a:lnTo>
                <a:lnTo>
                  <a:pt x="4673" y="12801"/>
                </a:lnTo>
                <a:lnTo>
                  <a:pt x="7721" y="10769"/>
                </a:lnTo>
                <a:lnTo>
                  <a:pt x="13423" y="8940"/>
                </a:lnTo>
                <a:lnTo>
                  <a:pt x="12611" y="0"/>
                </a:lnTo>
                <a:lnTo>
                  <a:pt x="7924" y="800"/>
                </a:lnTo>
                <a:lnTo>
                  <a:pt x="2031" y="3657"/>
                </a:lnTo>
                <a:lnTo>
                  <a:pt x="0" y="567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1233399" y="2846619"/>
            <a:ext cx="1231" cy="1422"/>
          </a:xfrm>
          <a:custGeom>
            <a:avLst/>
            <a:gdLst/>
            <a:ahLst/>
            <a:cxnLst/>
            <a:rect l="l" t="t" r="r" b="b"/>
            <a:pathLst>
              <a:path w="1231" h="1422">
                <a:moveTo>
                  <a:pt x="1231" y="0"/>
                </a:moveTo>
                <a:lnTo>
                  <a:pt x="0" y="142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1224462" y="2844995"/>
            <a:ext cx="1625" cy="5486"/>
          </a:xfrm>
          <a:custGeom>
            <a:avLst/>
            <a:gdLst/>
            <a:ahLst/>
            <a:cxnLst/>
            <a:rect l="l" t="t" r="r" b="b"/>
            <a:pathLst>
              <a:path w="1625" h="5486">
                <a:moveTo>
                  <a:pt x="1625" y="0"/>
                </a:moveTo>
                <a:lnTo>
                  <a:pt x="609" y="1828"/>
                </a:lnTo>
                <a:lnTo>
                  <a:pt x="0" y="548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1224057" y="2851500"/>
            <a:ext cx="203" cy="2641"/>
          </a:xfrm>
          <a:custGeom>
            <a:avLst/>
            <a:gdLst/>
            <a:ahLst/>
            <a:cxnLst/>
            <a:rect l="l" t="t" r="r" b="b"/>
            <a:pathLst>
              <a:path w="203" h="2641">
                <a:moveTo>
                  <a:pt x="203" y="0"/>
                </a:moveTo>
                <a:lnTo>
                  <a:pt x="0" y="26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1231983" y="2854548"/>
            <a:ext cx="0" cy="1016"/>
          </a:xfrm>
          <a:custGeom>
            <a:avLst/>
            <a:gdLst/>
            <a:ahLst/>
            <a:cxnLst/>
            <a:rect l="l" t="t" r="r" b="b"/>
            <a:pathLst>
              <a:path h="1016">
                <a:moveTo>
                  <a:pt x="0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1235444" y="2845197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0" y="406"/>
                </a:moveTo>
                <a:lnTo>
                  <a:pt x="60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1224873" y="2777920"/>
            <a:ext cx="8737" cy="45123"/>
          </a:xfrm>
          <a:custGeom>
            <a:avLst/>
            <a:gdLst/>
            <a:ahLst/>
            <a:cxnLst/>
            <a:rect l="l" t="t" r="r" b="b"/>
            <a:pathLst>
              <a:path w="8737" h="45123">
                <a:moveTo>
                  <a:pt x="6299" y="45123"/>
                </a:moveTo>
                <a:lnTo>
                  <a:pt x="8737" y="45123"/>
                </a:lnTo>
                <a:lnTo>
                  <a:pt x="0" y="45123"/>
                </a:lnTo>
                <a:lnTo>
                  <a:pt x="0" y="0"/>
                </a:lnTo>
                <a:lnTo>
                  <a:pt x="5283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1230160" y="2835034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5486" y="0"/>
                </a:moveTo>
                <a:lnTo>
                  <a:pt x="2641" y="1422"/>
                </a:lnTo>
                <a:lnTo>
                  <a:pt x="0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1233609" y="2804539"/>
            <a:ext cx="0" cy="18503"/>
          </a:xfrm>
          <a:custGeom>
            <a:avLst/>
            <a:gdLst/>
            <a:ahLst/>
            <a:cxnLst/>
            <a:rect l="l" t="t" r="r" b="b"/>
            <a:pathLst>
              <a:path h="18503">
                <a:moveTo>
                  <a:pt x="0" y="1850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1233609" y="2789295"/>
            <a:ext cx="2032" cy="26428"/>
          </a:xfrm>
          <a:custGeom>
            <a:avLst/>
            <a:gdLst/>
            <a:ahLst/>
            <a:cxnLst/>
            <a:rect l="l" t="t" r="r" b="b"/>
            <a:pathLst>
              <a:path w="2031" h="26428">
                <a:moveTo>
                  <a:pt x="0" y="26428"/>
                </a:moveTo>
                <a:lnTo>
                  <a:pt x="0" y="0"/>
                </a:lnTo>
                <a:lnTo>
                  <a:pt x="2032" y="163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1250080" y="2794177"/>
            <a:ext cx="609" cy="609"/>
          </a:xfrm>
          <a:custGeom>
            <a:avLst/>
            <a:gdLst/>
            <a:ahLst/>
            <a:cxnLst/>
            <a:rect l="l" t="t" r="r" b="b"/>
            <a:pathLst>
              <a:path w="609" h="609">
                <a:moveTo>
                  <a:pt x="0" y="0"/>
                </a:moveTo>
                <a:lnTo>
                  <a:pt x="609" y="60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1224870" y="2777916"/>
            <a:ext cx="1219" cy="203"/>
          </a:xfrm>
          <a:custGeom>
            <a:avLst/>
            <a:gdLst/>
            <a:ahLst/>
            <a:cxnLst/>
            <a:rect l="l" t="t" r="r" b="b"/>
            <a:pathLst>
              <a:path w="1219" h="203">
                <a:moveTo>
                  <a:pt x="0" y="0"/>
                </a:moveTo>
                <a:lnTo>
                  <a:pt x="1219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1233609" y="2789301"/>
            <a:ext cx="6908" cy="6502"/>
          </a:xfrm>
          <a:custGeom>
            <a:avLst/>
            <a:gdLst/>
            <a:ahLst/>
            <a:cxnLst/>
            <a:rect l="l" t="t" r="r" b="b"/>
            <a:pathLst>
              <a:path w="6908" h="6502">
                <a:moveTo>
                  <a:pt x="0" y="0"/>
                </a:moveTo>
                <a:lnTo>
                  <a:pt x="6908" y="6502"/>
                </a:lnTo>
                <a:lnTo>
                  <a:pt x="6096" y="568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1224870" y="2748840"/>
            <a:ext cx="68897" cy="26847"/>
          </a:xfrm>
          <a:custGeom>
            <a:avLst/>
            <a:gdLst/>
            <a:ahLst/>
            <a:cxnLst/>
            <a:rect l="l" t="t" r="r" b="b"/>
            <a:pathLst>
              <a:path w="68897" h="26847">
                <a:moveTo>
                  <a:pt x="0" y="7327"/>
                </a:moveTo>
                <a:lnTo>
                  <a:pt x="68897" y="26847"/>
                </a:lnTo>
                <a:lnTo>
                  <a:pt x="68897" y="19519"/>
                </a:lnTo>
                <a:lnTo>
                  <a:pt x="0" y="0"/>
                </a:lnTo>
                <a:lnTo>
                  <a:pt x="0" y="7327"/>
                </a:lnTo>
                <a:lnTo>
                  <a:pt x="0" y="285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1232992" y="2758404"/>
            <a:ext cx="3670" cy="1016"/>
          </a:xfrm>
          <a:custGeom>
            <a:avLst/>
            <a:gdLst/>
            <a:ahLst/>
            <a:cxnLst/>
            <a:rect l="l" t="t" r="r" b="b"/>
            <a:pathLst>
              <a:path w="3670" h="1016">
                <a:moveTo>
                  <a:pt x="3670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1236662" y="2752102"/>
            <a:ext cx="19507" cy="5689"/>
          </a:xfrm>
          <a:custGeom>
            <a:avLst/>
            <a:gdLst/>
            <a:ahLst/>
            <a:cxnLst/>
            <a:rect l="l" t="t" r="r" b="b"/>
            <a:pathLst>
              <a:path w="19507" h="5689">
                <a:moveTo>
                  <a:pt x="0" y="0"/>
                </a:moveTo>
                <a:lnTo>
                  <a:pt x="19507" y="568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1224874" y="2726698"/>
            <a:ext cx="16662" cy="17678"/>
          </a:xfrm>
          <a:custGeom>
            <a:avLst/>
            <a:gdLst/>
            <a:ahLst/>
            <a:cxnLst/>
            <a:rect l="l" t="t" r="r" b="b"/>
            <a:pathLst>
              <a:path w="16662" h="17678">
                <a:moveTo>
                  <a:pt x="16662" y="13411"/>
                </a:moveTo>
                <a:lnTo>
                  <a:pt x="16662" y="17678"/>
                </a:lnTo>
                <a:lnTo>
                  <a:pt x="16662" y="8940"/>
                </a:lnTo>
                <a:lnTo>
                  <a:pt x="0" y="8940"/>
                </a:lnTo>
                <a:lnTo>
                  <a:pt x="0" y="0"/>
                </a:lnTo>
                <a:lnTo>
                  <a:pt x="0" y="670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1224870" y="2696813"/>
            <a:ext cx="68097" cy="47561"/>
          </a:xfrm>
          <a:custGeom>
            <a:avLst/>
            <a:gdLst/>
            <a:ahLst/>
            <a:cxnLst/>
            <a:rect l="l" t="t" r="r" b="b"/>
            <a:pathLst>
              <a:path w="68097" h="47561">
                <a:moveTo>
                  <a:pt x="0" y="29883"/>
                </a:moveTo>
                <a:lnTo>
                  <a:pt x="16662" y="29883"/>
                </a:lnTo>
                <a:lnTo>
                  <a:pt x="16662" y="0"/>
                </a:lnTo>
                <a:lnTo>
                  <a:pt x="25615" y="0"/>
                </a:lnTo>
                <a:lnTo>
                  <a:pt x="68097" y="32524"/>
                </a:lnTo>
                <a:lnTo>
                  <a:pt x="68097" y="38823"/>
                </a:lnTo>
                <a:lnTo>
                  <a:pt x="25615" y="38823"/>
                </a:lnTo>
                <a:lnTo>
                  <a:pt x="25615" y="47561"/>
                </a:lnTo>
                <a:lnTo>
                  <a:pt x="16662" y="47561"/>
                </a:lnTo>
                <a:lnTo>
                  <a:pt x="21551" y="4756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1224870" y="2735638"/>
            <a:ext cx="1219" cy="0"/>
          </a:xfrm>
          <a:custGeom>
            <a:avLst/>
            <a:gdLst/>
            <a:ahLst/>
            <a:cxnLst/>
            <a:rect l="l" t="t" r="r" b="b"/>
            <a:pathLst>
              <a:path w="1219">
                <a:moveTo>
                  <a:pt x="0" y="0"/>
                </a:moveTo>
                <a:lnTo>
                  <a:pt x="121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1224871" y="2653322"/>
            <a:ext cx="8737" cy="37198"/>
          </a:xfrm>
          <a:custGeom>
            <a:avLst/>
            <a:gdLst/>
            <a:ahLst/>
            <a:cxnLst/>
            <a:rect l="l" t="t" r="r" b="b"/>
            <a:pathLst>
              <a:path w="8737" h="37198">
                <a:moveTo>
                  <a:pt x="8737" y="5283"/>
                </a:moveTo>
                <a:lnTo>
                  <a:pt x="8737" y="37198"/>
                </a:lnTo>
                <a:lnTo>
                  <a:pt x="0" y="37198"/>
                </a:lnTo>
                <a:lnTo>
                  <a:pt x="0" y="0"/>
                </a:lnTo>
                <a:lnTo>
                  <a:pt x="0" y="2336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1233609" y="2656781"/>
            <a:ext cx="2247" cy="19913"/>
          </a:xfrm>
          <a:custGeom>
            <a:avLst/>
            <a:gdLst/>
            <a:ahLst/>
            <a:cxnLst/>
            <a:rect l="l" t="t" r="r" b="b"/>
            <a:pathLst>
              <a:path w="2247" h="19913">
                <a:moveTo>
                  <a:pt x="0" y="19913"/>
                </a:moveTo>
                <a:lnTo>
                  <a:pt x="0" y="0"/>
                </a:lnTo>
                <a:lnTo>
                  <a:pt x="2247" y="18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1233614" y="2656775"/>
            <a:ext cx="6908" cy="6502"/>
          </a:xfrm>
          <a:custGeom>
            <a:avLst/>
            <a:gdLst/>
            <a:ahLst/>
            <a:cxnLst/>
            <a:rect l="l" t="t" r="r" b="b"/>
            <a:pathLst>
              <a:path w="6908" h="6502">
                <a:moveTo>
                  <a:pt x="3860" y="3251"/>
                </a:moveTo>
                <a:lnTo>
                  <a:pt x="6908" y="6502"/>
                </a:lnTo>
                <a:lnTo>
                  <a:pt x="0" y="0"/>
                </a:lnTo>
                <a:lnTo>
                  <a:pt x="0" y="365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1224870" y="2645595"/>
            <a:ext cx="4470" cy="7721"/>
          </a:xfrm>
          <a:custGeom>
            <a:avLst/>
            <a:gdLst/>
            <a:ahLst/>
            <a:cxnLst/>
            <a:rect l="l" t="t" r="r" b="b"/>
            <a:pathLst>
              <a:path w="4470" h="7721">
                <a:moveTo>
                  <a:pt x="0" y="7721"/>
                </a:moveTo>
                <a:lnTo>
                  <a:pt x="0" y="0"/>
                </a:lnTo>
                <a:lnTo>
                  <a:pt x="4470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1225275" y="2645389"/>
            <a:ext cx="32524" cy="24790"/>
          </a:xfrm>
          <a:custGeom>
            <a:avLst/>
            <a:gdLst/>
            <a:ahLst/>
            <a:cxnLst/>
            <a:rect l="l" t="t" r="r" b="b"/>
            <a:pathLst>
              <a:path w="32524" h="24790">
                <a:moveTo>
                  <a:pt x="0" y="0"/>
                </a:moveTo>
                <a:lnTo>
                  <a:pt x="5689" y="1016"/>
                </a:lnTo>
                <a:lnTo>
                  <a:pt x="15443" y="6502"/>
                </a:lnTo>
                <a:lnTo>
                  <a:pt x="32524" y="2479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1225885" y="2518556"/>
            <a:ext cx="10782" cy="10769"/>
          </a:xfrm>
          <a:custGeom>
            <a:avLst/>
            <a:gdLst/>
            <a:ahLst/>
            <a:cxnLst/>
            <a:rect l="l" t="t" r="r" b="b"/>
            <a:pathLst>
              <a:path w="10782" h="10769">
                <a:moveTo>
                  <a:pt x="0" y="0"/>
                </a:moveTo>
                <a:lnTo>
                  <a:pt x="1638" y="3454"/>
                </a:lnTo>
                <a:lnTo>
                  <a:pt x="6502" y="8534"/>
                </a:lnTo>
                <a:lnTo>
                  <a:pt x="10782" y="10769"/>
                </a:lnTo>
                <a:lnTo>
                  <a:pt x="7924" y="934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1232598" y="2514288"/>
            <a:ext cx="4064" cy="5689"/>
          </a:xfrm>
          <a:custGeom>
            <a:avLst/>
            <a:gdLst/>
            <a:ahLst/>
            <a:cxnLst/>
            <a:rect l="l" t="t" r="r" b="b"/>
            <a:pathLst>
              <a:path w="4063" h="5689">
                <a:moveTo>
                  <a:pt x="3454" y="5079"/>
                </a:moveTo>
                <a:lnTo>
                  <a:pt x="4064" y="5689"/>
                </a:lnTo>
                <a:lnTo>
                  <a:pt x="1828" y="3454"/>
                </a:lnTo>
                <a:lnTo>
                  <a:pt x="0" y="0"/>
                </a:lnTo>
                <a:lnTo>
                  <a:pt x="1206" y="223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1224057" y="2502286"/>
            <a:ext cx="1016" cy="7327"/>
          </a:xfrm>
          <a:custGeom>
            <a:avLst/>
            <a:gdLst/>
            <a:ahLst/>
            <a:cxnLst/>
            <a:rect l="l" t="t" r="r" b="b"/>
            <a:pathLst>
              <a:path w="1015" h="7327">
                <a:moveTo>
                  <a:pt x="0" y="7327"/>
                </a:moveTo>
                <a:lnTo>
                  <a:pt x="101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1233406" y="2500059"/>
            <a:ext cx="3251" cy="3251"/>
          </a:xfrm>
          <a:custGeom>
            <a:avLst/>
            <a:gdLst/>
            <a:ahLst/>
            <a:cxnLst/>
            <a:rect l="l" t="t" r="r" b="b"/>
            <a:pathLst>
              <a:path w="3251" h="3251">
                <a:moveTo>
                  <a:pt x="0" y="3251"/>
                </a:moveTo>
                <a:lnTo>
                  <a:pt x="2032" y="812"/>
                </a:lnTo>
                <a:lnTo>
                  <a:pt x="3251" y="0"/>
                </a:lnTo>
                <a:lnTo>
                  <a:pt x="2451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1224667" y="2516116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0" y="0"/>
                </a:moveTo>
                <a:lnTo>
                  <a:pt x="203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1225073" y="2490917"/>
            <a:ext cx="9359" cy="11379"/>
          </a:xfrm>
          <a:custGeom>
            <a:avLst/>
            <a:gdLst/>
            <a:ahLst/>
            <a:cxnLst/>
            <a:rect l="l" t="t" r="r" b="b"/>
            <a:pathLst>
              <a:path w="9359" h="11379">
                <a:moveTo>
                  <a:pt x="0" y="11379"/>
                </a:moveTo>
                <a:lnTo>
                  <a:pt x="2641" y="5892"/>
                </a:lnTo>
                <a:lnTo>
                  <a:pt x="7112" y="1219"/>
                </a:lnTo>
                <a:lnTo>
                  <a:pt x="9359" y="0"/>
                </a:lnTo>
                <a:lnTo>
                  <a:pt x="7721" y="101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1227717" y="2493147"/>
            <a:ext cx="3454" cy="3657"/>
          </a:xfrm>
          <a:custGeom>
            <a:avLst/>
            <a:gdLst/>
            <a:ahLst/>
            <a:cxnLst/>
            <a:rect l="l" t="t" r="r" b="b"/>
            <a:pathLst>
              <a:path w="3454" h="3657">
                <a:moveTo>
                  <a:pt x="3454" y="0"/>
                </a:moveTo>
                <a:lnTo>
                  <a:pt x="0" y="3657"/>
                </a:lnTo>
                <a:lnTo>
                  <a:pt x="812" y="26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1226082" y="2496806"/>
            <a:ext cx="1638" cy="3454"/>
          </a:xfrm>
          <a:custGeom>
            <a:avLst/>
            <a:gdLst/>
            <a:ahLst/>
            <a:cxnLst/>
            <a:rect l="l" t="t" r="r" b="b"/>
            <a:pathLst>
              <a:path w="1638" h="3454">
                <a:moveTo>
                  <a:pt x="1638" y="0"/>
                </a:moveTo>
                <a:lnTo>
                  <a:pt x="0" y="345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1232188" y="2505142"/>
            <a:ext cx="609" cy="1422"/>
          </a:xfrm>
          <a:custGeom>
            <a:avLst/>
            <a:gdLst/>
            <a:ahLst/>
            <a:cxnLst/>
            <a:rect l="l" t="t" r="r" b="b"/>
            <a:pathLst>
              <a:path w="609" h="1422">
                <a:moveTo>
                  <a:pt x="0" y="1422"/>
                </a:moveTo>
                <a:lnTo>
                  <a:pt x="60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1234428" y="2488271"/>
            <a:ext cx="9956" cy="11785"/>
          </a:xfrm>
          <a:custGeom>
            <a:avLst/>
            <a:gdLst/>
            <a:ahLst/>
            <a:cxnLst/>
            <a:rect l="l" t="t" r="r" b="b"/>
            <a:pathLst>
              <a:path w="9956" h="11785">
                <a:moveTo>
                  <a:pt x="0" y="2641"/>
                </a:moveTo>
                <a:lnTo>
                  <a:pt x="3454" y="1015"/>
                </a:lnTo>
                <a:lnTo>
                  <a:pt x="8940" y="0"/>
                </a:lnTo>
                <a:lnTo>
                  <a:pt x="9956" y="8737"/>
                </a:lnTo>
                <a:lnTo>
                  <a:pt x="4470" y="10363"/>
                </a:lnTo>
                <a:lnTo>
                  <a:pt x="2235" y="11785"/>
                </a:lnTo>
                <a:lnTo>
                  <a:pt x="3251" y="1117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1235036" y="2489894"/>
            <a:ext cx="1625" cy="812"/>
          </a:xfrm>
          <a:custGeom>
            <a:avLst/>
            <a:gdLst/>
            <a:ahLst/>
            <a:cxnLst/>
            <a:rect l="l" t="t" r="r" b="b"/>
            <a:pathLst>
              <a:path w="1625" h="812">
                <a:moveTo>
                  <a:pt x="1625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1224878" y="2449845"/>
            <a:ext cx="68897" cy="16268"/>
          </a:xfrm>
          <a:custGeom>
            <a:avLst/>
            <a:gdLst/>
            <a:ahLst/>
            <a:cxnLst/>
            <a:rect l="l" t="t" r="r" b="b"/>
            <a:pathLst>
              <a:path w="68897" h="16268">
                <a:moveTo>
                  <a:pt x="58127" y="16268"/>
                </a:moveTo>
                <a:lnTo>
                  <a:pt x="68897" y="16268"/>
                </a:lnTo>
                <a:lnTo>
                  <a:pt x="0" y="16268"/>
                </a:lnTo>
                <a:lnTo>
                  <a:pt x="0" y="7531"/>
                </a:lnTo>
                <a:lnTo>
                  <a:pt x="53657" y="7531"/>
                </a:lnTo>
                <a:lnTo>
                  <a:pt x="47967" y="0"/>
                </a:lnTo>
                <a:lnTo>
                  <a:pt x="53238" y="692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1274672" y="2388266"/>
            <a:ext cx="1828" cy="0"/>
          </a:xfrm>
          <a:custGeom>
            <a:avLst/>
            <a:gdLst/>
            <a:ahLst/>
            <a:cxnLst/>
            <a:rect l="l" t="t" r="r" b="b"/>
            <a:pathLst>
              <a:path w="1828">
                <a:moveTo>
                  <a:pt x="0" y="0"/>
                </a:moveTo>
                <a:lnTo>
                  <a:pt x="182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1224878" y="2404324"/>
            <a:ext cx="68897" cy="8737"/>
          </a:xfrm>
          <a:custGeom>
            <a:avLst/>
            <a:gdLst/>
            <a:ahLst/>
            <a:cxnLst/>
            <a:rect l="l" t="t" r="r" b="b"/>
            <a:pathLst>
              <a:path w="68897" h="8737">
                <a:moveTo>
                  <a:pt x="68897" y="3048"/>
                </a:moveTo>
                <a:lnTo>
                  <a:pt x="68897" y="8737"/>
                </a:lnTo>
                <a:lnTo>
                  <a:pt x="0" y="8737"/>
                </a:lnTo>
                <a:lnTo>
                  <a:pt x="0" y="0"/>
                </a:lnTo>
                <a:lnTo>
                  <a:pt x="11785" y="0"/>
                </a:lnTo>
                <a:lnTo>
                  <a:pt x="447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1236662" y="2388270"/>
            <a:ext cx="41871" cy="16052"/>
          </a:xfrm>
          <a:custGeom>
            <a:avLst/>
            <a:gdLst/>
            <a:ahLst/>
            <a:cxnLst/>
            <a:rect l="l" t="t" r="r" b="b"/>
            <a:pathLst>
              <a:path w="41871" h="16052">
                <a:moveTo>
                  <a:pt x="0" y="16052"/>
                </a:moveTo>
                <a:lnTo>
                  <a:pt x="41871" y="16052"/>
                </a:lnTo>
                <a:lnTo>
                  <a:pt x="36182" y="8534"/>
                </a:lnTo>
                <a:lnTo>
                  <a:pt x="31711" y="0"/>
                </a:lnTo>
                <a:lnTo>
                  <a:pt x="33934" y="426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1224875" y="2351272"/>
            <a:ext cx="68897" cy="26631"/>
          </a:xfrm>
          <a:custGeom>
            <a:avLst/>
            <a:gdLst/>
            <a:ahLst/>
            <a:cxnLst/>
            <a:rect l="l" t="t" r="r" b="b"/>
            <a:pathLst>
              <a:path w="68897" h="26631">
                <a:moveTo>
                  <a:pt x="14020" y="3860"/>
                </a:moveTo>
                <a:lnTo>
                  <a:pt x="24180" y="6705"/>
                </a:lnTo>
                <a:lnTo>
                  <a:pt x="0" y="0"/>
                </a:lnTo>
                <a:lnTo>
                  <a:pt x="0" y="7315"/>
                </a:lnTo>
                <a:lnTo>
                  <a:pt x="68897" y="26631"/>
                </a:lnTo>
                <a:lnTo>
                  <a:pt x="68897" y="23787"/>
                </a:lnTo>
                <a:lnTo>
                  <a:pt x="68897" y="262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1236662" y="2354524"/>
            <a:ext cx="23164" cy="6705"/>
          </a:xfrm>
          <a:custGeom>
            <a:avLst/>
            <a:gdLst/>
            <a:ahLst/>
            <a:cxnLst/>
            <a:rect l="l" t="t" r="r" b="b"/>
            <a:pathLst>
              <a:path w="23164" h="6705">
                <a:moveTo>
                  <a:pt x="0" y="0"/>
                </a:moveTo>
                <a:lnTo>
                  <a:pt x="23164" y="6705"/>
                </a:lnTo>
                <a:lnTo>
                  <a:pt x="12395" y="345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1224870" y="2351883"/>
            <a:ext cx="0" cy="6705"/>
          </a:xfrm>
          <a:custGeom>
            <a:avLst/>
            <a:gdLst/>
            <a:ahLst/>
            <a:cxnLst/>
            <a:rect l="l" t="t" r="r" b="b"/>
            <a:pathLst>
              <a:path h="6705">
                <a:moveTo>
                  <a:pt x="0" y="6705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1224871" y="2300858"/>
            <a:ext cx="8737" cy="45123"/>
          </a:xfrm>
          <a:custGeom>
            <a:avLst/>
            <a:gdLst/>
            <a:ahLst/>
            <a:cxnLst/>
            <a:rect l="l" t="t" r="r" b="b"/>
            <a:pathLst>
              <a:path w="8737" h="45123">
                <a:moveTo>
                  <a:pt x="8737" y="30695"/>
                </a:moveTo>
                <a:lnTo>
                  <a:pt x="8737" y="27851"/>
                </a:lnTo>
                <a:lnTo>
                  <a:pt x="8737" y="45123"/>
                </a:lnTo>
                <a:lnTo>
                  <a:pt x="0" y="45123"/>
                </a:lnTo>
                <a:lnTo>
                  <a:pt x="0" y="0"/>
                </a:lnTo>
                <a:lnTo>
                  <a:pt x="6096" y="1016"/>
                </a:lnTo>
                <a:lnTo>
                  <a:pt x="4673" y="60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1233609" y="2312249"/>
            <a:ext cx="3060" cy="16459"/>
          </a:xfrm>
          <a:custGeom>
            <a:avLst/>
            <a:gdLst/>
            <a:ahLst/>
            <a:cxnLst/>
            <a:rect l="l" t="t" r="r" b="b"/>
            <a:pathLst>
              <a:path w="3060" h="16459">
                <a:moveTo>
                  <a:pt x="0" y="16459"/>
                </a:moveTo>
                <a:lnTo>
                  <a:pt x="0" y="0"/>
                </a:lnTo>
                <a:lnTo>
                  <a:pt x="3060" y="2438"/>
                </a:lnTo>
                <a:lnTo>
                  <a:pt x="1231" y="101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1236662" y="2314682"/>
            <a:ext cx="3454" cy="3657"/>
          </a:xfrm>
          <a:custGeom>
            <a:avLst/>
            <a:gdLst/>
            <a:ahLst/>
            <a:cxnLst/>
            <a:rect l="l" t="t" r="r" b="b"/>
            <a:pathLst>
              <a:path w="3454" h="3657">
                <a:moveTo>
                  <a:pt x="0" y="0"/>
                </a:moveTo>
                <a:lnTo>
                  <a:pt x="3454" y="365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1230969" y="2301878"/>
            <a:ext cx="19316" cy="15443"/>
          </a:xfrm>
          <a:custGeom>
            <a:avLst/>
            <a:gdLst/>
            <a:ahLst/>
            <a:cxnLst/>
            <a:rect l="l" t="t" r="r" b="b"/>
            <a:pathLst>
              <a:path w="19316" h="15443">
                <a:moveTo>
                  <a:pt x="0" y="0"/>
                </a:moveTo>
                <a:lnTo>
                  <a:pt x="9753" y="5283"/>
                </a:lnTo>
                <a:lnTo>
                  <a:pt x="19316" y="1544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1224868" y="2270166"/>
            <a:ext cx="68910" cy="10375"/>
          </a:xfrm>
          <a:custGeom>
            <a:avLst/>
            <a:gdLst/>
            <a:ahLst/>
            <a:cxnLst/>
            <a:rect l="l" t="t" r="r" b="b"/>
            <a:pathLst>
              <a:path w="68910" h="10375">
                <a:moveTo>
                  <a:pt x="63017" y="0"/>
                </a:moveTo>
                <a:lnTo>
                  <a:pt x="68910" y="4673"/>
                </a:lnTo>
                <a:lnTo>
                  <a:pt x="68910" y="10375"/>
                </a:lnTo>
                <a:lnTo>
                  <a:pt x="0" y="10375"/>
                </a:lnTo>
                <a:lnTo>
                  <a:pt x="0" y="1625"/>
                </a:lnTo>
                <a:lnTo>
                  <a:pt x="0" y="549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1224870" y="2269764"/>
            <a:ext cx="53657" cy="2032"/>
          </a:xfrm>
          <a:custGeom>
            <a:avLst/>
            <a:gdLst/>
            <a:ahLst/>
            <a:cxnLst/>
            <a:rect l="l" t="t" r="r" b="b"/>
            <a:pathLst>
              <a:path w="53657" h="2031">
                <a:moveTo>
                  <a:pt x="0" y="2031"/>
                </a:moveTo>
                <a:lnTo>
                  <a:pt x="53657" y="2031"/>
                </a:lnTo>
                <a:lnTo>
                  <a:pt x="5223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1271813" y="2928129"/>
            <a:ext cx="4279" cy="406"/>
          </a:xfrm>
          <a:custGeom>
            <a:avLst/>
            <a:gdLst/>
            <a:ahLst/>
            <a:cxnLst/>
            <a:rect l="l" t="t" r="r" b="b"/>
            <a:pathLst>
              <a:path w="4279" h="406">
                <a:moveTo>
                  <a:pt x="4279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1238487" y="2917964"/>
            <a:ext cx="3251" cy="1219"/>
          </a:xfrm>
          <a:custGeom>
            <a:avLst/>
            <a:gdLst/>
            <a:ahLst/>
            <a:cxnLst/>
            <a:rect l="l" t="t" r="r" b="b"/>
            <a:pathLst>
              <a:path w="3251" h="1219">
                <a:moveTo>
                  <a:pt x="3251" y="121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1236662" y="2887884"/>
            <a:ext cx="4064" cy="1828"/>
          </a:xfrm>
          <a:custGeom>
            <a:avLst/>
            <a:gdLst/>
            <a:ahLst/>
            <a:cxnLst/>
            <a:rect l="l" t="t" r="r" b="b"/>
            <a:pathLst>
              <a:path w="4063" h="1828">
                <a:moveTo>
                  <a:pt x="0" y="1828"/>
                </a:moveTo>
                <a:lnTo>
                  <a:pt x="406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1289511" y="2894996"/>
            <a:ext cx="4267" cy="24180"/>
          </a:xfrm>
          <a:custGeom>
            <a:avLst/>
            <a:gdLst/>
            <a:ahLst/>
            <a:cxnLst/>
            <a:rect l="l" t="t" r="r" b="b"/>
            <a:pathLst>
              <a:path w="4267" h="24180">
                <a:moveTo>
                  <a:pt x="0" y="0"/>
                </a:moveTo>
                <a:lnTo>
                  <a:pt x="2844" y="4876"/>
                </a:lnTo>
                <a:lnTo>
                  <a:pt x="4267" y="12801"/>
                </a:lnTo>
                <a:lnTo>
                  <a:pt x="3251" y="19913"/>
                </a:lnTo>
                <a:lnTo>
                  <a:pt x="1016" y="2418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1274672" y="2896215"/>
            <a:ext cx="6502" cy="2438"/>
          </a:xfrm>
          <a:custGeom>
            <a:avLst/>
            <a:gdLst/>
            <a:ahLst/>
            <a:cxnLst/>
            <a:rect l="l" t="t" r="r" b="b"/>
            <a:pathLst>
              <a:path w="6502" h="2438">
                <a:moveTo>
                  <a:pt x="0" y="0"/>
                </a:moveTo>
                <a:lnTo>
                  <a:pt x="6502" y="243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1242152" y="2895199"/>
            <a:ext cx="11176" cy="1016"/>
          </a:xfrm>
          <a:custGeom>
            <a:avLst/>
            <a:gdLst/>
            <a:ahLst/>
            <a:cxnLst/>
            <a:rect l="l" t="t" r="r" b="b"/>
            <a:pathLst>
              <a:path w="11175" h="1016">
                <a:moveTo>
                  <a:pt x="0" y="1016"/>
                </a:moveTo>
                <a:lnTo>
                  <a:pt x="1117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1236666" y="2896215"/>
            <a:ext cx="5486" cy="2844"/>
          </a:xfrm>
          <a:custGeom>
            <a:avLst/>
            <a:gdLst/>
            <a:ahLst/>
            <a:cxnLst/>
            <a:rect l="l" t="t" r="r" b="b"/>
            <a:pathLst>
              <a:path w="5486" h="2844">
                <a:moveTo>
                  <a:pt x="5486" y="0"/>
                </a:moveTo>
                <a:lnTo>
                  <a:pt x="1016" y="1828"/>
                </a:lnTo>
                <a:lnTo>
                  <a:pt x="0" y="284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1256174" y="2864101"/>
            <a:ext cx="6502" cy="9550"/>
          </a:xfrm>
          <a:custGeom>
            <a:avLst/>
            <a:gdLst/>
            <a:ahLst/>
            <a:cxnLst/>
            <a:rect l="l" t="t" r="r" b="b"/>
            <a:pathLst>
              <a:path w="6502" h="9550">
                <a:moveTo>
                  <a:pt x="6502" y="406"/>
                </a:moveTo>
                <a:lnTo>
                  <a:pt x="6299" y="0"/>
                </a:lnTo>
                <a:lnTo>
                  <a:pt x="4267" y="5283"/>
                </a:lnTo>
                <a:lnTo>
                  <a:pt x="0" y="955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1247225" y="2873043"/>
            <a:ext cx="9969" cy="3860"/>
          </a:xfrm>
          <a:custGeom>
            <a:avLst/>
            <a:gdLst/>
            <a:ahLst/>
            <a:cxnLst/>
            <a:rect l="l" t="t" r="r" b="b"/>
            <a:pathLst>
              <a:path w="9969" h="3860">
                <a:moveTo>
                  <a:pt x="9969" y="0"/>
                </a:moveTo>
                <a:lnTo>
                  <a:pt x="6718" y="2235"/>
                </a:lnTo>
                <a:lnTo>
                  <a:pt x="0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1237068" y="2865523"/>
            <a:ext cx="13004" cy="2641"/>
          </a:xfrm>
          <a:custGeom>
            <a:avLst/>
            <a:gdLst/>
            <a:ahLst/>
            <a:cxnLst/>
            <a:rect l="l" t="t" r="r" b="b"/>
            <a:pathLst>
              <a:path w="13004" h="2641">
                <a:moveTo>
                  <a:pt x="0" y="0"/>
                </a:moveTo>
                <a:lnTo>
                  <a:pt x="3860" y="1828"/>
                </a:lnTo>
                <a:lnTo>
                  <a:pt x="8534" y="2641"/>
                </a:lnTo>
                <a:lnTo>
                  <a:pt x="13004" y="2032"/>
                </a:lnTo>
                <a:lnTo>
                  <a:pt x="11785" y="223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1250080" y="2864713"/>
            <a:ext cx="4267" cy="2844"/>
          </a:xfrm>
          <a:custGeom>
            <a:avLst/>
            <a:gdLst/>
            <a:ahLst/>
            <a:cxnLst/>
            <a:rect l="l" t="t" r="r" b="b"/>
            <a:pathLst>
              <a:path w="4267" h="2844">
                <a:moveTo>
                  <a:pt x="0" y="2844"/>
                </a:moveTo>
                <a:lnTo>
                  <a:pt x="4267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1253523" y="2853734"/>
            <a:ext cx="4889" cy="11988"/>
          </a:xfrm>
          <a:custGeom>
            <a:avLst/>
            <a:gdLst/>
            <a:ahLst/>
            <a:cxnLst/>
            <a:rect l="l" t="t" r="r" b="b"/>
            <a:pathLst>
              <a:path w="4889" h="11988">
                <a:moveTo>
                  <a:pt x="4889" y="0"/>
                </a:moveTo>
                <a:lnTo>
                  <a:pt x="4279" y="5689"/>
                </a:lnTo>
                <a:lnTo>
                  <a:pt x="2438" y="9347"/>
                </a:lnTo>
                <a:lnTo>
                  <a:pt x="0" y="1198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1243572" y="2867760"/>
            <a:ext cx="2032" cy="406"/>
          </a:xfrm>
          <a:custGeom>
            <a:avLst/>
            <a:gdLst/>
            <a:ahLst/>
            <a:cxnLst/>
            <a:rect l="l" t="t" r="r" b="b"/>
            <a:pathLst>
              <a:path w="2031" h="406">
                <a:moveTo>
                  <a:pt x="2031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1238900" y="2866337"/>
            <a:ext cx="5080" cy="1625"/>
          </a:xfrm>
          <a:custGeom>
            <a:avLst/>
            <a:gdLst/>
            <a:ahLst/>
            <a:cxnLst/>
            <a:rect l="l" t="t" r="r" b="b"/>
            <a:pathLst>
              <a:path w="5080" h="1625">
                <a:moveTo>
                  <a:pt x="5080" y="1625"/>
                </a:moveTo>
                <a:lnTo>
                  <a:pt x="2019" y="1016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1238074" y="2875687"/>
            <a:ext cx="5499" cy="1016"/>
          </a:xfrm>
          <a:custGeom>
            <a:avLst/>
            <a:gdLst/>
            <a:ahLst/>
            <a:cxnLst/>
            <a:rect l="l" t="t" r="r" b="b"/>
            <a:pathLst>
              <a:path w="5499" h="1016">
                <a:moveTo>
                  <a:pt x="5499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1251297" y="2874062"/>
            <a:ext cx="4470" cy="2032"/>
          </a:xfrm>
          <a:custGeom>
            <a:avLst/>
            <a:gdLst/>
            <a:ahLst/>
            <a:cxnLst/>
            <a:rect l="l" t="t" r="r" b="b"/>
            <a:pathLst>
              <a:path w="4470" h="2031">
                <a:moveTo>
                  <a:pt x="0" y="2031"/>
                </a:moveTo>
                <a:lnTo>
                  <a:pt x="2641" y="1219"/>
                </a:lnTo>
                <a:lnTo>
                  <a:pt x="447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1256774" y="2859427"/>
            <a:ext cx="1028" cy="2032"/>
          </a:xfrm>
          <a:custGeom>
            <a:avLst/>
            <a:gdLst/>
            <a:ahLst/>
            <a:cxnLst/>
            <a:rect l="l" t="t" r="r" b="b"/>
            <a:pathLst>
              <a:path w="1028" h="2031">
                <a:moveTo>
                  <a:pt x="1028" y="0"/>
                </a:moveTo>
                <a:lnTo>
                  <a:pt x="0" y="203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1272222" y="2849465"/>
            <a:ext cx="13627" cy="15049"/>
          </a:xfrm>
          <a:custGeom>
            <a:avLst/>
            <a:gdLst/>
            <a:ahLst/>
            <a:cxnLst/>
            <a:rect l="l" t="t" r="r" b="b"/>
            <a:pathLst>
              <a:path w="13627" h="15049">
                <a:moveTo>
                  <a:pt x="12611" y="0"/>
                </a:moveTo>
                <a:lnTo>
                  <a:pt x="13627" y="4673"/>
                </a:lnTo>
                <a:lnTo>
                  <a:pt x="13017" y="8128"/>
                </a:lnTo>
                <a:lnTo>
                  <a:pt x="11798" y="10972"/>
                </a:lnTo>
                <a:lnTo>
                  <a:pt x="9563" y="13208"/>
                </a:lnTo>
                <a:lnTo>
                  <a:pt x="7111" y="14630"/>
                </a:lnTo>
                <a:lnTo>
                  <a:pt x="3670" y="15049"/>
                </a:lnTo>
                <a:lnTo>
                  <a:pt x="0" y="1463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1257602" y="2849468"/>
            <a:ext cx="8737" cy="8737"/>
          </a:xfrm>
          <a:custGeom>
            <a:avLst/>
            <a:gdLst/>
            <a:ahLst/>
            <a:cxnLst/>
            <a:rect l="l" t="t" r="r" b="b"/>
            <a:pathLst>
              <a:path w="8737" h="8737">
                <a:moveTo>
                  <a:pt x="8737" y="7721"/>
                </a:moveTo>
                <a:lnTo>
                  <a:pt x="7924" y="1003"/>
                </a:lnTo>
                <a:lnTo>
                  <a:pt x="0" y="0"/>
                </a:lnTo>
                <a:lnTo>
                  <a:pt x="812" y="5689"/>
                </a:lnTo>
                <a:lnTo>
                  <a:pt x="406" y="873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1237270" y="2843573"/>
            <a:ext cx="1219" cy="812"/>
          </a:xfrm>
          <a:custGeom>
            <a:avLst/>
            <a:gdLst/>
            <a:ahLst/>
            <a:cxnLst/>
            <a:rect l="l" t="t" r="r" b="b"/>
            <a:pathLst>
              <a:path w="1219" h="812">
                <a:moveTo>
                  <a:pt x="1219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1255567" y="2812270"/>
            <a:ext cx="3454" cy="3454"/>
          </a:xfrm>
          <a:custGeom>
            <a:avLst/>
            <a:gdLst/>
            <a:ahLst/>
            <a:cxnLst/>
            <a:rect l="l" t="t" r="r" b="b"/>
            <a:pathLst>
              <a:path w="3454" h="3454">
                <a:moveTo>
                  <a:pt x="3454" y="3454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1240520" y="2832799"/>
            <a:ext cx="2844" cy="609"/>
          </a:xfrm>
          <a:custGeom>
            <a:avLst/>
            <a:gdLst/>
            <a:ahLst/>
            <a:cxnLst/>
            <a:rect l="l" t="t" r="r" b="b"/>
            <a:pathLst>
              <a:path w="2844" h="609">
                <a:moveTo>
                  <a:pt x="0" y="609"/>
                </a:moveTo>
                <a:lnTo>
                  <a:pt x="2844" y="0"/>
                </a:lnTo>
                <a:lnTo>
                  <a:pt x="1841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1243777" y="2836053"/>
            <a:ext cx="203" cy="2844"/>
          </a:xfrm>
          <a:custGeom>
            <a:avLst/>
            <a:gdLst/>
            <a:ahLst/>
            <a:cxnLst/>
            <a:rect l="l" t="t" r="r" b="b"/>
            <a:pathLst>
              <a:path w="203" h="2844">
                <a:moveTo>
                  <a:pt x="0" y="0"/>
                </a:moveTo>
                <a:lnTo>
                  <a:pt x="203" y="2844"/>
                </a:lnTo>
                <a:lnTo>
                  <a:pt x="0" y="142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1259833" y="2804951"/>
            <a:ext cx="406" cy="406"/>
          </a:xfrm>
          <a:custGeom>
            <a:avLst/>
            <a:gdLst/>
            <a:ahLst/>
            <a:cxnLst/>
            <a:rect l="l" t="t" r="r" b="b"/>
            <a:pathLst>
              <a:path w="406" h="406">
                <a:moveTo>
                  <a:pt x="0" y="0"/>
                </a:moveTo>
                <a:lnTo>
                  <a:pt x="406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1242964" y="2798855"/>
            <a:ext cx="4267" cy="5080"/>
          </a:xfrm>
          <a:custGeom>
            <a:avLst/>
            <a:gdLst/>
            <a:ahLst/>
            <a:cxnLst/>
            <a:rect l="l" t="t" r="r" b="b"/>
            <a:pathLst>
              <a:path w="4267" h="5080">
                <a:moveTo>
                  <a:pt x="0" y="0"/>
                </a:moveTo>
                <a:lnTo>
                  <a:pt x="4267" y="508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1246417" y="2803123"/>
            <a:ext cx="1625" cy="1828"/>
          </a:xfrm>
          <a:custGeom>
            <a:avLst/>
            <a:gdLst/>
            <a:ahLst/>
            <a:cxnLst/>
            <a:rect l="l" t="t" r="r" b="b"/>
            <a:pathLst>
              <a:path w="1625" h="1828">
                <a:moveTo>
                  <a:pt x="0" y="0"/>
                </a:moveTo>
                <a:lnTo>
                  <a:pt x="1625" y="18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1239707" y="2783813"/>
            <a:ext cx="1016" cy="609"/>
          </a:xfrm>
          <a:custGeom>
            <a:avLst/>
            <a:gdLst/>
            <a:ahLst/>
            <a:cxnLst/>
            <a:rect l="l" t="t" r="r" b="b"/>
            <a:pathLst>
              <a:path w="1015" h="609">
                <a:moveTo>
                  <a:pt x="1015" y="60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1250485" y="2735639"/>
            <a:ext cx="0" cy="4470"/>
          </a:xfrm>
          <a:custGeom>
            <a:avLst/>
            <a:gdLst/>
            <a:ahLst/>
            <a:cxnLst/>
            <a:rect l="l" t="t" r="r" b="b"/>
            <a:pathLst>
              <a:path h="4470">
                <a:moveTo>
                  <a:pt x="0" y="447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1250485" y="2707582"/>
            <a:ext cx="24790" cy="19113"/>
          </a:xfrm>
          <a:custGeom>
            <a:avLst/>
            <a:gdLst/>
            <a:ahLst/>
            <a:cxnLst/>
            <a:rect l="l" t="t" r="r" b="b"/>
            <a:pathLst>
              <a:path w="24790" h="19113">
                <a:moveTo>
                  <a:pt x="0" y="19113"/>
                </a:moveTo>
                <a:lnTo>
                  <a:pt x="24790" y="19113"/>
                </a:lnTo>
                <a:lnTo>
                  <a:pt x="0" y="0"/>
                </a:lnTo>
                <a:lnTo>
                  <a:pt x="0" y="1911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1250485" y="2707591"/>
            <a:ext cx="0" cy="1219"/>
          </a:xfrm>
          <a:custGeom>
            <a:avLst/>
            <a:gdLst/>
            <a:ahLst/>
            <a:cxnLst/>
            <a:rect l="l" t="t" r="r" b="b"/>
            <a:pathLst>
              <a:path h="1219">
                <a:moveTo>
                  <a:pt x="0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1240520" y="2663278"/>
            <a:ext cx="19316" cy="20942"/>
          </a:xfrm>
          <a:custGeom>
            <a:avLst/>
            <a:gdLst/>
            <a:ahLst/>
            <a:cxnLst/>
            <a:rect l="l" t="t" r="r" b="b"/>
            <a:pathLst>
              <a:path w="19316" h="20942">
                <a:moveTo>
                  <a:pt x="0" y="0"/>
                </a:moveTo>
                <a:lnTo>
                  <a:pt x="8128" y="9753"/>
                </a:lnTo>
                <a:lnTo>
                  <a:pt x="19316" y="20942"/>
                </a:lnTo>
                <a:lnTo>
                  <a:pt x="14020" y="1565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1251499" y="2675882"/>
            <a:ext cx="812" cy="812"/>
          </a:xfrm>
          <a:custGeom>
            <a:avLst/>
            <a:gdLst/>
            <a:ahLst/>
            <a:cxnLst/>
            <a:rect l="l" t="t" r="r" b="b"/>
            <a:pathLst>
              <a:path w="812" h="812">
                <a:moveTo>
                  <a:pt x="812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1241527" y="2696818"/>
            <a:ext cx="4279" cy="0"/>
          </a:xfrm>
          <a:custGeom>
            <a:avLst/>
            <a:gdLst/>
            <a:ahLst/>
            <a:cxnLst/>
            <a:rect l="l" t="t" r="r" b="b"/>
            <a:pathLst>
              <a:path w="4279">
                <a:moveTo>
                  <a:pt x="4279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1259833" y="2684216"/>
            <a:ext cx="22352" cy="5486"/>
          </a:xfrm>
          <a:custGeom>
            <a:avLst/>
            <a:gdLst/>
            <a:ahLst/>
            <a:cxnLst/>
            <a:rect l="l" t="t" r="r" b="b"/>
            <a:pathLst>
              <a:path w="22352" h="5486">
                <a:moveTo>
                  <a:pt x="0" y="0"/>
                </a:moveTo>
                <a:lnTo>
                  <a:pt x="7315" y="4064"/>
                </a:lnTo>
                <a:lnTo>
                  <a:pt x="14833" y="5486"/>
                </a:lnTo>
                <a:lnTo>
                  <a:pt x="22352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1250688" y="2662262"/>
            <a:ext cx="609" cy="812"/>
          </a:xfrm>
          <a:custGeom>
            <a:avLst/>
            <a:gdLst/>
            <a:ahLst/>
            <a:cxnLst/>
            <a:rect l="l" t="t" r="r" b="b"/>
            <a:pathLst>
              <a:path w="609" h="812">
                <a:moveTo>
                  <a:pt x="0" y="0"/>
                </a:moveTo>
                <a:lnTo>
                  <a:pt x="609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1237880" y="2660431"/>
            <a:ext cx="2032" cy="2235"/>
          </a:xfrm>
          <a:custGeom>
            <a:avLst/>
            <a:gdLst/>
            <a:ahLst/>
            <a:cxnLst/>
            <a:rect l="l" t="t" r="r" b="b"/>
            <a:pathLst>
              <a:path w="2031" h="2235">
                <a:moveTo>
                  <a:pt x="0" y="0"/>
                </a:moveTo>
                <a:lnTo>
                  <a:pt x="2032" y="223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1242150" y="2653319"/>
            <a:ext cx="3048" cy="3251"/>
          </a:xfrm>
          <a:custGeom>
            <a:avLst/>
            <a:gdLst/>
            <a:ahLst/>
            <a:cxnLst/>
            <a:rect l="l" t="t" r="r" b="b"/>
            <a:pathLst>
              <a:path w="3047" h="3251">
                <a:moveTo>
                  <a:pt x="3047" y="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1257598" y="2529532"/>
            <a:ext cx="2235" cy="1016"/>
          </a:xfrm>
          <a:custGeom>
            <a:avLst/>
            <a:gdLst/>
            <a:ahLst/>
            <a:cxnLst/>
            <a:rect l="l" t="t" r="r" b="b"/>
            <a:pathLst>
              <a:path w="2235" h="1016">
                <a:moveTo>
                  <a:pt x="2235" y="0"/>
                </a:moveTo>
                <a:lnTo>
                  <a:pt x="0" y="101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1236662" y="2529329"/>
            <a:ext cx="11785" cy="3048"/>
          </a:xfrm>
          <a:custGeom>
            <a:avLst/>
            <a:gdLst/>
            <a:ahLst/>
            <a:cxnLst/>
            <a:rect l="l" t="t" r="r" b="b"/>
            <a:pathLst>
              <a:path w="11785" h="3048">
                <a:moveTo>
                  <a:pt x="0" y="0"/>
                </a:moveTo>
                <a:lnTo>
                  <a:pt x="3251" y="1828"/>
                </a:lnTo>
                <a:lnTo>
                  <a:pt x="11785" y="304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1248032" y="2523027"/>
            <a:ext cx="3670" cy="609"/>
          </a:xfrm>
          <a:custGeom>
            <a:avLst/>
            <a:gdLst/>
            <a:ahLst/>
            <a:cxnLst/>
            <a:rect l="l" t="t" r="r" b="b"/>
            <a:pathLst>
              <a:path w="3670" h="609">
                <a:moveTo>
                  <a:pt x="3670" y="0"/>
                </a:moveTo>
                <a:lnTo>
                  <a:pt x="0" y="609"/>
                </a:lnTo>
                <a:lnTo>
                  <a:pt x="1219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1236662" y="2519977"/>
            <a:ext cx="4470" cy="2641"/>
          </a:xfrm>
          <a:custGeom>
            <a:avLst/>
            <a:gdLst/>
            <a:ahLst/>
            <a:cxnLst/>
            <a:rect l="l" t="t" r="r" b="b"/>
            <a:pathLst>
              <a:path w="4470" h="2641">
                <a:moveTo>
                  <a:pt x="0" y="0"/>
                </a:moveTo>
                <a:lnTo>
                  <a:pt x="4470" y="26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1258614" y="2518962"/>
            <a:ext cx="1219" cy="1219"/>
          </a:xfrm>
          <a:custGeom>
            <a:avLst/>
            <a:gdLst/>
            <a:ahLst/>
            <a:cxnLst/>
            <a:rect l="l" t="t" r="r" b="b"/>
            <a:pathLst>
              <a:path w="1219" h="1219">
                <a:moveTo>
                  <a:pt x="1219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1239916" y="2531156"/>
            <a:ext cx="3251" cy="406"/>
          </a:xfrm>
          <a:custGeom>
            <a:avLst/>
            <a:gdLst/>
            <a:ahLst/>
            <a:cxnLst/>
            <a:rect l="l" t="t" r="r" b="b"/>
            <a:pathLst>
              <a:path w="3251" h="406">
                <a:moveTo>
                  <a:pt x="3251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1237270" y="2520586"/>
            <a:ext cx="406" cy="203"/>
          </a:xfrm>
          <a:custGeom>
            <a:avLst/>
            <a:gdLst/>
            <a:ahLst/>
            <a:cxnLst/>
            <a:rect l="l" t="t" r="r" b="b"/>
            <a:pathLst>
              <a:path w="406" h="203">
                <a:moveTo>
                  <a:pt x="406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1256583" y="2489085"/>
            <a:ext cx="22148" cy="11785"/>
          </a:xfrm>
          <a:custGeom>
            <a:avLst/>
            <a:gdLst/>
            <a:ahLst/>
            <a:cxnLst/>
            <a:rect l="l" t="t" r="r" b="b"/>
            <a:pathLst>
              <a:path w="22148" h="11785">
                <a:moveTo>
                  <a:pt x="2641" y="11175"/>
                </a:moveTo>
                <a:lnTo>
                  <a:pt x="3251" y="11785"/>
                </a:lnTo>
                <a:lnTo>
                  <a:pt x="0" y="8940"/>
                </a:lnTo>
                <a:lnTo>
                  <a:pt x="1015" y="0"/>
                </a:lnTo>
                <a:lnTo>
                  <a:pt x="22148" y="426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1259833" y="2500871"/>
            <a:ext cx="1828" cy="3048"/>
          </a:xfrm>
          <a:custGeom>
            <a:avLst/>
            <a:gdLst/>
            <a:ahLst/>
            <a:cxnLst/>
            <a:rect l="l" t="t" r="r" b="b"/>
            <a:pathLst>
              <a:path w="1828" h="3048">
                <a:moveTo>
                  <a:pt x="0" y="0"/>
                </a:moveTo>
                <a:lnTo>
                  <a:pt x="1828" y="304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1237465" y="2315288"/>
            <a:ext cx="17487" cy="19519"/>
          </a:xfrm>
          <a:custGeom>
            <a:avLst/>
            <a:gdLst/>
            <a:ahLst/>
            <a:cxnLst/>
            <a:rect l="l" t="t" r="r" b="b"/>
            <a:pathLst>
              <a:path w="17487" h="19519">
                <a:moveTo>
                  <a:pt x="17487" y="19519"/>
                </a:moveTo>
                <a:lnTo>
                  <a:pt x="11391" y="13423"/>
                </a:lnTo>
                <a:lnTo>
                  <a:pt x="0" y="0"/>
                </a:lnTo>
                <a:lnTo>
                  <a:pt x="1638" y="18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1242150" y="2320782"/>
            <a:ext cx="4267" cy="5080"/>
          </a:xfrm>
          <a:custGeom>
            <a:avLst/>
            <a:gdLst/>
            <a:ahLst/>
            <a:cxnLst/>
            <a:rect l="l" t="t" r="r" b="b"/>
            <a:pathLst>
              <a:path w="4267" h="5080">
                <a:moveTo>
                  <a:pt x="4267" y="507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1249660" y="2316311"/>
            <a:ext cx="17297" cy="17487"/>
          </a:xfrm>
          <a:custGeom>
            <a:avLst/>
            <a:gdLst/>
            <a:ahLst/>
            <a:cxnLst/>
            <a:rect l="l" t="t" r="r" b="b"/>
            <a:pathLst>
              <a:path w="17297" h="17487">
                <a:moveTo>
                  <a:pt x="419" y="609"/>
                </a:moveTo>
                <a:lnTo>
                  <a:pt x="0" y="0"/>
                </a:lnTo>
                <a:lnTo>
                  <a:pt x="11595" y="13004"/>
                </a:lnTo>
                <a:lnTo>
                  <a:pt x="17297" y="17487"/>
                </a:lnTo>
                <a:lnTo>
                  <a:pt x="14643" y="1544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1248854" y="2328708"/>
            <a:ext cx="34759" cy="16459"/>
          </a:xfrm>
          <a:custGeom>
            <a:avLst/>
            <a:gdLst/>
            <a:ahLst/>
            <a:cxnLst/>
            <a:rect l="l" t="t" r="r" b="b"/>
            <a:pathLst>
              <a:path w="34759" h="16459">
                <a:moveTo>
                  <a:pt x="0" y="0"/>
                </a:moveTo>
                <a:lnTo>
                  <a:pt x="11391" y="11176"/>
                </a:lnTo>
                <a:lnTo>
                  <a:pt x="18300" y="15049"/>
                </a:lnTo>
                <a:lnTo>
                  <a:pt x="25819" y="16459"/>
                </a:lnTo>
                <a:lnTo>
                  <a:pt x="32524" y="15240"/>
                </a:lnTo>
                <a:lnTo>
                  <a:pt x="34759" y="1402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1264917" y="2919594"/>
            <a:ext cx="10566" cy="1016"/>
          </a:xfrm>
          <a:custGeom>
            <a:avLst/>
            <a:gdLst/>
            <a:ahLst/>
            <a:cxnLst/>
            <a:rect l="l" t="t" r="r" b="b"/>
            <a:pathLst>
              <a:path w="10566" h="1016">
                <a:moveTo>
                  <a:pt x="10566" y="0"/>
                </a:moveTo>
                <a:lnTo>
                  <a:pt x="0" y="101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1277721" y="2911665"/>
            <a:ext cx="7518" cy="6908"/>
          </a:xfrm>
          <a:custGeom>
            <a:avLst/>
            <a:gdLst/>
            <a:ahLst/>
            <a:cxnLst/>
            <a:rect l="l" t="t" r="r" b="b"/>
            <a:pathLst>
              <a:path w="7518" h="6908">
                <a:moveTo>
                  <a:pt x="5892" y="3048"/>
                </a:moveTo>
                <a:lnTo>
                  <a:pt x="7518" y="0"/>
                </a:lnTo>
                <a:lnTo>
                  <a:pt x="5892" y="3048"/>
                </a:lnTo>
                <a:lnTo>
                  <a:pt x="2438" y="5892"/>
                </a:lnTo>
                <a:lnTo>
                  <a:pt x="0" y="690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1259837" y="2920405"/>
            <a:ext cx="6705" cy="609"/>
          </a:xfrm>
          <a:custGeom>
            <a:avLst/>
            <a:gdLst/>
            <a:ahLst/>
            <a:cxnLst/>
            <a:rect l="l" t="t" r="r" b="b"/>
            <a:pathLst>
              <a:path w="6705" h="609">
                <a:moveTo>
                  <a:pt x="6705" y="0"/>
                </a:moveTo>
                <a:lnTo>
                  <a:pt x="0" y="60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1276093" y="2922236"/>
            <a:ext cx="11798" cy="5892"/>
          </a:xfrm>
          <a:custGeom>
            <a:avLst/>
            <a:gdLst/>
            <a:ahLst/>
            <a:cxnLst/>
            <a:rect l="l" t="t" r="r" b="b"/>
            <a:pathLst>
              <a:path w="11798" h="5892">
                <a:moveTo>
                  <a:pt x="0" y="5892"/>
                </a:moveTo>
                <a:lnTo>
                  <a:pt x="9753" y="1828"/>
                </a:lnTo>
                <a:lnTo>
                  <a:pt x="1179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1281177" y="2898655"/>
            <a:ext cx="1828" cy="2032"/>
          </a:xfrm>
          <a:custGeom>
            <a:avLst/>
            <a:gdLst/>
            <a:ahLst/>
            <a:cxnLst/>
            <a:rect l="l" t="t" r="r" b="b"/>
            <a:pathLst>
              <a:path w="1828" h="2031">
                <a:moveTo>
                  <a:pt x="0" y="0"/>
                </a:moveTo>
                <a:lnTo>
                  <a:pt x="1828" y="2032"/>
                </a:lnTo>
                <a:lnTo>
                  <a:pt x="609" y="60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1273247" y="2887272"/>
            <a:ext cx="5080" cy="1219"/>
          </a:xfrm>
          <a:custGeom>
            <a:avLst/>
            <a:gdLst/>
            <a:ahLst/>
            <a:cxnLst/>
            <a:rect l="l" t="t" r="r" b="b"/>
            <a:pathLst>
              <a:path w="5080" h="1219">
                <a:moveTo>
                  <a:pt x="5080" y="1219"/>
                </a:moveTo>
                <a:lnTo>
                  <a:pt x="3454" y="406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1260645" y="2894590"/>
            <a:ext cx="1828" cy="203"/>
          </a:xfrm>
          <a:custGeom>
            <a:avLst/>
            <a:gdLst/>
            <a:ahLst/>
            <a:cxnLst/>
            <a:rect l="l" t="t" r="r" b="b"/>
            <a:pathLst>
              <a:path w="1828" h="203">
                <a:moveTo>
                  <a:pt x="1828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1283006" y="2900686"/>
            <a:ext cx="1625" cy="2235"/>
          </a:xfrm>
          <a:custGeom>
            <a:avLst/>
            <a:gdLst/>
            <a:ahLst/>
            <a:cxnLst/>
            <a:rect l="l" t="t" r="r" b="b"/>
            <a:pathLst>
              <a:path w="1625" h="2235">
                <a:moveTo>
                  <a:pt x="0" y="0"/>
                </a:moveTo>
                <a:lnTo>
                  <a:pt x="1625" y="223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1270806" y="2872435"/>
            <a:ext cx="5486" cy="1016"/>
          </a:xfrm>
          <a:custGeom>
            <a:avLst/>
            <a:gdLst/>
            <a:ahLst/>
            <a:cxnLst/>
            <a:rect l="l" t="t" r="r" b="b"/>
            <a:pathLst>
              <a:path w="5486" h="1016">
                <a:moveTo>
                  <a:pt x="0" y="0"/>
                </a:moveTo>
                <a:lnTo>
                  <a:pt x="5486" y="1016"/>
                </a:lnTo>
                <a:lnTo>
                  <a:pt x="812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1276295" y="2872231"/>
            <a:ext cx="6108" cy="1219"/>
          </a:xfrm>
          <a:custGeom>
            <a:avLst/>
            <a:gdLst/>
            <a:ahLst/>
            <a:cxnLst/>
            <a:rect l="l" t="t" r="r" b="b"/>
            <a:pathLst>
              <a:path w="6108" h="1219">
                <a:moveTo>
                  <a:pt x="3047" y="609"/>
                </a:moveTo>
                <a:lnTo>
                  <a:pt x="0" y="1219"/>
                </a:lnTo>
                <a:lnTo>
                  <a:pt x="6108" y="0"/>
                </a:lnTo>
                <a:lnTo>
                  <a:pt x="1828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1281177" y="2862676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609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1278733" y="2864102"/>
            <a:ext cx="609" cy="0"/>
          </a:xfrm>
          <a:custGeom>
            <a:avLst/>
            <a:gdLst/>
            <a:ahLst/>
            <a:cxnLst/>
            <a:rect l="l" t="t" r="r" b="b"/>
            <a:pathLst>
              <a:path w="609">
                <a:moveTo>
                  <a:pt x="0" y="0"/>
                </a:moveTo>
                <a:lnTo>
                  <a:pt x="60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1264100" y="2866745"/>
            <a:ext cx="7315" cy="5892"/>
          </a:xfrm>
          <a:custGeom>
            <a:avLst/>
            <a:gdLst/>
            <a:ahLst/>
            <a:cxnLst/>
            <a:rect l="l" t="t" r="r" b="b"/>
            <a:pathLst>
              <a:path w="7315" h="5892">
                <a:moveTo>
                  <a:pt x="7315" y="5892"/>
                </a:moveTo>
                <a:lnTo>
                  <a:pt x="3047" y="3454"/>
                </a:lnTo>
                <a:lnTo>
                  <a:pt x="0" y="0"/>
                </a:lnTo>
                <a:lnTo>
                  <a:pt x="1219" y="142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1269385" y="2862270"/>
            <a:ext cx="406" cy="406"/>
          </a:xfrm>
          <a:custGeom>
            <a:avLst/>
            <a:gdLst/>
            <a:ahLst/>
            <a:cxnLst/>
            <a:rect l="l" t="t" r="r" b="b"/>
            <a:pathLst>
              <a:path w="406" h="406">
                <a:moveTo>
                  <a:pt x="406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1271016" y="2863493"/>
            <a:ext cx="2844" cy="812"/>
          </a:xfrm>
          <a:custGeom>
            <a:avLst/>
            <a:gdLst/>
            <a:ahLst/>
            <a:cxnLst/>
            <a:rect l="l" t="t" r="r" b="b"/>
            <a:pathLst>
              <a:path w="2844" h="812">
                <a:moveTo>
                  <a:pt x="2844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1262472" y="2864104"/>
            <a:ext cx="1625" cy="2641"/>
          </a:xfrm>
          <a:custGeom>
            <a:avLst/>
            <a:gdLst/>
            <a:ahLst/>
            <a:cxnLst/>
            <a:rect l="l" t="t" r="r" b="b"/>
            <a:pathLst>
              <a:path w="1625" h="2641">
                <a:moveTo>
                  <a:pt x="1625" y="2641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1275280" y="2842554"/>
            <a:ext cx="6108" cy="2235"/>
          </a:xfrm>
          <a:custGeom>
            <a:avLst/>
            <a:gdLst/>
            <a:ahLst/>
            <a:cxnLst/>
            <a:rect l="l" t="t" r="r" b="b"/>
            <a:pathLst>
              <a:path w="6108" h="2235">
                <a:moveTo>
                  <a:pt x="1219" y="203"/>
                </a:moveTo>
                <a:lnTo>
                  <a:pt x="0" y="0"/>
                </a:lnTo>
                <a:lnTo>
                  <a:pt x="2235" y="406"/>
                </a:lnTo>
                <a:lnTo>
                  <a:pt x="6108" y="2235"/>
                </a:lnTo>
                <a:lnTo>
                  <a:pt x="5689" y="203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1292556" y="2848044"/>
            <a:ext cx="1219" cy="13004"/>
          </a:xfrm>
          <a:custGeom>
            <a:avLst/>
            <a:gdLst/>
            <a:ahLst/>
            <a:cxnLst/>
            <a:rect l="l" t="t" r="r" b="b"/>
            <a:pathLst>
              <a:path w="1219" h="13004">
                <a:moveTo>
                  <a:pt x="609" y="0"/>
                </a:moveTo>
                <a:lnTo>
                  <a:pt x="1219" y="5892"/>
                </a:lnTo>
                <a:lnTo>
                  <a:pt x="0" y="1300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1275280" y="2833612"/>
            <a:ext cx="812" cy="8940"/>
          </a:xfrm>
          <a:custGeom>
            <a:avLst/>
            <a:gdLst/>
            <a:ahLst/>
            <a:cxnLst/>
            <a:rect l="l" t="t" r="r" b="b"/>
            <a:pathLst>
              <a:path w="812" h="8940">
                <a:moveTo>
                  <a:pt x="812" y="0"/>
                </a:moveTo>
                <a:lnTo>
                  <a:pt x="0" y="8940"/>
                </a:lnTo>
                <a:lnTo>
                  <a:pt x="203" y="690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1279959" y="2844182"/>
            <a:ext cx="5689" cy="9144"/>
          </a:xfrm>
          <a:custGeom>
            <a:avLst/>
            <a:gdLst/>
            <a:ahLst/>
            <a:cxnLst/>
            <a:rect l="l" t="t" r="r" b="b"/>
            <a:pathLst>
              <a:path w="5689" h="9143">
                <a:moveTo>
                  <a:pt x="0" y="0"/>
                </a:moveTo>
                <a:lnTo>
                  <a:pt x="1422" y="609"/>
                </a:lnTo>
                <a:lnTo>
                  <a:pt x="3657" y="3048"/>
                </a:lnTo>
                <a:lnTo>
                  <a:pt x="5283" y="5892"/>
                </a:lnTo>
                <a:lnTo>
                  <a:pt x="5689" y="914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1265933" y="2855155"/>
            <a:ext cx="1219" cy="3670"/>
          </a:xfrm>
          <a:custGeom>
            <a:avLst/>
            <a:gdLst/>
            <a:ahLst/>
            <a:cxnLst/>
            <a:rect l="l" t="t" r="r" b="b"/>
            <a:pathLst>
              <a:path w="1219" h="3670">
                <a:moveTo>
                  <a:pt x="0" y="0"/>
                </a:moveTo>
                <a:lnTo>
                  <a:pt x="1219" y="367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1265527" y="2852922"/>
            <a:ext cx="812" cy="4267"/>
          </a:xfrm>
          <a:custGeom>
            <a:avLst/>
            <a:gdLst/>
            <a:ahLst/>
            <a:cxnLst/>
            <a:rect l="l" t="t" r="r" b="b"/>
            <a:pathLst>
              <a:path w="812" h="4267">
                <a:moveTo>
                  <a:pt x="812" y="4267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1260240" y="2815723"/>
            <a:ext cx="28460" cy="6502"/>
          </a:xfrm>
          <a:custGeom>
            <a:avLst/>
            <a:gdLst/>
            <a:ahLst/>
            <a:cxnLst/>
            <a:rect l="l" t="t" r="r" b="b"/>
            <a:pathLst>
              <a:path w="28460" h="6502">
                <a:moveTo>
                  <a:pt x="0" y="1219"/>
                </a:moveTo>
                <a:lnTo>
                  <a:pt x="6908" y="5080"/>
                </a:lnTo>
                <a:lnTo>
                  <a:pt x="14439" y="6502"/>
                </a:lnTo>
                <a:lnTo>
                  <a:pt x="21132" y="5283"/>
                </a:lnTo>
                <a:lnTo>
                  <a:pt x="25819" y="2641"/>
                </a:lnTo>
                <a:lnTo>
                  <a:pt x="28460" y="0"/>
                </a:lnTo>
                <a:lnTo>
                  <a:pt x="28054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1261654" y="2817760"/>
            <a:ext cx="11798" cy="4267"/>
          </a:xfrm>
          <a:custGeom>
            <a:avLst/>
            <a:gdLst/>
            <a:ahLst/>
            <a:cxnLst/>
            <a:rect l="l" t="t" r="r" b="b"/>
            <a:pathLst>
              <a:path w="11798" h="4267">
                <a:moveTo>
                  <a:pt x="11798" y="4267"/>
                </a:moveTo>
                <a:lnTo>
                  <a:pt x="5499" y="3048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1279546" y="2821011"/>
            <a:ext cx="1841" cy="406"/>
          </a:xfrm>
          <a:custGeom>
            <a:avLst/>
            <a:gdLst/>
            <a:ahLst/>
            <a:cxnLst/>
            <a:rect l="l" t="t" r="r" b="b"/>
            <a:pathLst>
              <a:path w="1841" h="406">
                <a:moveTo>
                  <a:pt x="0" y="406"/>
                </a:moveTo>
                <a:lnTo>
                  <a:pt x="184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1285238" y="2796009"/>
            <a:ext cx="0" cy="812"/>
          </a:xfrm>
          <a:custGeom>
            <a:avLst/>
            <a:gdLst/>
            <a:ahLst/>
            <a:cxnLst/>
            <a:rect l="l" t="t" r="r" b="b"/>
            <a:pathLst>
              <a:path h="812">
                <a:moveTo>
                  <a:pt x="0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1271625" y="2808203"/>
            <a:ext cx="12192" cy="5080"/>
          </a:xfrm>
          <a:custGeom>
            <a:avLst/>
            <a:gdLst/>
            <a:ahLst/>
            <a:cxnLst/>
            <a:rect l="l" t="t" r="r" b="b"/>
            <a:pathLst>
              <a:path w="12191" h="5080">
                <a:moveTo>
                  <a:pt x="12191" y="0"/>
                </a:moveTo>
                <a:lnTo>
                  <a:pt x="9753" y="2844"/>
                </a:lnTo>
                <a:lnTo>
                  <a:pt x="6908" y="4470"/>
                </a:lnTo>
                <a:lnTo>
                  <a:pt x="3047" y="5080"/>
                </a:lnTo>
                <a:lnTo>
                  <a:pt x="0" y="467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1274669" y="2812065"/>
            <a:ext cx="4876" cy="1219"/>
          </a:xfrm>
          <a:custGeom>
            <a:avLst/>
            <a:gdLst/>
            <a:ahLst/>
            <a:cxnLst/>
            <a:rect l="l" t="t" r="r" b="b"/>
            <a:pathLst>
              <a:path w="4876" h="1219">
                <a:moveTo>
                  <a:pt x="4876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1273455" y="2778939"/>
            <a:ext cx="13208" cy="12801"/>
          </a:xfrm>
          <a:custGeom>
            <a:avLst/>
            <a:gdLst/>
            <a:ahLst/>
            <a:cxnLst/>
            <a:rect l="l" t="t" r="r" b="b"/>
            <a:pathLst>
              <a:path w="13208" h="12801">
                <a:moveTo>
                  <a:pt x="9143" y="12801"/>
                </a:moveTo>
                <a:lnTo>
                  <a:pt x="7924" y="11379"/>
                </a:lnTo>
                <a:lnTo>
                  <a:pt x="4864" y="9550"/>
                </a:lnTo>
                <a:lnTo>
                  <a:pt x="0" y="8737"/>
                </a:lnTo>
                <a:lnTo>
                  <a:pt x="812" y="0"/>
                </a:lnTo>
                <a:lnTo>
                  <a:pt x="8127" y="1625"/>
                </a:lnTo>
                <a:lnTo>
                  <a:pt x="13207" y="4470"/>
                </a:lnTo>
                <a:lnTo>
                  <a:pt x="10972" y="323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1280363" y="2789697"/>
            <a:ext cx="4876" cy="6311"/>
          </a:xfrm>
          <a:custGeom>
            <a:avLst/>
            <a:gdLst/>
            <a:ahLst/>
            <a:cxnLst/>
            <a:rect l="l" t="t" r="r" b="b"/>
            <a:pathLst>
              <a:path w="4876" h="6311">
                <a:moveTo>
                  <a:pt x="4063" y="4889"/>
                </a:moveTo>
                <a:lnTo>
                  <a:pt x="4876" y="6311"/>
                </a:lnTo>
                <a:lnTo>
                  <a:pt x="3251" y="306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1274062" y="2787879"/>
            <a:ext cx="1625" cy="203"/>
          </a:xfrm>
          <a:custGeom>
            <a:avLst/>
            <a:gdLst/>
            <a:ahLst/>
            <a:cxnLst/>
            <a:rect l="l" t="t" r="r" b="b"/>
            <a:pathLst>
              <a:path w="1625" h="203">
                <a:moveTo>
                  <a:pt x="0" y="0"/>
                </a:moveTo>
                <a:lnTo>
                  <a:pt x="1625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1273656" y="2778932"/>
            <a:ext cx="609" cy="6108"/>
          </a:xfrm>
          <a:custGeom>
            <a:avLst/>
            <a:gdLst/>
            <a:ahLst/>
            <a:cxnLst/>
            <a:rect l="l" t="t" r="r" b="b"/>
            <a:pathLst>
              <a:path w="609" h="6108">
                <a:moveTo>
                  <a:pt x="609" y="0"/>
                </a:moveTo>
                <a:lnTo>
                  <a:pt x="0" y="610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1283006" y="2770195"/>
            <a:ext cx="10769" cy="5486"/>
          </a:xfrm>
          <a:custGeom>
            <a:avLst/>
            <a:gdLst/>
            <a:ahLst/>
            <a:cxnLst/>
            <a:rect l="l" t="t" r="r" b="b"/>
            <a:pathLst>
              <a:path w="10769" h="5486">
                <a:moveTo>
                  <a:pt x="0" y="2438"/>
                </a:moveTo>
                <a:lnTo>
                  <a:pt x="10769" y="5486"/>
                </a:lnTo>
                <a:lnTo>
                  <a:pt x="1076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1270403" y="2679945"/>
            <a:ext cx="8128" cy="812"/>
          </a:xfrm>
          <a:custGeom>
            <a:avLst/>
            <a:gdLst/>
            <a:ahLst/>
            <a:cxnLst/>
            <a:rect l="l" t="t" r="r" b="b"/>
            <a:pathLst>
              <a:path w="8128" h="812">
                <a:moveTo>
                  <a:pt x="7112" y="406"/>
                </a:moveTo>
                <a:lnTo>
                  <a:pt x="8128" y="203"/>
                </a:lnTo>
                <a:lnTo>
                  <a:pt x="4470" y="812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1278533" y="2668361"/>
            <a:ext cx="7315" cy="11785"/>
          </a:xfrm>
          <a:custGeom>
            <a:avLst/>
            <a:gdLst/>
            <a:ahLst/>
            <a:cxnLst/>
            <a:rect l="l" t="t" r="r" b="b"/>
            <a:pathLst>
              <a:path w="7315" h="11785">
                <a:moveTo>
                  <a:pt x="7315" y="406"/>
                </a:moveTo>
                <a:lnTo>
                  <a:pt x="7315" y="0"/>
                </a:lnTo>
                <a:lnTo>
                  <a:pt x="6705" y="3860"/>
                </a:lnTo>
                <a:lnTo>
                  <a:pt x="5283" y="7315"/>
                </a:lnTo>
                <a:lnTo>
                  <a:pt x="2844" y="10160"/>
                </a:lnTo>
                <a:lnTo>
                  <a:pt x="0" y="11785"/>
                </a:lnTo>
                <a:lnTo>
                  <a:pt x="1422" y="1097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1274265" y="2680760"/>
            <a:ext cx="609" cy="0"/>
          </a:xfrm>
          <a:custGeom>
            <a:avLst/>
            <a:gdLst/>
            <a:ahLst/>
            <a:cxnLst/>
            <a:rect l="l" t="t" r="r" b="b"/>
            <a:pathLst>
              <a:path w="609">
                <a:moveTo>
                  <a:pt x="609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1274669" y="2688889"/>
            <a:ext cx="4876" cy="812"/>
          </a:xfrm>
          <a:custGeom>
            <a:avLst/>
            <a:gdLst/>
            <a:ahLst/>
            <a:cxnLst/>
            <a:rect l="l" t="t" r="r" b="b"/>
            <a:pathLst>
              <a:path w="4876" h="812">
                <a:moveTo>
                  <a:pt x="4876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1281380" y="2681371"/>
            <a:ext cx="8940" cy="7112"/>
          </a:xfrm>
          <a:custGeom>
            <a:avLst/>
            <a:gdLst/>
            <a:ahLst/>
            <a:cxnLst/>
            <a:rect l="l" t="t" r="r" b="b"/>
            <a:pathLst>
              <a:path w="8940" h="7112">
                <a:moveTo>
                  <a:pt x="0" y="7111"/>
                </a:moveTo>
                <a:lnTo>
                  <a:pt x="4673" y="4470"/>
                </a:lnTo>
                <a:lnTo>
                  <a:pt x="894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1290525" y="2655350"/>
            <a:ext cx="2641" cy="7924"/>
          </a:xfrm>
          <a:custGeom>
            <a:avLst/>
            <a:gdLst/>
            <a:ahLst/>
            <a:cxnLst/>
            <a:rect l="l" t="t" r="r" b="b"/>
            <a:pathLst>
              <a:path w="2641" h="7924">
                <a:moveTo>
                  <a:pt x="0" y="0"/>
                </a:moveTo>
                <a:lnTo>
                  <a:pt x="2235" y="5486"/>
                </a:lnTo>
                <a:lnTo>
                  <a:pt x="2641" y="792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1275078" y="2655350"/>
            <a:ext cx="7721" cy="3860"/>
          </a:xfrm>
          <a:custGeom>
            <a:avLst/>
            <a:gdLst/>
            <a:ahLst/>
            <a:cxnLst/>
            <a:rect l="l" t="t" r="r" b="b"/>
            <a:pathLst>
              <a:path w="7721" h="3860">
                <a:moveTo>
                  <a:pt x="0" y="0"/>
                </a:moveTo>
                <a:lnTo>
                  <a:pt x="3251" y="609"/>
                </a:lnTo>
                <a:lnTo>
                  <a:pt x="6299" y="2438"/>
                </a:lnTo>
                <a:lnTo>
                  <a:pt x="7721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1273453" y="2646406"/>
            <a:ext cx="4876" cy="9550"/>
          </a:xfrm>
          <a:custGeom>
            <a:avLst/>
            <a:gdLst/>
            <a:ahLst/>
            <a:cxnLst/>
            <a:rect l="l" t="t" r="r" b="b"/>
            <a:pathLst>
              <a:path w="4876" h="9550">
                <a:moveTo>
                  <a:pt x="609" y="3251"/>
                </a:moveTo>
                <a:lnTo>
                  <a:pt x="812" y="0"/>
                </a:lnTo>
                <a:lnTo>
                  <a:pt x="0" y="8737"/>
                </a:lnTo>
                <a:lnTo>
                  <a:pt x="4876" y="955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1274268" y="2646413"/>
            <a:ext cx="17678" cy="12192"/>
          </a:xfrm>
          <a:custGeom>
            <a:avLst/>
            <a:gdLst/>
            <a:ahLst/>
            <a:cxnLst/>
            <a:rect l="l" t="t" r="r" b="b"/>
            <a:pathLst>
              <a:path w="17678" h="12192">
                <a:moveTo>
                  <a:pt x="17678" y="12192"/>
                </a:moveTo>
                <a:lnTo>
                  <a:pt x="16255" y="8940"/>
                </a:lnTo>
                <a:lnTo>
                  <a:pt x="12395" y="4470"/>
                </a:lnTo>
                <a:lnTo>
                  <a:pt x="7315" y="1625"/>
                </a:lnTo>
                <a:lnTo>
                  <a:pt x="0" y="0"/>
                </a:lnTo>
                <a:lnTo>
                  <a:pt x="7315" y="162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1259833" y="2503310"/>
            <a:ext cx="3048" cy="15659"/>
          </a:xfrm>
          <a:custGeom>
            <a:avLst/>
            <a:gdLst/>
            <a:ahLst/>
            <a:cxnLst/>
            <a:rect l="l" t="t" r="r" b="b"/>
            <a:pathLst>
              <a:path w="3047" h="15659">
                <a:moveTo>
                  <a:pt x="1422" y="0"/>
                </a:moveTo>
                <a:lnTo>
                  <a:pt x="2438" y="1625"/>
                </a:lnTo>
                <a:lnTo>
                  <a:pt x="3047" y="7721"/>
                </a:lnTo>
                <a:lnTo>
                  <a:pt x="2031" y="12395"/>
                </a:lnTo>
                <a:lnTo>
                  <a:pt x="0" y="15659"/>
                </a:lnTo>
                <a:lnTo>
                  <a:pt x="812" y="1443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1266743" y="2514287"/>
            <a:ext cx="3657" cy="9956"/>
          </a:xfrm>
          <a:custGeom>
            <a:avLst/>
            <a:gdLst/>
            <a:ahLst/>
            <a:cxnLst/>
            <a:rect l="l" t="t" r="r" b="b"/>
            <a:pathLst>
              <a:path w="3657" h="9956">
                <a:moveTo>
                  <a:pt x="3657" y="812"/>
                </a:moveTo>
                <a:lnTo>
                  <a:pt x="3657" y="0"/>
                </a:lnTo>
                <a:lnTo>
                  <a:pt x="2844" y="4876"/>
                </a:lnTo>
                <a:lnTo>
                  <a:pt x="0" y="9956"/>
                </a:lnTo>
                <a:lnTo>
                  <a:pt x="1219" y="772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1259836" y="2524245"/>
            <a:ext cx="6908" cy="5283"/>
          </a:xfrm>
          <a:custGeom>
            <a:avLst/>
            <a:gdLst/>
            <a:ahLst/>
            <a:cxnLst/>
            <a:rect l="l" t="t" r="r" b="b"/>
            <a:pathLst>
              <a:path w="6908" h="5283">
                <a:moveTo>
                  <a:pt x="6908" y="0"/>
                </a:moveTo>
                <a:lnTo>
                  <a:pt x="1625" y="4673"/>
                </a:lnTo>
                <a:lnTo>
                  <a:pt x="0" y="528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1266540" y="2499848"/>
            <a:ext cx="4267" cy="14439"/>
          </a:xfrm>
          <a:custGeom>
            <a:avLst/>
            <a:gdLst/>
            <a:ahLst/>
            <a:cxnLst/>
            <a:rect l="l" t="t" r="r" b="b"/>
            <a:pathLst>
              <a:path w="4267" h="14439">
                <a:moveTo>
                  <a:pt x="4063" y="13830"/>
                </a:moveTo>
                <a:lnTo>
                  <a:pt x="3860" y="14439"/>
                </a:lnTo>
                <a:lnTo>
                  <a:pt x="4267" y="11798"/>
                </a:lnTo>
                <a:lnTo>
                  <a:pt x="3047" y="5702"/>
                </a:lnTo>
                <a:lnTo>
                  <a:pt x="0" y="0"/>
                </a:lnTo>
                <a:lnTo>
                  <a:pt x="1015" y="21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1266543" y="2499855"/>
            <a:ext cx="21958" cy="29070"/>
          </a:xfrm>
          <a:custGeom>
            <a:avLst/>
            <a:gdLst/>
            <a:ahLst/>
            <a:cxnLst/>
            <a:rect l="l" t="t" r="r" b="b"/>
            <a:pathLst>
              <a:path w="21958" h="29070">
                <a:moveTo>
                  <a:pt x="0" y="0"/>
                </a:moveTo>
                <a:lnTo>
                  <a:pt x="17487" y="3454"/>
                </a:lnTo>
                <a:lnTo>
                  <a:pt x="17487" y="29070"/>
                </a:lnTo>
                <a:lnTo>
                  <a:pt x="21958" y="2907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1266540" y="2500262"/>
            <a:ext cx="2641" cy="4673"/>
          </a:xfrm>
          <a:custGeom>
            <a:avLst/>
            <a:gdLst/>
            <a:ahLst/>
            <a:cxnLst/>
            <a:rect l="l" t="t" r="r" b="b"/>
            <a:pathLst>
              <a:path w="2641" h="4673">
                <a:moveTo>
                  <a:pt x="2641" y="467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1260443" y="2501479"/>
            <a:ext cx="1828" cy="3454"/>
          </a:xfrm>
          <a:custGeom>
            <a:avLst/>
            <a:gdLst/>
            <a:ahLst/>
            <a:cxnLst/>
            <a:rect l="l" t="t" r="r" b="b"/>
            <a:pathLst>
              <a:path w="1828" h="3454">
                <a:moveTo>
                  <a:pt x="0" y="0"/>
                </a:moveTo>
                <a:lnTo>
                  <a:pt x="1828" y="345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1269588" y="2505544"/>
            <a:ext cx="406" cy="2235"/>
          </a:xfrm>
          <a:custGeom>
            <a:avLst/>
            <a:gdLst/>
            <a:ahLst/>
            <a:cxnLst/>
            <a:rect l="l" t="t" r="r" b="b"/>
            <a:pathLst>
              <a:path w="406" h="2235">
                <a:moveTo>
                  <a:pt x="0" y="0"/>
                </a:moveTo>
                <a:lnTo>
                  <a:pt x="406" y="223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1262675" y="2507783"/>
            <a:ext cx="203" cy="3251"/>
          </a:xfrm>
          <a:custGeom>
            <a:avLst/>
            <a:gdLst/>
            <a:ahLst/>
            <a:cxnLst/>
            <a:rect l="l" t="t" r="r" b="b"/>
            <a:pathLst>
              <a:path w="203" h="3251">
                <a:moveTo>
                  <a:pt x="203" y="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1267151" y="2490913"/>
            <a:ext cx="25819" cy="8331"/>
          </a:xfrm>
          <a:custGeom>
            <a:avLst/>
            <a:gdLst/>
            <a:ahLst/>
            <a:cxnLst/>
            <a:rect l="l" t="t" r="r" b="b"/>
            <a:pathLst>
              <a:path w="25819" h="8331">
                <a:moveTo>
                  <a:pt x="0" y="0"/>
                </a:moveTo>
                <a:lnTo>
                  <a:pt x="25819" y="5283"/>
                </a:lnTo>
                <a:lnTo>
                  <a:pt x="25819" y="833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1268370" y="2441318"/>
            <a:ext cx="14630" cy="9956"/>
          </a:xfrm>
          <a:custGeom>
            <a:avLst/>
            <a:gdLst/>
            <a:ahLst/>
            <a:cxnLst/>
            <a:rect l="l" t="t" r="r" b="b"/>
            <a:pathLst>
              <a:path w="14630" h="9956">
                <a:moveTo>
                  <a:pt x="11379" y="4876"/>
                </a:moveTo>
                <a:lnTo>
                  <a:pt x="14630" y="9956"/>
                </a:lnTo>
                <a:lnTo>
                  <a:pt x="8128" y="0"/>
                </a:lnTo>
                <a:lnTo>
                  <a:pt x="0" y="0"/>
                </a:lnTo>
                <a:lnTo>
                  <a:pt x="386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1283006" y="2451275"/>
            <a:ext cx="8737" cy="7924"/>
          </a:xfrm>
          <a:custGeom>
            <a:avLst/>
            <a:gdLst/>
            <a:ahLst/>
            <a:cxnLst/>
            <a:rect l="l" t="t" r="r" b="b"/>
            <a:pathLst>
              <a:path w="8737" h="7924">
                <a:moveTo>
                  <a:pt x="0" y="0"/>
                </a:moveTo>
                <a:lnTo>
                  <a:pt x="8737" y="792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1268374" y="2441318"/>
            <a:ext cx="4470" cy="8534"/>
          </a:xfrm>
          <a:custGeom>
            <a:avLst/>
            <a:gdLst/>
            <a:ahLst/>
            <a:cxnLst/>
            <a:rect l="l" t="t" r="r" b="b"/>
            <a:pathLst>
              <a:path w="4470" h="8534">
                <a:moveTo>
                  <a:pt x="4470" y="8534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1272222" y="2395583"/>
            <a:ext cx="622" cy="1219"/>
          </a:xfrm>
          <a:custGeom>
            <a:avLst/>
            <a:gdLst/>
            <a:ahLst/>
            <a:cxnLst/>
            <a:rect l="l" t="t" r="r" b="b"/>
            <a:pathLst>
              <a:path w="622" h="1219">
                <a:moveTo>
                  <a:pt x="622" y="121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1268371" y="2388266"/>
            <a:ext cx="8128" cy="0"/>
          </a:xfrm>
          <a:custGeom>
            <a:avLst/>
            <a:gdLst/>
            <a:ahLst/>
            <a:cxnLst/>
            <a:rect l="l" t="t" r="r" b="b"/>
            <a:pathLst>
              <a:path w="8128">
                <a:moveTo>
                  <a:pt x="8128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1259833" y="2361229"/>
            <a:ext cx="33934" cy="9563"/>
          </a:xfrm>
          <a:custGeom>
            <a:avLst/>
            <a:gdLst/>
            <a:ahLst/>
            <a:cxnLst/>
            <a:rect l="l" t="t" r="r" b="b"/>
            <a:pathLst>
              <a:path w="33934" h="9563">
                <a:moveTo>
                  <a:pt x="0" y="0"/>
                </a:moveTo>
                <a:lnTo>
                  <a:pt x="33934" y="9563"/>
                </a:lnTo>
                <a:lnTo>
                  <a:pt x="23164" y="650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1278524" y="2333788"/>
            <a:ext cx="2857" cy="1828"/>
          </a:xfrm>
          <a:custGeom>
            <a:avLst/>
            <a:gdLst/>
            <a:ahLst/>
            <a:cxnLst/>
            <a:rect l="l" t="t" r="r" b="b"/>
            <a:pathLst>
              <a:path w="2857" h="1828">
                <a:moveTo>
                  <a:pt x="2247" y="406"/>
                </a:moveTo>
                <a:lnTo>
                  <a:pt x="2857" y="0"/>
                </a:lnTo>
                <a:lnTo>
                  <a:pt x="0" y="18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1266948" y="2333788"/>
            <a:ext cx="4064" cy="1828"/>
          </a:xfrm>
          <a:custGeom>
            <a:avLst/>
            <a:gdLst/>
            <a:ahLst/>
            <a:cxnLst/>
            <a:rect l="l" t="t" r="r" b="b"/>
            <a:pathLst>
              <a:path w="4063" h="1828">
                <a:moveTo>
                  <a:pt x="0" y="0"/>
                </a:moveTo>
                <a:lnTo>
                  <a:pt x="4064" y="18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1271009" y="2344360"/>
            <a:ext cx="3670" cy="812"/>
          </a:xfrm>
          <a:custGeom>
            <a:avLst/>
            <a:gdLst/>
            <a:ahLst/>
            <a:cxnLst/>
            <a:rect l="l" t="t" r="r" b="b"/>
            <a:pathLst>
              <a:path w="3670" h="812">
                <a:moveTo>
                  <a:pt x="0" y="0"/>
                </a:moveTo>
                <a:lnTo>
                  <a:pt x="3670" y="812"/>
                </a:lnTo>
                <a:lnTo>
                  <a:pt x="1422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1273248" y="2335621"/>
            <a:ext cx="4470" cy="406"/>
          </a:xfrm>
          <a:custGeom>
            <a:avLst/>
            <a:gdLst/>
            <a:ahLst/>
            <a:cxnLst/>
            <a:rect l="l" t="t" r="r" b="b"/>
            <a:pathLst>
              <a:path w="4470" h="406">
                <a:moveTo>
                  <a:pt x="4470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1260240" y="2339888"/>
            <a:ext cx="2032" cy="1219"/>
          </a:xfrm>
          <a:custGeom>
            <a:avLst/>
            <a:gdLst/>
            <a:ahLst/>
            <a:cxnLst/>
            <a:rect l="l" t="t" r="r" b="b"/>
            <a:pathLst>
              <a:path w="2031" h="1219">
                <a:moveTo>
                  <a:pt x="0" y="0"/>
                </a:moveTo>
                <a:lnTo>
                  <a:pt x="2032" y="121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1274676" y="2344157"/>
            <a:ext cx="5486" cy="1016"/>
          </a:xfrm>
          <a:custGeom>
            <a:avLst/>
            <a:gdLst/>
            <a:ahLst/>
            <a:cxnLst/>
            <a:rect l="l" t="t" r="r" b="b"/>
            <a:pathLst>
              <a:path w="5486" h="1016">
                <a:moveTo>
                  <a:pt x="5486" y="0"/>
                </a:moveTo>
                <a:lnTo>
                  <a:pt x="0" y="101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1283006" y="2336841"/>
            <a:ext cx="7315" cy="6299"/>
          </a:xfrm>
          <a:custGeom>
            <a:avLst/>
            <a:gdLst/>
            <a:ahLst/>
            <a:cxnLst/>
            <a:rect l="l" t="t" r="r" b="b"/>
            <a:pathLst>
              <a:path w="7315" h="6299">
                <a:moveTo>
                  <a:pt x="0" y="6299"/>
                </a:moveTo>
                <a:lnTo>
                  <a:pt x="3048" y="4470"/>
                </a:lnTo>
                <a:lnTo>
                  <a:pt x="7315" y="0"/>
                </a:lnTo>
                <a:lnTo>
                  <a:pt x="5283" y="223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1281380" y="2328708"/>
            <a:ext cx="3657" cy="5080"/>
          </a:xfrm>
          <a:custGeom>
            <a:avLst/>
            <a:gdLst/>
            <a:ahLst/>
            <a:cxnLst/>
            <a:rect l="l" t="t" r="r" b="b"/>
            <a:pathLst>
              <a:path w="3657" h="5080">
                <a:moveTo>
                  <a:pt x="0" y="5079"/>
                </a:moveTo>
                <a:lnTo>
                  <a:pt x="2438" y="2438"/>
                </a:lnTo>
                <a:lnTo>
                  <a:pt x="3657" y="0"/>
                </a:lnTo>
                <a:lnTo>
                  <a:pt x="2641" y="203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1273658" y="2305337"/>
            <a:ext cx="7721" cy="7721"/>
          </a:xfrm>
          <a:custGeom>
            <a:avLst/>
            <a:gdLst/>
            <a:ahLst/>
            <a:cxnLst/>
            <a:rect l="l" t="t" r="r" b="b"/>
            <a:pathLst>
              <a:path w="7721" h="7721">
                <a:moveTo>
                  <a:pt x="7721" y="7721"/>
                </a:moveTo>
                <a:lnTo>
                  <a:pt x="4660" y="6095"/>
                </a:lnTo>
                <a:lnTo>
                  <a:pt x="0" y="5283"/>
                </a:lnTo>
                <a:lnTo>
                  <a:pt x="406" y="0"/>
                </a:lnTo>
                <a:lnTo>
                  <a:pt x="0" y="26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1275891" y="2311024"/>
            <a:ext cx="3860" cy="1219"/>
          </a:xfrm>
          <a:custGeom>
            <a:avLst/>
            <a:gdLst/>
            <a:ahLst/>
            <a:cxnLst/>
            <a:rect l="l" t="t" r="r" b="b"/>
            <a:pathLst>
              <a:path w="3860" h="1219">
                <a:moveTo>
                  <a:pt x="0" y="0"/>
                </a:moveTo>
                <a:lnTo>
                  <a:pt x="3860" y="121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1274257" y="2301678"/>
            <a:ext cx="16268" cy="8940"/>
          </a:xfrm>
          <a:custGeom>
            <a:avLst/>
            <a:gdLst/>
            <a:ahLst/>
            <a:cxnLst/>
            <a:rect l="l" t="t" r="r" b="b"/>
            <a:pathLst>
              <a:path w="16268" h="8940">
                <a:moveTo>
                  <a:pt x="16268" y="8940"/>
                </a:moveTo>
                <a:lnTo>
                  <a:pt x="12407" y="4673"/>
                </a:lnTo>
                <a:lnTo>
                  <a:pt x="7531" y="1828"/>
                </a:lnTo>
                <a:lnTo>
                  <a:pt x="0" y="0"/>
                </a:lnTo>
                <a:lnTo>
                  <a:pt x="6921" y="162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1274062" y="2301675"/>
            <a:ext cx="203" cy="3657"/>
          </a:xfrm>
          <a:custGeom>
            <a:avLst/>
            <a:gdLst/>
            <a:ahLst/>
            <a:cxnLst/>
            <a:rect l="l" t="t" r="r" b="b"/>
            <a:pathLst>
              <a:path w="203" h="3657">
                <a:moveTo>
                  <a:pt x="203" y="0"/>
                </a:moveTo>
                <a:lnTo>
                  <a:pt x="0" y="365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1268370" y="2255743"/>
            <a:ext cx="14630" cy="15240"/>
          </a:xfrm>
          <a:custGeom>
            <a:avLst/>
            <a:gdLst/>
            <a:ahLst/>
            <a:cxnLst/>
            <a:rect l="l" t="t" r="r" b="b"/>
            <a:pathLst>
              <a:path w="14630" h="15239">
                <a:moveTo>
                  <a:pt x="9550" y="15240"/>
                </a:moveTo>
                <a:lnTo>
                  <a:pt x="4470" y="8521"/>
                </a:lnTo>
                <a:lnTo>
                  <a:pt x="0" y="190"/>
                </a:lnTo>
                <a:lnTo>
                  <a:pt x="8127" y="0"/>
                </a:lnTo>
                <a:lnTo>
                  <a:pt x="14630" y="9956"/>
                </a:lnTo>
                <a:lnTo>
                  <a:pt x="10566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1264704" y="2264275"/>
            <a:ext cx="13830" cy="7518"/>
          </a:xfrm>
          <a:custGeom>
            <a:avLst/>
            <a:gdLst/>
            <a:ahLst/>
            <a:cxnLst/>
            <a:rect l="l" t="t" r="r" b="b"/>
            <a:pathLst>
              <a:path w="13830" h="7518">
                <a:moveTo>
                  <a:pt x="8140" y="0"/>
                </a:moveTo>
                <a:lnTo>
                  <a:pt x="13830" y="7518"/>
                </a:lnTo>
                <a:lnTo>
                  <a:pt x="0" y="751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1268370" y="2255739"/>
            <a:ext cx="4889" cy="203"/>
          </a:xfrm>
          <a:custGeom>
            <a:avLst/>
            <a:gdLst/>
            <a:ahLst/>
            <a:cxnLst/>
            <a:rect l="l" t="t" r="r" b="b"/>
            <a:pathLst>
              <a:path w="4889" h="203">
                <a:moveTo>
                  <a:pt x="0" y="203"/>
                </a:moveTo>
                <a:lnTo>
                  <a:pt x="488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1259841" y="2212644"/>
            <a:ext cx="46545" cy="0"/>
          </a:xfrm>
          <a:custGeom>
            <a:avLst/>
            <a:gdLst/>
            <a:ahLst/>
            <a:cxnLst/>
            <a:rect l="l" t="t" r="r" b="b"/>
            <a:pathLst>
              <a:path w="46545">
                <a:moveTo>
                  <a:pt x="23164" y="0"/>
                </a:moveTo>
                <a:lnTo>
                  <a:pt x="46545" y="0"/>
                </a:lnTo>
                <a:lnTo>
                  <a:pt x="0" y="0"/>
                </a:lnTo>
                <a:lnTo>
                  <a:pt x="1116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1285850" y="2910853"/>
            <a:ext cx="7518" cy="13208"/>
          </a:xfrm>
          <a:custGeom>
            <a:avLst/>
            <a:gdLst/>
            <a:ahLst/>
            <a:cxnLst/>
            <a:rect l="l" t="t" r="r" b="b"/>
            <a:pathLst>
              <a:path w="7518" h="13207">
                <a:moveTo>
                  <a:pt x="7315" y="1016"/>
                </a:moveTo>
                <a:lnTo>
                  <a:pt x="7518" y="0"/>
                </a:lnTo>
                <a:lnTo>
                  <a:pt x="6908" y="4064"/>
                </a:lnTo>
                <a:lnTo>
                  <a:pt x="3860" y="9550"/>
                </a:lnTo>
                <a:lnTo>
                  <a:pt x="0" y="13208"/>
                </a:lnTo>
                <a:lnTo>
                  <a:pt x="3047" y="1056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1283613" y="2901097"/>
            <a:ext cx="2235" cy="10566"/>
          </a:xfrm>
          <a:custGeom>
            <a:avLst/>
            <a:gdLst/>
            <a:ahLst/>
            <a:cxnLst/>
            <a:rect l="l" t="t" r="r" b="b"/>
            <a:pathLst>
              <a:path w="2235" h="10566">
                <a:moveTo>
                  <a:pt x="1625" y="10566"/>
                </a:moveTo>
                <a:lnTo>
                  <a:pt x="2235" y="6705"/>
                </a:lnTo>
                <a:lnTo>
                  <a:pt x="1625" y="3047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1293369" y="2908616"/>
            <a:ext cx="203" cy="2235"/>
          </a:xfrm>
          <a:custGeom>
            <a:avLst/>
            <a:gdLst/>
            <a:ahLst/>
            <a:cxnLst/>
            <a:rect l="l" t="t" r="r" b="b"/>
            <a:pathLst>
              <a:path w="203" h="2235">
                <a:moveTo>
                  <a:pt x="0" y="2235"/>
                </a:moveTo>
                <a:lnTo>
                  <a:pt x="2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1291338" y="2898046"/>
            <a:ext cx="2438" cy="8737"/>
          </a:xfrm>
          <a:custGeom>
            <a:avLst/>
            <a:gdLst/>
            <a:ahLst/>
            <a:cxnLst/>
            <a:rect l="l" t="t" r="r" b="b"/>
            <a:pathLst>
              <a:path w="2438" h="8737">
                <a:moveTo>
                  <a:pt x="0" y="0"/>
                </a:moveTo>
                <a:lnTo>
                  <a:pt x="1016" y="1828"/>
                </a:lnTo>
                <a:lnTo>
                  <a:pt x="2438" y="8737"/>
                </a:lnTo>
                <a:lnTo>
                  <a:pt x="2235" y="772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1284832" y="2891134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609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1285238" y="2904145"/>
            <a:ext cx="406" cy="2641"/>
          </a:xfrm>
          <a:custGeom>
            <a:avLst/>
            <a:gdLst/>
            <a:ahLst/>
            <a:cxnLst/>
            <a:rect l="l" t="t" r="r" b="b"/>
            <a:pathLst>
              <a:path w="406" h="2641">
                <a:moveTo>
                  <a:pt x="0" y="0"/>
                </a:moveTo>
                <a:lnTo>
                  <a:pt x="406" y="26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1289714" y="2858401"/>
            <a:ext cx="3251" cy="8343"/>
          </a:xfrm>
          <a:custGeom>
            <a:avLst/>
            <a:gdLst/>
            <a:ahLst/>
            <a:cxnLst/>
            <a:rect l="l" t="t" r="r" b="b"/>
            <a:pathLst>
              <a:path w="3251" h="8343">
                <a:moveTo>
                  <a:pt x="0" y="8343"/>
                </a:moveTo>
                <a:lnTo>
                  <a:pt x="2844" y="2654"/>
                </a:lnTo>
                <a:lnTo>
                  <a:pt x="325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1285645" y="2854142"/>
            <a:ext cx="203" cy="1422"/>
          </a:xfrm>
          <a:custGeom>
            <a:avLst/>
            <a:gdLst/>
            <a:ahLst/>
            <a:cxnLst/>
            <a:rect l="l" t="t" r="r" b="b"/>
            <a:pathLst>
              <a:path w="203" h="1422">
                <a:moveTo>
                  <a:pt x="0" y="1422"/>
                </a:moveTo>
                <a:lnTo>
                  <a:pt x="203" y="0"/>
                </a:lnTo>
                <a:lnTo>
                  <a:pt x="203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1293369" y="2851906"/>
            <a:ext cx="203" cy="3657"/>
          </a:xfrm>
          <a:custGeom>
            <a:avLst/>
            <a:gdLst/>
            <a:ahLst/>
            <a:cxnLst/>
            <a:rect l="l" t="t" r="r" b="b"/>
            <a:pathLst>
              <a:path w="203" h="3657">
                <a:moveTo>
                  <a:pt x="203" y="0"/>
                </a:moveTo>
                <a:lnTo>
                  <a:pt x="0" y="365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1290728" y="2842757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0" y="0"/>
                </a:moveTo>
                <a:lnTo>
                  <a:pt x="203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1286057" y="2838082"/>
            <a:ext cx="1422" cy="812"/>
          </a:xfrm>
          <a:custGeom>
            <a:avLst/>
            <a:gdLst/>
            <a:ahLst/>
            <a:cxnLst/>
            <a:rect l="l" t="t" r="r" b="b"/>
            <a:pathLst>
              <a:path w="1422" h="812">
                <a:moveTo>
                  <a:pt x="1422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1285441" y="2818367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0" y="406"/>
                </a:moveTo>
                <a:lnTo>
                  <a:pt x="60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1288698" y="2814099"/>
            <a:ext cx="1625" cy="1625"/>
          </a:xfrm>
          <a:custGeom>
            <a:avLst/>
            <a:gdLst/>
            <a:ahLst/>
            <a:cxnLst/>
            <a:rect l="l" t="t" r="r" b="b"/>
            <a:pathLst>
              <a:path w="1625" h="1625">
                <a:moveTo>
                  <a:pt x="0" y="1625"/>
                </a:moveTo>
                <a:lnTo>
                  <a:pt x="162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1292759" y="2793366"/>
            <a:ext cx="406" cy="2032"/>
          </a:xfrm>
          <a:custGeom>
            <a:avLst/>
            <a:gdLst/>
            <a:ahLst/>
            <a:cxnLst/>
            <a:rect l="l" t="t" r="r" b="b"/>
            <a:pathLst>
              <a:path w="406" h="2031">
                <a:moveTo>
                  <a:pt x="0" y="0"/>
                </a:moveTo>
                <a:lnTo>
                  <a:pt x="406" y="203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1292759" y="2801091"/>
            <a:ext cx="1016" cy="7518"/>
          </a:xfrm>
          <a:custGeom>
            <a:avLst/>
            <a:gdLst/>
            <a:ahLst/>
            <a:cxnLst/>
            <a:rect l="l" t="t" r="r" b="b"/>
            <a:pathLst>
              <a:path w="1015" h="7518">
                <a:moveTo>
                  <a:pt x="0" y="7518"/>
                </a:moveTo>
                <a:lnTo>
                  <a:pt x="1016" y="0"/>
                </a:lnTo>
                <a:lnTo>
                  <a:pt x="609" y="284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1286666" y="2783406"/>
            <a:ext cx="7112" cy="17678"/>
          </a:xfrm>
          <a:custGeom>
            <a:avLst/>
            <a:gdLst/>
            <a:ahLst/>
            <a:cxnLst/>
            <a:rect l="l" t="t" r="r" b="b"/>
            <a:pathLst>
              <a:path w="7112" h="17678">
                <a:moveTo>
                  <a:pt x="2031" y="2438"/>
                </a:moveTo>
                <a:lnTo>
                  <a:pt x="0" y="0"/>
                </a:lnTo>
                <a:lnTo>
                  <a:pt x="3860" y="4470"/>
                </a:lnTo>
                <a:lnTo>
                  <a:pt x="6095" y="9956"/>
                </a:lnTo>
                <a:lnTo>
                  <a:pt x="7111" y="17678"/>
                </a:lnTo>
                <a:lnTo>
                  <a:pt x="6908" y="1524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1285238" y="2796009"/>
            <a:ext cx="406" cy="3251"/>
          </a:xfrm>
          <a:custGeom>
            <a:avLst/>
            <a:gdLst/>
            <a:ahLst/>
            <a:cxnLst/>
            <a:rect l="l" t="t" r="r" b="b"/>
            <a:pathLst>
              <a:path w="406" h="3251">
                <a:moveTo>
                  <a:pt x="0" y="0"/>
                </a:moveTo>
                <a:lnTo>
                  <a:pt x="406" y="325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1292962" y="2734012"/>
            <a:ext cx="0" cy="1625"/>
          </a:xfrm>
          <a:custGeom>
            <a:avLst/>
            <a:gdLst/>
            <a:ahLst/>
            <a:cxnLst/>
            <a:rect l="l" t="t" r="r" b="b"/>
            <a:pathLst>
              <a:path h="1625">
                <a:moveTo>
                  <a:pt x="0" y="1625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1284629" y="2723037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609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1292759" y="2660843"/>
            <a:ext cx="1016" cy="15240"/>
          </a:xfrm>
          <a:custGeom>
            <a:avLst/>
            <a:gdLst/>
            <a:ahLst/>
            <a:cxnLst/>
            <a:rect l="l" t="t" r="r" b="b"/>
            <a:pathLst>
              <a:path w="1015" h="15239">
                <a:moveTo>
                  <a:pt x="0" y="15240"/>
                </a:moveTo>
                <a:lnTo>
                  <a:pt x="1016" y="7518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1283817" y="2674255"/>
            <a:ext cx="609" cy="1422"/>
          </a:xfrm>
          <a:custGeom>
            <a:avLst/>
            <a:gdLst/>
            <a:ahLst/>
            <a:cxnLst/>
            <a:rect l="l" t="t" r="r" b="b"/>
            <a:pathLst>
              <a:path w="609" h="1422">
                <a:moveTo>
                  <a:pt x="609" y="0"/>
                </a:moveTo>
                <a:lnTo>
                  <a:pt x="0" y="142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1285238" y="2663686"/>
            <a:ext cx="406" cy="3251"/>
          </a:xfrm>
          <a:custGeom>
            <a:avLst/>
            <a:gdLst/>
            <a:ahLst/>
            <a:cxnLst/>
            <a:rect l="l" t="t" r="r" b="b"/>
            <a:pathLst>
              <a:path w="406" h="3251">
                <a:moveTo>
                  <a:pt x="406" y="2641"/>
                </a:moveTo>
                <a:lnTo>
                  <a:pt x="0" y="0"/>
                </a:lnTo>
                <a:lnTo>
                  <a:pt x="406" y="325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1293369" y="2665921"/>
            <a:ext cx="406" cy="5080"/>
          </a:xfrm>
          <a:custGeom>
            <a:avLst/>
            <a:gdLst/>
            <a:ahLst/>
            <a:cxnLst/>
            <a:rect l="l" t="t" r="r" b="b"/>
            <a:pathLst>
              <a:path w="406" h="5080">
                <a:moveTo>
                  <a:pt x="0" y="0"/>
                </a:moveTo>
                <a:lnTo>
                  <a:pt x="406" y="2438"/>
                </a:lnTo>
                <a:lnTo>
                  <a:pt x="0" y="508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1284020" y="2496195"/>
            <a:ext cx="8940" cy="32727"/>
          </a:xfrm>
          <a:custGeom>
            <a:avLst/>
            <a:gdLst/>
            <a:ahLst/>
            <a:cxnLst/>
            <a:rect l="l" t="t" r="r" b="b"/>
            <a:pathLst>
              <a:path w="8940" h="32727">
                <a:moveTo>
                  <a:pt x="0" y="32727"/>
                </a:moveTo>
                <a:lnTo>
                  <a:pt x="8940" y="32727"/>
                </a:lnTo>
                <a:lnTo>
                  <a:pt x="894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1293775" y="2460424"/>
            <a:ext cx="0" cy="5689"/>
          </a:xfrm>
          <a:custGeom>
            <a:avLst/>
            <a:gdLst/>
            <a:ahLst/>
            <a:cxnLst/>
            <a:rect l="l" t="t" r="r" b="b"/>
            <a:pathLst>
              <a:path h="5689">
                <a:moveTo>
                  <a:pt x="0" y="2031"/>
                </a:moveTo>
                <a:lnTo>
                  <a:pt x="0" y="0"/>
                </a:lnTo>
                <a:lnTo>
                  <a:pt x="0" y="568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1283615" y="2452296"/>
            <a:ext cx="10160" cy="8128"/>
          </a:xfrm>
          <a:custGeom>
            <a:avLst/>
            <a:gdLst/>
            <a:ahLst/>
            <a:cxnLst/>
            <a:rect l="l" t="t" r="r" b="b"/>
            <a:pathLst>
              <a:path w="10159" h="8127">
                <a:moveTo>
                  <a:pt x="10159" y="8127"/>
                </a:moveTo>
                <a:lnTo>
                  <a:pt x="8534" y="7315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1283614" y="2399238"/>
            <a:ext cx="3860" cy="3251"/>
          </a:xfrm>
          <a:custGeom>
            <a:avLst/>
            <a:gdLst/>
            <a:ahLst/>
            <a:cxnLst/>
            <a:rect l="l" t="t" r="r" b="b"/>
            <a:pathLst>
              <a:path w="3860" h="3251">
                <a:moveTo>
                  <a:pt x="0" y="0"/>
                </a:moveTo>
                <a:lnTo>
                  <a:pt x="3860" y="325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1292151" y="2406557"/>
            <a:ext cx="1625" cy="2438"/>
          </a:xfrm>
          <a:custGeom>
            <a:avLst/>
            <a:gdLst/>
            <a:ahLst/>
            <a:cxnLst/>
            <a:rect l="l" t="t" r="r" b="b"/>
            <a:pathLst>
              <a:path w="1625" h="2438">
                <a:moveTo>
                  <a:pt x="0" y="0"/>
                </a:moveTo>
                <a:lnTo>
                  <a:pt x="1625" y="812"/>
                </a:lnTo>
                <a:lnTo>
                  <a:pt x="1625" y="243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1283209" y="2375054"/>
            <a:ext cx="10566" cy="2844"/>
          </a:xfrm>
          <a:custGeom>
            <a:avLst/>
            <a:gdLst/>
            <a:ahLst/>
            <a:cxnLst/>
            <a:rect l="l" t="t" r="r" b="b"/>
            <a:pathLst>
              <a:path w="10566" h="2844">
                <a:moveTo>
                  <a:pt x="10566" y="2844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1293775" y="2370783"/>
            <a:ext cx="0" cy="4267"/>
          </a:xfrm>
          <a:custGeom>
            <a:avLst/>
            <a:gdLst/>
            <a:ahLst/>
            <a:cxnLst/>
            <a:rect l="l" t="t" r="r" b="b"/>
            <a:pathLst>
              <a:path h="4267">
                <a:moveTo>
                  <a:pt x="0" y="4267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1285036" y="2323628"/>
            <a:ext cx="812" cy="5080"/>
          </a:xfrm>
          <a:custGeom>
            <a:avLst/>
            <a:gdLst/>
            <a:ahLst/>
            <a:cxnLst/>
            <a:rect l="l" t="t" r="r" b="b"/>
            <a:pathLst>
              <a:path w="812" h="5080">
                <a:moveTo>
                  <a:pt x="0" y="5079"/>
                </a:moveTo>
                <a:lnTo>
                  <a:pt x="81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1292759" y="2329318"/>
            <a:ext cx="203" cy="2032"/>
          </a:xfrm>
          <a:custGeom>
            <a:avLst/>
            <a:gdLst/>
            <a:ahLst/>
            <a:cxnLst/>
            <a:rect l="l" t="t" r="r" b="b"/>
            <a:pathLst>
              <a:path w="203" h="2031">
                <a:moveTo>
                  <a:pt x="203" y="0"/>
                </a:moveTo>
                <a:lnTo>
                  <a:pt x="0" y="203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1289509" y="2309602"/>
            <a:ext cx="1016" cy="1016"/>
          </a:xfrm>
          <a:custGeom>
            <a:avLst/>
            <a:gdLst/>
            <a:ahLst/>
            <a:cxnLst/>
            <a:rect l="l" t="t" r="r" b="b"/>
            <a:pathLst>
              <a:path w="1015" h="1016">
                <a:moveTo>
                  <a:pt x="1015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1293166" y="2321393"/>
            <a:ext cx="609" cy="7315"/>
          </a:xfrm>
          <a:custGeom>
            <a:avLst/>
            <a:gdLst/>
            <a:ahLst/>
            <a:cxnLst/>
            <a:rect l="l" t="t" r="r" b="b"/>
            <a:pathLst>
              <a:path w="609" h="7315">
                <a:moveTo>
                  <a:pt x="0" y="7315"/>
                </a:moveTo>
                <a:lnTo>
                  <a:pt x="609" y="2438"/>
                </a:lnTo>
                <a:lnTo>
                  <a:pt x="2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1286659" y="2306349"/>
            <a:ext cx="3251" cy="3860"/>
          </a:xfrm>
          <a:custGeom>
            <a:avLst/>
            <a:gdLst/>
            <a:ahLst/>
            <a:cxnLst/>
            <a:rect l="l" t="t" r="r" b="b"/>
            <a:pathLst>
              <a:path w="3251" h="3860">
                <a:moveTo>
                  <a:pt x="0" y="0"/>
                </a:moveTo>
                <a:lnTo>
                  <a:pt x="3251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1283614" y="2315495"/>
            <a:ext cx="406" cy="1016"/>
          </a:xfrm>
          <a:custGeom>
            <a:avLst/>
            <a:gdLst/>
            <a:ahLst/>
            <a:cxnLst/>
            <a:rect l="l" t="t" r="r" b="b"/>
            <a:pathLst>
              <a:path w="406" h="1016">
                <a:moveTo>
                  <a:pt x="0" y="0"/>
                </a:moveTo>
                <a:lnTo>
                  <a:pt x="406" y="101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1283817" y="2315902"/>
            <a:ext cx="1828" cy="6705"/>
          </a:xfrm>
          <a:custGeom>
            <a:avLst/>
            <a:gdLst/>
            <a:ahLst/>
            <a:cxnLst/>
            <a:rect l="l" t="t" r="r" b="b"/>
            <a:pathLst>
              <a:path w="1828" h="6705">
                <a:moveTo>
                  <a:pt x="0" y="0"/>
                </a:moveTo>
                <a:lnTo>
                  <a:pt x="1422" y="3048"/>
                </a:lnTo>
                <a:lnTo>
                  <a:pt x="1828" y="670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1292759" y="2316107"/>
            <a:ext cx="406" cy="2641"/>
          </a:xfrm>
          <a:custGeom>
            <a:avLst/>
            <a:gdLst/>
            <a:ahLst/>
            <a:cxnLst/>
            <a:rect l="l" t="t" r="r" b="b"/>
            <a:pathLst>
              <a:path w="406" h="2641">
                <a:moveTo>
                  <a:pt x="0" y="0"/>
                </a:moveTo>
                <a:lnTo>
                  <a:pt x="406" y="26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1283008" y="2265700"/>
            <a:ext cx="6096" cy="5689"/>
          </a:xfrm>
          <a:custGeom>
            <a:avLst/>
            <a:gdLst/>
            <a:ahLst/>
            <a:cxnLst/>
            <a:rect l="l" t="t" r="r" b="b"/>
            <a:pathLst>
              <a:path w="6096" h="5689">
                <a:moveTo>
                  <a:pt x="6096" y="568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1283006" y="2280533"/>
            <a:ext cx="10769" cy="0"/>
          </a:xfrm>
          <a:custGeom>
            <a:avLst/>
            <a:gdLst/>
            <a:ahLst/>
            <a:cxnLst/>
            <a:rect l="l" t="t" r="r" b="b"/>
            <a:pathLst>
              <a:path w="10769">
                <a:moveTo>
                  <a:pt x="0" y="0"/>
                </a:moveTo>
                <a:lnTo>
                  <a:pt x="1076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1283614" y="2266716"/>
            <a:ext cx="8534" cy="7315"/>
          </a:xfrm>
          <a:custGeom>
            <a:avLst/>
            <a:gdLst/>
            <a:ahLst/>
            <a:cxnLst/>
            <a:rect l="l" t="t" r="r" b="b"/>
            <a:pathLst>
              <a:path w="8534" h="7315">
                <a:moveTo>
                  <a:pt x="0" y="0"/>
                </a:moveTo>
                <a:lnTo>
                  <a:pt x="8534" y="731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1306376" y="2212644"/>
            <a:ext cx="23177" cy="0"/>
          </a:xfrm>
          <a:custGeom>
            <a:avLst/>
            <a:gdLst/>
            <a:ahLst/>
            <a:cxnLst/>
            <a:rect l="l" t="t" r="r" b="b"/>
            <a:pathLst>
              <a:path w="23177">
                <a:moveTo>
                  <a:pt x="19926" y="0"/>
                </a:moveTo>
                <a:lnTo>
                  <a:pt x="23177" y="0"/>
                </a:lnTo>
                <a:lnTo>
                  <a:pt x="0" y="0"/>
                </a:lnTo>
                <a:lnTo>
                  <a:pt x="1992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1329551" y="2212644"/>
            <a:ext cx="69723" cy="0"/>
          </a:xfrm>
          <a:custGeom>
            <a:avLst/>
            <a:gdLst/>
            <a:ahLst/>
            <a:cxnLst/>
            <a:rect l="l" t="t" r="r" b="b"/>
            <a:pathLst>
              <a:path w="69722">
                <a:moveTo>
                  <a:pt x="0" y="0"/>
                </a:moveTo>
                <a:lnTo>
                  <a:pt x="69723" y="0"/>
                </a:lnTo>
                <a:lnTo>
                  <a:pt x="5001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1306382" y="2212644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528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1358822" y="2548032"/>
            <a:ext cx="50812" cy="75196"/>
          </a:xfrm>
          <a:custGeom>
            <a:avLst/>
            <a:gdLst/>
            <a:ahLst/>
            <a:cxnLst/>
            <a:rect l="l" t="t" r="r" b="b"/>
            <a:pathLst>
              <a:path w="50812" h="75196">
                <a:moveTo>
                  <a:pt x="609" y="7518"/>
                </a:moveTo>
                <a:lnTo>
                  <a:pt x="0" y="0"/>
                </a:lnTo>
                <a:lnTo>
                  <a:pt x="1219" y="13411"/>
                </a:lnTo>
                <a:lnTo>
                  <a:pt x="9956" y="38823"/>
                </a:lnTo>
                <a:lnTo>
                  <a:pt x="26428" y="59956"/>
                </a:lnTo>
                <a:lnTo>
                  <a:pt x="48983" y="74790"/>
                </a:lnTo>
                <a:lnTo>
                  <a:pt x="50812" y="7519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1358822" y="2514285"/>
            <a:ext cx="8128" cy="33743"/>
          </a:xfrm>
          <a:custGeom>
            <a:avLst/>
            <a:gdLst/>
            <a:ahLst/>
            <a:cxnLst/>
            <a:rect l="l" t="t" r="r" b="b"/>
            <a:pathLst>
              <a:path w="8128" h="33743">
                <a:moveTo>
                  <a:pt x="0" y="33743"/>
                </a:moveTo>
                <a:lnTo>
                  <a:pt x="1219" y="20332"/>
                </a:lnTo>
                <a:lnTo>
                  <a:pt x="8128" y="0"/>
                </a:lnTo>
                <a:lnTo>
                  <a:pt x="3860" y="1239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1366951" y="2499847"/>
            <a:ext cx="8940" cy="14439"/>
          </a:xfrm>
          <a:custGeom>
            <a:avLst/>
            <a:gdLst/>
            <a:ahLst/>
            <a:cxnLst/>
            <a:rect l="l" t="t" r="r" b="b"/>
            <a:pathLst>
              <a:path w="8940" h="14439">
                <a:moveTo>
                  <a:pt x="0" y="14439"/>
                </a:moveTo>
                <a:lnTo>
                  <a:pt x="1828" y="9359"/>
                </a:lnTo>
                <a:lnTo>
                  <a:pt x="8940" y="0"/>
                </a:lnTo>
                <a:lnTo>
                  <a:pt x="1828" y="9359"/>
                </a:lnTo>
                <a:lnTo>
                  <a:pt x="2844" y="793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1375895" y="2490914"/>
            <a:ext cx="6908" cy="8940"/>
          </a:xfrm>
          <a:custGeom>
            <a:avLst/>
            <a:gdLst/>
            <a:ahLst/>
            <a:cxnLst/>
            <a:rect l="l" t="t" r="r" b="b"/>
            <a:pathLst>
              <a:path w="6908" h="8940">
                <a:moveTo>
                  <a:pt x="0" y="8940"/>
                </a:moveTo>
                <a:lnTo>
                  <a:pt x="6908" y="0"/>
                </a:lnTo>
                <a:lnTo>
                  <a:pt x="4876" y="284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1385237" y="2466715"/>
            <a:ext cx="62814" cy="21158"/>
          </a:xfrm>
          <a:custGeom>
            <a:avLst/>
            <a:gdLst/>
            <a:ahLst/>
            <a:cxnLst/>
            <a:rect l="l" t="t" r="r" b="b"/>
            <a:pathLst>
              <a:path w="62814" h="21158">
                <a:moveTo>
                  <a:pt x="11188" y="13830"/>
                </a:moveTo>
                <a:lnTo>
                  <a:pt x="0" y="21158"/>
                </a:lnTo>
                <a:lnTo>
                  <a:pt x="22364" y="6515"/>
                </a:lnTo>
                <a:lnTo>
                  <a:pt x="48590" y="0"/>
                </a:lnTo>
                <a:lnTo>
                  <a:pt x="62814" y="123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1382805" y="2487863"/>
            <a:ext cx="2438" cy="3048"/>
          </a:xfrm>
          <a:custGeom>
            <a:avLst/>
            <a:gdLst/>
            <a:ahLst/>
            <a:cxnLst/>
            <a:rect l="l" t="t" r="r" b="b"/>
            <a:pathLst>
              <a:path w="2438" h="3048">
                <a:moveTo>
                  <a:pt x="2438" y="0"/>
                </a:moveTo>
                <a:lnTo>
                  <a:pt x="0" y="304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1399268" y="2212644"/>
            <a:ext cx="301853" cy="0"/>
          </a:xfrm>
          <a:custGeom>
            <a:avLst/>
            <a:gdLst/>
            <a:ahLst/>
            <a:cxnLst/>
            <a:rect l="l" t="t" r="r" b="b"/>
            <a:pathLst>
              <a:path w="301853">
                <a:moveTo>
                  <a:pt x="0" y="0"/>
                </a:moveTo>
                <a:lnTo>
                  <a:pt x="301853" y="0"/>
                </a:lnTo>
                <a:lnTo>
                  <a:pt x="27847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1406790" y="2598037"/>
            <a:ext cx="98171" cy="31292"/>
          </a:xfrm>
          <a:custGeom>
            <a:avLst/>
            <a:gdLst/>
            <a:ahLst/>
            <a:cxnLst/>
            <a:rect l="l" t="t" r="r" b="b"/>
            <a:pathLst>
              <a:path w="98171" h="31292">
                <a:moveTo>
                  <a:pt x="0" y="24180"/>
                </a:moveTo>
                <a:lnTo>
                  <a:pt x="1016" y="24790"/>
                </a:lnTo>
                <a:lnTo>
                  <a:pt x="27038" y="31292"/>
                </a:lnTo>
                <a:lnTo>
                  <a:pt x="53657" y="29057"/>
                </a:lnTo>
                <a:lnTo>
                  <a:pt x="78257" y="18287"/>
                </a:lnTo>
                <a:lnTo>
                  <a:pt x="98171" y="0"/>
                </a:lnTo>
                <a:lnTo>
                  <a:pt x="92684" y="506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1404352" y="2473228"/>
            <a:ext cx="3251" cy="2235"/>
          </a:xfrm>
          <a:custGeom>
            <a:avLst/>
            <a:gdLst/>
            <a:ahLst/>
            <a:cxnLst/>
            <a:rect l="l" t="t" r="r" b="b"/>
            <a:pathLst>
              <a:path w="3251" h="2235">
                <a:moveTo>
                  <a:pt x="3251" y="0"/>
                </a:moveTo>
                <a:lnTo>
                  <a:pt x="0" y="223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1447651" y="2467742"/>
            <a:ext cx="74383" cy="130289"/>
          </a:xfrm>
          <a:custGeom>
            <a:avLst/>
            <a:gdLst/>
            <a:ahLst/>
            <a:cxnLst/>
            <a:rect l="l" t="t" r="r" b="b"/>
            <a:pathLst>
              <a:path w="74383" h="130289">
                <a:moveTo>
                  <a:pt x="57315" y="130289"/>
                </a:moveTo>
                <a:lnTo>
                  <a:pt x="70116" y="106718"/>
                </a:lnTo>
                <a:lnTo>
                  <a:pt x="74383" y="80289"/>
                </a:lnTo>
                <a:lnTo>
                  <a:pt x="70116" y="53657"/>
                </a:lnTo>
                <a:lnTo>
                  <a:pt x="57315" y="30073"/>
                </a:lnTo>
                <a:lnTo>
                  <a:pt x="37401" y="11988"/>
                </a:lnTo>
                <a:lnTo>
                  <a:pt x="12801" y="1219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1474683" y="2475058"/>
            <a:ext cx="5080" cy="2235"/>
          </a:xfrm>
          <a:custGeom>
            <a:avLst/>
            <a:gdLst/>
            <a:ahLst/>
            <a:cxnLst/>
            <a:rect l="l" t="t" r="r" b="b"/>
            <a:pathLst>
              <a:path w="5080" h="2235">
                <a:moveTo>
                  <a:pt x="5080" y="2235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1515337" y="2517134"/>
            <a:ext cx="1828" cy="3454"/>
          </a:xfrm>
          <a:custGeom>
            <a:avLst/>
            <a:gdLst/>
            <a:ahLst/>
            <a:cxnLst/>
            <a:rect l="l" t="t" r="r" b="b"/>
            <a:pathLst>
              <a:path w="1828" h="3454">
                <a:moveTo>
                  <a:pt x="0" y="0"/>
                </a:moveTo>
                <a:lnTo>
                  <a:pt x="1828" y="345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1504966" y="2497820"/>
            <a:ext cx="8737" cy="16459"/>
          </a:xfrm>
          <a:custGeom>
            <a:avLst/>
            <a:gdLst/>
            <a:ahLst/>
            <a:cxnLst/>
            <a:rect l="l" t="t" r="r" b="b"/>
            <a:pathLst>
              <a:path w="8737" h="16459">
                <a:moveTo>
                  <a:pt x="0" y="0"/>
                </a:moveTo>
                <a:lnTo>
                  <a:pt x="8737" y="1645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1717785" y="2676697"/>
            <a:ext cx="90652" cy="70726"/>
          </a:xfrm>
          <a:custGeom>
            <a:avLst/>
            <a:gdLst/>
            <a:ahLst/>
            <a:cxnLst/>
            <a:rect l="l" t="t" r="r" b="b"/>
            <a:pathLst>
              <a:path w="90652" h="70726">
                <a:moveTo>
                  <a:pt x="89026" y="18288"/>
                </a:moveTo>
                <a:lnTo>
                  <a:pt x="32105" y="53251"/>
                </a:lnTo>
                <a:lnTo>
                  <a:pt x="90652" y="53251"/>
                </a:lnTo>
                <a:lnTo>
                  <a:pt x="90652" y="70726"/>
                </a:lnTo>
                <a:lnTo>
                  <a:pt x="0" y="70726"/>
                </a:lnTo>
                <a:lnTo>
                  <a:pt x="0" y="52438"/>
                </a:lnTo>
                <a:lnTo>
                  <a:pt x="59550" y="16052"/>
                </a:lnTo>
                <a:lnTo>
                  <a:pt x="0" y="16052"/>
                </a:lnTo>
                <a:lnTo>
                  <a:pt x="0" y="0"/>
                </a:lnTo>
                <a:lnTo>
                  <a:pt x="0" y="447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1717781" y="2675272"/>
            <a:ext cx="90652" cy="24587"/>
          </a:xfrm>
          <a:custGeom>
            <a:avLst/>
            <a:gdLst/>
            <a:ahLst/>
            <a:cxnLst/>
            <a:rect l="l" t="t" r="r" b="b"/>
            <a:pathLst>
              <a:path w="90652" h="24587">
                <a:moveTo>
                  <a:pt x="0" y="1422"/>
                </a:moveTo>
                <a:lnTo>
                  <a:pt x="0" y="0"/>
                </a:lnTo>
                <a:lnTo>
                  <a:pt x="90652" y="0"/>
                </a:lnTo>
                <a:lnTo>
                  <a:pt x="90652" y="18910"/>
                </a:lnTo>
                <a:lnTo>
                  <a:pt x="81305" y="2458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1724286" y="2675270"/>
            <a:ext cx="18084" cy="0"/>
          </a:xfrm>
          <a:custGeom>
            <a:avLst/>
            <a:gdLst/>
            <a:ahLst/>
            <a:cxnLst/>
            <a:rect l="l" t="t" r="r" b="b"/>
            <a:pathLst>
              <a:path w="18084">
                <a:moveTo>
                  <a:pt x="0" y="0"/>
                </a:moveTo>
                <a:lnTo>
                  <a:pt x="1808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1717782" y="2519570"/>
            <a:ext cx="34963" cy="67284"/>
          </a:xfrm>
          <a:custGeom>
            <a:avLst/>
            <a:gdLst/>
            <a:ahLst/>
            <a:cxnLst/>
            <a:rect l="l" t="t" r="r" b="b"/>
            <a:pathLst>
              <a:path w="34963" h="67284">
                <a:moveTo>
                  <a:pt x="34963" y="31915"/>
                </a:moveTo>
                <a:lnTo>
                  <a:pt x="34963" y="49999"/>
                </a:lnTo>
                <a:lnTo>
                  <a:pt x="15036" y="49999"/>
                </a:lnTo>
                <a:lnTo>
                  <a:pt x="15036" y="0"/>
                </a:lnTo>
                <a:lnTo>
                  <a:pt x="0" y="0"/>
                </a:lnTo>
                <a:lnTo>
                  <a:pt x="0" y="67284"/>
                </a:lnTo>
                <a:lnTo>
                  <a:pt x="29679" y="67284"/>
                </a:lnTo>
                <a:lnTo>
                  <a:pt x="24599" y="6728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1717781" y="2519573"/>
            <a:ext cx="0" cy="7924"/>
          </a:xfrm>
          <a:custGeom>
            <a:avLst/>
            <a:gdLst/>
            <a:ahLst/>
            <a:cxnLst/>
            <a:rect l="l" t="t" r="r" b="b"/>
            <a:pathLst>
              <a:path h="7924">
                <a:moveTo>
                  <a:pt x="0" y="7924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1717781" y="2421397"/>
            <a:ext cx="52844" cy="12204"/>
          </a:xfrm>
          <a:custGeom>
            <a:avLst/>
            <a:gdLst/>
            <a:ahLst/>
            <a:cxnLst/>
            <a:rect l="l" t="t" r="r" b="b"/>
            <a:pathLst>
              <a:path w="52844" h="12204">
                <a:moveTo>
                  <a:pt x="0" y="6705"/>
                </a:moveTo>
                <a:lnTo>
                  <a:pt x="0" y="0"/>
                </a:lnTo>
                <a:lnTo>
                  <a:pt x="0" y="12204"/>
                </a:lnTo>
                <a:lnTo>
                  <a:pt x="52844" y="12204"/>
                </a:lnTo>
                <a:lnTo>
                  <a:pt x="49593" y="1198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1717781" y="2371598"/>
            <a:ext cx="8737" cy="49796"/>
          </a:xfrm>
          <a:custGeom>
            <a:avLst/>
            <a:gdLst/>
            <a:ahLst/>
            <a:cxnLst/>
            <a:rect l="l" t="t" r="r" b="b"/>
            <a:pathLst>
              <a:path w="8737" h="49796">
                <a:moveTo>
                  <a:pt x="0" y="43294"/>
                </a:moveTo>
                <a:lnTo>
                  <a:pt x="0" y="49796"/>
                </a:lnTo>
                <a:lnTo>
                  <a:pt x="203" y="22161"/>
                </a:lnTo>
                <a:lnTo>
                  <a:pt x="1422" y="11582"/>
                </a:lnTo>
                <a:lnTo>
                  <a:pt x="4889" y="3860"/>
                </a:lnTo>
                <a:lnTo>
                  <a:pt x="8737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1717983" y="2384607"/>
            <a:ext cx="1016" cy="9144"/>
          </a:xfrm>
          <a:custGeom>
            <a:avLst/>
            <a:gdLst/>
            <a:ahLst/>
            <a:cxnLst/>
            <a:rect l="l" t="t" r="r" b="b"/>
            <a:pathLst>
              <a:path w="1016" h="9143">
                <a:moveTo>
                  <a:pt x="1016" y="0"/>
                </a:moveTo>
                <a:lnTo>
                  <a:pt x="0" y="914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1721241" y="2375460"/>
            <a:ext cx="1422" cy="3454"/>
          </a:xfrm>
          <a:custGeom>
            <a:avLst/>
            <a:gdLst/>
            <a:ahLst/>
            <a:cxnLst/>
            <a:rect l="l" t="t" r="r" b="b"/>
            <a:pathLst>
              <a:path w="1422" h="3454">
                <a:moveTo>
                  <a:pt x="0" y="3454"/>
                </a:moveTo>
                <a:lnTo>
                  <a:pt x="142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1755791" y="2366312"/>
            <a:ext cx="13411" cy="9550"/>
          </a:xfrm>
          <a:custGeom>
            <a:avLst/>
            <a:gdLst/>
            <a:ahLst/>
            <a:cxnLst/>
            <a:rect l="l" t="t" r="r" b="b"/>
            <a:pathLst>
              <a:path w="13411" h="9550">
                <a:moveTo>
                  <a:pt x="0" y="0"/>
                </a:moveTo>
                <a:lnTo>
                  <a:pt x="7721" y="3657"/>
                </a:lnTo>
                <a:lnTo>
                  <a:pt x="13411" y="955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1770635" y="2416112"/>
            <a:ext cx="37807" cy="17487"/>
          </a:xfrm>
          <a:custGeom>
            <a:avLst/>
            <a:gdLst/>
            <a:ahLst/>
            <a:cxnLst/>
            <a:rect l="l" t="t" r="r" b="b"/>
            <a:pathLst>
              <a:path w="37807" h="17487">
                <a:moveTo>
                  <a:pt x="4063" y="0"/>
                </a:moveTo>
                <a:lnTo>
                  <a:pt x="37807" y="0"/>
                </a:lnTo>
                <a:lnTo>
                  <a:pt x="37807" y="17487"/>
                </a:lnTo>
                <a:lnTo>
                  <a:pt x="0" y="1748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1701115" y="2212644"/>
            <a:ext cx="92887" cy="0"/>
          </a:xfrm>
          <a:custGeom>
            <a:avLst/>
            <a:gdLst/>
            <a:ahLst/>
            <a:cxnLst/>
            <a:rect l="l" t="t" r="r" b="b"/>
            <a:pathLst>
              <a:path w="92887">
                <a:moveTo>
                  <a:pt x="0" y="0"/>
                </a:moveTo>
                <a:lnTo>
                  <a:pt x="92887" y="0"/>
                </a:lnTo>
                <a:lnTo>
                  <a:pt x="69507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1747459" y="2555140"/>
            <a:ext cx="60985" cy="31711"/>
          </a:xfrm>
          <a:custGeom>
            <a:avLst/>
            <a:gdLst/>
            <a:ahLst/>
            <a:cxnLst/>
            <a:rect l="l" t="t" r="r" b="b"/>
            <a:pathLst>
              <a:path w="60985" h="31711">
                <a:moveTo>
                  <a:pt x="0" y="31711"/>
                </a:moveTo>
                <a:lnTo>
                  <a:pt x="60985" y="31711"/>
                </a:lnTo>
                <a:lnTo>
                  <a:pt x="6098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1735670" y="2382978"/>
            <a:ext cx="6299" cy="4673"/>
          </a:xfrm>
          <a:custGeom>
            <a:avLst/>
            <a:gdLst/>
            <a:ahLst/>
            <a:cxnLst/>
            <a:rect l="l" t="t" r="r" b="b"/>
            <a:pathLst>
              <a:path w="6299" h="4673">
                <a:moveTo>
                  <a:pt x="3454" y="1422"/>
                </a:moveTo>
                <a:lnTo>
                  <a:pt x="6299" y="0"/>
                </a:lnTo>
                <a:lnTo>
                  <a:pt x="2641" y="1828"/>
                </a:lnTo>
                <a:lnTo>
                  <a:pt x="0" y="467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1733026" y="2416112"/>
            <a:ext cx="26631" cy="0"/>
          </a:xfrm>
          <a:custGeom>
            <a:avLst/>
            <a:gdLst/>
            <a:ahLst/>
            <a:cxnLst/>
            <a:rect l="l" t="t" r="r" b="b"/>
            <a:pathLst>
              <a:path w="26631">
                <a:moveTo>
                  <a:pt x="0" y="0"/>
                </a:moveTo>
                <a:lnTo>
                  <a:pt x="2663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1741973" y="2382371"/>
            <a:ext cx="13004" cy="3251"/>
          </a:xfrm>
          <a:custGeom>
            <a:avLst/>
            <a:gdLst/>
            <a:ahLst/>
            <a:cxnLst/>
            <a:rect l="l" t="t" r="r" b="b"/>
            <a:pathLst>
              <a:path w="13004" h="3251">
                <a:moveTo>
                  <a:pt x="13004" y="3251"/>
                </a:moveTo>
                <a:lnTo>
                  <a:pt x="9956" y="1219"/>
                </a:lnTo>
                <a:lnTo>
                  <a:pt x="6096" y="0"/>
                </a:lnTo>
                <a:lnTo>
                  <a:pt x="0" y="609"/>
                </a:lnTo>
                <a:lnTo>
                  <a:pt x="1625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1732823" y="2402695"/>
            <a:ext cx="203" cy="10769"/>
          </a:xfrm>
          <a:custGeom>
            <a:avLst/>
            <a:gdLst/>
            <a:ahLst/>
            <a:cxnLst/>
            <a:rect l="l" t="t" r="r" b="b"/>
            <a:pathLst>
              <a:path w="203" h="10769">
                <a:moveTo>
                  <a:pt x="203" y="0"/>
                </a:moveTo>
                <a:lnTo>
                  <a:pt x="0" y="1076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1733026" y="2403510"/>
            <a:ext cx="0" cy="3251"/>
          </a:xfrm>
          <a:custGeom>
            <a:avLst/>
            <a:gdLst/>
            <a:ahLst/>
            <a:cxnLst/>
            <a:rect l="l" t="t" r="r" b="b"/>
            <a:pathLst>
              <a:path h="3251">
                <a:moveTo>
                  <a:pt x="0" y="0"/>
                </a:moveTo>
                <a:lnTo>
                  <a:pt x="0" y="325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1735672" y="2385824"/>
            <a:ext cx="1625" cy="1828"/>
          </a:xfrm>
          <a:custGeom>
            <a:avLst/>
            <a:gdLst/>
            <a:ahLst/>
            <a:cxnLst/>
            <a:rect l="l" t="t" r="r" b="b"/>
            <a:pathLst>
              <a:path w="1625" h="1828">
                <a:moveTo>
                  <a:pt x="1625" y="0"/>
                </a:moveTo>
                <a:lnTo>
                  <a:pt x="0" y="18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1733431" y="2393142"/>
            <a:ext cx="203" cy="2032"/>
          </a:xfrm>
          <a:custGeom>
            <a:avLst/>
            <a:gdLst/>
            <a:ahLst/>
            <a:cxnLst/>
            <a:rect l="l" t="t" r="r" b="b"/>
            <a:pathLst>
              <a:path w="203" h="2031">
                <a:moveTo>
                  <a:pt x="0" y="2031"/>
                </a:moveTo>
                <a:lnTo>
                  <a:pt x="2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1733840" y="2365094"/>
            <a:ext cx="7924" cy="2032"/>
          </a:xfrm>
          <a:custGeom>
            <a:avLst/>
            <a:gdLst/>
            <a:ahLst/>
            <a:cxnLst/>
            <a:rect l="l" t="t" r="r" b="b"/>
            <a:pathLst>
              <a:path w="7924" h="2031">
                <a:moveTo>
                  <a:pt x="7924" y="0"/>
                </a:moveTo>
                <a:lnTo>
                  <a:pt x="0" y="203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1767790" y="2537454"/>
            <a:ext cx="6705" cy="32118"/>
          </a:xfrm>
          <a:custGeom>
            <a:avLst/>
            <a:gdLst/>
            <a:ahLst/>
            <a:cxnLst/>
            <a:rect l="l" t="t" r="r" b="b"/>
            <a:pathLst>
              <a:path w="6705" h="32118">
                <a:moveTo>
                  <a:pt x="6705" y="32118"/>
                </a:moveTo>
                <a:lnTo>
                  <a:pt x="0" y="32118"/>
                </a:lnTo>
                <a:lnTo>
                  <a:pt x="0" y="0"/>
                </a:lnTo>
                <a:lnTo>
                  <a:pt x="0" y="1403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1770630" y="2518354"/>
            <a:ext cx="35775" cy="51219"/>
          </a:xfrm>
          <a:custGeom>
            <a:avLst/>
            <a:gdLst/>
            <a:ahLst/>
            <a:cxnLst/>
            <a:rect l="l" t="t" r="r" b="b"/>
            <a:pathLst>
              <a:path w="35775" h="51219">
                <a:moveTo>
                  <a:pt x="0" y="51219"/>
                </a:moveTo>
                <a:lnTo>
                  <a:pt x="22771" y="51219"/>
                </a:lnTo>
                <a:lnTo>
                  <a:pt x="22771" y="0"/>
                </a:lnTo>
                <a:lnTo>
                  <a:pt x="3577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1752737" y="2523020"/>
            <a:ext cx="15049" cy="37604"/>
          </a:xfrm>
          <a:custGeom>
            <a:avLst/>
            <a:gdLst/>
            <a:ahLst/>
            <a:cxnLst/>
            <a:rect l="l" t="t" r="r" b="b"/>
            <a:pathLst>
              <a:path w="15049" h="37604">
                <a:moveTo>
                  <a:pt x="15049" y="14439"/>
                </a:moveTo>
                <a:lnTo>
                  <a:pt x="15049" y="0"/>
                </a:lnTo>
                <a:lnTo>
                  <a:pt x="0" y="0"/>
                </a:lnTo>
                <a:lnTo>
                  <a:pt x="0" y="3760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1758641" y="2392330"/>
            <a:ext cx="406" cy="3860"/>
          </a:xfrm>
          <a:custGeom>
            <a:avLst/>
            <a:gdLst/>
            <a:ahLst/>
            <a:cxnLst/>
            <a:rect l="l" t="t" r="r" b="b"/>
            <a:pathLst>
              <a:path w="406" h="3860">
                <a:moveTo>
                  <a:pt x="0" y="0"/>
                </a:moveTo>
                <a:lnTo>
                  <a:pt x="406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1755181" y="2385824"/>
            <a:ext cx="3251" cy="5892"/>
          </a:xfrm>
          <a:custGeom>
            <a:avLst/>
            <a:gdLst/>
            <a:ahLst/>
            <a:cxnLst/>
            <a:rect l="l" t="t" r="r" b="b"/>
            <a:pathLst>
              <a:path w="3251" h="5892">
                <a:moveTo>
                  <a:pt x="0" y="0"/>
                </a:moveTo>
                <a:lnTo>
                  <a:pt x="2032" y="2844"/>
                </a:lnTo>
                <a:lnTo>
                  <a:pt x="3251" y="589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1748067" y="2382370"/>
            <a:ext cx="812" cy="203"/>
          </a:xfrm>
          <a:custGeom>
            <a:avLst/>
            <a:gdLst/>
            <a:ahLst/>
            <a:cxnLst/>
            <a:rect l="l" t="t" r="r" b="b"/>
            <a:pathLst>
              <a:path w="812" h="203">
                <a:moveTo>
                  <a:pt x="0" y="0"/>
                </a:moveTo>
                <a:lnTo>
                  <a:pt x="812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1750091" y="2382978"/>
            <a:ext cx="1841" cy="609"/>
          </a:xfrm>
          <a:custGeom>
            <a:avLst/>
            <a:gdLst/>
            <a:ahLst/>
            <a:cxnLst/>
            <a:rect l="l" t="t" r="r" b="b"/>
            <a:pathLst>
              <a:path w="1841" h="609">
                <a:moveTo>
                  <a:pt x="1841" y="60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1763515" y="2369971"/>
            <a:ext cx="2844" cy="2844"/>
          </a:xfrm>
          <a:custGeom>
            <a:avLst/>
            <a:gdLst/>
            <a:ahLst/>
            <a:cxnLst/>
            <a:rect l="l" t="t" r="r" b="b"/>
            <a:pathLst>
              <a:path w="2844" h="2844">
                <a:moveTo>
                  <a:pt x="0" y="0"/>
                </a:moveTo>
                <a:lnTo>
                  <a:pt x="2844" y="284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1764725" y="2371393"/>
            <a:ext cx="3670" cy="3657"/>
          </a:xfrm>
          <a:custGeom>
            <a:avLst/>
            <a:gdLst/>
            <a:ahLst/>
            <a:cxnLst/>
            <a:rect l="l" t="t" r="r" b="b"/>
            <a:pathLst>
              <a:path w="3670" h="3657">
                <a:moveTo>
                  <a:pt x="3670" y="3657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1774699" y="2398629"/>
            <a:ext cx="0" cy="14020"/>
          </a:xfrm>
          <a:custGeom>
            <a:avLst/>
            <a:gdLst/>
            <a:ahLst/>
            <a:cxnLst/>
            <a:rect l="l" t="t" r="r" b="b"/>
            <a:pathLst>
              <a:path h="14020">
                <a:moveTo>
                  <a:pt x="0" y="0"/>
                </a:moveTo>
                <a:lnTo>
                  <a:pt x="0" y="1402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1773473" y="2385014"/>
            <a:ext cx="419" cy="4064"/>
          </a:xfrm>
          <a:custGeom>
            <a:avLst/>
            <a:gdLst/>
            <a:ahLst/>
            <a:cxnLst/>
            <a:rect l="l" t="t" r="r" b="b"/>
            <a:pathLst>
              <a:path w="419" h="4063">
                <a:moveTo>
                  <a:pt x="0" y="0"/>
                </a:moveTo>
                <a:lnTo>
                  <a:pt x="419" y="406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1774496" y="2393955"/>
            <a:ext cx="0" cy="609"/>
          </a:xfrm>
          <a:custGeom>
            <a:avLst/>
            <a:gdLst/>
            <a:ahLst/>
            <a:cxnLst/>
            <a:rect l="l" t="t" r="r" b="b"/>
            <a:pathLst>
              <a:path h="609">
                <a:moveTo>
                  <a:pt x="0" y="60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1772857" y="2383185"/>
            <a:ext cx="419" cy="1422"/>
          </a:xfrm>
          <a:custGeom>
            <a:avLst/>
            <a:gdLst/>
            <a:ahLst/>
            <a:cxnLst/>
            <a:rect l="l" t="t" r="r" b="b"/>
            <a:pathLst>
              <a:path w="419" h="1422">
                <a:moveTo>
                  <a:pt x="419" y="1422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1794004" y="2212644"/>
            <a:ext cx="69507" cy="0"/>
          </a:xfrm>
          <a:custGeom>
            <a:avLst/>
            <a:gdLst/>
            <a:ahLst/>
            <a:cxnLst/>
            <a:rect l="l" t="t" r="r" b="b"/>
            <a:pathLst>
              <a:path w="69507">
                <a:moveTo>
                  <a:pt x="0" y="0"/>
                </a:moveTo>
                <a:lnTo>
                  <a:pt x="69507" y="0"/>
                </a:lnTo>
                <a:lnTo>
                  <a:pt x="4634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1793996" y="2518352"/>
            <a:ext cx="14439" cy="42278"/>
          </a:xfrm>
          <a:custGeom>
            <a:avLst/>
            <a:gdLst/>
            <a:ahLst/>
            <a:cxnLst/>
            <a:rect l="l" t="t" r="r" b="b"/>
            <a:pathLst>
              <a:path w="14439" h="42278">
                <a:moveTo>
                  <a:pt x="14439" y="42278"/>
                </a:moveTo>
                <a:lnTo>
                  <a:pt x="14439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1808436" y="2421397"/>
            <a:ext cx="0" cy="12204"/>
          </a:xfrm>
          <a:custGeom>
            <a:avLst/>
            <a:gdLst/>
            <a:ahLst/>
            <a:cxnLst/>
            <a:rect l="l" t="t" r="r" b="b"/>
            <a:pathLst>
              <a:path h="12204">
                <a:moveTo>
                  <a:pt x="0" y="6705"/>
                </a:moveTo>
                <a:lnTo>
                  <a:pt x="0" y="12204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1863519" y="2212644"/>
            <a:ext cx="69723" cy="0"/>
          </a:xfrm>
          <a:custGeom>
            <a:avLst/>
            <a:gdLst/>
            <a:ahLst/>
            <a:cxnLst/>
            <a:rect l="l" t="t" r="r" b="b"/>
            <a:pathLst>
              <a:path w="69723">
                <a:moveTo>
                  <a:pt x="0" y="0"/>
                </a:moveTo>
                <a:lnTo>
                  <a:pt x="69723" y="0"/>
                </a:lnTo>
                <a:lnTo>
                  <a:pt x="4654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1933243" y="2212644"/>
            <a:ext cx="69723" cy="0"/>
          </a:xfrm>
          <a:custGeom>
            <a:avLst/>
            <a:gdLst/>
            <a:ahLst/>
            <a:cxnLst/>
            <a:rect l="l" t="t" r="r" b="b"/>
            <a:pathLst>
              <a:path w="69723">
                <a:moveTo>
                  <a:pt x="0" y="0"/>
                </a:moveTo>
                <a:lnTo>
                  <a:pt x="69723" y="0"/>
                </a:lnTo>
                <a:lnTo>
                  <a:pt x="4634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2002969" y="2212644"/>
            <a:ext cx="52641" cy="0"/>
          </a:xfrm>
          <a:custGeom>
            <a:avLst/>
            <a:gdLst/>
            <a:ahLst/>
            <a:cxnLst/>
            <a:rect l="l" t="t" r="r" b="b"/>
            <a:pathLst>
              <a:path w="52641">
                <a:moveTo>
                  <a:pt x="21132" y="0"/>
                </a:moveTo>
                <a:lnTo>
                  <a:pt x="0" y="0"/>
                </a:lnTo>
                <a:lnTo>
                  <a:pt x="5264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2026132" y="2212644"/>
            <a:ext cx="17068" cy="0"/>
          </a:xfrm>
          <a:custGeom>
            <a:avLst/>
            <a:gdLst/>
            <a:ahLst/>
            <a:cxnLst/>
            <a:rect l="l" t="t" r="r" b="b"/>
            <a:pathLst>
              <a:path w="17068">
                <a:moveTo>
                  <a:pt x="0" y="0"/>
                </a:moveTo>
                <a:lnTo>
                  <a:pt x="1706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2049305" y="2212644"/>
            <a:ext cx="13220" cy="52641"/>
          </a:xfrm>
          <a:custGeom>
            <a:avLst/>
            <a:gdLst/>
            <a:ahLst/>
            <a:cxnLst/>
            <a:rect l="l" t="t" r="r" b="b"/>
            <a:pathLst>
              <a:path w="13220" h="52641">
                <a:moveTo>
                  <a:pt x="0" y="0"/>
                </a:moveTo>
                <a:lnTo>
                  <a:pt x="13220" y="0"/>
                </a:lnTo>
                <a:lnTo>
                  <a:pt x="13004" y="526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2062314" y="3511688"/>
            <a:ext cx="0" cy="556742"/>
          </a:xfrm>
          <a:custGeom>
            <a:avLst/>
            <a:gdLst/>
            <a:ahLst/>
            <a:cxnLst/>
            <a:rect l="l" t="t" r="r" b="b"/>
            <a:pathLst>
              <a:path h="556742">
                <a:moveTo>
                  <a:pt x="0" y="0"/>
                </a:moveTo>
                <a:lnTo>
                  <a:pt x="0" y="199251"/>
                </a:lnTo>
              </a:path>
              <a:path h="556742">
                <a:moveTo>
                  <a:pt x="0" y="0"/>
                </a:moveTo>
                <a:lnTo>
                  <a:pt x="0" y="956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2062314" y="3488519"/>
            <a:ext cx="0" cy="23177"/>
          </a:xfrm>
          <a:custGeom>
            <a:avLst/>
            <a:gdLst/>
            <a:ahLst/>
            <a:cxnLst/>
            <a:rect l="l" t="t" r="r" b="b"/>
            <a:pathLst>
              <a:path h="23177">
                <a:moveTo>
                  <a:pt x="0" y="23177"/>
                </a:moveTo>
                <a:lnTo>
                  <a:pt x="0" y="0"/>
                </a:lnTo>
                <a:lnTo>
                  <a:pt x="0" y="2317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2062314" y="3395837"/>
            <a:ext cx="0" cy="92684"/>
          </a:xfrm>
          <a:custGeom>
            <a:avLst/>
            <a:gdLst/>
            <a:ahLst/>
            <a:cxnLst/>
            <a:rect l="l" t="t" r="r" b="b"/>
            <a:pathLst>
              <a:path h="92684">
                <a:moveTo>
                  <a:pt x="0" y="92684"/>
                </a:moveTo>
                <a:lnTo>
                  <a:pt x="0" y="0"/>
                </a:lnTo>
                <a:lnTo>
                  <a:pt x="0" y="406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2062314" y="2862277"/>
            <a:ext cx="0" cy="533552"/>
          </a:xfrm>
          <a:custGeom>
            <a:avLst/>
            <a:gdLst/>
            <a:ahLst/>
            <a:cxnLst/>
            <a:rect l="l" t="t" r="r" b="b"/>
            <a:pathLst>
              <a:path h="533552">
                <a:moveTo>
                  <a:pt x="0" y="23164"/>
                </a:moveTo>
                <a:lnTo>
                  <a:pt x="0" y="0"/>
                </a:lnTo>
                <a:lnTo>
                  <a:pt x="0" y="53355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2062314" y="2838890"/>
            <a:ext cx="0" cy="23380"/>
          </a:xfrm>
          <a:custGeom>
            <a:avLst/>
            <a:gdLst/>
            <a:ahLst/>
            <a:cxnLst/>
            <a:rect l="l" t="t" r="r" b="b"/>
            <a:pathLst>
              <a:path h="23380">
                <a:moveTo>
                  <a:pt x="0" y="23380"/>
                </a:moveTo>
                <a:lnTo>
                  <a:pt x="0" y="0"/>
                </a:lnTo>
                <a:lnTo>
                  <a:pt x="0" y="2338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2062314" y="2834634"/>
            <a:ext cx="0" cy="21132"/>
          </a:xfrm>
          <a:custGeom>
            <a:avLst/>
            <a:gdLst/>
            <a:ahLst/>
            <a:cxnLst/>
            <a:rect l="l" t="t" r="r" b="b"/>
            <a:pathLst>
              <a:path h="21132">
                <a:moveTo>
                  <a:pt x="0" y="21132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2062519" y="2212639"/>
            <a:ext cx="0" cy="21551"/>
          </a:xfrm>
          <a:custGeom>
            <a:avLst/>
            <a:gdLst/>
            <a:ahLst/>
            <a:cxnLst/>
            <a:rect l="l" t="t" r="r" b="b"/>
            <a:pathLst>
              <a:path h="21551">
                <a:moveTo>
                  <a:pt x="0" y="21551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2062519" y="2234598"/>
            <a:ext cx="0" cy="1219"/>
          </a:xfrm>
          <a:custGeom>
            <a:avLst/>
            <a:gdLst/>
            <a:ahLst/>
            <a:cxnLst/>
            <a:rect l="l" t="t" r="r" b="b"/>
            <a:pathLst>
              <a:path h="1219">
                <a:moveTo>
                  <a:pt x="0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678003" y="1890080"/>
            <a:ext cx="27597" cy="563994"/>
          </a:xfrm>
          <a:custGeom>
            <a:avLst/>
            <a:gdLst/>
            <a:ahLst/>
            <a:cxnLst/>
            <a:rect l="l" t="t" r="r" b="b"/>
            <a:pathLst>
              <a:path w="27597" h="563994">
                <a:moveTo>
                  <a:pt x="27597" y="56399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2079000" y="1875074"/>
            <a:ext cx="67297" cy="293674"/>
          </a:xfrm>
          <a:custGeom>
            <a:avLst/>
            <a:gdLst/>
            <a:ahLst/>
            <a:cxnLst/>
            <a:rect l="l" t="t" r="r" b="b"/>
            <a:pathLst>
              <a:path w="67297" h="293674">
                <a:moveTo>
                  <a:pt x="0" y="0"/>
                </a:moveTo>
                <a:lnTo>
                  <a:pt x="67297" y="293674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6003" y="71740"/>
                </a:lnTo>
                <a:lnTo>
                  <a:pt x="334497" y="57275"/>
                </a:lnTo>
                <a:lnTo>
                  <a:pt x="330275" y="43805"/>
                </a:lnTo>
                <a:lnTo>
                  <a:pt x="323625" y="31618"/>
                </a:lnTo>
                <a:lnTo>
                  <a:pt x="314833" y="21003"/>
                </a:lnTo>
                <a:lnTo>
                  <a:pt x="304188" y="12245"/>
                </a:lnTo>
                <a:lnTo>
                  <a:pt x="291976" y="5634"/>
                </a:lnTo>
                <a:lnTo>
                  <a:pt x="278487" y="1456"/>
                </a:lnTo>
                <a:lnTo>
                  <a:pt x="264007" y="0"/>
                </a:lnTo>
                <a:lnTo>
                  <a:pt x="71743" y="0"/>
                </a:lnTo>
                <a:lnTo>
                  <a:pt x="57278" y="1507"/>
                </a:lnTo>
                <a:lnTo>
                  <a:pt x="43809" y="5731"/>
                </a:lnTo>
                <a:lnTo>
                  <a:pt x="31622" y="12382"/>
                </a:lnTo>
                <a:lnTo>
                  <a:pt x="21005" y="21174"/>
                </a:lnTo>
                <a:lnTo>
                  <a:pt x="12247" y="31818"/>
                </a:lnTo>
                <a:lnTo>
                  <a:pt x="5635" y="44029"/>
                </a:lnTo>
                <a:lnTo>
                  <a:pt x="1456" y="57517"/>
                </a:lnTo>
                <a:lnTo>
                  <a:pt x="0" y="71996"/>
                </a:lnTo>
                <a:lnTo>
                  <a:pt x="0" y="264260"/>
                </a:lnTo>
                <a:lnTo>
                  <a:pt x="1508" y="278724"/>
                </a:lnTo>
                <a:lnTo>
                  <a:pt x="5733" y="292192"/>
                </a:lnTo>
                <a:lnTo>
                  <a:pt x="12386" y="304377"/>
                </a:lnTo>
                <a:lnTo>
                  <a:pt x="21180" y="314991"/>
                </a:lnTo>
                <a:lnTo>
                  <a:pt x="31827" y="323747"/>
                </a:lnTo>
                <a:lnTo>
                  <a:pt x="44039" y="330357"/>
                </a:lnTo>
                <a:lnTo>
                  <a:pt x="57529" y="334534"/>
                </a:lnTo>
                <a:lnTo>
                  <a:pt x="72008" y="335991"/>
                </a:lnTo>
                <a:lnTo>
                  <a:pt x="264263" y="335990"/>
                </a:lnTo>
                <a:lnTo>
                  <a:pt x="278728" y="334485"/>
                </a:lnTo>
                <a:lnTo>
                  <a:pt x="292198" y="330263"/>
                </a:lnTo>
                <a:lnTo>
                  <a:pt x="304384" y="323612"/>
                </a:lnTo>
                <a:lnTo>
                  <a:pt x="315000" y="314820"/>
                </a:lnTo>
                <a:lnTo>
                  <a:pt x="323758" y="304175"/>
                </a:lnTo>
                <a:lnTo>
                  <a:pt x="330369" y="291964"/>
                </a:lnTo>
                <a:lnTo>
                  <a:pt x="334547" y="278474"/>
                </a:lnTo>
                <a:lnTo>
                  <a:pt x="336003" y="263994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4547" y="278474"/>
                </a:lnTo>
                <a:lnTo>
                  <a:pt x="330369" y="291964"/>
                </a:lnTo>
                <a:lnTo>
                  <a:pt x="323758" y="304175"/>
                </a:lnTo>
                <a:lnTo>
                  <a:pt x="315000" y="314820"/>
                </a:lnTo>
                <a:lnTo>
                  <a:pt x="304384" y="323612"/>
                </a:lnTo>
                <a:lnTo>
                  <a:pt x="292198" y="330263"/>
                </a:lnTo>
                <a:lnTo>
                  <a:pt x="278728" y="334485"/>
                </a:lnTo>
                <a:lnTo>
                  <a:pt x="264263" y="335990"/>
                </a:lnTo>
                <a:lnTo>
                  <a:pt x="264007" y="335991"/>
                </a:lnTo>
                <a:lnTo>
                  <a:pt x="72008" y="335991"/>
                </a:lnTo>
                <a:lnTo>
                  <a:pt x="57529" y="334534"/>
                </a:lnTo>
                <a:lnTo>
                  <a:pt x="44039" y="330357"/>
                </a:lnTo>
                <a:lnTo>
                  <a:pt x="31827" y="323747"/>
                </a:lnTo>
                <a:lnTo>
                  <a:pt x="21180" y="314991"/>
                </a:lnTo>
                <a:lnTo>
                  <a:pt x="12386" y="304377"/>
                </a:lnTo>
                <a:lnTo>
                  <a:pt x="5733" y="292192"/>
                </a:lnTo>
                <a:lnTo>
                  <a:pt x="1508" y="278724"/>
                </a:lnTo>
                <a:lnTo>
                  <a:pt x="0" y="264260"/>
                </a:lnTo>
                <a:lnTo>
                  <a:pt x="0" y="263994"/>
                </a:lnTo>
                <a:lnTo>
                  <a:pt x="0" y="71996"/>
                </a:lnTo>
                <a:lnTo>
                  <a:pt x="1456" y="57517"/>
                </a:lnTo>
                <a:lnTo>
                  <a:pt x="5635" y="44029"/>
                </a:lnTo>
                <a:lnTo>
                  <a:pt x="12247" y="31818"/>
                </a:lnTo>
                <a:lnTo>
                  <a:pt x="21005" y="21174"/>
                </a:lnTo>
                <a:lnTo>
                  <a:pt x="31622" y="12382"/>
                </a:lnTo>
                <a:lnTo>
                  <a:pt x="43809" y="5731"/>
                </a:lnTo>
                <a:lnTo>
                  <a:pt x="57278" y="1507"/>
                </a:lnTo>
                <a:lnTo>
                  <a:pt x="71743" y="0"/>
                </a:lnTo>
                <a:lnTo>
                  <a:pt x="72008" y="0"/>
                </a:lnTo>
                <a:lnTo>
                  <a:pt x="264007" y="0"/>
                </a:lnTo>
                <a:lnTo>
                  <a:pt x="278487" y="1456"/>
                </a:lnTo>
                <a:lnTo>
                  <a:pt x="291976" y="5634"/>
                </a:lnTo>
                <a:lnTo>
                  <a:pt x="304188" y="12245"/>
                </a:lnTo>
                <a:lnTo>
                  <a:pt x="314833" y="21003"/>
                </a:lnTo>
                <a:lnTo>
                  <a:pt x="323625" y="31618"/>
                </a:lnTo>
                <a:lnTo>
                  <a:pt x="330275" y="43805"/>
                </a:lnTo>
                <a:lnTo>
                  <a:pt x="334497" y="57275"/>
                </a:lnTo>
                <a:lnTo>
                  <a:pt x="336003" y="71740"/>
                </a:lnTo>
                <a:lnTo>
                  <a:pt x="336003" y="71996"/>
                </a:lnTo>
                <a:lnTo>
                  <a:pt x="336003" y="263994"/>
                </a:lnTo>
                <a:close/>
              </a:path>
            </a:pathLst>
          </a:custGeom>
          <a:ln w="16611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ln w="1841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  <a:lnTo>
                  <a:pt x="6223" y="715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  <a:lnTo>
                  <a:pt x="622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  <a:lnTo>
                  <a:pt x="0" y="166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  <a:lnTo>
                  <a:pt x="146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  <a:lnTo>
                  <a:pt x="1460" y="133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  <a:lnTo>
                  <a:pt x="40970" y="1712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1879" y="723"/>
                </a:lnTo>
                <a:lnTo>
                  <a:pt x="0" y="1155"/>
                </a:lnTo>
                <a:lnTo>
                  <a:pt x="5689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3784" y="342"/>
                </a:lnTo>
                <a:lnTo>
                  <a:pt x="1879" y="723"/>
                </a:lnTo>
                <a:lnTo>
                  <a:pt x="0" y="1155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1904" y="342"/>
                </a:lnTo>
                <a:lnTo>
                  <a:pt x="0" y="0"/>
                </a:lnTo>
                <a:lnTo>
                  <a:pt x="5689" y="115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3809" y="723"/>
                </a:lnTo>
                <a:lnTo>
                  <a:pt x="1904" y="342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5958396" y="10147077"/>
            <a:ext cx="49453" cy="44792"/>
          </a:xfrm>
          <a:custGeom>
            <a:avLst/>
            <a:gdLst/>
            <a:ahLst/>
            <a:cxnLst/>
            <a:rect l="l" t="t" r="r" b="b"/>
            <a:pathLst>
              <a:path w="49453" h="44792">
                <a:moveTo>
                  <a:pt x="39611" y="44792"/>
                </a:moveTo>
                <a:lnTo>
                  <a:pt x="49453" y="44792"/>
                </a:lnTo>
                <a:lnTo>
                  <a:pt x="47053" y="0"/>
                </a:lnTo>
                <a:lnTo>
                  <a:pt x="33756" y="0"/>
                </a:lnTo>
                <a:lnTo>
                  <a:pt x="29044" y="14884"/>
                </a:lnTo>
                <a:lnTo>
                  <a:pt x="27520" y="19939"/>
                </a:lnTo>
                <a:lnTo>
                  <a:pt x="25984" y="25781"/>
                </a:lnTo>
                <a:lnTo>
                  <a:pt x="24790" y="30962"/>
                </a:lnTo>
                <a:lnTo>
                  <a:pt x="24523" y="30962"/>
                </a:lnTo>
                <a:lnTo>
                  <a:pt x="23533" y="25717"/>
                </a:lnTo>
                <a:lnTo>
                  <a:pt x="22199" y="20129"/>
                </a:lnTo>
                <a:lnTo>
                  <a:pt x="20739" y="15024"/>
                </a:lnTo>
                <a:lnTo>
                  <a:pt x="16344" y="0"/>
                </a:lnTo>
                <a:lnTo>
                  <a:pt x="2857" y="0"/>
                </a:lnTo>
                <a:lnTo>
                  <a:pt x="0" y="44792"/>
                </a:lnTo>
                <a:lnTo>
                  <a:pt x="9372" y="44792"/>
                </a:lnTo>
                <a:lnTo>
                  <a:pt x="10236" y="27774"/>
                </a:lnTo>
                <a:lnTo>
                  <a:pt x="10502" y="22199"/>
                </a:lnTo>
                <a:lnTo>
                  <a:pt x="10769" y="15278"/>
                </a:lnTo>
                <a:lnTo>
                  <a:pt x="10972" y="9232"/>
                </a:lnTo>
                <a:lnTo>
                  <a:pt x="12230" y="15151"/>
                </a:lnTo>
                <a:lnTo>
                  <a:pt x="13690" y="21463"/>
                </a:lnTo>
                <a:lnTo>
                  <a:pt x="15151" y="26784"/>
                </a:lnTo>
                <a:lnTo>
                  <a:pt x="19938" y="44056"/>
                </a:lnTo>
                <a:lnTo>
                  <a:pt x="27851" y="44056"/>
                </a:lnTo>
                <a:lnTo>
                  <a:pt x="33299" y="26581"/>
                </a:lnTo>
                <a:lnTo>
                  <a:pt x="35026" y="21336"/>
                </a:lnTo>
                <a:lnTo>
                  <a:pt x="36880" y="14947"/>
                </a:lnTo>
                <a:lnTo>
                  <a:pt x="38353" y="9232"/>
                </a:lnTo>
                <a:lnTo>
                  <a:pt x="38480" y="9232"/>
                </a:lnTo>
                <a:lnTo>
                  <a:pt x="38480" y="15811"/>
                </a:lnTo>
                <a:lnTo>
                  <a:pt x="38684" y="22263"/>
                </a:lnTo>
                <a:lnTo>
                  <a:pt x="38874" y="27647"/>
                </a:lnTo>
                <a:lnTo>
                  <a:pt x="39611" y="4479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6015620" y="10146737"/>
            <a:ext cx="33235" cy="45593"/>
          </a:xfrm>
          <a:custGeom>
            <a:avLst/>
            <a:gdLst/>
            <a:ahLst/>
            <a:cxnLst/>
            <a:rect l="l" t="t" r="r" b="b"/>
            <a:pathLst>
              <a:path w="33235" h="45593">
                <a:moveTo>
                  <a:pt x="0" y="44932"/>
                </a:moveTo>
                <a:lnTo>
                  <a:pt x="2260" y="45262"/>
                </a:lnTo>
                <a:lnTo>
                  <a:pt x="5981" y="45593"/>
                </a:lnTo>
                <a:lnTo>
                  <a:pt x="10960" y="45593"/>
                </a:lnTo>
                <a:lnTo>
                  <a:pt x="19875" y="45593"/>
                </a:lnTo>
                <a:lnTo>
                  <a:pt x="25323" y="44132"/>
                </a:lnTo>
                <a:lnTo>
                  <a:pt x="28575" y="41541"/>
                </a:lnTo>
                <a:lnTo>
                  <a:pt x="31368" y="39357"/>
                </a:lnTo>
                <a:lnTo>
                  <a:pt x="33235" y="36156"/>
                </a:lnTo>
                <a:lnTo>
                  <a:pt x="33235" y="32042"/>
                </a:lnTo>
                <a:lnTo>
                  <a:pt x="33235" y="26263"/>
                </a:lnTo>
                <a:lnTo>
                  <a:pt x="29438" y="22339"/>
                </a:lnTo>
                <a:lnTo>
                  <a:pt x="24320" y="21005"/>
                </a:lnTo>
                <a:lnTo>
                  <a:pt x="24320" y="20878"/>
                </a:lnTo>
                <a:lnTo>
                  <a:pt x="29311" y="18948"/>
                </a:lnTo>
                <a:lnTo>
                  <a:pt x="31635" y="15290"/>
                </a:lnTo>
                <a:lnTo>
                  <a:pt x="31635" y="11366"/>
                </a:lnTo>
                <a:lnTo>
                  <a:pt x="31635" y="7251"/>
                </a:lnTo>
                <a:lnTo>
                  <a:pt x="29438" y="4191"/>
                </a:lnTo>
                <a:lnTo>
                  <a:pt x="26314" y="2527"/>
                </a:lnTo>
                <a:lnTo>
                  <a:pt x="23063" y="596"/>
                </a:lnTo>
                <a:lnTo>
                  <a:pt x="19278" y="0"/>
                </a:lnTo>
                <a:lnTo>
                  <a:pt x="13093" y="0"/>
                </a:lnTo>
                <a:lnTo>
                  <a:pt x="7975" y="0"/>
                </a:lnTo>
                <a:lnTo>
                  <a:pt x="2654" y="469"/>
                </a:lnTo>
                <a:lnTo>
                  <a:pt x="0" y="1003"/>
                </a:lnTo>
                <a:lnTo>
                  <a:pt x="0" y="4493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6025653" y="10154116"/>
            <a:ext cx="11506" cy="10706"/>
          </a:xfrm>
          <a:custGeom>
            <a:avLst/>
            <a:gdLst/>
            <a:ahLst/>
            <a:cxnLst/>
            <a:rect l="l" t="t" r="r" b="b"/>
            <a:pathLst>
              <a:path w="11506" h="10706">
                <a:moveTo>
                  <a:pt x="0" y="342"/>
                </a:moveTo>
                <a:lnTo>
                  <a:pt x="800" y="139"/>
                </a:lnTo>
                <a:lnTo>
                  <a:pt x="2057" y="0"/>
                </a:lnTo>
                <a:lnTo>
                  <a:pt x="4317" y="0"/>
                </a:lnTo>
                <a:lnTo>
                  <a:pt x="8902" y="0"/>
                </a:lnTo>
                <a:lnTo>
                  <a:pt x="11506" y="1803"/>
                </a:lnTo>
                <a:lnTo>
                  <a:pt x="11506" y="5194"/>
                </a:lnTo>
                <a:lnTo>
                  <a:pt x="11506" y="8508"/>
                </a:lnTo>
                <a:lnTo>
                  <a:pt x="8712" y="10706"/>
                </a:lnTo>
                <a:lnTo>
                  <a:pt x="3327" y="10706"/>
                </a:lnTo>
                <a:lnTo>
                  <a:pt x="0" y="10706"/>
                </a:lnTo>
                <a:lnTo>
                  <a:pt x="0" y="34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6025653" y="10172061"/>
            <a:ext cx="12560" cy="12827"/>
          </a:xfrm>
          <a:custGeom>
            <a:avLst/>
            <a:gdLst/>
            <a:ahLst/>
            <a:cxnLst/>
            <a:rect l="l" t="t" r="r" b="b"/>
            <a:pathLst>
              <a:path w="12560" h="12826">
                <a:moveTo>
                  <a:pt x="0" y="0"/>
                </a:moveTo>
                <a:lnTo>
                  <a:pt x="3454" y="0"/>
                </a:lnTo>
                <a:lnTo>
                  <a:pt x="8508" y="0"/>
                </a:lnTo>
                <a:lnTo>
                  <a:pt x="12560" y="1803"/>
                </a:lnTo>
                <a:lnTo>
                  <a:pt x="12560" y="6324"/>
                </a:lnTo>
                <a:lnTo>
                  <a:pt x="12560" y="11036"/>
                </a:lnTo>
                <a:lnTo>
                  <a:pt x="8508" y="12826"/>
                </a:lnTo>
                <a:lnTo>
                  <a:pt x="3924" y="12826"/>
                </a:lnTo>
                <a:lnTo>
                  <a:pt x="2197" y="12826"/>
                </a:lnTo>
                <a:lnTo>
                  <a:pt x="1003" y="12826"/>
                </a:lnTo>
                <a:lnTo>
                  <a:pt x="0" y="12636"/>
                </a:lnTo>
                <a:lnTo>
                  <a:pt x="0" y="0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6057027" y="10148665"/>
            <a:ext cx="19799" cy="43205"/>
          </a:xfrm>
          <a:custGeom>
            <a:avLst/>
            <a:gdLst/>
            <a:ahLst/>
            <a:cxnLst/>
            <a:rect l="l" t="t" r="r" b="b"/>
            <a:pathLst>
              <a:path w="19799" h="43205">
                <a:moveTo>
                  <a:pt x="10033" y="43205"/>
                </a:moveTo>
                <a:lnTo>
                  <a:pt x="19799" y="43205"/>
                </a:lnTo>
                <a:lnTo>
                  <a:pt x="19799" y="0"/>
                </a:lnTo>
                <a:lnTo>
                  <a:pt x="11493" y="0"/>
                </a:lnTo>
                <a:lnTo>
                  <a:pt x="0" y="5321"/>
                </a:lnTo>
                <a:lnTo>
                  <a:pt x="1663" y="12903"/>
                </a:lnTo>
                <a:lnTo>
                  <a:pt x="9906" y="8978"/>
                </a:lnTo>
                <a:lnTo>
                  <a:pt x="10033" y="8978"/>
                </a:lnTo>
                <a:lnTo>
                  <a:pt x="10033" y="43205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6282000" y="9900003"/>
            <a:ext cx="359999" cy="3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7024151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7024151" y="10135209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7017552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70121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7004330" y="10070861"/>
            <a:ext cx="10312" cy="57099"/>
          </a:xfrm>
          <a:custGeom>
            <a:avLst/>
            <a:gdLst/>
            <a:ahLst/>
            <a:cxnLst/>
            <a:rect l="l" t="t" r="r" b="b"/>
            <a:pathLst>
              <a:path w="10312" h="57099">
                <a:moveTo>
                  <a:pt x="5359" y="0"/>
                </a:moveTo>
                <a:lnTo>
                  <a:pt x="0" y="0"/>
                </a:lnTo>
                <a:lnTo>
                  <a:pt x="4965" y="57099"/>
                </a:lnTo>
                <a:lnTo>
                  <a:pt x="10312" y="57099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6998933" y="10008435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5346" y="0"/>
                </a:moveTo>
                <a:lnTo>
                  <a:pt x="0" y="0"/>
                </a:lnTo>
                <a:lnTo>
                  <a:pt x="4953" y="57086"/>
                </a:lnTo>
                <a:lnTo>
                  <a:pt x="10287" y="57086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7006730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699057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6990878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20"/>
                </a:ln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6958088" y="9941859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6967564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6962399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6954558" y="9941864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6954257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6950958" y="9941864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606" y="0"/>
                </a:lnTo>
                <a:lnTo>
                  <a:pt x="0" y="0"/>
                </a:lnTo>
                <a:lnTo>
                  <a:pt x="0" y="5334"/>
                </a:lnTo>
                <a:lnTo>
                  <a:pt x="5029" y="5334"/>
                </a:lnTo>
                <a:lnTo>
                  <a:pt x="6616" y="8382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4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6892702" y="9941864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5333" y="61252"/>
                </a:moveTo>
                <a:lnTo>
                  <a:pt x="9702" y="8382"/>
                </a:lnTo>
                <a:lnTo>
                  <a:pt x="9855" y="6654"/>
                </a:lnTo>
                <a:lnTo>
                  <a:pt x="13017" y="5334"/>
                </a:lnTo>
                <a:lnTo>
                  <a:pt x="16319" y="5334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lnTo>
                  <a:pt x="5333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6897127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6887528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34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6882376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10058" y="0"/>
                </a:moveTo>
                <a:lnTo>
                  <a:pt x="4724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68751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1" y="3"/>
                </a:lnTo>
                <a:lnTo>
                  <a:pt x="313" y="3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6875905" y="9939206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6875901" y="9939206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108191" y="0"/>
                </a:moveTo>
                <a:lnTo>
                  <a:pt x="723" y="0"/>
                </a:ln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6856175" y="9941864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46" y="61252"/>
                </a:moveTo>
                <a:lnTo>
                  <a:pt x="9931" y="8369"/>
                </a:lnTo>
                <a:lnTo>
                  <a:pt x="10083" y="6654"/>
                </a:lnTo>
                <a:lnTo>
                  <a:pt x="13246" y="5334"/>
                </a:lnTo>
                <a:lnTo>
                  <a:pt x="41478" y="5334"/>
                </a:lnTo>
                <a:lnTo>
                  <a:pt x="42684" y="2184"/>
                </a:lnTo>
                <a:lnTo>
                  <a:pt x="45745" y="0"/>
                </a:lnTo>
                <a:lnTo>
                  <a:pt x="12941" y="0"/>
                </a:lnTo>
                <a:lnTo>
                  <a:pt x="4648" y="7620"/>
                </a:lnTo>
                <a:lnTo>
                  <a:pt x="0" y="61252"/>
                </a:lnTo>
                <a:lnTo>
                  <a:pt x="5346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6860825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7620"/>
                </a:moveTo>
                <a:lnTo>
                  <a:pt x="8293" y="0"/>
                </a:ln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6850759" y="10008436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8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6853264" y="10005782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6845355" y="10070861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10286" y="0"/>
                </a:moveTo>
                <a:lnTo>
                  <a:pt x="4952" y="0"/>
                </a:ln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6847859" y="10068194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6842443" y="10130608"/>
            <a:ext cx="175107" cy="0"/>
          </a:xfrm>
          <a:custGeom>
            <a:avLst/>
            <a:gdLst/>
            <a:ahLst/>
            <a:cxnLst/>
            <a:rect l="l" t="t" r="r" b="b"/>
            <a:pathLst>
              <a:path w="175107">
                <a:moveTo>
                  <a:pt x="0" y="0"/>
                </a:moveTo>
                <a:lnTo>
                  <a:pt x="175107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6839794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6835137" y="10133267"/>
            <a:ext cx="189725" cy="2654"/>
          </a:xfrm>
          <a:custGeom>
            <a:avLst/>
            <a:gdLst/>
            <a:ahLst/>
            <a:cxnLst/>
            <a:rect l="l" t="t" r="r" b="b"/>
            <a:pathLst>
              <a:path w="189725" h="2654">
                <a:moveTo>
                  <a:pt x="189725" y="0"/>
                </a:moveTo>
                <a:lnTo>
                  <a:pt x="0" y="0"/>
                </a:lnTo>
                <a:lnTo>
                  <a:pt x="711" y="2654"/>
                </a:lnTo>
                <a:lnTo>
                  <a:pt x="189014" y="2654"/>
                </a:lnTo>
                <a:lnTo>
                  <a:pt x="18972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6834424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6835141" y="10135214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68751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6834417" y="10135214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7024151" y="10135209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6845352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0" y="57086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6847859" y="10070861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6847859" y="10065527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35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6842448" y="10127954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6845106" y="10133267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6835136" y="10135925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6839794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6839958" y="10130607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6990880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20"/>
                </a:move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6954565" y="9941864"/>
            <a:ext cx="8305" cy="7632"/>
          </a:xfrm>
          <a:custGeom>
            <a:avLst/>
            <a:gdLst/>
            <a:ahLst/>
            <a:cxnLst/>
            <a:rect l="l" t="t" r="r" b="b"/>
            <a:pathLst>
              <a:path w="8305" h="7632">
                <a:moveTo>
                  <a:pt x="8305" y="7632"/>
                </a:moveTo>
                <a:lnTo>
                  <a:pt x="8229" y="6819"/>
                </a:lnTo>
                <a:lnTo>
                  <a:pt x="8064" y="6045"/>
                </a:lnTo>
                <a:lnTo>
                  <a:pt x="7772" y="5334"/>
                </a:lnTo>
                <a:lnTo>
                  <a:pt x="6565" y="2184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52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6897127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6860827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6962324" y="9947198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6853267" y="1000312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6853267" y="1000843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6967562" y="10070867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6887704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6882370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6850706" y="10070867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6892867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6887535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6856114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6850762" y="10008948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6869421" y="9947198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6861524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6856171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6905724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6898032" y="9950251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6892698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6967728" y="10008440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6962401" y="10008440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6950958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6954259" y="9947205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6962867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6957571" y="9950251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6972903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4724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7009693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7004340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7024862" y="1013326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7017548" y="10127959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14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7004278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6998931" y="10008440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70121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6999166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6990580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6993890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7006730" y="1000311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6875905" y="9939206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6869120" y="9941864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6875905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6984093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6890401" y="10161963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27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6935868" y="10164064"/>
            <a:ext cx="34531" cy="44107"/>
          </a:xfrm>
          <a:custGeom>
            <a:avLst/>
            <a:gdLst/>
            <a:ahLst/>
            <a:cxnLst/>
            <a:rect l="l" t="t" r="r" b="b"/>
            <a:pathLst>
              <a:path w="34531" h="44107">
                <a:moveTo>
                  <a:pt x="29311" y="44107"/>
                </a:moveTo>
                <a:lnTo>
                  <a:pt x="29311" y="33591"/>
                </a:lnTo>
                <a:lnTo>
                  <a:pt x="34531" y="33591"/>
                </a:lnTo>
                <a:lnTo>
                  <a:pt x="34531" y="25857"/>
                </a:lnTo>
                <a:lnTo>
                  <a:pt x="29311" y="25857"/>
                </a:lnTo>
                <a:lnTo>
                  <a:pt x="29311" y="0"/>
                </a:lnTo>
                <a:lnTo>
                  <a:pt x="16624" y="0"/>
                </a:lnTo>
                <a:lnTo>
                  <a:pt x="0" y="26873"/>
                </a:lnTo>
                <a:lnTo>
                  <a:pt x="0" y="33591"/>
                </a:lnTo>
                <a:lnTo>
                  <a:pt x="19545" y="33591"/>
                </a:lnTo>
                <a:lnTo>
                  <a:pt x="19545" y="44107"/>
                </a:lnTo>
                <a:lnTo>
                  <a:pt x="29311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6945431" y="10171938"/>
            <a:ext cx="10248" cy="17983"/>
          </a:xfrm>
          <a:custGeom>
            <a:avLst/>
            <a:gdLst/>
            <a:ahLst/>
            <a:cxnLst/>
            <a:rect l="l" t="t" r="r" b="b"/>
            <a:pathLst>
              <a:path w="10248" h="17983">
                <a:moveTo>
                  <a:pt x="0" y="17983"/>
                </a:moveTo>
                <a:lnTo>
                  <a:pt x="76" y="17843"/>
                </a:lnTo>
                <a:lnTo>
                  <a:pt x="5905" y="8204"/>
                </a:lnTo>
                <a:lnTo>
                  <a:pt x="7404" y="5422"/>
                </a:lnTo>
                <a:lnTo>
                  <a:pt x="8623" y="2844"/>
                </a:lnTo>
                <a:lnTo>
                  <a:pt x="10045" y="0"/>
                </a:lnTo>
                <a:lnTo>
                  <a:pt x="10248" y="0"/>
                </a:lnTo>
                <a:lnTo>
                  <a:pt x="10109" y="2844"/>
                </a:lnTo>
                <a:lnTo>
                  <a:pt x="9982" y="5562"/>
                </a:lnTo>
                <a:lnTo>
                  <a:pt x="9982" y="8204"/>
                </a:lnTo>
                <a:lnTo>
                  <a:pt x="9982" y="17983"/>
                </a:lnTo>
                <a:lnTo>
                  <a:pt x="0" y="17983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2790151" y="1407350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2863883" y="3366002"/>
            <a:ext cx="1152537" cy="92633"/>
          </a:xfrm>
          <a:custGeom>
            <a:avLst/>
            <a:gdLst/>
            <a:ahLst/>
            <a:cxnLst/>
            <a:rect l="l" t="t" r="r" b="b"/>
            <a:pathLst>
              <a:path w="1152537" h="92633">
                <a:moveTo>
                  <a:pt x="639216" y="30340"/>
                </a:moveTo>
                <a:lnTo>
                  <a:pt x="522960" y="30340"/>
                </a:lnTo>
                <a:lnTo>
                  <a:pt x="273786" y="33985"/>
                </a:lnTo>
                <a:lnTo>
                  <a:pt x="150901" y="33985"/>
                </a:lnTo>
                <a:lnTo>
                  <a:pt x="582269" y="27355"/>
                </a:lnTo>
                <a:lnTo>
                  <a:pt x="606526" y="19659"/>
                </a:lnTo>
                <a:lnTo>
                  <a:pt x="610146" y="12611"/>
                </a:lnTo>
                <a:lnTo>
                  <a:pt x="616673" y="11544"/>
                </a:lnTo>
                <a:lnTo>
                  <a:pt x="597217" y="10579"/>
                </a:lnTo>
                <a:lnTo>
                  <a:pt x="581837" y="10795"/>
                </a:lnTo>
                <a:lnTo>
                  <a:pt x="582701" y="9944"/>
                </a:lnTo>
                <a:lnTo>
                  <a:pt x="564527" y="7162"/>
                </a:lnTo>
                <a:lnTo>
                  <a:pt x="557364" y="1917"/>
                </a:lnTo>
                <a:lnTo>
                  <a:pt x="553948" y="0"/>
                </a:lnTo>
                <a:lnTo>
                  <a:pt x="540702" y="101"/>
                </a:lnTo>
                <a:lnTo>
                  <a:pt x="522541" y="4597"/>
                </a:lnTo>
                <a:lnTo>
                  <a:pt x="520509" y="5232"/>
                </a:lnTo>
                <a:lnTo>
                  <a:pt x="511644" y="6629"/>
                </a:lnTo>
                <a:lnTo>
                  <a:pt x="511111" y="7696"/>
                </a:lnTo>
                <a:lnTo>
                  <a:pt x="496887" y="9626"/>
                </a:lnTo>
                <a:lnTo>
                  <a:pt x="446455" y="12611"/>
                </a:lnTo>
                <a:lnTo>
                  <a:pt x="103035" y="21475"/>
                </a:lnTo>
                <a:lnTo>
                  <a:pt x="59004" y="21475"/>
                </a:lnTo>
                <a:lnTo>
                  <a:pt x="27063" y="19659"/>
                </a:lnTo>
                <a:lnTo>
                  <a:pt x="0" y="13919"/>
                </a:lnTo>
                <a:lnTo>
                  <a:pt x="0" y="77406"/>
                </a:lnTo>
                <a:lnTo>
                  <a:pt x="19888" y="82067"/>
                </a:lnTo>
                <a:lnTo>
                  <a:pt x="35928" y="83769"/>
                </a:lnTo>
                <a:lnTo>
                  <a:pt x="64350" y="85585"/>
                </a:lnTo>
                <a:lnTo>
                  <a:pt x="158178" y="85585"/>
                </a:lnTo>
                <a:lnTo>
                  <a:pt x="531837" y="80251"/>
                </a:lnTo>
                <a:lnTo>
                  <a:pt x="635698" y="80251"/>
                </a:lnTo>
                <a:lnTo>
                  <a:pt x="886586" y="92633"/>
                </a:lnTo>
                <a:lnTo>
                  <a:pt x="999959" y="92633"/>
                </a:lnTo>
                <a:lnTo>
                  <a:pt x="1036599" y="90716"/>
                </a:lnTo>
                <a:lnTo>
                  <a:pt x="1040142" y="89865"/>
                </a:lnTo>
                <a:lnTo>
                  <a:pt x="1075182" y="82486"/>
                </a:lnTo>
                <a:lnTo>
                  <a:pt x="1103071" y="72974"/>
                </a:lnTo>
                <a:lnTo>
                  <a:pt x="1112037" y="62407"/>
                </a:lnTo>
                <a:lnTo>
                  <a:pt x="1115999" y="57492"/>
                </a:lnTo>
                <a:lnTo>
                  <a:pt x="1149337" y="46266"/>
                </a:lnTo>
                <a:lnTo>
                  <a:pt x="1152537" y="39116"/>
                </a:lnTo>
                <a:lnTo>
                  <a:pt x="1150721" y="39116"/>
                </a:lnTo>
                <a:lnTo>
                  <a:pt x="1124330" y="39319"/>
                </a:lnTo>
                <a:lnTo>
                  <a:pt x="1143571" y="38252"/>
                </a:lnTo>
                <a:lnTo>
                  <a:pt x="1109167" y="37503"/>
                </a:lnTo>
                <a:lnTo>
                  <a:pt x="1098473" y="28524"/>
                </a:lnTo>
                <a:lnTo>
                  <a:pt x="1089393" y="26708"/>
                </a:lnTo>
                <a:lnTo>
                  <a:pt x="1063536" y="33769"/>
                </a:lnTo>
                <a:lnTo>
                  <a:pt x="1052741" y="33655"/>
                </a:lnTo>
                <a:lnTo>
                  <a:pt x="1055623" y="35902"/>
                </a:lnTo>
                <a:lnTo>
                  <a:pt x="1049743" y="37503"/>
                </a:lnTo>
                <a:lnTo>
                  <a:pt x="992263" y="43713"/>
                </a:lnTo>
                <a:lnTo>
                  <a:pt x="990447" y="43713"/>
                </a:lnTo>
                <a:lnTo>
                  <a:pt x="890219" y="42849"/>
                </a:lnTo>
                <a:lnTo>
                  <a:pt x="639216" y="303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2863883" y="2502846"/>
            <a:ext cx="905065" cy="537565"/>
          </a:xfrm>
          <a:custGeom>
            <a:avLst/>
            <a:gdLst/>
            <a:ahLst/>
            <a:cxnLst/>
            <a:rect l="l" t="t" r="r" b="b"/>
            <a:pathLst>
              <a:path w="905065" h="537565">
                <a:moveTo>
                  <a:pt x="866508" y="391718"/>
                </a:moveTo>
                <a:lnTo>
                  <a:pt x="905065" y="379006"/>
                </a:lnTo>
                <a:lnTo>
                  <a:pt x="753122" y="370357"/>
                </a:lnTo>
                <a:lnTo>
                  <a:pt x="578739" y="361378"/>
                </a:lnTo>
                <a:lnTo>
                  <a:pt x="567410" y="360299"/>
                </a:lnTo>
                <a:lnTo>
                  <a:pt x="568058" y="84302"/>
                </a:lnTo>
                <a:lnTo>
                  <a:pt x="576922" y="11442"/>
                </a:lnTo>
                <a:lnTo>
                  <a:pt x="576922" y="0"/>
                </a:lnTo>
                <a:lnTo>
                  <a:pt x="573506" y="533"/>
                </a:lnTo>
                <a:lnTo>
                  <a:pt x="306476" y="11442"/>
                </a:lnTo>
                <a:lnTo>
                  <a:pt x="1524" y="17957"/>
                </a:lnTo>
                <a:lnTo>
                  <a:pt x="0" y="17945"/>
                </a:lnTo>
                <a:lnTo>
                  <a:pt x="0" y="508736"/>
                </a:lnTo>
                <a:lnTo>
                  <a:pt x="584085" y="537565"/>
                </a:lnTo>
                <a:lnTo>
                  <a:pt x="604913" y="537565"/>
                </a:lnTo>
                <a:lnTo>
                  <a:pt x="609092" y="536930"/>
                </a:lnTo>
                <a:lnTo>
                  <a:pt x="620204" y="532980"/>
                </a:lnTo>
                <a:lnTo>
                  <a:pt x="625436" y="531914"/>
                </a:lnTo>
                <a:lnTo>
                  <a:pt x="643394" y="525919"/>
                </a:lnTo>
                <a:lnTo>
                  <a:pt x="648627" y="524764"/>
                </a:lnTo>
                <a:lnTo>
                  <a:pt x="671817" y="517055"/>
                </a:lnTo>
                <a:lnTo>
                  <a:pt x="677049" y="515886"/>
                </a:lnTo>
                <a:lnTo>
                  <a:pt x="694994" y="509905"/>
                </a:lnTo>
                <a:lnTo>
                  <a:pt x="700227" y="508723"/>
                </a:lnTo>
                <a:lnTo>
                  <a:pt x="718070" y="502742"/>
                </a:lnTo>
                <a:lnTo>
                  <a:pt x="723303" y="501675"/>
                </a:lnTo>
                <a:lnTo>
                  <a:pt x="741260" y="495693"/>
                </a:lnTo>
                <a:lnTo>
                  <a:pt x="746506" y="494512"/>
                </a:lnTo>
                <a:lnTo>
                  <a:pt x="769696" y="486714"/>
                </a:lnTo>
                <a:lnTo>
                  <a:pt x="774928" y="485648"/>
                </a:lnTo>
                <a:lnTo>
                  <a:pt x="792873" y="479666"/>
                </a:lnTo>
                <a:lnTo>
                  <a:pt x="798106" y="478485"/>
                </a:lnTo>
                <a:lnTo>
                  <a:pt x="815962" y="472503"/>
                </a:lnTo>
                <a:lnTo>
                  <a:pt x="821194" y="471436"/>
                </a:lnTo>
                <a:lnTo>
                  <a:pt x="844486" y="463626"/>
                </a:lnTo>
                <a:lnTo>
                  <a:pt x="849718" y="462457"/>
                </a:lnTo>
                <a:lnTo>
                  <a:pt x="862330" y="458177"/>
                </a:lnTo>
                <a:lnTo>
                  <a:pt x="865428" y="456793"/>
                </a:lnTo>
                <a:lnTo>
                  <a:pt x="866508" y="391718"/>
                </a:lnTo>
                <a:close/>
              </a:path>
            </a:pathLst>
          </a:custGeom>
          <a:solidFill>
            <a:srgbClr val="A49E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2863877" y="1907946"/>
            <a:ext cx="1830451" cy="610793"/>
          </a:xfrm>
          <a:custGeom>
            <a:avLst/>
            <a:gdLst/>
            <a:ahLst/>
            <a:cxnLst/>
            <a:rect l="l" t="t" r="r" b="b"/>
            <a:pathLst>
              <a:path w="1830451" h="610793">
                <a:moveTo>
                  <a:pt x="1381315" y="528002"/>
                </a:moveTo>
                <a:lnTo>
                  <a:pt x="1525574" y="508457"/>
                </a:lnTo>
                <a:lnTo>
                  <a:pt x="1683918" y="481736"/>
                </a:lnTo>
                <a:lnTo>
                  <a:pt x="1795589" y="458127"/>
                </a:lnTo>
                <a:lnTo>
                  <a:pt x="1830451" y="448640"/>
                </a:lnTo>
                <a:lnTo>
                  <a:pt x="1830451" y="161899"/>
                </a:lnTo>
                <a:lnTo>
                  <a:pt x="1692795" y="130517"/>
                </a:lnTo>
                <a:lnTo>
                  <a:pt x="1536255" y="103809"/>
                </a:lnTo>
                <a:lnTo>
                  <a:pt x="1352892" y="78905"/>
                </a:lnTo>
                <a:lnTo>
                  <a:pt x="1173162" y="59359"/>
                </a:lnTo>
                <a:lnTo>
                  <a:pt x="970254" y="41516"/>
                </a:lnTo>
                <a:lnTo>
                  <a:pt x="735291" y="25590"/>
                </a:lnTo>
                <a:lnTo>
                  <a:pt x="487921" y="13081"/>
                </a:lnTo>
                <a:lnTo>
                  <a:pt x="231686" y="4216"/>
                </a:lnTo>
                <a:lnTo>
                  <a:pt x="94703" y="584"/>
                </a:lnTo>
                <a:lnTo>
                  <a:pt x="0" y="0"/>
                </a:lnTo>
                <a:lnTo>
                  <a:pt x="0" y="21793"/>
                </a:lnTo>
                <a:lnTo>
                  <a:pt x="16383" y="23774"/>
                </a:lnTo>
                <a:lnTo>
                  <a:pt x="67983" y="34353"/>
                </a:lnTo>
                <a:lnTo>
                  <a:pt x="92887" y="46850"/>
                </a:lnTo>
                <a:lnTo>
                  <a:pt x="92036" y="201142"/>
                </a:lnTo>
                <a:lnTo>
                  <a:pt x="92138" y="202958"/>
                </a:lnTo>
                <a:lnTo>
                  <a:pt x="135623" y="207022"/>
                </a:lnTo>
                <a:lnTo>
                  <a:pt x="194284" y="216001"/>
                </a:lnTo>
                <a:lnTo>
                  <a:pt x="204431" y="216001"/>
                </a:lnTo>
                <a:lnTo>
                  <a:pt x="218554" y="212255"/>
                </a:lnTo>
                <a:lnTo>
                  <a:pt x="227838" y="206806"/>
                </a:lnTo>
                <a:lnTo>
                  <a:pt x="230085" y="207670"/>
                </a:lnTo>
                <a:lnTo>
                  <a:pt x="220357" y="214071"/>
                </a:lnTo>
                <a:lnTo>
                  <a:pt x="188950" y="221881"/>
                </a:lnTo>
                <a:lnTo>
                  <a:pt x="142684" y="229031"/>
                </a:lnTo>
                <a:lnTo>
                  <a:pt x="93954" y="233743"/>
                </a:lnTo>
                <a:lnTo>
                  <a:pt x="92138" y="279476"/>
                </a:lnTo>
                <a:lnTo>
                  <a:pt x="91071" y="285889"/>
                </a:lnTo>
                <a:lnTo>
                  <a:pt x="87439" y="296570"/>
                </a:lnTo>
                <a:lnTo>
                  <a:pt x="62115" y="306819"/>
                </a:lnTo>
                <a:lnTo>
                  <a:pt x="14566" y="316217"/>
                </a:lnTo>
                <a:lnTo>
                  <a:pt x="0" y="318033"/>
                </a:lnTo>
                <a:lnTo>
                  <a:pt x="0" y="610793"/>
                </a:lnTo>
                <a:lnTo>
                  <a:pt x="87541" y="609854"/>
                </a:lnTo>
                <a:lnTo>
                  <a:pt x="304673" y="604520"/>
                </a:lnTo>
                <a:lnTo>
                  <a:pt x="571588" y="593826"/>
                </a:lnTo>
                <a:lnTo>
                  <a:pt x="769162" y="583145"/>
                </a:lnTo>
                <a:lnTo>
                  <a:pt x="976452" y="568401"/>
                </a:lnTo>
                <a:lnTo>
                  <a:pt x="978052" y="568083"/>
                </a:lnTo>
                <a:lnTo>
                  <a:pt x="988745" y="568185"/>
                </a:lnTo>
                <a:lnTo>
                  <a:pt x="994613" y="566585"/>
                </a:lnTo>
                <a:lnTo>
                  <a:pt x="1174877" y="551078"/>
                </a:lnTo>
                <a:lnTo>
                  <a:pt x="1252131" y="543191"/>
                </a:lnTo>
                <a:lnTo>
                  <a:pt x="1253947" y="543293"/>
                </a:lnTo>
                <a:lnTo>
                  <a:pt x="1381315" y="528002"/>
                </a:lnTo>
                <a:close/>
              </a:path>
            </a:pathLst>
          </a:custGeom>
          <a:solidFill>
            <a:srgbClr val="D2D5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2863874" y="2476347"/>
            <a:ext cx="1226705" cy="855573"/>
          </a:xfrm>
          <a:custGeom>
            <a:avLst/>
            <a:gdLst/>
            <a:ahLst/>
            <a:cxnLst/>
            <a:rect l="l" t="t" r="r" b="b"/>
            <a:pathLst>
              <a:path w="1226705" h="855573">
                <a:moveTo>
                  <a:pt x="1080642" y="21259"/>
                </a:moveTo>
                <a:lnTo>
                  <a:pt x="1126909" y="24790"/>
                </a:lnTo>
                <a:lnTo>
                  <a:pt x="1224889" y="92316"/>
                </a:lnTo>
                <a:lnTo>
                  <a:pt x="1224673" y="358165"/>
                </a:lnTo>
                <a:lnTo>
                  <a:pt x="1197635" y="366725"/>
                </a:lnTo>
                <a:lnTo>
                  <a:pt x="1154683" y="366509"/>
                </a:lnTo>
                <a:lnTo>
                  <a:pt x="1153617" y="379539"/>
                </a:lnTo>
                <a:lnTo>
                  <a:pt x="1058849" y="409359"/>
                </a:lnTo>
                <a:lnTo>
                  <a:pt x="1036078" y="409244"/>
                </a:lnTo>
                <a:lnTo>
                  <a:pt x="580466" y="386156"/>
                </a:lnTo>
                <a:lnTo>
                  <a:pt x="569137" y="384987"/>
                </a:lnTo>
                <a:lnTo>
                  <a:pt x="569887" y="112623"/>
                </a:lnTo>
                <a:lnTo>
                  <a:pt x="579818" y="26606"/>
                </a:lnTo>
                <a:lnTo>
                  <a:pt x="770978" y="16560"/>
                </a:lnTo>
                <a:lnTo>
                  <a:pt x="852195" y="10579"/>
                </a:lnTo>
                <a:lnTo>
                  <a:pt x="976452" y="16560"/>
                </a:lnTo>
                <a:lnTo>
                  <a:pt x="975601" y="14427"/>
                </a:lnTo>
                <a:lnTo>
                  <a:pt x="878789" y="8864"/>
                </a:lnTo>
                <a:lnTo>
                  <a:pt x="975601" y="2031"/>
                </a:lnTo>
                <a:lnTo>
                  <a:pt x="976452" y="0"/>
                </a:lnTo>
                <a:lnTo>
                  <a:pt x="769162" y="14744"/>
                </a:lnTo>
                <a:lnTo>
                  <a:pt x="571601" y="25425"/>
                </a:lnTo>
                <a:lnTo>
                  <a:pt x="304672" y="36106"/>
                </a:lnTo>
                <a:lnTo>
                  <a:pt x="87541" y="41452"/>
                </a:lnTo>
                <a:lnTo>
                  <a:pt x="0" y="42392"/>
                </a:lnTo>
                <a:lnTo>
                  <a:pt x="1536" y="44449"/>
                </a:lnTo>
                <a:lnTo>
                  <a:pt x="306489" y="37922"/>
                </a:lnTo>
                <a:lnTo>
                  <a:pt x="573519" y="27025"/>
                </a:lnTo>
                <a:lnTo>
                  <a:pt x="576935" y="26492"/>
                </a:lnTo>
                <a:lnTo>
                  <a:pt x="576935" y="37922"/>
                </a:lnTo>
                <a:lnTo>
                  <a:pt x="568058" y="110807"/>
                </a:lnTo>
                <a:lnTo>
                  <a:pt x="567423" y="386803"/>
                </a:lnTo>
                <a:lnTo>
                  <a:pt x="578751" y="387870"/>
                </a:lnTo>
                <a:lnTo>
                  <a:pt x="753122" y="396849"/>
                </a:lnTo>
                <a:lnTo>
                  <a:pt x="905078" y="405498"/>
                </a:lnTo>
                <a:lnTo>
                  <a:pt x="929335" y="405714"/>
                </a:lnTo>
                <a:lnTo>
                  <a:pt x="984567" y="409244"/>
                </a:lnTo>
                <a:lnTo>
                  <a:pt x="984567" y="675093"/>
                </a:lnTo>
                <a:lnTo>
                  <a:pt x="957122" y="676262"/>
                </a:lnTo>
                <a:lnTo>
                  <a:pt x="984567" y="677875"/>
                </a:lnTo>
                <a:lnTo>
                  <a:pt x="984681" y="734288"/>
                </a:lnTo>
                <a:lnTo>
                  <a:pt x="984465" y="758875"/>
                </a:lnTo>
                <a:lnTo>
                  <a:pt x="957326" y="758215"/>
                </a:lnTo>
                <a:lnTo>
                  <a:pt x="953808" y="760679"/>
                </a:lnTo>
                <a:lnTo>
                  <a:pt x="953477" y="743267"/>
                </a:lnTo>
                <a:lnTo>
                  <a:pt x="954125" y="674344"/>
                </a:lnTo>
                <a:lnTo>
                  <a:pt x="952525" y="578294"/>
                </a:lnTo>
                <a:lnTo>
                  <a:pt x="934885" y="553275"/>
                </a:lnTo>
                <a:lnTo>
                  <a:pt x="925271" y="553504"/>
                </a:lnTo>
                <a:lnTo>
                  <a:pt x="908075" y="577214"/>
                </a:lnTo>
                <a:lnTo>
                  <a:pt x="906475" y="744969"/>
                </a:lnTo>
                <a:lnTo>
                  <a:pt x="906373" y="757059"/>
                </a:lnTo>
                <a:lnTo>
                  <a:pt x="897813" y="761110"/>
                </a:lnTo>
                <a:lnTo>
                  <a:pt x="898994" y="765289"/>
                </a:lnTo>
                <a:lnTo>
                  <a:pt x="906259" y="766991"/>
                </a:lnTo>
                <a:lnTo>
                  <a:pt x="906259" y="778319"/>
                </a:lnTo>
                <a:lnTo>
                  <a:pt x="798766" y="772972"/>
                </a:lnTo>
                <a:lnTo>
                  <a:pt x="798652" y="759294"/>
                </a:lnTo>
                <a:lnTo>
                  <a:pt x="797686" y="571118"/>
                </a:lnTo>
                <a:lnTo>
                  <a:pt x="780072" y="546125"/>
                </a:lnTo>
                <a:lnTo>
                  <a:pt x="770229" y="546226"/>
                </a:lnTo>
                <a:lnTo>
                  <a:pt x="753021" y="569836"/>
                </a:lnTo>
                <a:lnTo>
                  <a:pt x="751420" y="769442"/>
                </a:lnTo>
                <a:lnTo>
                  <a:pt x="711568" y="768705"/>
                </a:lnTo>
                <a:lnTo>
                  <a:pt x="679615" y="779487"/>
                </a:lnTo>
                <a:lnTo>
                  <a:pt x="678764" y="796696"/>
                </a:lnTo>
                <a:lnTo>
                  <a:pt x="680262" y="841247"/>
                </a:lnTo>
                <a:lnTo>
                  <a:pt x="681329" y="781202"/>
                </a:lnTo>
                <a:lnTo>
                  <a:pt x="713384" y="770521"/>
                </a:lnTo>
                <a:lnTo>
                  <a:pt x="753452" y="771690"/>
                </a:lnTo>
                <a:lnTo>
                  <a:pt x="754849" y="571665"/>
                </a:lnTo>
                <a:lnTo>
                  <a:pt x="772045" y="547941"/>
                </a:lnTo>
                <a:lnTo>
                  <a:pt x="778255" y="547827"/>
                </a:lnTo>
                <a:lnTo>
                  <a:pt x="795985" y="572947"/>
                </a:lnTo>
                <a:lnTo>
                  <a:pt x="796937" y="775423"/>
                </a:lnTo>
                <a:lnTo>
                  <a:pt x="908176" y="780668"/>
                </a:lnTo>
                <a:lnTo>
                  <a:pt x="909891" y="579031"/>
                </a:lnTo>
                <a:lnTo>
                  <a:pt x="927087" y="555205"/>
                </a:lnTo>
                <a:lnTo>
                  <a:pt x="933069" y="554989"/>
                </a:lnTo>
                <a:lnTo>
                  <a:pt x="950810" y="580008"/>
                </a:lnTo>
                <a:lnTo>
                  <a:pt x="951661" y="782472"/>
                </a:lnTo>
                <a:lnTo>
                  <a:pt x="1063117" y="787717"/>
                </a:lnTo>
                <a:lnTo>
                  <a:pt x="1064501" y="587679"/>
                </a:lnTo>
                <a:lnTo>
                  <a:pt x="1081709" y="563968"/>
                </a:lnTo>
                <a:lnTo>
                  <a:pt x="1087793" y="563968"/>
                </a:lnTo>
                <a:lnTo>
                  <a:pt x="1089837" y="565569"/>
                </a:lnTo>
                <a:lnTo>
                  <a:pt x="1105636" y="588860"/>
                </a:lnTo>
                <a:lnTo>
                  <a:pt x="1106398" y="789647"/>
                </a:lnTo>
                <a:lnTo>
                  <a:pt x="1107249" y="790168"/>
                </a:lnTo>
                <a:lnTo>
                  <a:pt x="1176908" y="793483"/>
                </a:lnTo>
                <a:lnTo>
                  <a:pt x="1178737" y="795197"/>
                </a:lnTo>
                <a:lnTo>
                  <a:pt x="1179576" y="855573"/>
                </a:lnTo>
                <a:lnTo>
                  <a:pt x="1181176" y="809078"/>
                </a:lnTo>
                <a:lnTo>
                  <a:pt x="1180439" y="793483"/>
                </a:lnTo>
                <a:lnTo>
                  <a:pt x="1178737" y="791679"/>
                </a:lnTo>
                <a:lnTo>
                  <a:pt x="1108951" y="788466"/>
                </a:lnTo>
                <a:lnTo>
                  <a:pt x="1107452" y="587159"/>
                </a:lnTo>
                <a:lnTo>
                  <a:pt x="1091653" y="563752"/>
                </a:lnTo>
                <a:lnTo>
                  <a:pt x="1089609" y="562267"/>
                </a:lnTo>
                <a:lnTo>
                  <a:pt x="1079881" y="562267"/>
                </a:lnTo>
                <a:lnTo>
                  <a:pt x="1062685" y="585863"/>
                </a:lnTo>
                <a:lnTo>
                  <a:pt x="1061085" y="785469"/>
                </a:lnTo>
                <a:lnTo>
                  <a:pt x="1004023" y="783005"/>
                </a:lnTo>
                <a:lnTo>
                  <a:pt x="987463" y="781850"/>
                </a:lnTo>
                <a:lnTo>
                  <a:pt x="987361" y="409244"/>
                </a:lnTo>
                <a:lnTo>
                  <a:pt x="1034376" y="411060"/>
                </a:lnTo>
                <a:lnTo>
                  <a:pt x="1060551" y="411175"/>
                </a:lnTo>
                <a:lnTo>
                  <a:pt x="1155319" y="381355"/>
                </a:lnTo>
                <a:lnTo>
                  <a:pt x="1156500" y="368211"/>
                </a:lnTo>
                <a:lnTo>
                  <a:pt x="1199349" y="368439"/>
                </a:lnTo>
                <a:lnTo>
                  <a:pt x="1226502" y="359994"/>
                </a:lnTo>
                <a:lnTo>
                  <a:pt x="1226705" y="90614"/>
                </a:lnTo>
                <a:lnTo>
                  <a:pt x="1128712" y="22974"/>
                </a:lnTo>
                <a:lnTo>
                  <a:pt x="1082344" y="19557"/>
                </a:lnTo>
                <a:lnTo>
                  <a:pt x="1011186" y="15925"/>
                </a:lnTo>
                <a:lnTo>
                  <a:pt x="988644" y="16776"/>
                </a:lnTo>
                <a:lnTo>
                  <a:pt x="1080642" y="212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2863876" y="3151873"/>
            <a:ext cx="1621739" cy="253568"/>
          </a:xfrm>
          <a:custGeom>
            <a:avLst/>
            <a:gdLst/>
            <a:ahLst/>
            <a:cxnLst/>
            <a:rect l="l" t="t" r="r" b="b"/>
            <a:pathLst>
              <a:path w="1621739" h="253568">
                <a:moveTo>
                  <a:pt x="1271257" y="98729"/>
                </a:moveTo>
                <a:lnTo>
                  <a:pt x="1269022" y="102146"/>
                </a:lnTo>
                <a:lnTo>
                  <a:pt x="1269339" y="106210"/>
                </a:lnTo>
                <a:lnTo>
                  <a:pt x="1256309" y="107594"/>
                </a:lnTo>
                <a:lnTo>
                  <a:pt x="1254277" y="112293"/>
                </a:lnTo>
                <a:lnTo>
                  <a:pt x="1253197" y="117005"/>
                </a:lnTo>
                <a:lnTo>
                  <a:pt x="1206398" y="132499"/>
                </a:lnTo>
                <a:lnTo>
                  <a:pt x="1181176" y="133553"/>
                </a:lnTo>
                <a:lnTo>
                  <a:pt x="1179576" y="180047"/>
                </a:lnTo>
                <a:lnTo>
                  <a:pt x="1178407" y="184645"/>
                </a:lnTo>
                <a:lnTo>
                  <a:pt x="1147749" y="194792"/>
                </a:lnTo>
                <a:lnTo>
                  <a:pt x="1068133" y="191160"/>
                </a:lnTo>
                <a:lnTo>
                  <a:pt x="681862" y="171602"/>
                </a:lnTo>
                <a:lnTo>
                  <a:pt x="680262" y="165722"/>
                </a:lnTo>
                <a:lnTo>
                  <a:pt x="678764" y="121170"/>
                </a:lnTo>
                <a:lnTo>
                  <a:pt x="620953" y="139649"/>
                </a:lnTo>
                <a:lnTo>
                  <a:pt x="598309" y="139547"/>
                </a:lnTo>
                <a:lnTo>
                  <a:pt x="526922" y="136131"/>
                </a:lnTo>
                <a:lnTo>
                  <a:pt x="524890" y="134734"/>
                </a:lnTo>
                <a:lnTo>
                  <a:pt x="523620" y="130136"/>
                </a:lnTo>
                <a:lnTo>
                  <a:pt x="523722" y="12496"/>
                </a:lnTo>
                <a:lnTo>
                  <a:pt x="280847" y="0"/>
                </a:lnTo>
                <a:lnTo>
                  <a:pt x="280733" y="1816"/>
                </a:lnTo>
                <a:lnTo>
                  <a:pt x="281368" y="2451"/>
                </a:lnTo>
                <a:lnTo>
                  <a:pt x="280847" y="12725"/>
                </a:lnTo>
                <a:lnTo>
                  <a:pt x="279133" y="18478"/>
                </a:lnTo>
                <a:lnTo>
                  <a:pt x="0" y="104686"/>
                </a:lnTo>
                <a:lnTo>
                  <a:pt x="0" y="193941"/>
                </a:lnTo>
                <a:lnTo>
                  <a:pt x="492086" y="219367"/>
                </a:lnTo>
                <a:lnTo>
                  <a:pt x="511111" y="219798"/>
                </a:lnTo>
                <a:lnTo>
                  <a:pt x="511644" y="220764"/>
                </a:lnTo>
                <a:lnTo>
                  <a:pt x="520509" y="219367"/>
                </a:lnTo>
                <a:lnTo>
                  <a:pt x="522541" y="218719"/>
                </a:lnTo>
                <a:lnTo>
                  <a:pt x="540715" y="214236"/>
                </a:lnTo>
                <a:lnTo>
                  <a:pt x="553961" y="214134"/>
                </a:lnTo>
                <a:lnTo>
                  <a:pt x="557377" y="216065"/>
                </a:lnTo>
                <a:lnTo>
                  <a:pt x="564540" y="221297"/>
                </a:lnTo>
                <a:lnTo>
                  <a:pt x="582701" y="224066"/>
                </a:lnTo>
                <a:lnTo>
                  <a:pt x="597230" y="224713"/>
                </a:lnTo>
                <a:lnTo>
                  <a:pt x="616686" y="225679"/>
                </a:lnTo>
                <a:lnTo>
                  <a:pt x="990345" y="244373"/>
                </a:lnTo>
                <a:lnTo>
                  <a:pt x="992162" y="244259"/>
                </a:lnTo>
                <a:lnTo>
                  <a:pt x="1017054" y="246075"/>
                </a:lnTo>
                <a:lnTo>
                  <a:pt x="1052753" y="247789"/>
                </a:lnTo>
                <a:lnTo>
                  <a:pt x="1063536" y="247891"/>
                </a:lnTo>
                <a:lnTo>
                  <a:pt x="1089393" y="240842"/>
                </a:lnTo>
                <a:lnTo>
                  <a:pt x="1098486" y="242658"/>
                </a:lnTo>
                <a:lnTo>
                  <a:pt x="1109154" y="251625"/>
                </a:lnTo>
                <a:lnTo>
                  <a:pt x="1143571" y="252387"/>
                </a:lnTo>
                <a:lnTo>
                  <a:pt x="1150721" y="253238"/>
                </a:lnTo>
                <a:lnTo>
                  <a:pt x="1152550" y="253238"/>
                </a:lnTo>
                <a:lnTo>
                  <a:pt x="1194003" y="253568"/>
                </a:lnTo>
                <a:lnTo>
                  <a:pt x="1247000" y="237426"/>
                </a:lnTo>
                <a:lnTo>
                  <a:pt x="1248397" y="236994"/>
                </a:lnTo>
                <a:lnTo>
                  <a:pt x="1621637" y="120523"/>
                </a:lnTo>
                <a:lnTo>
                  <a:pt x="1621739" y="68287"/>
                </a:lnTo>
                <a:lnTo>
                  <a:pt x="1562214" y="65189"/>
                </a:lnTo>
                <a:lnTo>
                  <a:pt x="1561261" y="64211"/>
                </a:lnTo>
                <a:lnTo>
                  <a:pt x="1557629" y="67094"/>
                </a:lnTo>
                <a:lnTo>
                  <a:pt x="1444891" y="102146"/>
                </a:lnTo>
                <a:lnTo>
                  <a:pt x="1434757" y="102146"/>
                </a:lnTo>
                <a:lnTo>
                  <a:pt x="1427683" y="100330"/>
                </a:lnTo>
                <a:lnTo>
                  <a:pt x="1418932" y="90919"/>
                </a:lnTo>
                <a:lnTo>
                  <a:pt x="1418932" y="56959"/>
                </a:lnTo>
                <a:lnTo>
                  <a:pt x="1351089" y="54063"/>
                </a:lnTo>
                <a:lnTo>
                  <a:pt x="1254277" y="49784"/>
                </a:lnTo>
                <a:lnTo>
                  <a:pt x="1254912" y="52362"/>
                </a:lnTo>
                <a:lnTo>
                  <a:pt x="1256195" y="99263"/>
                </a:lnTo>
                <a:lnTo>
                  <a:pt x="1271257" y="98729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3662525" y="3205300"/>
            <a:ext cx="107607" cy="49364"/>
          </a:xfrm>
          <a:custGeom>
            <a:avLst/>
            <a:gdLst/>
            <a:ahLst/>
            <a:cxnLst/>
            <a:rect l="l" t="t" r="r" b="b"/>
            <a:pathLst>
              <a:path w="107607" h="49364">
                <a:moveTo>
                  <a:pt x="107607" y="49364"/>
                </a:moveTo>
                <a:lnTo>
                  <a:pt x="107607" y="38036"/>
                </a:lnTo>
                <a:lnTo>
                  <a:pt x="100342" y="36321"/>
                </a:lnTo>
                <a:lnTo>
                  <a:pt x="99161" y="32156"/>
                </a:lnTo>
                <a:lnTo>
                  <a:pt x="85585" y="34505"/>
                </a:lnTo>
                <a:lnTo>
                  <a:pt x="57594" y="34620"/>
                </a:lnTo>
                <a:lnTo>
                  <a:pt x="114" y="44018"/>
                </a:lnTo>
                <a:lnTo>
                  <a:pt x="107607" y="49364"/>
                </a:lnTo>
                <a:close/>
              </a:path>
              <a:path w="107607" h="49364">
                <a:moveTo>
                  <a:pt x="114" y="44018"/>
                </a:moveTo>
                <a:lnTo>
                  <a:pt x="57594" y="34620"/>
                </a:lnTo>
                <a:lnTo>
                  <a:pt x="53428" y="33121"/>
                </a:lnTo>
                <a:lnTo>
                  <a:pt x="53428" y="29273"/>
                </a:lnTo>
                <a:lnTo>
                  <a:pt x="64223" y="25526"/>
                </a:lnTo>
                <a:lnTo>
                  <a:pt x="98729" y="25526"/>
                </a:lnTo>
                <a:lnTo>
                  <a:pt x="99161" y="32156"/>
                </a:lnTo>
                <a:lnTo>
                  <a:pt x="107708" y="28105"/>
                </a:lnTo>
                <a:lnTo>
                  <a:pt x="107823" y="16027"/>
                </a:lnTo>
                <a:lnTo>
                  <a:pt x="104292" y="12496"/>
                </a:lnTo>
                <a:lnTo>
                  <a:pt x="102260" y="11429"/>
                </a:lnTo>
                <a:lnTo>
                  <a:pt x="100660" y="0"/>
                </a:lnTo>
                <a:lnTo>
                  <a:pt x="0" y="30340"/>
                </a:lnTo>
                <a:lnTo>
                  <a:pt x="114" y="44018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3850265" y="2082275"/>
            <a:ext cx="267881" cy="43383"/>
          </a:xfrm>
          <a:custGeom>
            <a:avLst/>
            <a:gdLst/>
            <a:ahLst/>
            <a:cxnLst/>
            <a:rect l="l" t="t" r="r" b="b"/>
            <a:pathLst>
              <a:path w="267881" h="43383">
                <a:moveTo>
                  <a:pt x="1816" y="0"/>
                </a:moveTo>
                <a:lnTo>
                  <a:pt x="0" y="21589"/>
                </a:lnTo>
                <a:lnTo>
                  <a:pt x="2997" y="31407"/>
                </a:lnTo>
                <a:lnTo>
                  <a:pt x="15811" y="36436"/>
                </a:lnTo>
                <a:lnTo>
                  <a:pt x="37299" y="39852"/>
                </a:lnTo>
                <a:lnTo>
                  <a:pt x="74587" y="43383"/>
                </a:lnTo>
                <a:lnTo>
                  <a:pt x="189776" y="43383"/>
                </a:lnTo>
                <a:lnTo>
                  <a:pt x="227711" y="40385"/>
                </a:lnTo>
                <a:lnTo>
                  <a:pt x="256133" y="35051"/>
                </a:lnTo>
                <a:lnTo>
                  <a:pt x="264464" y="30873"/>
                </a:lnTo>
                <a:lnTo>
                  <a:pt x="267881" y="23393"/>
                </a:lnTo>
                <a:lnTo>
                  <a:pt x="267030" y="2349"/>
                </a:lnTo>
                <a:lnTo>
                  <a:pt x="264248" y="101"/>
                </a:lnTo>
                <a:lnTo>
                  <a:pt x="259981" y="5130"/>
                </a:lnTo>
                <a:lnTo>
                  <a:pt x="246837" y="9728"/>
                </a:lnTo>
                <a:lnTo>
                  <a:pt x="222364" y="13779"/>
                </a:lnTo>
                <a:lnTo>
                  <a:pt x="182613" y="16776"/>
                </a:lnTo>
                <a:lnTo>
                  <a:pt x="85267" y="16776"/>
                </a:lnTo>
                <a:lnTo>
                  <a:pt x="58661" y="14960"/>
                </a:lnTo>
                <a:lnTo>
                  <a:pt x="28321" y="11429"/>
                </a:lnTo>
                <a:lnTo>
                  <a:pt x="8978" y="5880"/>
                </a:lnTo>
                <a:lnTo>
                  <a:pt x="1816" y="0"/>
                </a:lnTo>
                <a:close/>
              </a:path>
            </a:pathLst>
          </a:custGeom>
          <a:solidFill>
            <a:srgbClr val="858B8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3850698" y="2451131"/>
            <a:ext cx="267449" cy="834301"/>
          </a:xfrm>
          <a:custGeom>
            <a:avLst/>
            <a:gdLst/>
            <a:ahLst/>
            <a:cxnLst/>
            <a:rect l="l" t="t" r="r" b="b"/>
            <a:pathLst>
              <a:path w="267449" h="834301">
                <a:moveTo>
                  <a:pt x="635" y="807059"/>
                </a:moveTo>
                <a:lnTo>
                  <a:pt x="17195" y="808227"/>
                </a:lnTo>
                <a:lnTo>
                  <a:pt x="74256" y="810691"/>
                </a:lnTo>
                <a:lnTo>
                  <a:pt x="75857" y="611085"/>
                </a:lnTo>
                <a:lnTo>
                  <a:pt x="93065" y="587476"/>
                </a:lnTo>
                <a:lnTo>
                  <a:pt x="102793" y="587476"/>
                </a:lnTo>
                <a:lnTo>
                  <a:pt x="104825" y="588962"/>
                </a:lnTo>
                <a:lnTo>
                  <a:pt x="120637" y="612368"/>
                </a:lnTo>
                <a:lnTo>
                  <a:pt x="122135" y="813676"/>
                </a:lnTo>
                <a:lnTo>
                  <a:pt x="191909" y="816889"/>
                </a:lnTo>
                <a:lnTo>
                  <a:pt x="193611" y="818705"/>
                </a:lnTo>
                <a:lnTo>
                  <a:pt x="194360" y="834301"/>
                </a:lnTo>
                <a:lnTo>
                  <a:pt x="219583" y="833234"/>
                </a:lnTo>
                <a:lnTo>
                  <a:pt x="266382" y="817740"/>
                </a:lnTo>
                <a:lnTo>
                  <a:pt x="267449" y="813041"/>
                </a:lnTo>
                <a:lnTo>
                  <a:pt x="267449" y="415975"/>
                </a:lnTo>
                <a:lnTo>
                  <a:pt x="267131" y="101"/>
                </a:lnTo>
                <a:lnTo>
                  <a:pt x="265315" y="0"/>
                </a:lnTo>
                <a:lnTo>
                  <a:pt x="258787" y="2133"/>
                </a:lnTo>
                <a:lnTo>
                  <a:pt x="189877" y="9715"/>
                </a:lnTo>
                <a:lnTo>
                  <a:pt x="9613" y="25107"/>
                </a:lnTo>
                <a:lnTo>
                  <a:pt x="0" y="25006"/>
                </a:lnTo>
                <a:lnTo>
                  <a:pt x="0" y="41884"/>
                </a:lnTo>
                <a:lnTo>
                  <a:pt x="1816" y="41986"/>
                </a:lnTo>
                <a:lnTo>
                  <a:pt x="24358" y="41135"/>
                </a:lnTo>
                <a:lnTo>
                  <a:pt x="95529" y="44767"/>
                </a:lnTo>
                <a:lnTo>
                  <a:pt x="141897" y="48183"/>
                </a:lnTo>
                <a:lnTo>
                  <a:pt x="239877" y="115823"/>
                </a:lnTo>
                <a:lnTo>
                  <a:pt x="239661" y="385203"/>
                </a:lnTo>
                <a:lnTo>
                  <a:pt x="212521" y="393649"/>
                </a:lnTo>
                <a:lnTo>
                  <a:pt x="169684" y="393433"/>
                </a:lnTo>
                <a:lnTo>
                  <a:pt x="168503" y="406577"/>
                </a:lnTo>
                <a:lnTo>
                  <a:pt x="73723" y="436384"/>
                </a:lnTo>
                <a:lnTo>
                  <a:pt x="47548" y="436270"/>
                </a:lnTo>
                <a:lnTo>
                  <a:pt x="533" y="434466"/>
                </a:lnTo>
                <a:lnTo>
                  <a:pt x="635" y="807059"/>
                </a:lnTo>
                <a:close/>
              </a:path>
            </a:pathLst>
          </a:custGeom>
          <a:solidFill>
            <a:srgbClr val="FBFF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2863877" y="1905798"/>
            <a:ext cx="1830451" cy="1558188"/>
          </a:xfrm>
          <a:custGeom>
            <a:avLst/>
            <a:gdLst/>
            <a:ahLst/>
            <a:cxnLst/>
            <a:rect l="l" t="t" r="r" b="b"/>
            <a:pathLst>
              <a:path w="1830451" h="1558188">
                <a:moveTo>
                  <a:pt x="18097" y="1544091"/>
                </a:moveTo>
                <a:lnTo>
                  <a:pt x="34124" y="1545793"/>
                </a:lnTo>
                <a:lnTo>
                  <a:pt x="62649" y="1547507"/>
                </a:lnTo>
                <a:lnTo>
                  <a:pt x="159880" y="1547507"/>
                </a:lnTo>
                <a:lnTo>
                  <a:pt x="533654" y="1542160"/>
                </a:lnTo>
                <a:lnTo>
                  <a:pt x="633882" y="1542160"/>
                </a:lnTo>
                <a:lnTo>
                  <a:pt x="884872" y="1554657"/>
                </a:lnTo>
                <a:lnTo>
                  <a:pt x="1001776" y="1554657"/>
                </a:lnTo>
                <a:lnTo>
                  <a:pt x="1034364" y="1552955"/>
                </a:lnTo>
                <a:lnTo>
                  <a:pt x="1059268" y="1556473"/>
                </a:lnTo>
                <a:lnTo>
                  <a:pt x="1087691" y="1558188"/>
                </a:lnTo>
                <a:lnTo>
                  <a:pt x="1152969" y="1558188"/>
                </a:lnTo>
                <a:lnTo>
                  <a:pt x="1194435" y="1555191"/>
                </a:lnTo>
                <a:lnTo>
                  <a:pt x="1218907" y="1549323"/>
                </a:lnTo>
                <a:lnTo>
                  <a:pt x="1249680" y="1537461"/>
                </a:lnTo>
                <a:lnTo>
                  <a:pt x="1251394" y="1483918"/>
                </a:lnTo>
                <a:lnTo>
                  <a:pt x="1621205" y="1369694"/>
                </a:lnTo>
                <a:lnTo>
                  <a:pt x="1623453" y="1368424"/>
                </a:lnTo>
                <a:lnTo>
                  <a:pt x="1623453" y="1312532"/>
                </a:lnTo>
                <a:lnTo>
                  <a:pt x="1564030" y="1309115"/>
                </a:lnTo>
                <a:lnTo>
                  <a:pt x="1566494" y="1300772"/>
                </a:lnTo>
                <a:lnTo>
                  <a:pt x="1567675" y="1243190"/>
                </a:lnTo>
                <a:lnTo>
                  <a:pt x="1601965" y="1233030"/>
                </a:lnTo>
                <a:lnTo>
                  <a:pt x="1602181" y="977988"/>
                </a:lnTo>
                <a:lnTo>
                  <a:pt x="1553984" y="974445"/>
                </a:lnTo>
                <a:lnTo>
                  <a:pt x="1256093" y="959065"/>
                </a:lnTo>
                <a:lnTo>
                  <a:pt x="1256195" y="547369"/>
                </a:lnTo>
                <a:lnTo>
                  <a:pt x="1424051" y="526516"/>
                </a:lnTo>
                <a:lnTo>
                  <a:pt x="1527276" y="512317"/>
                </a:lnTo>
                <a:lnTo>
                  <a:pt x="1685747" y="485597"/>
                </a:lnTo>
                <a:lnTo>
                  <a:pt x="1797405" y="462089"/>
                </a:lnTo>
                <a:lnTo>
                  <a:pt x="1830451" y="453059"/>
                </a:lnTo>
                <a:lnTo>
                  <a:pt x="1830451" y="450799"/>
                </a:lnTo>
                <a:lnTo>
                  <a:pt x="1795589" y="460273"/>
                </a:lnTo>
                <a:lnTo>
                  <a:pt x="1683918" y="483882"/>
                </a:lnTo>
                <a:lnTo>
                  <a:pt x="1525574" y="510603"/>
                </a:lnTo>
                <a:lnTo>
                  <a:pt x="1381315" y="530161"/>
                </a:lnTo>
                <a:lnTo>
                  <a:pt x="1253947" y="545439"/>
                </a:lnTo>
                <a:lnTo>
                  <a:pt x="1254277" y="961301"/>
                </a:lnTo>
                <a:lnTo>
                  <a:pt x="1552168" y="976274"/>
                </a:lnTo>
                <a:lnTo>
                  <a:pt x="1600365" y="979690"/>
                </a:lnTo>
                <a:lnTo>
                  <a:pt x="1600250" y="1231328"/>
                </a:lnTo>
                <a:lnTo>
                  <a:pt x="1565859" y="1241374"/>
                </a:lnTo>
                <a:lnTo>
                  <a:pt x="1564678" y="1298955"/>
                </a:lnTo>
                <a:lnTo>
                  <a:pt x="1561261" y="1310284"/>
                </a:lnTo>
                <a:lnTo>
                  <a:pt x="1562214" y="1311262"/>
                </a:lnTo>
                <a:lnTo>
                  <a:pt x="1621739" y="1314361"/>
                </a:lnTo>
                <a:lnTo>
                  <a:pt x="1621637" y="1366608"/>
                </a:lnTo>
                <a:lnTo>
                  <a:pt x="1248397" y="1483080"/>
                </a:lnTo>
                <a:lnTo>
                  <a:pt x="1247863" y="1535645"/>
                </a:lnTo>
                <a:lnTo>
                  <a:pt x="1217091" y="1547609"/>
                </a:lnTo>
                <a:lnTo>
                  <a:pt x="1192720" y="1553489"/>
                </a:lnTo>
                <a:lnTo>
                  <a:pt x="1151267" y="1556473"/>
                </a:lnTo>
                <a:lnTo>
                  <a:pt x="1089507" y="1556473"/>
                </a:lnTo>
                <a:lnTo>
                  <a:pt x="1060983" y="1554657"/>
                </a:lnTo>
                <a:lnTo>
                  <a:pt x="1036612" y="1550923"/>
                </a:lnTo>
                <a:lnTo>
                  <a:pt x="999959" y="1552841"/>
                </a:lnTo>
                <a:lnTo>
                  <a:pt x="886587" y="1552841"/>
                </a:lnTo>
                <a:lnTo>
                  <a:pt x="635698" y="1540459"/>
                </a:lnTo>
                <a:lnTo>
                  <a:pt x="531837" y="1540459"/>
                </a:lnTo>
                <a:lnTo>
                  <a:pt x="158178" y="1545793"/>
                </a:lnTo>
                <a:lnTo>
                  <a:pt x="64350" y="1545793"/>
                </a:lnTo>
                <a:lnTo>
                  <a:pt x="35941" y="1543977"/>
                </a:lnTo>
                <a:lnTo>
                  <a:pt x="19913" y="1542275"/>
                </a:lnTo>
                <a:lnTo>
                  <a:pt x="0" y="1537614"/>
                </a:lnTo>
                <a:lnTo>
                  <a:pt x="0" y="1539849"/>
                </a:lnTo>
                <a:lnTo>
                  <a:pt x="18097" y="1544091"/>
                </a:lnTo>
                <a:close/>
              </a:path>
              <a:path w="1830451" h="1558188">
                <a:moveTo>
                  <a:pt x="94703" y="2730"/>
                </a:moveTo>
                <a:lnTo>
                  <a:pt x="231686" y="6362"/>
                </a:lnTo>
                <a:lnTo>
                  <a:pt x="487921" y="15239"/>
                </a:lnTo>
                <a:lnTo>
                  <a:pt x="735279" y="27736"/>
                </a:lnTo>
                <a:lnTo>
                  <a:pt x="970254" y="43662"/>
                </a:lnTo>
                <a:lnTo>
                  <a:pt x="1173162" y="61506"/>
                </a:lnTo>
                <a:lnTo>
                  <a:pt x="1352892" y="81064"/>
                </a:lnTo>
                <a:lnTo>
                  <a:pt x="1536255" y="105956"/>
                </a:lnTo>
                <a:lnTo>
                  <a:pt x="1692795" y="132664"/>
                </a:lnTo>
                <a:lnTo>
                  <a:pt x="1801355" y="155854"/>
                </a:lnTo>
                <a:lnTo>
                  <a:pt x="1830451" y="164045"/>
                </a:lnTo>
                <a:lnTo>
                  <a:pt x="1830451" y="161709"/>
                </a:lnTo>
                <a:lnTo>
                  <a:pt x="1694611" y="130949"/>
                </a:lnTo>
                <a:lnTo>
                  <a:pt x="1537957" y="104241"/>
                </a:lnTo>
                <a:lnTo>
                  <a:pt x="1354721" y="79349"/>
                </a:lnTo>
                <a:lnTo>
                  <a:pt x="1174877" y="59689"/>
                </a:lnTo>
                <a:lnTo>
                  <a:pt x="972070" y="41948"/>
                </a:lnTo>
                <a:lnTo>
                  <a:pt x="737095" y="25920"/>
                </a:lnTo>
                <a:lnTo>
                  <a:pt x="489737" y="13411"/>
                </a:lnTo>
                <a:lnTo>
                  <a:pt x="233502" y="4546"/>
                </a:lnTo>
                <a:lnTo>
                  <a:pt x="0" y="0"/>
                </a:lnTo>
                <a:lnTo>
                  <a:pt x="0" y="2146"/>
                </a:lnTo>
                <a:lnTo>
                  <a:pt x="94703" y="27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3037762" y="2238918"/>
            <a:ext cx="120103" cy="37401"/>
          </a:xfrm>
          <a:custGeom>
            <a:avLst/>
            <a:gdLst/>
            <a:ahLst/>
            <a:cxnLst/>
            <a:rect l="l" t="t" r="r" b="b"/>
            <a:pathLst>
              <a:path w="120103" h="37401">
                <a:moveTo>
                  <a:pt x="1282" y="0"/>
                </a:moveTo>
                <a:lnTo>
                  <a:pt x="1816" y="1181"/>
                </a:lnTo>
                <a:lnTo>
                  <a:pt x="43599" y="7797"/>
                </a:lnTo>
                <a:lnTo>
                  <a:pt x="118287" y="14960"/>
                </a:lnTo>
                <a:lnTo>
                  <a:pt x="120103" y="13144"/>
                </a:lnTo>
                <a:lnTo>
                  <a:pt x="45402" y="5981"/>
                </a:lnTo>
                <a:lnTo>
                  <a:pt x="13347" y="647"/>
                </a:lnTo>
                <a:lnTo>
                  <a:pt x="1282" y="0"/>
                </a:lnTo>
                <a:close/>
              </a:path>
              <a:path w="120103" h="37401">
                <a:moveTo>
                  <a:pt x="217982" y="-9931"/>
                </a:moveTo>
                <a:lnTo>
                  <a:pt x="217335" y="-19011"/>
                </a:lnTo>
                <a:lnTo>
                  <a:pt x="229844" y="-20726"/>
                </a:lnTo>
                <a:lnTo>
                  <a:pt x="323126" y="-19011"/>
                </a:lnTo>
                <a:lnTo>
                  <a:pt x="326428" y="-16992"/>
                </a:lnTo>
                <a:lnTo>
                  <a:pt x="444080" y="9613"/>
                </a:lnTo>
                <a:lnTo>
                  <a:pt x="395998" y="13677"/>
                </a:lnTo>
                <a:lnTo>
                  <a:pt x="313499" y="16675"/>
                </a:lnTo>
                <a:lnTo>
                  <a:pt x="231012" y="17525"/>
                </a:lnTo>
                <a:lnTo>
                  <a:pt x="196608" y="16675"/>
                </a:lnTo>
                <a:lnTo>
                  <a:pt x="120103" y="13144"/>
                </a:lnTo>
                <a:lnTo>
                  <a:pt x="118287" y="14960"/>
                </a:lnTo>
                <a:lnTo>
                  <a:pt x="194792" y="18491"/>
                </a:lnTo>
                <a:lnTo>
                  <a:pt x="315315" y="18491"/>
                </a:lnTo>
                <a:lnTo>
                  <a:pt x="397700" y="15493"/>
                </a:lnTo>
                <a:lnTo>
                  <a:pt x="459993" y="10147"/>
                </a:lnTo>
                <a:lnTo>
                  <a:pt x="511073" y="2565"/>
                </a:lnTo>
                <a:lnTo>
                  <a:pt x="524433" y="-2667"/>
                </a:lnTo>
                <a:lnTo>
                  <a:pt x="472503" y="-11747"/>
                </a:lnTo>
                <a:lnTo>
                  <a:pt x="390651" y="-18910"/>
                </a:lnTo>
                <a:lnTo>
                  <a:pt x="264248" y="-22440"/>
                </a:lnTo>
                <a:lnTo>
                  <a:pt x="167538" y="-20726"/>
                </a:lnTo>
                <a:lnTo>
                  <a:pt x="82168" y="-15379"/>
                </a:lnTo>
                <a:lnTo>
                  <a:pt x="25209" y="-8229"/>
                </a:lnTo>
                <a:lnTo>
                  <a:pt x="0" y="-2667"/>
                </a:lnTo>
                <a:lnTo>
                  <a:pt x="1282" y="0"/>
                </a:lnTo>
                <a:lnTo>
                  <a:pt x="16344" y="-4699"/>
                </a:lnTo>
                <a:lnTo>
                  <a:pt x="83985" y="-13563"/>
                </a:lnTo>
                <a:lnTo>
                  <a:pt x="169354" y="-18910"/>
                </a:lnTo>
                <a:lnTo>
                  <a:pt x="214553" y="-19011"/>
                </a:lnTo>
                <a:lnTo>
                  <a:pt x="216166" y="-8115"/>
                </a:lnTo>
                <a:lnTo>
                  <a:pt x="221716" y="7797"/>
                </a:lnTo>
                <a:lnTo>
                  <a:pt x="223964" y="8547"/>
                </a:lnTo>
                <a:lnTo>
                  <a:pt x="217982" y="-99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3726214" y="2959643"/>
            <a:ext cx="40601" cy="258152"/>
          </a:xfrm>
          <a:custGeom>
            <a:avLst/>
            <a:gdLst/>
            <a:ahLst/>
            <a:cxnLst/>
            <a:rect l="l" t="t" r="r" b="b"/>
            <a:pathLst>
              <a:path w="40601" h="258152">
                <a:moveTo>
                  <a:pt x="38569" y="189344"/>
                </a:moveTo>
                <a:lnTo>
                  <a:pt x="4064" y="186461"/>
                </a:lnTo>
                <a:lnTo>
                  <a:pt x="3098" y="0"/>
                </a:lnTo>
                <a:lnTo>
                  <a:pt x="0" y="1384"/>
                </a:lnTo>
                <a:lnTo>
                  <a:pt x="965" y="2349"/>
                </a:lnTo>
                <a:lnTo>
                  <a:pt x="2247" y="188264"/>
                </a:lnTo>
                <a:lnTo>
                  <a:pt x="36868" y="191046"/>
                </a:lnTo>
                <a:lnTo>
                  <a:pt x="36969" y="245656"/>
                </a:lnTo>
                <a:lnTo>
                  <a:pt x="38569" y="257086"/>
                </a:lnTo>
                <a:lnTo>
                  <a:pt x="40601" y="258152"/>
                </a:lnTo>
                <a:lnTo>
                  <a:pt x="38569" y="1893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3715956" y="3230830"/>
            <a:ext cx="45720" cy="9093"/>
          </a:xfrm>
          <a:custGeom>
            <a:avLst/>
            <a:gdLst/>
            <a:ahLst/>
            <a:cxnLst/>
            <a:rect l="l" t="t" r="r" b="b"/>
            <a:pathLst>
              <a:path w="45720" h="9093">
                <a:moveTo>
                  <a:pt x="10795" y="0"/>
                </a:moveTo>
                <a:lnTo>
                  <a:pt x="0" y="3733"/>
                </a:lnTo>
                <a:lnTo>
                  <a:pt x="0" y="7594"/>
                </a:lnTo>
                <a:lnTo>
                  <a:pt x="4165" y="9093"/>
                </a:lnTo>
                <a:lnTo>
                  <a:pt x="32156" y="8978"/>
                </a:lnTo>
                <a:lnTo>
                  <a:pt x="45720" y="6629"/>
                </a:lnTo>
                <a:lnTo>
                  <a:pt x="45300" y="0"/>
                </a:lnTo>
                <a:lnTo>
                  <a:pt x="107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3014792" y="3377548"/>
            <a:ext cx="839533" cy="32156"/>
          </a:xfrm>
          <a:custGeom>
            <a:avLst/>
            <a:gdLst/>
            <a:ahLst/>
            <a:cxnLst/>
            <a:rect l="l" t="t" r="r" b="b"/>
            <a:pathLst>
              <a:path w="839533" h="32156">
                <a:moveTo>
                  <a:pt x="431355" y="15811"/>
                </a:moveTo>
                <a:lnTo>
                  <a:pt x="0" y="22428"/>
                </a:lnTo>
                <a:lnTo>
                  <a:pt x="122872" y="22428"/>
                </a:lnTo>
                <a:lnTo>
                  <a:pt x="372059" y="18795"/>
                </a:lnTo>
                <a:lnTo>
                  <a:pt x="488314" y="18795"/>
                </a:lnTo>
                <a:lnTo>
                  <a:pt x="739305" y="31305"/>
                </a:lnTo>
                <a:lnTo>
                  <a:pt x="839533" y="32156"/>
                </a:lnTo>
                <a:lnTo>
                  <a:pt x="839431" y="18694"/>
                </a:lnTo>
                <a:lnTo>
                  <a:pt x="465772" y="0"/>
                </a:lnTo>
                <a:lnTo>
                  <a:pt x="459244" y="1066"/>
                </a:lnTo>
                <a:lnTo>
                  <a:pt x="455612" y="8115"/>
                </a:lnTo>
                <a:lnTo>
                  <a:pt x="431355" y="158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3742669" y="2476021"/>
            <a:ext cx="99263" cy="17106"/>
          </a:xfrm>
          <a:custGeom>
            <a:avLst/>
            <a:gdLst/>
            <a:ahLst/>
            <a:cxnLst/>
            <a:rect l="l" t="t" r="r" b="b"/>
            <a:pathLst>
              <a:path w="99263" h="17106">
                <a:moveTo>
                  <a:pt x="96812" y="2362"/>
                </a:moveTo>
                <a:lnTo>
                  <a:pt x="0" y="9194"/>
                </a:lnTo>
                <a:lnTo>
                  <a:pt x="96812" y="14757"/>
                </a:lnTo>
                <a:lnTo>
                  <a:pt x="99263" y="17106"/>
                </a:lnTo>
                <a:lnTo>
                  <a:pt x="99263" y="0"/>
                </a:lnTo>
                <a:lnTo>
                  <a:pt x="96812" y="2362"/>
                </a:lnTo>
                <a:close/>
              </a:path>
            </a:pathLst>
          </a:custGeom>
          <a:solidFill>
            <a:srgbClr val="A49E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3852081" y="1972542"/>
            <a:ext cx="262432" cy="126504"/>
          </a:xfrm>
          <a:custGeom>
            <a:avLst/>
            <a:gdLst/>
            <a:ahLst/>
            <a:cxnLst/>
            <a:rect l="l" t="t" r="r" b="b"/>
            <a:pathLst>
              <a:path w="262432" h="126504">
                <a:moveTo>
                  <a:pt x="181330" y="1917"/>
                </a:moveTo>
                <a:lnTo>
                  <a:pt x="145757" y="0"/>
                </a:lnTo>
                <a:lnTo>
                  <a:pt x="81102" y="1917"/>
                </a:lnTo>
                <a:lnTo>
                  <a:pt x="43700" y="7150"/>
                </a:lnTo>
                <a:lnTo>
                  <a:pt x="11760" y="17945"/>
                </a:lnTo>
                <a:lnTo>
                  <a:pt x="1714" y="25641"/>
                </a:lnTo>
                <a:lnTo>
                  <a:pt x="0" y="109727"/>
                </a:lnTo>
                <a:lnTo>
                  <a:pt x="7162" y="115608"/>
                </a:lnTo>
                <a:lnTo>
                  <a:pt x="26504" y="121170"/>
                </a:lnTo>
                <a:lnTo>
                  <a:pt x="56845" y="124688"/>
                </a:lnTo>
                <a:lnTo>
                  <a:pt x="83451" y="126504"/>
                </a:lnTo>
                <a:lnTo>
                  <a:pt x="180797" y="126504"/>
                </a:lnTo>
                <a:lnTo>
                  <a:pt x="220548" y="123520"/>
                </a:lnTo>
                <a:lnTo>
                  <a:pt x="245021" y="119456"/>
                </a:lnTo>
                <a:lnTo>
                  <a:pt x="258165" y="114858"/>
                </a:lnTo>
                <a:lnTo>
                  <a:pt x="262432" y="109842"/>
                </a:lnTo>
                <a:lnTo>
                  <a:pt x="261581" y="24891"/>
                </a:lnTo>
                <a:lnTo>
                  <a:pt x="254419" y="19659"/>
                </a:lnTo>
                <a:lnTo>
                  <a:pt x="220548" y="7150"/>
                </a:lnTo>
                <a:lnTo>
                  <a:pt x="181330" y="1917"/>
                </a:lnTo>
                <a:close/>
              </a:path>
            </a:pathLst>
          </a:custGeom>
          <a:solidFill>
            <a:srgbClr val="FFF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3854225" y="3396132"/>
            <a:ext cx="56629" cy="13576"/>
          </a:xfrm>
          <a:custGeom>
            <a:avLst/>
            <a:gdLst/>
            <a:ahLst/>
            <a:cxnLst/>
            <a:rect l="l" t="t" r="r" b="b"/>
            <a:pathLst>
              <a:path w="56629" h="13576">
                <a:moveTo>
                  <a:pt x="0" y="114"/>
                </a:moveTo>
                <a:lnTo>
                  <a:pt x="101" y="13576"/>
                </a:lnTo>
                <a:lnTo>
                  <a:pt x="1917" y="13576"/>
                </a:lnTo>
                <a:lnTo>
                  <a:pt x="4063" y="10794"/>
                </a:lnTo>
                <a:lnTo>
                  <a:pt x="56629" y="6197"/>
                </a:lnTo>
                <a:lnTo>
                  <a:pt x="24358" y="3848"/>
                </a:lnTo>
                <a:lnTo>
                  <a:pt x="10147" y="2031"/>
                </a:lnTo>
                <a:lnTo>
                  <a:pt x="1816" y="0"/>
                </a:lnTo>
                <a:lnTo>
                  <a:pt x="0" y="114"/>
                </a:lnTo>
                <a:close/>
              </a:path>
            </a:pathLst>
          </a:custGeom>
          <a:solidFill>
            <a:srgbClr val="FFF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3900492" y="3388864"/>
            <a:ext cx="211772" cy="73406"/>
          </a:xfrm>
          <a:custGeom>
            <a:avLst/>
            <a:gdLst/>
            <a:ahLst/>
            <a:cxnLst/>
            <a:rect l="l" t="t" r="r" b="b"/>
            <a:pathLst>
              <a:path w="211772" h="73405">
                <a:moveTo>
                  <a:pt x="48831" y="59194"/>
                </a:moveTo>
                <a:lnTo>
                  <a:pt x="18478" y="66255"/>
                </a:lnTo>
                <a:lnTo>
                  <a:pt x="3517" y="67005"/>
                </a:lnTo>
                <a:lnTo>
                  <a:pt x="0" y="67856"/>
                </a:lnTo>
                <a:lnTo>
                  <a:pt x="24358" y="71602"/>
                </a:lnTo>
                <a:lnTo>
                  <a:pt x="52895" y="73405"/>
                </a:lnTo>
                <a:lnTo>
                  <a:pt x="114655" y="73405"/>
                </a:lnTo>
                <a:lnTo>
                  <a:pt x="156108" y="70421"/>
                </a:lnTo>
                <a:lnTo>
                  <a:pt x="180467" y="64541"/>
                </a:lnTo>
                <a:lnTo>
                  <a:pt x="211251" y="52577"/>
                </a:lnTo>
                <a:lnTo>
                  <a:pt x="211772" y="0"/>
                </a:lnTo>
                <a:lnTo>
                  <a:pt x="209423" y="2463"/>
                </a:lnTo>
                <a:lnTo>
                  <a:pt x="159207" y="18275"/>
                </a:lnTo>
                <a:lnTo>
                  <a:pt x="118706" y="18275"/>
                </a:lnTo>
                <a:lnTo>
                  <a:pt x="114439" y="25222"/>
                </a:lnTo>
                <a:lnTo>
                  <a:pt x="81203" y="36334"/>
                </a:lnTo>
                <a:lnTo>
                  <a:pt x="77254" y="41351"/>
                </a:lnTo>
                <a:lnTo>
                  <a:pt x="68173" y="51828"/>
                </a:lnTo>
                <a:lnTo>
                  <a:pt x="48831" y="59194"/>
                </a:lnTo>
                <a:close/>
              </a:path>
            </a:pathLst>
          </a:custGeom>
          <a:solidFill>
            <a:srgbClr val="FFF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4118046" y="2867106"/>
            <a:ext cx="346189" cy="386918"/>
          </a:xfrm>
          <a:custGeom>
            <a:avLst/>
            <a:gdLst/>
            <a:ahLst/>
            <a:cxnLst/>
            <a:rect l="l" t="t" r="r" b="b"/>
            <a:pathLst>
              <a:path w="346189" h="386918">
                <a:moveTo>
                  <a:pt x="298005" y="14960"/>
                </a:moveTo>
                <a:lnTo>
                  <a:pt x="101" y="0"/>
                </a:lnTo>
                <a:lnTo>
                  <a:pt x="749" y="2463"/>
                </a:lnTo>
                <a:lnTo>
                  <a:pt x="0" y="297370"/>
                </a:lnTo>
                <a:lnTo>
                  <a:pt x="101" y="299186"/>
                </a:lnTo>
                <a:lnTo>
                  <a:pt x="155676" y="306882"/>
                </a:lnTo>
                <a:lnTo>
                  <a:pt x="164655" y="308482"/>
                </a:lnTo>
                <a:lnTo>
                  <a:pt x="164757" y="375691"/>
                </a:lnTo>
                <a:lnTo>
                  <a:pt x="173520" y="385102"/>
                </a:lnTo>
                <a:lnTo>
                  <a:pt x="180581" y="386918"/>
                </a:lnTo>
                <a:lnTo>
                  <a:pt x="190728" y="386918"/>
                </a:lnTo>
                <a:lnTo>
                  <a:pt x="303453" y="351866"/>
                </a:lnTo>
                <a:lnTo>
                  <a:pt x="307085" y="348983"/>
                </a:lnTo>
                <a:lnTo>
                  <a:pt x="310502" y="337654"/>
                </a:lnTo>
                <a:lnTo>
                  <a:pt x="311683" y="280060"/>
                </a:lnTo>
                <a:lnTo>
                  <a:pt x="346087" y="270014"/>
                </a:lnTo>
                <a:lnTo>
                  <a:pt x="346189" y="18376"/>
                </a:lnTo>
                <a:lnTo>
                  <a:pt x="298005" y="14960"/>
                </a:lnTo>
                <a:close/>
              </a:path>
            </a:pathLst>
          </a:custGeom>
          <a:solidFill>
            <a:srgbClr val="4A4A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3729313" y="2881859"/>
            <a:ext cx="119240" cy="339458"/>
          </a:xfrm>
          <a:custGeom>
            <a:avLst/>
            <a:gdLst/>
            <a:ahLst/>
            <a:cxnLst/>
            <a:rect l="l" t="t" r="r" b="b"/>
            <a:pathLst>
              <a:path w="119240" h="339458">
                <a:moveTo>
                  <a:pt x="0" y="77787"/>
                </a:moveTo>
                <a:lnTo>
                  <a:pt x="965" y="264236"/>
                </a:lnTo>
                <a:lnTo>
                  <a:pt x="35471" y="267131"/>
                </a:lnTo>
                <a:lnTo>
                  <a:pt x="37503" y="335940"/>
                </a:lnTo>
                <a:lnTo>
                  <a:pt x="41033" y="339458"/>
                </a:lnTo>
                <a:lnTo>
                  <a:pt x="42633" y="171703"/>
                </a:lnTo>
                <a:lnTo>
                  <a:pt x="59842" y="147980"/>
                </a:lnTo>
                <a:lnTo>
                  <a:pt x="69456" y="147777"/>
                </a:lnTo>
                <a:lnTo>
                  <a:pt x="87083" y="172770"/>
                </a:lnTo>
                <a:lnTo>
                  <a:pt x="88684" y="268833"/>
                </a:lnTo>
                <a:lnTo>
                  <a:pt x="88049" y="337756"/>
                </a:lnTo>
                <a:lnTo>
                  <a:pt x="119240" y="328777"/>
                </a:lnTo>
                <a:lnTo>
                  <a:pt x="119138" y="272364"/>
                </a:lnTo>
                <a:lnTo>
                  <a:pt x="91681" y="270763"/>
                </a:lnTo>
                <a:lnTo>
                  <a:pt x="119138" y="269582"/>
                </a:lnTo>
                <a:lnTo>
                  <a:pt x="119138" y="3733"/>
                </a:lnTo>
                <a:lnTo>
                  <a:pt x="63893" y="203"/>
                </a:lnTo>
                <a:lnTo>
                  <a:pt x="39636" y="0"/>
                </a:lnTo>
                <a:lnTo>
                  <a:pt x="1066" y="12712"/>
                </a:lnTo>
                <a:lnTo>
                  <a:pt x="0" y="77787"/>
                </a:lnTo>
                <a:close/>
              </a:path>
            </a:pathLst>
          </a:custGeom>
          <a:solidFill>
            <a:srgbClr val="4A4A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2863877" y="3012723"/>
            <a:ext cx="280847" cy="243840"/>
          </a:xfrm>
          <a:custGeom>
            <a:avLst/>
            <a:gdLst/>
            <a:ahLst/>
            <a:cxnLst/>
            <a:rect l="l" t="t" r="r" b="b"/>
            <a:pathLst>
              <a:path w="280847" h="243839">
                <a:moveTo>
                  <a:pt x="0" y="243840"/>
                </a:moveTo>
                <a:lnTo>
                  <a:pt x="279133" y="157632"/>
                </a:lnTo>
                <a:lnTo>
                  <a:pt x="280847" y="151853"/>
                </a:lnTo>
                <a:lnTo>
                  <a:pt x="280847" y="139153"/>
                </a:lnTo>
                <a:lnTo>
                  <a:pt x="280416" y="114782"/>
                </a:lnTo>
                <a:lnTo>
                  <a:pt x="278599" y="114681"/>
                </a:lnTo>
                <a:lnTo>
                  <a:pt x="251244" y="114884"/>
                </a:lnTo>
                <a:lnTo>
                  <a:pt x="108915" y="107835"/>
                </a:lnTo>
                <a:lnTo>
                  <a:pt x="92786" y="106121"/>
                </a:lnTo>
                <a:lnTo>
                  <a:pt x="62649" y="95338"/>
                </a:lnTo>
                <a:lnTo>
                  <a:pt x="43205" y="79197"/>
                </a:lnTo>
                <a:lnTo>
                  <a:pt x="41071" y="75895"/>
                </a:lnTo>
                <a:lnTo>
                  <a:pt x="40309" y="70002"/>
                </a:lnTo>
                <a:lnTo>
                  <a:pt x="34442" y="59118"/>
                </a:lnTo>
                <a:lnTo>
                  <a:pt x="33375" y="50342"/>
                </a:lnTo>
                <a:lnTo>
                  <a:pt x="32626" y="48425"/>
                </a:lnTo>
                <a:lnTo>
                  <a:pt x="30695" y="2692"/>
                </a:lnTo>
                <a:lnTo>
                  <a:pt x="21615" y="1092"/>
                </a:lnTo>
                <a:lnTo>
                  <a:pt x="0" y="0"/>
                </a:lnTo>
                <a:lnTo>
                  <a:pt x="0" y="243840"/>
                </a:lnTo>
                <a:close/>
              </a:path>
            </a:pathLst>
          </a:custGeom>
          <a:solidFill>
            <a:srgbClr val="4A4A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3387497" y="2961029"/>
            <a:ext cx="375691" cy="330492"/>
          </a:xfrm>
          <a:custGeom>
            <a:avLst/>
            <a:gdLst/>
            <a:ahLst/>
            <a:cxnLst/>
            <a:rect l="l" t="t" r="r" b="b"/>
            <a:pathLst>
              <a:path w="375691" h="330492">
                <a:moveTo>
                  <a:pt x="1270" y="325577"/>
                </a:moveTo>
                <a:lnTo>
                  <a:pt x="3302" y="326974"/>
                </a:lnTo>
                <a:lnTo>
                  <a:pt x="74676" y="330390"/>
                </a:lnTo>
                <a:lnTo>
                  <a:pt x="97332" y="330492"/>
                </a:lnTo>
                <a:lnTo>
                  <a:pt x="155143" y="312013"/>
                </a:lnTo>
                <a:lnTo>
                  <a:pt x="155994" y="294805"/>
                </a:lnTo>
                <a:lnTo>
                  <a:pt x="187947" y="284022"/>
                </a:lnTo>
                <a:lnTo>
                  <a:pt x="227799" y="284759"/>
                </a:lnTo>
                <a:lnTo>
                  <a:pt x="229400" y="85166"/>
                </a:lnTo>
                <a:lnTo>
                  <a:pt x="246608" y="61544"/>
                </a:lnTo>
                <a:lnTo>
                  <a:pt x="256438" y="61442"/>
                </a:lnTo>
                <a:lnTo>
                  <a:pt x="274066" y="86448"/>
                </a:lnTo>
                <a:lnTo>
                  <a:pt x="275031" y="274612"/>
                </a:lnTo>
                <a:lnTo>
                  <a:pt x="375691" y="244271"/>
                </a:lnTo>
                <a:lnTo>
                  <a:pt x="375577" y="189661"/>
                </a:lnTo>
                <a:lnTo>
                  <a:pt x="340956" y="186880"/>
                </a:lnTo>
                <a:lnTo>
                  <a:pt x="339674" y="965"/>
                </a:lnTo>
                <a:lnTo>
                  <a:pt x="338721" y="0"/>
                </a:lnTo>
                <a:lnTo>
                  <a:pt x="326097" y="4279"/>
                </a:lnTo>
                <a:lnTo>
                  <a:pt x="320865" y="5448"/>
                </a:lnTo>
                <a:lnTo>
                  <a:pt x="297573" y="13258"/>
                </a:lnTo>
                <a:lnTo>
                  <a:pt x="292341" y="14312"/>
                </a:lnTo>
                <a:lnTo>
                  <a:pt x="274497" y="20307"/>
                </a:lnTo>
                <a:lnTo>
                  <a:pt x="269252" y="21475"/>
                </a:lnTo>
                <a:lnTo>
                  <a:pt x="251307" y="27457"/>
                </a:lnTo>
                <a:lnTo>
                  <a:pt x="246075" y="28536"/>
                </a:lnTo>
                <a:lnTo>
                  <a:pt x="222885" y="36334"/>
                </a:lnTo>
                <a:lnTo>
                  <a:pt x="217652" y="37503"/>
                </a:lnTo>
                <a:lnTo>
                  <a:pt x="199694" y="43484"/>
                </a:lnTo>
                <a:lnTo>
                  <a:pt x="194462" y="44564"/>
                </a:lnTo>
                <a:lnTo>
                  <a:pt x="176618" y="50545"/>
                </a:lnTo>
                <a:lnTo>
                  <a:pt x="171386" y="51714"/>
                </a:lnTo>
                <a:lnTo>
                  <a:pt x="153428" y="57708"/>
                </a:lnTo>
                <a:lnTo>
                  <a:pt x="148196" y="58877"/>
                </a:lnTo>
                <a:lnTo>
                  <a:pt x="125006" y="66573"/>
                </a:lnTo>
                <a:lnTo>
                  <a:pt x="119773" y="67754"/>
                </a:lnTo>
                <a:lnTo>
                  <a:pt x="101815" y="73736"/>
                </a:lnTo>
                <a:lnTo>
                  <a:pt x="96583" y="74802"/>
                </a:lnTo>
                <a:lnTo>
                  <a:pt x="85471" y="78752"/>
                </a:lnTo>
                <a:lnTo>
                  <a:pt x="83337" y="81419"/>
                </a:lnTo>
                <a:lnTo>
                  <a:pt x="58648" y="81203"/>
                </a:lnTo>
                <a:lnTo>
                  <a:pt x="1066" y="79400"/>
                </a:lnTo>
                <a:lnTo>
                  <a:pt x="101" y="203352"/>
                </a:lnTo>
                <a:lnTo>
                  <a:pt x="0" y="320992"/>
                </a:lnTo>
                <a:lnTo>
                  <a:pt x="1270" y="325577"/>
                </a:lnTo>
                <a:close/>
              </a:path>
            </a:pathLst>
          </a:custGeom>
          <a:solidFill>
            <a:srgbClr val="4A4A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3367087" y="2220008"/>
            <a:ext cx="186131" cy="26708"/>
          </a:xfrm>
          <a:custGeom>
            <a:avLst/>
            <a:gdLst/>
            <a:ahLst/>
            <a:cxnLst/>
            <a:rect l="l" t="t" r="r" b="b"/>
            <a:pathLst>
              <a:path w="186131" h="26708">
                <a:moveTo>
                  <a:pt x="59512" y="1816"/>
                </a:moveTo>
                <a:lnTo>
                  <a:pt x="0" y="0"/>
                </a:lnTo>
                <a:lnTo>
                  <a:pt x="118173" y="26708"/>
                </a:lnTo>
                <a:lnTo>
                  <a:pt x="130136" y="26708"/>
                </a:lnTo>
                <a:lnTo>
                  <a:pt x="180047" y="19659"/>
                </a:lnTo>
                <a:lnTo>
                  <a:pt x="186131" y="17627"/>
                </a:lnTo>
                <a:lnTo>
                  <a:pt x="184416" y="15925"/>
                </a:lnTo>
                <a:lnTo>
                  <a:pt x="123621" y="7162"/>
                </a:lnTo>
                <a:lnTo>
                  <a:pt x="59512" y="1816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3039038" y="2219901"/>
            <a:ext cx="229730" cy="36537"/>
          </a:xfrm>
          <a:custGeom>
            <a:avLst/>
            <a:gdLst/>
            <a:ahLst/>
            <a:cxnLst/>
            <a:rect l="l" t="t" r="r" b="b"/>
            <a:pathLst>
              <a:path w="229730" h="36537">
                <a:moveTo>
                  <a:pt x="220446" y="26822"/>
                </a:moveTo>
                <a:lnTo>
                  <a:pt x="214884" y="10896"/>
                </a:lnTo>
                <a:lnTo>
                  <a:pt x="213283" y="0"/>
                </a:lnTo>
                <a:lnTo>
                  <a:pt x="168084" y="101"/>
                </a:lnTo>
                <a:lnTo>
                  <a:pt x="82715" y="5448"/>
                </a:lnTo>
                <a:lnTo>
                  <a:pt x="15074" y="14312"/>
                </a:lnTo>
                <a:lnTo>
                  <a:pt x="0" y="19024"/>
                </a:lnTo>
                <a:lnTo>
                  <a:pt x="12077" y="19659"/>
                </a:lnTo>
                <a:lnTo>
                  <a:pt x="44132" y="25006"/>
                </a:lnTo>
                <a:lnTo>
                  <a:pt x="118821" y="32156"/>
                </a:lnTo>
                <a:lnTo>
                  <a:pt x="195326" y="35686"/>
                </a:lnTo>
                <a:lnTo>
                  <a:pt x="229730" y="36537"/>
                </a:lnTo>
                <a:lnTo>
                  <a:pt x="222681" y="27571"/>
                </a:lnTo>
                <a:lnTo>
                  <a:pt x="220446" y="26822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2896500" y="3015421"/>
            <a:ext cx="489280" cy="121170"/>
          </a:xfrm>
          <a:custGeom>
            <a:avLst/>
            <a:gdLst/>
            <a:ahLst/>
            <a:cxnLst/>
            <a:rect l="l" t="t" r="r" b="b"/>
            <a:pathLst>
              <a:path w="489280" h="121170">
                <a:moveTo>
                  <a:pt x="444614" y="21475"/>
                </a:moveTo>
                <a:lnTo>
                  <a:pt x="22860" y="101"/>
                </a:lnTo>
                <a:lnTo>
                  <a:pt x="850" y="0"/>
                </a:lnTo>
                <a:lnTo>
                  <a:pt x="0" y="45732"/>
                </a:lnTo>
                <a:lnTo>
                  <a:pt x="1498" y="48183"/>
                </a:lnTo>
                <a:lnTo>
                  <a:pt x="1816" y="56413"/>
                </a:lnTo>
                <a:lnTo>
                  <a:pt x="7696" y="67310"/>
                </a:lnTo>
                <a:lnTo>
                  <a:pt x="12293" y="74688"/>
                </a:lnTo>
                <a:lnTo>
                  <a:pt x="31737" y="90932"/>
                </a:lnTo>
                <a:lnTo>
                  <a:pt x="61976" y="101612"/>
                </a:lnTo>
                <a:lnTo>
                  <a:pt x="78003" y="103327"/>
                </a:lnTo>
                <a:lnTo>
                  <a:pt x="245973" y="111975"/>
                </a:lnTo>
                <a:lnTo>
                  <a:pt x="247789" y="112090"/>
                </a:lnTo>
                <a:lnTo>
                  <a:pt x="432219" y="121170"/>
                </a:lnTo>
                <a:lnTo>
                  <a:pt x="449414" y="121170"/>
                </a:lnTo>
                <a:lnTo>
                  <a:pt x="462026" y="119456"/>
                </a:lnTo>
                <a:lnTo>
                  <a:pt x="489165" y="111010"/>
                </a:lnTo>
                <a:lnTo>
                  <a:pt x="489280" y="24892"/>
                </a:lnTo>
                <a:lnTo>
                  <a:pt x="444614" y="21475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3817357" y="3210638"/>
            <a:ext cx="31203" cy="26390"/>
          </a:xfrm>
          <a:custGeom>
            <a:avLst/>
            <a:gdLst/>
            <a:ahLst/>
            <a:cxnLst/>
            <a:rect l="l" t="t" r="r" b="b"/>
            <a:pathLst>
              <a:path w="31203" h="26390">
                <a:moveTo>
                  <a:pt x="31203" y="0"/>
                </a:moveTo>
                <a:lnTo>
                  <a:pt x="0" y="8966"/>
                </a:lnTo>
                <a:lnTo>
                  <a:pt x="317" y="26390"/>
                </a:lnTo>
                <a:lnTo>
                  <a:pt x="3848" y="23939"/>
                </a:lnTo>
                <a:lnTo>
                  <a:pt x="30987" y="24574"/>
                </a:lnTo>
                <a:lnTo>
                  <a:pt x="31203" y="0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3730271" y="3234364"/>
            <a:ext cx="18592" cy="1917"/>
          </a:xfrm>
          <a:custGeom>
            <a:avLst/>
            <a:gdLst/>
            <a:ahLst/>
            <a:cxnLst/>
            <a:rect l="l" t="t" r="r" b="b"/>
            <a:pathLst>
              <a:path w="18592" h="1917">
                <a:moveTo>
                  <a:pt x="0" y="1917"/>
                </a:moveTo>
                <a:lnTo>
                  <a:pt x="8966" y="1816"/>
                </a:lnTo>
                <a:lnTo>
                  <a:pt x="18592" y="101"/>
                </a:lnTo>
                <a:lnTo>
                  <a:pt x="5448" y="0"/>
                </a:lnTo>
                <a:lnTo>
                  <a:pt x="0" y="1917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3817463" y="3244942"/>
            <a:ext cx="30988" cy="13246"/>
          </a:xfrm>
          <a:custGeom>
            <a:avLst/>
            <a:gdLst/>
            <a:ahLst/>
            <a:cxnLst/>
            <a:rect l="l" t="t" r="r" b="b"/>
            <a:pathLst>
              <a:path w="30987" h="13246">
                <a:moveTo>
                  <a:pt x="30987" y="1917"/>
                </a:moveTo>
                <a:lnTo>
                  <a:pt x="21907" y="101"/>
                </a:lnTo>
                <a:lnTo>
                  <a:pt x="114" y="0"/>
                </a:lnTo>
                <a:lnTo>
                  <a:pt x="0" y="11544"/>
                </a:lnTo>
                <a:lnTo>
                  <a:pt x="30987" y="13246"/>
                </a:lnTo>
                <a:lnTo>
                  <a:pt x="30987" y="1917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3433003" y="2486927"/>
            <a:ext cx="655751" cy="398780"/>
          </a:xfrm>
          <a:custGeom>
            <a:avLst/>
            <a:gdLst/>
            <a:ahLst/>
            <a:cxnLst/>
            <a:rect l="l" t="t" r="r" b="b"/>
            <a:pathLst>
              <a:path w="655751" h="398780">
                <a:moveTo>
                  <a:pt x="11328" y="375589"/>
                </a:moveTo>
                <a:lnTo>
                  <a:pt x="466953" y="398665"/>
                </a:lnTo>
                <a:lnTo>
                  <a:pt x="489711" y="398780"/>
                </a:lnTo>
                <a:lnTo>
                  <a:pt x="584492" y="368960"/>
                </a:lnTo>
                <a:lnTo>
                  <a:pt x="585558" y="355917"/>
                </a:lnTo>
                <a:lnTo>
                  <a:pt x="628510" y="356133"/>
                </a:lnTo>
                <a:lnTo>
                  <a:pt x="655548" y="347586"/>
                </a:lnTo>
                <a:lnTo>
                  <a:pt x="655751" y="81737"/>
                </a:lnTo>
                <a:lnTo>
                  <a:pt x="557771" y="14211"/>
                </a:lnTo>
                <a:lnTo>
                  <a:pt x="511505" y="10680"/>
                </a:lnTo>
                <a:lnTo>
                  <a:pt x="419506" y="6197"/>
                </a:lnTo>
                <a:lnTo>
                  <a:pt x="408927" y="6197"/>
                </a:lnTo>
                <a:lnTo>
                  <a:pt x="407327" y="5981"/>
                </a:lnTo>
                <a:lnTo>
                  <a:pt x="283057" y="0"/>
                </a:lnTo>
                <a:lnTo>
                  <a:pt x="201853" y="5981"/>
                </a:lnTo>
                <a:lnTo>
                  <a:pt x="10693" y="16027"/>
                </a:lnTo>
                <a:lnTo>
                  <a:pt x="749" y="102044"/>
                </a:lnTo>
                <a:lnTo>
                  <a:pt x="0" y="374408"/>
                </a:lnTo>
                <a:lnTo>
                  <a:pt x="11328" y="375589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3544138" y="3246857"/>
            <a:ext cx="499325" cy="99809"/>
          </a:xfrm>
          <a:custGeom>
            <a:avLst/>
            <a:gdLst/>
            <a:ahLst/>
            <a:cxnLst/>
            <a:rect l="l" t="t" r="r" b="b"/>
            <a:pathLst>
              <a:path w="499325" h="99809">
                <a:moveTo>
                  <a:pt x="387870" y="96164"/>
                </a:moveTo>
                <a:lnTo>
                  <a:pt x="467474" y="99809"/>
                </a:lnTo>
                <a:lnTo>
                  <a:pt x="498144" y="89649"/>
                </a:lnTo>
                <a:lnTo>
                  <a:pt x="499325" y="85064"/>
                </a:lnTo>
                <a:lnTo>
                  <a:pt x="498462" y="24688"/>
                </a:lnTo>
                <a:lnTo>
                  <a:pt x="496646" y="22974"/>
                </a:lnTo>
                <a:lnTo>
                  <a:pt x="426973" y="19659"/>
                </a:lnTo>
                <a:lnTo>
                  <a:pt x="426123" y="19126"/>
                </a:lnTo>
                <a:lnTo>
                  <a:pt x="425272" y="25653"/>
                </a:lnTo>
                <a:lnTo>
                  <a:pt x="417575" y="26720"/>
                </a:lnTo>
                <a:lnTo>
                  <a:pt x="391502" y="26720"/>
                </a:lnTo>
                <a:lnTo>
                  <a:pt x="383705" y="25653"/>
                </a:lnTo>
                <a:lnTo>
                  <a:pt x="382854" y="17208"/>
                </a:lnTo>
                <a:lnTo>
                  <a:pt x="271398" y="11963"/>
                </a:lnTo>
                <a:lnTo>
                  <a:pt x="269913" y="17957"/>
                </a:lnTo>
                <a:lnTo>
                  <a:pt x="229412" y="17957"/>
                </a:lnTo>
                <a:lnTo>
                  <a:pt x="227914" y="10159"/>
                </a:lnTo>
                <a:lnTo>
                  <a:pt x="116674" y="4914"/>
                </a:lnTo>
                <a:lnTo>
                  <a:pt x="115506" y="9512"/>
                </a:lnTo>
                <a:lnTo>
                  <a:pt x="111658" y="10909"/>
                </a:lnTo>
                <a:lnTo>
                  <a:pt x="78104" y="10909"/>
                </a:lnTo>
                <a:lnTo>
                  <a:pt x="74155" y="9512"/>
                </a:lnTo>
                <a:lnTo>
                  <a:pt x="73190" y="1181"/>
                </a:lnTo>
                <a:lnTo>
                  <a:pt x="33121" y="0"/>
                </a:lnTo>
                <a:lnTo>
                  <a:pt x="1066" y="10693"/>
                </a:lnTo>
                <a:lnTo>
                  <a:pt x="0" y="70738"/>
                </a:lnTo>
                <a:lnTo>
                  <a:pt x="1600" y="76619"/>
                </a:lnTo>
                <a:lnTo>
                  <a:pt x="387870" y="96164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2863877" y="1931710"/>
            <a:ext cx="92138" cy="294271"/>
          </a:xfrm>
          <a:custGeom>
            <a:avLst/>
            <a:gdLst/>
            <a:ahLst/>
            <a:cxnLst/>
            <a:rect l="l" t="t" r="r" b="b"/>
            <a:pathLst>
              <a:path w="92138" h="294271">
                <a:moveTo>
                  <a:pt x="0" y="294271"/>
                </a:moveTo>
                <a:lnTo>
                  <a:pt x="14566" y="292468"/>
                </a:lnTo>
                <a:lnTo>
                  <a:pt x="62115" y="283057"/>
                </a:lnTo>
                <a:lnTo>
                  <a:pt x="87439" y="272796"/>
                </a:lnTo>
                <a:lnTo>
                  <a:pt x="91071" y="262128"/>
                </a:lnTo>
                <a:lnTo>
                  <a:pt x="92138" y="255714"/>
                </a:lnTo>
                <a:lnTo>
                  <a:pt x="92036" y="177380"/>
                </a:lnTo>
                <a:lnTo>
                  <a:pt x="91071" y="24904"/>
                </a:lnTo>
                <a:lnTo>
                  <a:pt x="66179" y="12395"/>
                </a:lnTo>
                <a:lnTo>
                  <a:pt x="14566" y="1828"/>
                </a:lnTo>
                <a:lnTo>
                  <a:pt x="0" y="0"/>
                </a:lnTo>
                <a:lnTo>
                  <a:pt x="0" y="294271"/>
                </a:lnTo>
                <a:close/>
              </a:path>
            </a:pathLst>
          </a:custGeom>
          <a:solidFill>
            <a:srgbClr val="FBFF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3472218" y="2648798"/>
            <a:ext cx="109423" cy="166268"/>
          </a:xfrm>
          <a:custGeom>
            <a:avLst/>
            <a:gdLst/>
            <a:ahLst/>
            <a:cxnLst/>
            <a:rect l="l" t="t" r="r" b="b"/>
            <a:pathLst>
              <a:path w="109423" h="166268">
                <a:moveTo>
                  <a:pt x="107607" y="5245"/>
                </a:moveTo>
                <a:lnTo>
                  <a:pt x="0" y="0"/>
                </a:lnTo>
                <a:lnTo>
                  <a:pt x="0" y="160921"/>
                </a:lnTo>
                <a:lnTo>
                  <a:pt x="109308" y="166268"/>
                </a:lnTo>
                <a:lnTo>
                  <a:pt x="109423" y="7061"/>
                </a:lnTo>
                <a:lnTo>
                  <a:pt x="107607" y="5245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3627051" y="2657784"/>
            <a:ext cx="111239" cy="164439"/>
          </a:xfrm>
          <a:custGeom>
            <a:avLst/>
            <a:gdLst/>
            <a:ahLst/>
            <a:cxnLst/>
            <a:rect l="l" t="t" r="r" b="b"/>
            <a:pathLst>
              <a:path w="111239" h="164439">
                <a:moveTo>
                  <a:pt x="102044" y="3632"/>
                </a:moveTo>
                <a:lnTo>
                  <a:pt x="32702" y="0"/>
                </a:lnTo>
                <a:lnTo>
                  <a:pt x="0" y="0"/>
                </a:lnTo>
                <a:lnTo>
                  <a:pt x="0" y="159105"/>
                </a:lnTo>
                <a:lnTo>
                  <a:pt x="9512" y="160172"/>
                </a:lnTo>
                <a:lnTo>
                  <a:pt x="78968" y="163804"/>
                </a:lnTo>
                <a:lnTo>
                  <a:pt x="111023" y="164439"/>
                </a:lnTo>
                <a:lnTo>
                  <a:pt x="111239" y="6946"/>
                </a:lnTo>
                <a:lnTo>
                  <a:pt x="109423" y="5232"/>
                </a:lnTo>
                <a:lnTo>
                  <a:pt x="102044" y="3632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3781889" y="2664827"/>
            <a:ext cx="111226" cy="166268"/>
          </a:xfrm>
          <a:custGeom>
            <a:avLst/>
            <a:gdLst/>
            <a:ahLst/>
            <a:cxnLst/>
            <a:rect l="l" t="t" r="r" b="b"/>
            <a:pathLst>
              <a:path w="111226" h="166268">
                <a:moveTo>
                  <a:pt x="109410" y="5245"/>
                </a:moveTo>
                <a:lnTo>
                  <a:pt x="0" y="0"/>
                </a:lnTo>
                <a:lnTo>
                  <a:pt x="0" y="160934"/>
                </a:lnTo>
                <a:lnTo>
                  <a:pt x="111112" y="166268"/>
                </a:lnTo>
                <a:lnTo>
                  <a:pt x="111226" y="6946"/>
                </a:lnTo>
                <a:lnTo>
                  <a:pt x="109410" y="5245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3617324" y="3024183"/>
            <a:ext cx="43497" cy="233578"/>
          </a:xfrm>
          <a:custGeom>
            <a:avLst/>
            <a:gdLst/>
            <a:ahLst/>
            <a:cxnLst/>
            <a:rect l="l" t="t" r="r" b="b"/>
            <a:pathLst>
              <a:path w="43497" h="233578">
                <a:moveTo>
                  <a:pt x="42532" y="25107"/>
                </a:moveTo>
                <a:lnTo>
                  <a:pt x="24790" y="0"/>
                </a:lnTo>
                <a:lnTo>
                  <a:pt x="18592" y="101"/>
                </a:lnTo>
                <a:lnTo>
                  <a:pt x="1396" y="23825"/>
                </a:lnTo>
                <a:lnTo>
                  <a:pt x="0" y="223850"/>
                </a:lnTo>
                <a:lnTo>
                  <a:pt x="965" y="232194"/>
                </a:lnTo>
                <a:lnTo>
                  <a:pt x="4914" y="233578"/>
                </a:lnTo>
                <a:lnTo>
                  <a:pt x="38468" y="233578"/>
                </a:lnTo>
                <a:lnTo>
                  <a:pt x="42316" y="232194"/>
                </a:lnTo>
                <a:lnTo>
                  <a:pt x="43497" y="227596"/>
                </a:lnTo>
                <a:lnTo>
                  <a:pt x="42532" y="25107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3772053" y="3031338"/>
            <a:ext cx="43484" cy="233476"/>
          </a:xfrm>
          <a:custGeom>
            <a:avLst/>
            <a:gdLst/>
            <a:ahLst/>
            <a:cxnLst/>
            <a:rect l="l" t="t" r="r" b="b"/>
            <a:pathLst>
              <a:path w="43484" h="233476">
                <a:moveTo>
                  <a:pt x="42633" y="25006"/>
                </a:moveTo>
                <a:lnTo>
                  <a:pt x="24892" y="0"/>
                </a:lnTo>
                <a:lnTo>
                  <a:pt x="18910" y="215"/>
                </a:lnTo>
                <a:lnTo>
                  <a:pt x="1701" y="24041"/>
                </a:lnTo>
                <a:lnTo>
                  <a:pt x="0" y="225679"/>
                </a:lnTo>
                <a:lnTo>
                  <a:pt x="1498" y="233476"/>
                </a:lnTo>
                <a:lnTo>
                  <a:pt x="41998" y="233476"/>
                </a:lnTo>
                <a:lnTo>
                  <a:pt x="43484" y="227495"/>
                </a:lnTo>
                <a:lnTo>
                  <a:pt x="42633" y="25006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3926982" y="3040319"/>
            <a:ext cx="43281" cy="233260"/>
          </a:xfrm>
          <a:custGeom>
            <a:avLst/>
            <a:gdLst/>
            <a:ahLst/>
            <a:cxnLst/>
            <a:rect l="l" t="t" r="r" b="b"/>
            <a:pathLst>
              <a:path w="43281" h="233260">
                <a:moveTo>
                  <a:pt x="26720" y="1600"/>
                </a:moveTo>
                <a:lnTo>
                  <a:pt x="24688" y="0"/>
                </a:lnTo>
                <a:lnTo>
                  <a:pt x="18592" y="0"/>
                </a:lnTo>
                <a:lnTo>
                  <a:pt x="1396" y="23710"/>
                </a:lnTo>
                <a:lnTo>
                  <a:pt x="0" y="223748"/>
                </a:lnTo>
                <a:lnTo>
                  <a:pt x="863" y="232194"/>
                </a:lnTo>
                <a:lnTo>
                  <a:pt x="8661" y="233260"/>
                </a:lnTo>
                <a:lnTo>
                  <a:pt x="34734" y="233260"/>
                </a:lnTo>
                <a:lnTo>
                  <a:pt x="42430" y="232194"/>
                </a:lnTo>
                <a:lnTo>
                  <a:pt x="43281" y="225666"/>
                </a:lnTo>
                <a:lnTo>
                  <a:pt x="42532" y="24891"/>
                </a:lnTo>
                <a:lnTo>
                  <a:pt x="26720" y="1600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3255105" y="2218185"/>
            <a:ext cx="226733" cy="38252"/>
          </a:xfrm>
          <a:custGeom>
            <a:avLst/>
            <a:gdLst/>
            <a:ahLst/>
            <a:cxnLst/>
            <a:rect l="l" t="t" r="r" b="b"/>
            <a:pathLst>
              <a:path w="226733" h="38252">
                <a:moveTo>
                  <a:pt x="635" y="10794"/>
                </a:moveTo>
                <a:lnTo>
                  <a:pt x="6616" y="29286"/>
                </a:lnTo>
                <a:lnTo>
                  <a:pt x="13665" y="38252"/>
                </a:lnTo>
                <a:lnTo>
                  <a:pt x="96164" y="37401"/>
                </a:lnTo>
                <a:lnTo>
                  <a:pt x="178650" y="34416"/>
                </a:lnTo>
                <a:lnTo>
                  <a:pt x="226733" y="30352"/>
                </a:lnTo>
                <a:lnTo>
                  <a:pt x="109093" y="3746"/>
                </a:lnTo>
                <a:lnTo>
                  <a:pt x="105778" y="1714"/>
                </a:lnTo>
                <a:lnTo>
                  <a:pt x="12496" y="0"/>
                </a:lnTo>
                <a:lnTo>
                  <a:pt x="0" y="1714"/>
                </a:lnTo>
                <a:lnTo>
                  <a:pt x="635" y="10794"/>
                </a:lnTo>
                <a:close/>
              </a:path>
            </a:pathLst>
          </a:custGeom>
          <a:solidFill>
            <a:srgbClr val="D2D5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2863877" y="1929738"/>
            <a:ext cx="92887" cy="179349"/>
          </a:xfrm>
          <a:custGeom>
            <a:avLst/>
            <a:gdLst/>
            <a:ahLst/>
            <a:cxnLst/>
            <a:rect l="l" t="t" r="r" b="b"/>
            <a:pathLst>
              <a:path w="92887" h="179349">
                <a:moveTo>
                  <a:pt x="92036" y="179349"/>
                </a:moveTo>
                <a:lnTo>
                  <a:pt x="92887" y="25057"/>
                </a:lnTo>
                <a:lnTo>
                  <a:pt x="67983" y="12560"/>
                </a:lnTo>
                <a:lnTo>
                  <a:pt x="16383" y="1981"/>
                </a:lnTo>
                <a:lnTo>
                  <a:pt x="0" y="0"/>
                </a:lnTo>
                <a:lnTo>
                  <a:pt x="0" y="1968"/>
                </a:lnTo>
                <a:lnTo>
                  <a:pt x="14566" y="3797"/>
                </a:lnTo>
                <a:lnTo>
                  <a:pt x="66179" y="14389"/>
                </a:lnTo>
                <a:lnTo>
                  <a:pt x="91071" y="26873"/>
                </a:lnTo>
                <a:lnTo>
                  <a:pt x="92036" y="1793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3850166" y="1970826"/>
            <a:ext cx="268833" cy="134848"/>
          </a:xfrm>
          <a:custGeom>
            <a:avLst/>
            <a:gdLst/>
            <a:ahLst/>
            <a:cxnLst/>
            <a:rect l="l" t="t" r="r" b="b"/>
            <a:pathLst>
              <a:path w="268833" h="134848">
                <a:moveTo>
                  <a:pt x="101" y="133032"/>
                </a:moveTo>
                <a:lnTo>
                  <a:pt x="1917" y="111442"/>
                </a:lnTo>
                <a:lnTo>
                  <a:pt x="3632" y="27355"/>
                </a:lnTo>
                <a:lnTo>
                  <a:pt x="13677" y="19659"/>
                </a:lnTo>
                <a:lnTo>
                  <a:pt x="45618" y="8864"/>
                </a:lnTo>
                <a:lnTo>
                  <a:pt x="83019" y="3632"/>
                </a:lnTo>
                <a:lnTo>
                  <a:pt x="147662" y="1714"/>
                </a:lnTo>
                <a:lnTo>
                  <a:pt x="183248" y="3632"/>
                </a:lnTo>
                <a:lnTo>
                  <a:pt x="222465" y="8864"/>
                </a:lnTo>
                <a:lnTo>
                  <a:pt x="256336" y="21374"/>
                </a:lnTo>
                <a:lnTo>
                  <a:pt x="263499" y="26606"/>
                </a:lnTo>
                <a:lnTo>
                  <a:pt x="264350" y="111556"/>
                </a:lnTo>
                <a:lnTo>
                  <a:pt x="267131" y="113792"/>
                </a:lnTo>
                <a:lnTo>
                  <a:pt x="267982" y="134848"/>
                </a:lnTo>
                <a:lnTo>
                  <a:pt x="268833" y="112090"/>
                </a:lnTo>
                <a:lnTo>
                  <a:pt x="267131" y="110274"/>
                </a:lnTo>
                <a:lnTo>
                  <a:pt x="265315" y="24790"/>
                </a:lnTo>
                <a:lnTo>
                  <a:pt x="258038" y="19558"/>
                </a:lnTo>
                <a:lnTo>
                  <a:pt x="224282" y="7048"/>
                </a:lnTo>
                <a:lnTo>
                  <a:pt x="185064" y="1816"/>
                </a:lnTo>
                <a:lnTo>
                  <a:pt x="149479" y="0"/>
                </a:lnTo>
                <a:lnTo>
                  <a:pt x="81318" y="1816"/>
                </a:lnTo>
                <a:lnTo>
                  <a:pt x="43916" y="7162"/>
                </a:lnTo>
                <a:lnTo>
                  <a:pt x="11861" y="17843"/>
                </a:lnTo>
                <a:lnTo>
                  <a:pt x="1816" y="25539"/>
                </a:lnTo>
                <a:lnTo>
                  <a:pt x="0" y="109207"/>
                </a:lnTo>
                <a:lnTo>
                  <a:pt x="101" y="1330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3974108" y="1988560"/>
            <a:ext cx="30988" cy="3746"/>
          </a:xfrm>
          <a:custGeom>
            <a:avLst/>
            <a:gdLst/>
            <a:ahLst/>
            <a:cxnLst/>
            <a:rect l="l" t="t" r="r" b="b"/>
            <a:pathLst>
              <a:path w="30987" h="3746">
                <a:moveTo>
                  <a:pt x="9410" y="3746"/>
                </a:moveTo>
                <a:lnTo>
                  <a:pt x="30988" y="3632"/>
                </a:lnTo>
                <a:lnTo>
                  <a:pt x="11214" y="2032"/>
                </a:lnTo>
                <a:lnTo>
                  <a:pt x="5994" y="0"/>
                </a:lnTo>
                <a:lnTo>
                  <a:pt x="0" y="0"/>
                </a:lnTo>
                <a:lnTo>
                  <a:pt x="9410" y="37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3308412" y="2102572"/>
            <a:ext cx="289140" cy="51612"/>
          </a:xfrm>
          <a:custGeom>
            <a:avLst/>
            <a:gdLst/>
            <a:ahLst/>
            <a:cxnLst/>
            <a:rect l="l" t="t" r="r" b="b"/>
            <a:pathLst>
              <a:path w="289140" h="51612">
                <a:moveTo>
                  <a:pt x="233908" y="49796"/>
                </a:moveTo>
                <a:lnTo>
                  <a:pt x="9626" y="0"/>
                </a:lnTo>
                <a:lnTo>
                  <a:pt x="0" y="0"/>
                </a:lnTo>
                <a:lnTo>
                  <a:pt x="232092" y="51612"/>
                </a:lnTo>
                <a:lnTo>
                  <a:pt x="263512" y="51612"/>
                </a:lnTo>
                <a:lnTo>
                  <a:pt x="289140" y="49796"/>
                </a:lnTo>
                <a:lnTo>
                  <a:pt x="233908" y="497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2956020" y="2110906"/>
            <a:ext cx="137947" cy="76504"/>
          </a:xfrm>
          <a:custGeom>
            <a:avLst/>
            <a:gdLst/>
            <a:ahLst/>
            <a:cxnLst/>
            <a:rect l="l" t="t" r="r" b="b"/>
            <a:pathLst>
              <a:path w="137947" h="76504">
                <a:moveTo>
                  <a:pt x="1816" y="30784"/>
                </a:moveTo>
                <a:lnTo>
                  <a:pt x="50533" y="26073"/>
                </a:lnTo>
                <a:lnTo>
                  <a:pt x="96812" y="18910"/>
                </a:lnTo>
                <a:lnTo>
                  <a:pt x="128219" y="11112"/>
                </a:lnTo>
                <a:lnTo>
                  <a:pt x="137947" y="4699"/>
                </a:lnTo>
                <a:lnTo>
                  <a:pt x="135699" y="3848"/>
                </a:lnTo>
                <a:lnTo>
                  <a:pt x="126403" y="9296"/>
                </a:lnTo>
                <a:lnTo>
                  <a:pt x="112293" y="13042"/>
                </a:lnTo>
                <a:lnTo>
                  <a:pt x="102146" y="13042"/>
                </a:lnTo>
                <a:lnTo>
                  <a:pt x="43484" y="4064"/>
                </a:lnTo>
                <a:lnTo>
                  <a:pt x="0" y="0"/>
                </a:lnTo>
                <a:lnTo>
                  <a:pt x="0" y="76504"/>
                </a:lnTo>
                <a:lnTo>
                  <a:pt x="1816" y="307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3004206" y="2226957"/>
            <a:ext cx="25742" cy="9296"/>
          </a:xfrm>
          <a:custGeom>
            <a:avLst/>
            <a:gdLst/>
            <a:ahLst/>
            <a:cxnLst/>
            <a:rect l="l" t="t" r="r" b="b"/>
            <a:pathLst>
              <a:path w="25742" h="9296">
                <a:moveTo>
                  <a:pt x="431" y="1701"/>
                </a:moveTo>
                <a:lnTo>
                  <a:pt x="22009" y="9296"/>
                </a:lnTo>
                <a:lnTo>
                  <a:pt x="25742" y="9080"/>
                </a:lnTo>
                <a:lnTo>
                  <a:pt x="18275" y="5549"/>
                </a:lnTo>
                <a:lnTo>
                  <a:pt x="0" y="0"/>
                </a:lnTo>
                <a:lnTo>
                  <a:pt x="431" y="17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3564759" y="2225568"/>
            <a:ext cx="27889" cy="10579"/>
          </a:xfrm>
          <a:custGeom>
            <a:avLst/>
            <a:gdLst/>
            <a:ahLst/>
            <a:cxnLst/>
            <a:rect l="l" t="t" r="r" b="b"/>
            <a:pathLst>
              <a:path w="27889" h="10579">
                <a:moveTo>
                  <a:pt x="18694" y="4165"/>
                </a:moveTo>
                <a:lnTo>
                  <a:pt x="0" y="10579"/>
                </a:lnTo>
                <a:lnTo>
                  <a:pt x="7264" y="10464"/>
                </a:lnTo>
                <a:lnTo>
                  <a:pt x="20510" y="5981"/>
                </a:lnTo>
                <a:lnTo>
                  <a:pt x="27889" y="749"/>
                </a:lnTo>
                <a:lnTo>
                  <a:pt x="27673" y="0"/>
                </a:lnTo>
                <a:lnTo>
                  <a:pt x="18694" y="41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2941805" y="2294808"/>
            <a:ext cx="166382" cy="5334"/>
          </a:xfrm>
          <a:custGeom>
            <a:avLst/>
            <a:gdLst/>
            <a:ahLst/>
            <a:cxnLst/>
            <a:rect l="l" t="t" r="r" b="b"/>
            <a:pathLst>
              <a:path w="166382" h="5333">
                <a:moveTo>
                  <a:pt x="153758" y="533"/>
                </a:moveTo>
                <a:lnTo>
                  <a:pt x="121170" y="3517"/>
                </a:lnTo>
                <a:lnTo>
                  <a:pt x="47015" y="3517"/>
                </a:lnTo>
                <a:lnTo>
                  <a:pt x="0" y="0"/>
                </a:lnTo>
                <a:lnTo>
                  <a:pt x="7912" y="1701"/>
                </a:lnTo>
                <a:lnTo>
                  <a:pt x="45199" y="5334"/>
                </a:lnTo>
                <a:lnTo>
                  <a:pt x="122986" y="5334"/>
                </a:lnTo>
                <a:lnTo>
                  <a:pt x="155575" y="2349"/>
                </a:lnTo>
                <a:lnTo>
                  <a:pt x="166382" y="0"/>
                </a:lnTo>
                <a:lnTo>
                  <a:pt x="153758" y="5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4077229" y="2314361"/>
            <a:ext cx="107696" cy="1816"/>
          </a:xfrm>
          <a:custGeom>
            <a:avLst/>
            <a:gdLst/>
            <a:ahLst/>
            <a:cxnLst/>
            <a:rect l="l" t="t" r="r" b="b"/>
            <a:pathLst>
              <a:path w="107696" h="1816">
                <a:moveTo>
                  <a:pt x="0" y="0"/>
                </a:moveTo>
                <a:lnTo>
                  <a:pt x="13144" y="1816"/>
                </a:lnTo>
                <a:lnTo>
                  <a:pt x="94462" y="1816"/>
                </a:lnTo>
                <a:lnTo>
                  <a:pt x="1076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4401088" y="2339257"/>
            <a:ext cx="121920" cy="3530"/>
          </a:xfrm>
          <a:custGeom>
            <a:avLst/>
            <a:gdLst/>
            <a:ahLst/>
            <a:cxnLst/>
            <a:rect l="l" t="t" r="r" b="b"/>
            <a:pathLst>
              <a:path w="121920" h="3530">
                <a:moveTo>
                  <a:pt x="85598" y="3530"/>
                </a:moveTo>
                <a:lnTo>
                  <a:pt x="121920" y="533"/>
                </a:lnTo>
                <a:lnTo>
                  <a:pt x="121920" y="0"/>
                </a:lnTo>
                <a:lnTo>
                  <a:pt x="83883" y="1816"/>
                </a:lnTo>
                <a:lnTo>
                  <a:pt x="38150" y="1816"/>
                </a:lnTo>
                <a:lnTo>
                  <a:pt x="0" y="0"/>
                </a:lnTo>
                <a:lnTo>
                  <a:pt x="11442" y="1816"/>
                </a:lnTo>
                <a:lnTo>
                  <a:pt x="36334" y="3530"/>
                </a:lnTo>
                <a:lnTo>
                  <a:pt x="85598" y="35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3852612" y="2451133"/>
            <a:ext cx="263398" cy="25107"/>
          </a:xfrm>
          <a:custGeom>
            <a:avLst/>
            <a:gdLst/>
            <a:ahLst/>
            <a:cxnLst/>
            <a:rect l="l" t="t" r="r" b="b"/>
            <a:pathLst>
              <a:path w="263398" h="25107">
                <a:moveTo>
                  <a:pt x="256882" y="2133"/>
                </a:moveTo>
                <a:lnTo>
                  <a:pt x="263397" y="0"/>
                </a:lnTo>
                <a:lnTo>
                  <a:pt x="186143" y="7899"/>
                </a:lnTo>
                <a:lnTo>
                  <a:pt x="5880" y="23393"/>
                </a:lnTo>
                <a:lnTo>
                  <a:pt x="0" y="24993"/>
                </a:lnTo>
                <a:lnTo>
                  <a:pt x="7696" y="25107"/>
                </a:lnTo>
                <a:lnTo>
                  <a:pt x="187959" y="9715"/>
                </a:lnTo>
                <a:lnTo>
                  <a:pt x="256882" y="21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3841931" y="2476032"/>
            <a:ext cx="8763" cy="17094"/>
          </a:xfrm>
          <a:custGeom>
            <a:avLst/>
            <a:gdLst/>
            <a:ahLst/>
            <a:cxnLst/>
            <a:rect l="l" t="t" r="r" b="b"/>
            <a:pathLst>
              <a:path w="8762" h="17094">
                <a:moveTo>
                  <a:pt x="0" y="17094"/>
                </a:moveTo>
                <a:lnTo>
                  <a:pt x="8763" y="16979"/>
                </a:lnTo>
                <a:lnTo>
                  <a:pt x="8763" y="101"/>
                </a:lnTo>
                <a:lnTo>
                  <a:pt x="0" y="0"/>
                </a:lnTo>
                <a:lnTo>
                  <a:pt x="0" y="170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3675030" y="2501242"/>
            <a:ext cx="84518" cy="1714"/>
          </a:xfrm>
          <a:custGeom>
            <a:avLst/>
            <a:gdLst/>
            <a:ahLst/>
            <a:cxnLst/>
            <a:rect l="l" t="t" r="r" b="b"/>
            <a:pathLst>
              <a:path w="84518" h="1714">
                <a:moveTo>
                  <a:pt x="0" y="0"/>
                </a:moveTo>
                <a:lnTo>
                  <a:pt x="20294" y="1714"/>
                </a:lnTo>
                <a:lnTo>
                  <a:pt x="66027" y="1714"/>
                </a:lnTo>
                <a:lnTo>
                  <a:pt x="8451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4019199" y="2785694"/>
            <a:ext cx="3530" cy="54381"/>
          </a:xfrm>
          <a:custGeom>
            <a:avLst/>
            <a:gdLst/>
            <a:ahLst/>
            <a:cxnLst/>
            <a:rect l="l" t="t" r="r" b="b"/>
            <a:pathLst>
              <a:path w="3530" h="54381">
                <a:moveTo>
                  <a:pt x="114" y="634"/>
                </a:moveTo>
                <a:lnTo>
                  <a:pt x="0" y="54381"/>
                </a:lnTo>
                <a:lnTo>
                  <a:pt x="2133" y="2654"/>
                </a:lnTo>
                <a:lnTo>
                  <a:pt x="3530" y="0"/>
                </a:lnTo>
                <a:lnTo>
                  <a:pt x="114" y="6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2863877" y="3011576"/>
            <a:ext cx="609092" cy="152806"/>
          </a:xfrm>
          <a:custGeom>
            <a:avLst/>
            <a:gdLst/>
            <a:ahLst/>
            <a:cxnLst/>
            <a:rect l="l" t="t" r="r" b="b"/>
            <a:pathLst>
              <a:path w="609092" h="152806">
                <a:moveTo>
                  <a:pt x="21615" y="2247"/>
                </a:moveTo>
                <a:lnTo>
                  <a:pt x="30695" y="3848"/>
                </a:lnTo>
                <a:lnTo>
                  <a:pt x="32626" y="49580"/>
                </a:lnTo>
                <a:lnTo>
                  <a:pt x="33477" y="3848"/>
                </a:lnTo>
                <a:lnTo>
                  <a:pt x="55499" y="3949"/>
                </a:lnTo>
                <a:lnTo>
                  <a:pt x="477240" y="25323"/>
                </a:lnTo>
                <a:lnTo>
                  <a:pt x="521906" y="28740"/>
                </a:lnTo>
                <a:lnTo>
                  <a:pt x="521792" y="114858"/>
                </a:lnTo>
                <a:lnTo>
                  <a:pt x="494652" y="123304"/>
                </a:lnTo>
                <a:lnTo>
                  <a:pt x="482053" y="125018"/>
                </a:lnTo>
                <a:lnTo>
                  <a:pt x="464845" y="125018"/>
                </a:lnTo>
                <a:lnTo>
                  <a:pt x="280416" y="115925"/>
                </a:lnTo>
                <a:lnTo>
                  <a:pt x="280847" y="140296"/>
                </a:lnTo>
                <a:lnTo>
                  <a:pt x="523722" y="152806"/>
                </a:lnTo>
                <a:lnTo>
                  <a:pt x="524687" y="28841"/>
                </a:lnTo>
                <a:lnTo>
                  <a:pt x="582282" y="30657"/>
                </a:lnTo>
                <a:lnTo>
                  <a:pt x="606958" y="30873"/>
                </a:lnTo>
                <a:lnTo>
                  <a:pt x="609092" y="28206"/>
                </a:lnTo>
                <a:lnTo>
                  <a:pt x="604926" y="28841"/>
                </a:lnTo>
                <a:lnTo>
                  <a:pt x="584098" y="28841"/>
                </a:lnTo>
                <a:lnTo>
                  <a:pt x="0" y="0"/>
                </a:lnTo>
                <a:lnTo>
                  <a:pt x="0" y="1143"/>
                </a:lnTo>
                <a:lnTo>
                  <a:pt x="21615" y="22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2897249" y="3063076"/>
            <a:ext cx="1066" cy="8763"/>
          </a:xfrm>
          <a:custGeom>
            <a:avLst/>
            <a:gdLst/>
            <a:ahLst/>
            <a:cxnLst/>
            <a:rect l="l" t="t" r="r" b="b"/>
            <a:pathLst>
              <a:path w="1066" h="8762">
                <a:moveTo>
                  <a:pt x="1066" y="8763"/>
                </a:moveTo>
                <a:lnTo>
                  <a:pt x="749" y="533"/>
                </a:lnTo>
                <a:lnTo>
                  <a:pt x="0" y="0"/>
                </a:lnTo>
                <a:lnTo>
                  <a:pt x="1066" y="87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2904192" y="3082730"/>
            <a:ext cx="238277" cy="44881"/>
          </a:xfrm>
          <a:custGeom>
            <a:avLst/>
            <a:gdLst/>
            <a:ahLst/>
            <a:cxnLst/>
            <a:rect l="l" t="t" r="r" b="b"/>
            <a:pathLst>
              <a:path w="238277" h="44881">
                <a:moveTo>
                  <a:pt x="749" y="5880"/>
                </a:moveTo>
                <a:lnTo>
                  <a:pt x="22326" y="25323"/>
                </a:lnTo>
                <a:lnTo>
                  <a:pt x="52463" y="36118"/>
                </a:lnTo>
                <a:lnTo>
                  <a:pt x="68605" y="37833"/>
                </a:lnTo>
                <a:lnTo>
                  <a:pt x="210921" y="44881"/>
                </a:lnTo>
                <a:lnTo>
                  <a:pt x="238277" y="44665"/>
                </a:lnTo>
                <a:lnTo>
                  <a:pt x="70307" y="36017"/>
                </a:lnTo>
                <a:lnTo>
                  <a:pt x="54279" y="34302"/>
                </a:lnTo>
                <a:lnTo>
                  <a:pt x="24041" y="23622"/>
                </a:lnTo>
                <a:lnTo>
                  <a:pt x="4597" y="7378"/>
                </a:lnTo>
                <a:lnTo>
                  <a:pt x="0" y="0"/>
                </a:lnTo>
                <a:lnTo>
                  <a:pt x="749" y="58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3144610" y="3153685"/>
            <a:ext cx="635" cy="10896"/>
          </a:xfrm>
          <a:custGeom>
            <a:avLst/>
            <a:gdLst/>
            <a:ahLst/>
            <a:cxnLst/>
            <a:rect l="l" t="t" r="r" b="b"/>
            <a:pathLst>
              <a:path w="635" h="10896">
                <a:moveTo>
                  <a:pt x="114" y="10896"/>
                </a:moveTo>
                <a:lnTo>
                  <a:pt x="634" y="647"/>
                </a:lnTo>
                <a:lnTo>
                  <a:pt x="0" y="0"/>
                </a:lnTo>
                <a:lnTo>
                  <a:pt x="114" y="108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4118046" y="31644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4118151" y="3166291"/>
            <a:ext cx="164655" cy="42532"/>
          </a:xfrm>
          <a:custGeom>
            <a:avLst/>
            <a:gdLst/>
            <a:ahLst/>
            <a:cxnLst/>
            <a:rect l="l" t="t" r="r" b="b"/>
            <a:pathLst>
              <a:path w="164655" h="42532">
                <a:moveTo>
                  <a:pt x="155575" y="7696"/>
                </a:moveTo>
                <a:lnTo>
                  <a:pt x="0" y="0"/>
                </a:lnTo>
                <a:lnTo>
                  <a:pt x="0" y="35369"/>
                </a:lnTo>
                <a:lnTo>
                  <a:pt x="96799" y="39649"/>
                </a:lnTo>
                <a:lnTo>
                  <a:pt x="164655" y="42532"/>
                </a:lnTo>
                <a:lnTo>
                  <a:pt x="164553" y="9296"/>
                </a:lnTo>
                <a:lnTo>
                  <a:pt x="155575" y="7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4118038" y="3203586"/>
            <a:ext cx="17094" cy="60591"/>
          </a:xfrm>
          <a:custGeom>
            <a:avLst/>
            <a:gdLst/>
            <a:ahLst/>
            <a:cxnLst/>
            <a:rect l="l" t="t" r="r" b="b"/>
            <a:pathLst>
              <a:path w="17094" h="60591">
                <a:moveTo>
                  <a:pt x="2032" y="47548"/>
                </a:moveTo>
                <a:lnTo>
                  <a:pt x="749" y="647"/>
                </a:lnTo>
                <a:lnTo>
                  <a:pt x="0" y="0"/>
                </a:lnTo>
                <a:lnTo>
                  <a:pt x="114" y="60591"/>
                </a:lnTo>
                <a:lnTo>
                  <a:pt x="2133" y="55880"/>
                </a:lnTo>
                <a:lnTo>
                  <a:pt x="15176" y="54495"/>
                </a:lnTo>
                <a:lnTo>
                  <a:pt x="14846" y="50431"/>
                </a:lnTo>
                <a:lnTo>
                  <a:pt x="17094" y="47015"/>
                </a:lnTo>
                <a:lnTo>
                  <a:pt x="2032" y="475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4179907" y="3254021"/>
            <a:ext cx="88684" cy="11214"/>
          </a:xfrm>
          <a:custGeom>
            <a:avLst/>
            <a:gdLst/>
            <a:ahLst/>
            <a:cxnLst/>
            <a:rect l="l" t="t" r="r" b="b"/>
            <a:pathLst>
              <a:path w="88684" h="11214">
                <a:moveTo>
                  <a:pt x="45415" y="3632"/>
                </a:moveTo>
                <a:lnTo>
                  <a:pt x="45847" y="0"/>
                </a:lnTo>
                <a:lnTo>
                  <a:pt x="38036" y="0"/>
                </a:lnTo>
                <a:lnTo>
                  <a:pt x="0" y="6515"/>
                </a:lnTo>
                <a:lnTo>
                  <a:pt x="635" y="9512"/>
                </a:lnTo>
                <a:lnTo>
                  <a:pt x="33235" y="7150"/>
                </a:lnTo>
                <a:lnTo>
                  <a:pt x="35153" y="10579"/>
                </a:lnTo>
                <a:lnTo>
                  <a:pt x="70637" y="11214"/>
                </a:lnTo>
                <a:lnTo>
                  <a:pt x="71920" y="7150"/>
                </a:lnTo>
                <a:lnTo>
                  <a:pt x="88684" y="5778"/>
                </a:lnTo>
                <a:lnTo>
                  <a:pt x="88684" y="3733"/>
                </a:lnTo>
                <a:lnTo>
                  <a:pt x="85064" y="1600"/>
                </a:lnTo>
                <a:lnTo>
                  <a:pt x="48831" y="1917"/>
                </a:lnTo>
                <a:lnTo>
                  <a:pt x="45415" y="36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4150095" y="3252198"/>
            <a:ext cx="31305" cy="9410"/>
          </a:xfrm>
          <a:custGeom>
            <a:avLst/>
            <a:gdLst/>
            <a:ahLst/>
            <a:cxnLst/>
            <a:rect l="l" t="t" r="r" b="b"/>
            <a:pathLst>
              <a:path w="31305" h="9410">
                <a:moveTo>
                  <a:pt x="0" y="7378"/>
                </a:moveTo>
                <a:lnTo>
                  <a:pt x="0" y="9410"/>
                </a:lnTo>
                <a:lnTo>
                  <a:pt x="25209" y="8877"/>
                </a:lnTo>
                <a:lnTo>
                  <a:pt x="29806" y="8343"/>
                </a:lnTo>
                <a:lnTo>
                  <a:pt x="29070" y="3543"/>
                </a:lnTo>
                <a:lnTo>
                  <a:pt x="31305" y="127"/>
                </a:lnTo>
                <a:lnTo>
                  <a:pt x="19773" y="0"/>
                </a:lnTo>
                <a:lnTo>
                  <a:pt x="0" y="73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4264009" y="3257553"/>
            <a:ext cx="29489" cy="9499"/>
          </a:xfrm>
          <a:custGeom>
            <a:avLst/>
            <a:gdLst/>
            <a:ahLst/>
            <a:cxnLst/>
            <a:rect l="l" t="t" r="r" b="b"/>
            <a:pathLst>
              <a:path w="29489" h="9499">
                <a:moveTo>
                  <a:pt x="21577" y="0"/>
                </a:moveTo>
                <a:lnTo>
                  <a:pt x="0" y="7378"/>
                </a:lnTo>
                <a:lnTo>
                  <a:pt x="0" y="9398"/>
                </a:lnTo>
                <a:lnTo>
                  <a:pt x="27559" y="9499"/>
                </a:lnTo>
                <a:lnTo>
                  <a:pt x="29489" y="0"/>
                </a:lnTo>
                <a:lnTo>
                  <a:pt x="215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2863877" y="3345827"/>
            <a:ext cx="511657" cy="41656"/>
          </a:xfrm>
          <a:custGeom>
            <a:avLst/>
            <a:gdLst/>
            <a:ahLst/>
            <a:cxnLst/>
            <a:rect l="l" t="t" r="r" b="b"/>
            <a:pathLst>
              <a:path w="511657" h="41655">
                <a:moveTo>
                  <a:pt x="0" y="34099"/>
                </a:moveTo>
                <a:lnTo>
                  <a:pt x="27063" y="39839"/>
                </a:lnTo>
                <a:lnTo>
                  <a:pt x="59016" y="41655"/>
                </a:lnTo>
                <a:lnTo>
                  <a:pt x="103035" y="41655"/>
                </a:lnTo>
                <a:lnTo>
                  <a:pt x="446468" y="32778"/>
                </a:lnTo>
                <a:lnTo>
                  <a:pt x="496900" y="29794"/>
                </a:lnTo>
                <a:lnTo>
                  <a:pt x="511111" y="27863"/>
                </a:lnTo>
                <a:lnTo>
                  <a:pt x="511657" y="26809"/>
                </a:lnTo>
                <a:lnTo>
                  <a:pt x="492099" y="25412"/>
                </a:lnTo>
                <a:lnTo>
                  <a:pt x="0" y="0"/>
                </a:lnTo>
                <a:lnTo>
                  <a:pt x="0" y="34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3445722" y="3375940"/>
            <a:ext cx="15379" cy="850"/>
          </a:xfrm>
          <a:custGeom>
            <a:avLst/>
            <a:gdLst/>
            <a:ahLst/>
            <a:cxnLst/>
            <a:rect l="l" t="t" r="r" b="b"/>
            <a:pathLst>
              <a:path w="15379" h="850">
                <a:moveTo>
                  <a:pt x="0" y="850"/>
                </a:moveTo>
                <a:lnTo>
                  <a:pt x="15379" y="647"/>
                </a:lnTo>
                <a:lnTo>
                  <a:pt x="863" y="0"/>
                </a:lnTo>
                <a:lnTo>
                  <a:pt x="0" y="8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3856042" y="3396134"/>
            <a:ext cx="63461" cy="13563"/>
          </a:xfrm>
          <a:custGeom>
            <a:avLst/>
            <a:gdLst/>
            <a:ahLst/>
            <a:cxnLst/>
            <a:rect l="l" t="t" r="r" b="b"/>
            <a:pathLst>
              <a:path w="63461" h="13563">
                <a:moveTo>
                  <a:pt x="8331" y="2032"/>
                </a:moveTo>
                <a:lnTo>
                  <a:pt x="22542" y="3848"/>
                </a:lnTo>
                <a:lnTo>
                  <a:pt x="54813" y="6197"/>
                </a:lnTo>
                <a:lnTo>
                  <a:pt x="2235" y="10795"/>
                </a:lnTo>
                <a:lnTo>
                  <a:pt x="101" y="13563"/>
                </a:lnTo>
                <a:lnTo>
                  <a:pt x="57594" y="7378"/>
                </a:lnTo>
                <a:lnTo>
                  <a:pt x="63461" y="5765"/>
                </a:lnTo>
                <a:lnTo>
                  <a:pt x="60578" y="3530"/>
                </a:lnTo>
                <a:lnTo>
                  <a:pt x="24891" y="1816"/>
                </a:lnTo>
                <a:lnTo>
                  <a:pt x="0" y="0"/>
                </a:lnTo>
                <a:lnTo>
                  <a:pt x="8331" y="20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3904011" y="3389302"/>
            <a:ext cx="206870" cy="66560"/>
          </a:xfrm>
          <a:custGeom>
            <a:avLst/>
            <a:gdLst/>
            <a:ahLst/>
            <a:cxnLst/>
            <a:rect l="l" t="t" r="r" b="b"/>
            <a:pathLst>
              <a:path w="206870" h="66560">
                <a:moveTo>
                  <a:pt x="0" y="66560"/>
                </a:moveTo>
                <a:lnTo>
                  <a:pt x="14960" y="65811"/>
                </a:lnTo>
                <a:lnTo>
                  <a:pt x="45300" y="58762"/>
                </a:lnTo>
                <a:lnTo>
                  <a:pt x="64642" y="51384"/>
                </a:lnTo>
                <a:lnTo>
                  <a:pt x="73736" y="40919"/>
                </a:lnTo>
                <a:lnTo>
                  <a:pt x="77685" y="35890"/>
                </a:lnTo>
                <a:lnTo>
                  <a:pt x="110909" y="24777"/>
                </a:lnTo>
                <a:lnTo>
                  <a:pt x="115188" y="17830"/>
                </a:lnTo>
                <a:lnTo>
                  <a:pt x="155689" y="17830"/>
                </a:lnTo>
                <a:lnTo>
                  <a:pt x="205905" y="2019"/>
                </a:lnTo>
                <a:lnTo>
                  <a:pt x="206870" y="0"/>
                </a:lnTo>
                <a:lnTo>
                  <a:pt x="153873" y="16128"/>
                </a:lnTo>
                <a:lnTo>
                  <a:pt x="112407" y="15811"/>
                </a:lnTo>
                <a:lnTo>
                  <a:pt x="109207" y="22961"/>
                </a:lnTo>
                <a:lnTo>
                  <a:pt x="75869" y="34188"/>
                </a:lnTo>
                <a:lnTo>
                  <a:pt x="71920" y="39103"/>
                </a:lnTo>
                <a:lnTo>
                  <a:pt x="62941" y="49682"/>
                </a:lnTo>
                <a:lnTo>
                  <a:pt x="35051" y="59194"/>
                </a:lnTo>
                <a:lnTo>
                  <a:pt x="0" y="665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3988212" y="3404254"/>
            <a:ext cx="26390" cy="1066"/>
          </a:xfrm>
          <a:custGeom>
            <a:avLst/>
            <a:gdLst/>
            <a:ahLst/>
            <a:cxnLst/>
            <a:rect l="l" t="t" r="r" b="b"/>
            <a:pathLst>
              <a:path w="26390" h="1066">
                <a:moveTo>
                  <a:pt x="0" y="1066"/>
                </a:moveTo>
                <a:lnTo>
                  <a:pt x="26390" y="850"/>
                </a:lnTo>
                <a:lnTo>
                  <a:pt x="19240" y="0"/>
                </a:lnTo>
                <a:lnTo>
                  <a:pt x="0" y="10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2863877" y="1744621"/>
            <a:ext cx="1830451" cy="1940750"/>
          </a:xfrm>
          <a:custGeom>
            <a:avLst/>
            <a:gdLst/>
            <a:ahLst/>
            <a:cxnLst/>
            <a:rect l="l" t="t" r="r" b="b"/>
            <a:pathLst>
              <a:path w="1830451" h="1940750">
                <a:moveTo>
                  <a:pt x="1830451" y="0"/>
                </a:moveTo>
                <a:lnTo>
                  <a:pt x="0" y="0"/>
                </a:lnTo>
                <a:lnTo>
                  <a:pt x="0" y="161175"/>
                </a:lnTo>
                <a:lnTo>
                  <a:pt x="233502" y="165722"/>
                </a:lnTo>
                <a:lnTo>
                  <a:pt x="489737" y="174586"/>
                </a:lnTo>
                <a:lnTo>
                  <a:pt x="737095" y="187096"/>
                </a:lnTo>
                <a:lnTo>
                  <a:pt x="972070" y="203123"/>
                </a:lnTo>
                <a:lnTo>
                  <a:pt x="1174877" y="220865"/>
                </a:lnTo>
                <a:lnTo>
                  <a:pt x="1354721" y="240525"/>
                </a:lnTo>
                <a:lnTo>
                  <a:pt x="1537957" y="265430"/>
                </a:lnTo>
                <a:lnTo>
                  <a:pt x="1694611" y="292125"/>
                </a:lnTo>
                <a:lnTo>
                  <a:pt x="1803171" y="315214"/>
                </a:lnTo>
                <a:lnTo>
                  <a:pt x="1830451" y="322884"/>
                </a:lnTo>
                <a:lnTo>
                  <a:pt x="1830451" y="0"/>
                </a:lnTo>
                <a:close/>
              </a:path>
              <a:path w="1830451" h="1940750">
                <a:moveTo>
                  <a:pt x="0" y="1940750"/>
                </a:moveTo>
                <a:lnTo>
                  <a:pt x="1830451" y="1940750"/>
                </a:lnTo>
                <a:lnTo>
                  <a:pt x="1830451" y="614235"/>
                </a:lnTo>
                <a:lnTo>
                  <a:pt x="1797405" y="623265"/>
                </a:lnTo>
                <a:lnTo>
                  <a:pt x="1685747" y="646772"/>
                </a:lnTo>
                <a:lnTo>
                  <a:pt x="1527276" y="673493"/>
                </a:lnTo>
                <a:lnTo>
                  <a:pt x="1424051" y="687692"/>
                </a:lnTo>
                <a:lnTo>
                  <a:pt x="1256195" y="708533"/>
                </a:lnTo>
                <a:lnTo>
                  <a:pt x="1256093" y="1120241"/>
                </a:lnTo>
                <a:lnTo>
                  <a:pt x="1553984" y="1135621"/>
                </a:lnTo>
                <a:lnTo>
                  <a:pt x="1602181" y="1139151"/>
                </a:lnTo>
                <a:lnTo>
                  <a:pt x="1601965" y="1394206"/>
                </a:lnTo>
                <a:lnTo>
                  <a:pt x="1567675" y="1404366"/>
                </a:lnTo>
                <a:lnTo>
                  <a:pt x="1566494" y="1461960"/>
                </a:lnTo>
                <a:lnTo>
                  <a:pt x="1564030" y="1470291"/>
                </a:lnTo>
                <a:lnTo>
                  <a:pt x="1623453" y="1473708"/>
                </a:lnTo>
                <a:lnTo>
                  <a:pt x="1623453" y="1529600"/>
                </a:lnTo>
                <a:lnTo>
                  <a:pt x="1621205" y="1530883"/>
                </a:lnTo>
                <a:lnTo>
                  <a:pt x="1251394" y="1645107"/>
                </a:lnTo>
                <a:lnTo>
                  <a:pt x="1249680" y="1698637"/>
                </a:lnTo>
                <a:lnTo>
                  <a:pt x="1218907" y="1710486"/>
                </a:lnTo>
                <a:lnTo>
                  <a:pt x="1194435" y="1716379"/>
                </a:lnTo>
                <a:lnTo>
                  <a:pt x="1152969" y="1719364"/>
                </a:lnTo>
                <a:lnTo>
                  <a:pt x="1087691" y="1719364"/>
                </a:lnTo>
                <a:lnTo>
                  <a:pt x="1059268" y="1717649"/>
                </a:lnTo>
                <a:lnTo>
                  <a:pt x="1034364" y="1714119"/>
                </a:lnTo>
                <a:lnTo>
                  <a:pt x="1001776" y="1715833"/>
                </a:lnTo>
                <a:lnTo>
                  <a:pt x="884872" y="1715833"/>
                </a:lnTo>
                <a:lnTo>
                  <a:pt x="633882" y="1703336"/>
                </a:lnTo>
                <a:lnTo>
                  <a:pt x="533654" y="1703336"/>
                </a:lnTo>
                <a:lnTo>
                  <a:pt x="159880" y="1708683"/>
                </a:lnTo>
                <a:lnTo>
                  <a:pt x="62649" y="1708683"/>
                </a:lnTo>
                <a:lnTo>
                  <a:pt x="34124" y="1706968"/>
                </a:lnTo>
                <a:lnTo>
                  <a:pt x="18097" y="1705267"/>
                </a:lnTo>
                <a:lnTo>
                  <a:pt x="0" y="1701025"/>
                </a:lnTo>
                <a:lnTo>
                  <a:pt x="0" y="19407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2957838" y="2113053"/>
            <a:ext cx="98729" cy="25742"/>
          </a:xfrm>
          <a:custGeom>
            <a:avLst/>
            <a:gdLst/>
            <a:ahLst/>
            <a:cxnLst/>
            <a:rect l="l" t="t" r="r" b="b"/>
            <a:pathLst>
              <a:path w="98729" h="25742">
                <a:moveTo>
                  <a:pt x="39852" y="3733"/>
                </a:moveTo>
                <a:lnTo>
                  <a:pt x="101" y="0"/>
                </a:lnTo>
                <a:lnTo>
                  <a:pt x="0" y="25742"/>
                </a:lnTo>
                <a:lnTo>
                  <a:pt x="19659" y="25107"/>
                </a:lnTo>
                <a:lnTo>
                  <a:pt x="87401" y="16230"/>
                </a:lnTo>
                <a:lnTo>
                  <a:pt x="98729" y="12598"/>
                </a:lnTo>
                <a:lnTo>
                  <a:pt x="39852" y="37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3844290" y="2484577"/>
            <a:ext cx="4051" cy="0"/>
          </a:xfrm>
          <a:custGeom>
            <a:avLst/>
            <a:gdLst/>
            <a:ahLst/>
            <a:cxnLst/>
            <a:rect l="l" t="t" r="r" b="b"/>
            <a:pathLst>
              <a:path w="4051">
                <a:moveTo>
                  <a:pt x="0" y="0"/>
                </a:moveTo>
                <a:lnTo>
                  <a:pt x="4051" y="0"/>
                </a:lnTo>
              </a:path>
            </a:pathLst>
          </a:custGeom>
          <a:ln w="1473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3146540" y="3129219"/>
            <a:ext cx="239242" cy="32905"/>
          </a:xfrm>
          <a:custGeom>
            <a:avLst/>
            <a:gdLst/>
            <a:ahLst/>
            <a:cxnLst/>
            <a:rect l="l" t="t" r="r" b="b"/>
            <a:pathLst>
              <a:path w="239242" h="32905">
                <a:moveTo>
                  <a:pt x="239242" y="32905"/>
                </a:moveTo>
                <a:lnTo>
                  <a:pt x="239128" y="101"/>
                </a:lnTo>
                <a:lnTo>
                  <a:pt x="213702" y="7480"/>
                </a:lnTo>
                <a:lnTo>
                  <a:pt x="201193" y="9080"/>
                </a:lnTo>
                <a:lnTo>
                  <a:pt x="180365" y="9080"/>
                </a:lnTo>
                <a:lnTo>
                  <a:pt x="101" y="0"/>
                </a:lnTo>
                <a:lnTo>
                  <a:pt x="0" y="20408"/>
                </a:lnTo>
                <a:lnTo>
                  <a:pt x="239242" y="329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4119965" y="3168547"/>
            <a:ext cx="160921" cy="38023"/>
          </a:xfrm>
          <a:custGeom>
            <a:avLst/>
            <a:gdLst/>
            <a:ahLst/>
            <a:cxnLst/>
            <a:rect l="l" t="t" r="r" b="b"/>
            <a:pathLst>
              <a:path w="160921" h="38023">
                <a:moveTo>
                  <a:pt x="151942" y="7150"/>
                </a:moveTo>
                <a:lnTo>
                  <a:pt x="0" y="0"/>
                </a:lnTo>
                <a:lnTo>
                  <a:pt x="0" y="30975"/>
                </a:lnTo>
                <a:lnTo>
                  <a:pt x="130568" y="37388"/>
                </a:lnTo>
                <a:lnTo>
                  <a:pt x="160921" y="38023"/>
                </a:lnTo>
                <a:lnTo>
                  <a:pt x="160921" y="8864"/>
                </a:lnTo>
                <a:lnTo>
                  <a:pt x="151942" y="7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2863877" y="3347349"/>
            <a:ext cx="489940" cy="38315"/>
          </a:xfrm>
          <a:custGeom>
            <a:avLst/>
            <a:gdLst/>
            <a:ahLst/>
            <a:cxnLst/>
            <a:rect l="l" t="t" r="r" b="b"/>
            <a:pathLst>
              <a:path w="489940" h="38315">
                <a:moveTo>
                  <a:pt x="0" y="30505"/>
                </a:moveTo>
                <a:lnTo>
                  <a:pt x="28765" y="36614"/>
                </a:lnTo>
                <a:lnTo>
                  <a:pt x="60833" y="38315"/>
                </a:lnTo>
                <a:lnTo>
                  <a:pt x="101219" y="38315"/>
                </a:lnTo>
                <a:lnTo>
                  <a:pt x="444652" y="29438"/>
                </a:lnTo>
                <a:lnTo>
                  <a:pt x="489940" y="26454"/>
                </a:lnTo>
                <a:lnTo>
                  <a:pt x="404355" y="20586"/>
                </a:lnTo>
                <a:lnTo>
                  <a:pt x="0" y="0"/>
                </a:lnTo>
                <a:lnTo>
                  <a:pt x="0" y="305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3355961" y="3371234"/>
            <a:ext cx="19558" cy="1397"/>
          </a:xfrm>
          <a:custGeom>
            <a:avLst/>
            <a:gdLst/>
            <a:ahLst/>
            <a:cxnLst/>
            <a:rect l="l" t="t" r="r" b="b"/>
            <a:pathLst>
              <a:path w="19558" h="1397">
                <a:moveTo>
                  <a:pt x="19558" y="1397"/>
                </a:moveTo>
                <a:lnTo>
                  <a:pt x="19037" y="431"/>
                </a:lnTo>
                <a:lnTo>
                  <a:pt x="0" y="0"/>
                </a:lnTo>
                <a:lnTo>
                  <a:pt x="19558" y="13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3456195" y="3380328"/>
            <a:ext cx="395782" cy="27457"/>
          </a:xfrm>
          <a:custGeom>
            <a:avLst/>
            <a:gdLst/>
            <a:ahLst/>
            <a:cxnLst/>
            <a:rect l="l" t="t" r="r" b="b"/>
            <a:pathLst>
              <a:path w="395782" h="27457">
                <a:moveTo>
                  <a:pt x="395782" y="17729"/>
                </a:moveTo>
                <a:lnTo>
                  <a:pt x="57594" y="0"/>
                </a:lnTo>
                <a:lnTo>
                  <a:pt x="19659" y="0"/>
                </a:lnTo>
                <a:lnTo>
                  <a:pt x="16027" y="7150"/>
                </a:lnTo>
                <a:lnTo>
                  <a:pt x="0" y="12598"/>
                </a:lnTo>
                <a:lnTo>
                  <a:pt x="299618" y="26708"/>
                </a:lnTo>
                <a:lnTo>
                  <a:pt x="395782" y="27457"/>
                </a:lnTo>
                <a:lnTo>
                  <a:pt x="395782" y="177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1983872" y="2250894"/>
            <a:ext cx="2939948" cy="270158"/>
          </a:xfrm>
          <a:custGeom>
            <a:avLst/>
            <a:gdLst/>
            <a:ahLst/>
            <a:cxnLst/>
            <a:rect l="l" t="t" r="r" b="b"/>
            <a:pathLst>
              <a:path w="2939948" h="270158">
                <a:moveTo>
                  <a:pt x="904435" y="267943"/>
                </a:moveTo>
                <a:lnTo>
                  <a:pt x="886345" y="268198"/>
                </a:lnTo>
                <a:lnTo>
                  <a:pt x="880003" y="268291"/>
                </a:lnTo>
              </a:path>
              <a:path w="2939948" h="270158">
                <a:moveTo>
                  <a:pt x="920747" y="267712"/>
                </a:moveTo>
                <a:lnTo>
                  <a:pt x="935489" y="267501"/>
                </a:lnTo>
                <a:lnTo>
                  <a:pt x="948866" y="267304"/>
                </a:lnTo>
                <a:lnTo>
                  <a:pt x="961087" y="267117"/>
                </a:lnTo>
                <a:lnTo>
                  <a:pt x="972356" y="266937"/>
                </a:lnTo>
                <a:lnTo>
                  <a:pt x="982882" y="266758"/>
                </a:lnTo>
                <a:lnTo>
                  <a:pt x="992870" y="266577"/>
                </a:lnTo>
                <a:lnTo>
                  <a:pt x="1002527" y="266389"/>
                </a:lnTo>
                <a:lnTo>
                  <a:pt x="1012059" y="266190"/>
                </a:lnTo>
                <a:lnTo>
                  <a:pt x="1021674" y="265975"/>
                </a:lnTo>
                <a:lnTo>
                  <a:pt x="1031578" y="265740"/>
                </a:lnTo>
                <a:lnTo>
                  <a:pt x="1041977" y="265481"/>
                </a:lnTo>
                <a:lnTo>
                  <a:pt x="1053078" y="265194"/>
                </a:lnTo>
                <a:lnTo>
                  <a:pt x="1065087" y="264873"/>
                </a:lnTo>
                <a:lnTo>
                  <a:pt x="1078212" y="264516"/>
                </a:lnTo>
                <a:lnTo>
                  <a:pt x="1092658" y="264116"/>
                </a:lnTo>
                <a:lnTo>
                  <a:pt x="1108633" y="263671"/>
                </a:lnTo>
              </a:path>
              <a:path w="2939948" h="270158">
                <a:moveTo>
                  <a:pt x="904435" y="267943"/>
                </a:moveTo>
                <a:lnTo>
                  <a:pt x="920747" y="267712"/>
                </a:lnTo>
              </a:path>
              <a:path w="2939948" h="270158">
                <a:moveTo>
                  <a:pt x="1126342" y="263175"/>
                </a:moveTo>
                <a:lnTo>
                  <a:pt x="1108633" y="263671"/>
                </a:lnTo>
              </a:path>
              <a:path w="2939948" h="270158">
                <a:moveTo>
                  <a:pt x="1108633" y="263672"/>
                </a:moveTo>
                <a:lnTo>
                  <a:pt x="1126342" y="263175"/>
                </a:lnTo>
              </a:path>
              <a:path w="2939948" h="270158">
                <a:moveTo>
                  <a:pt x="1130173" y="263067"/>
                </a:moveTo>
                <a:lnTo>
                  <a:pt x="1126342" y="263175"/>
                </a:lnTo>
              </a:path>
              <a:path w="2939948" h="270158">
                <a:moveTo>
                  <a:pt x="1148225" y="262564"/>
                </a:moveTo>
                <a:lnTo>
                  <a:pt x="1130173" y="263067"/>
                </a:lnTo>
              </a:path>
              <a:path w="2939948" h="270158">
                <a:moveTo>
                  <a:pt x="1130173" y="263069"/>
                </a:moveTo>
                <a:lnTo>
                  <a:pt x="1148225" y="262564"/>
                </a:lnTo>
              </a:path>
              <a:path w="2939948" h="270158">
                <a:moveTo>
                  <a:pt x="1164467" y="262110"/>
                </a:moveTo>
                <a:lnTo>
                  <a:pt x="1179114" y="261698"/>
                </a:lnTo>
                <a:lnTo>
                  <a:pt x="1192384" y="261319"/>
                </a:lnTo>
                <a:lnTo>
                  <a:pt x="1204491" y="260966"/>
                </a:lnTo>
                <a:lnTo>
                  <a:pt x="1215652" y="260632"/>
                </a:lnTo>
                <a:lnTo>
                  <a:pt x="1226082" y="260309"/>
                </a:lnTo>
                <a:lnTo>
                  <a:pt x="1235998" y="259989"/>
                </a:lnTo>
                <a:lnTo>
                  <a:pt x="1245615" y="259665"/>
                </a:lnTo>
                <a:lnTo>
                  <a:pt x="1255149" y="259330"/>
                </a:lnTo>
                <a:lnTo>
                  <a:pt x="1264816" y="258975"/>
                </a:lnTo>
                <a:lnTo>
                  <a:pt x="1274833" y="258593"/>
                </a:lnTo>
                <a:lnTo>
                  <a:pt x="1285414" y="258177"/>
                </a:lnTo>
                <a:lnTo>
                  <a:pt x="1296777" y="257719"/>
                </a:lnTo>
                <a:lnTo>
                  <a:pt x="1309136" y="257211"/>
                </a:lnTo>
                <a:lnTo>
                  <a:pt x="1322708" y="256646"/>
                </a:lnTo>
                <a:lnTo>
                  <a:pt x="1337709" y="256017"/>
                </a:lnTo>
                <a:lnTo>
                  <a:pt x="1354354" y="255315"/>
                </a:lnTo>
              </a:path>
              <a:path w="2939948" h="270158">
                <a:moveTo>
                  <a:pt x="1148225" y="262564"/>
                </a:moveTo>
                <a:lnTo>
                  <a:pt x="1164467" y="262110"/>
                </a:lnTo>
              </a:path>
              <a:path w="2939948" h="270158">
                <a:moveTo>
                  <a:pt x="1368361" y="254723"/>
                </a:moveTo>
                <a:lnTo>
                  <a:pt x="1386368" y="253952"/>
                </a:lnTo>
                <a:lnTo>
                  <a:pt x="1402507" y="253259"/>
                </a:lnTo>
                <a:lnTo>
                  <a:pt x="1417011" y="252632"/>
                </a:lnTo>
                <a:lnTo>
                  <a:pt x="1430112" y="252061"/>
                </a:lnTo>
                <a:lnTo>
                  <a:pt x="1442041" y="251533"/>
                </a:lnTo>
                <a:lnTo>
                  <a:pt x="1453030" y="251036"/>
                </a:lnTo>
                <a:lnTo>
                  <a:pt x="1463312" y="250560"/>
                </a:lnTo>
                <a:lnTo>
                  <a:pt x="1473118" y="250092"/>
                </a:lnTo>
                <a:lnTo>
                  <a:pt x="1482680" y="249620"/>
                </a:lnTo>
                <a:lnTo>
                  <a:pt x="1492230" y="249134"/>
                </a:lnTo>
                <a:lnTo>
                  <a:pt x="1502000" y="248621"/>
                </a:lnTo>
                <a:lnTo>
                  <a:pt x="1512222" y="248070"/>
                </a:lnTo>
              </a:path>
              <a:path w="2939948" h="270158">
                <a:moveTo>
                  <a:pt x="1534950" y="246805"/>
                </a:moveTo>
                <a:lnTo>
                  <a:pt x="1547920" y="246069"/>
                </a:lnTo>
                <a:lnTo>
                  <a:pt x="1562269" y="245248"/>
                </a:lnTo>
                <a:lnTo>
                  <a:pt x="1578229" y="244330"/>
                </a:lnTo>
              </a:path>
              <a:path w="2939948" h="270158">
                <a:moveTo>
                  <a:pt x="1354354" y="255315"/>
                </a:moveTo>
                <a:lnTo>
                  <a:pt x="1368361" y="254723"/>
                </a:lnTo>
              </a:path>
              <a:path w="2939948" h="270158">
                <a:moveTo>
                  <a:pt x="1596033" y="243304"/>
                </a:moveTo>
                <a:lnTo>
                  <a:pt x="1578229" y="244330"/>
                </a:lnTo>
              </a:path>
              <a:path w="2939948" h="270158">
                <a:moveTo>
                  <a:pt x="1578229" y="244331"/>
                </a:moveTo>
                <a:lnTo>
                  <a:pt x="1596033" y="243304"/>
                </a:lnTo>
              </a:path>
              <a:path w="2939948" h="270158">
                <a:moveTo>
                  <a:pt x="1597977" y="243192"/>
                </a:moveTo>
                <a:lnTo>
                  <a:pt x="1615928" y="242155"/>
                </a:lnTo>
                <a:lnTo>
                  <a:pt x="1631932" y="241229"/>
                </a:lnTo>
                <a:lnTo>
                  <a:pt x="1646245" y="240395"/>
                </a:lnTo>
                <a:lnTo>
                  <a:pt x="1659122" y="239638"/>
                </a:lnTo>
                <a:lnTo>
                  <a:pt x="1670818" y="238941"/>
                </a:lnTo>
                <a:lnTo>
                  <a:pt x="1681587" y="238286"/>
                </a:lnTo>
                <a:lnTo>
                  <a:pt x="1691685" y="237656"/>
                </a:lnTo>
                <a:lnTo>
                  <a:pt x="1701368" y="237034"/>
                </a:lnTo>
                <a:lnTo>
                  <a:pt x="1710889" y="236404"/>
                </a:lnTo>
              </a:path>
              <a:path w="2939948" h="270158">
                <a:moveTo>
                  <a:pt x="1720504" y="235749"/>
                </a:moveTo>
                <a:lnTo>
                  <a:pt x="1730469" y="235051"/>
                </a:lnTo>
                <a:lnTo>
                  <a:pt x="1741038" y="234293"/>
                </a:lnTo>
                <a:lnTo>
                  <a:pt x="1752466" y="233459"/>
                </a:lnTo>
                <a:lnTo>
                  <a:pt x="1765008" y="232532"/>
                </a:lnTo>
                <a:lnTo>
                  <a:pt x="1778921" y="231494"/>
                </a:lnTo>
                <a:lnTo>
                  <a:pt x="1794457" y="230329"/>
                </a:lnTo>
                <a:lnTo>
                  <a:pt x="1811873" y="229019"/>
                </a:lnTo>
              </a:path>
              <a:path w="2939948" h="270158">
                <a:moveTo>
                  <a:pt x="1596033" y="243304"/>
                </a:moveTo>
                <a:lnTo>
                  <a:pt x="1597977" y="243192"/>
                </a:lnTo>
              </a:path>
              <a:path w="2939948" h="270158">
                <a:moveTo>
                  <a:pt x="1816608" y="228663"/>
                </a:moveTo>
                <a:lnTo>
                  <a:pt x="1811873" y="229019"/>
                </a:lnTo>
              </a:path>
              <a:path w="2939948" h="270158">
                <a:moveTo>
                  <a:pt x="1811873" y="229019"/>
                </a:moveTo>
                <a:lnTo>
                  <a:pt x="1816608" y="228663"/>
                </a:lnTo>
              </a:path>
              <a:path w="2939948" h="270158">
                <a:moveTo>
                  <a:pt x="1834483" y="227324"/>
                </a:moveTo>
                <a:lnTo>
                  <a:pt x="1816608" y="228663"/>
                </a:lnTo>
              </a:path>
              <a:path w="2939948" h="270158">
                <a:moveTo>
                  <a:pt x="1850304" y="226138"/>
                </a:moveTo>
                <a:lnTo>
                  <a:pt x="1864359" y="225080"/>
                </a:lnTo>
                <a:lnTo>
                  <a:pt x="1876937" y="224126"/>
                </a:lnTo>
                <a:lnTo>
                  <a:pt x="1888326" y="223250"/>
                </a:lnTo>
                <a:lnTo>
                  <a:pt x="1898816" y="222429"/>
                </a:lnTo>
                <a:lnTo>
                  <a:pt x="1908695" y="221636"/>
                </a:lnTo>
                <a:lnTo>
                  <a:pt x="1918252" y="220848"/>
                </a:lnTo>
                <a:lnTo>
                  <a:pt x="1927775" y="220040"/>
                </a:lnTo>
              </a:path>
              <a:path w="2939948" h="270158">
                <a:moveTo>
                  <a:pt x="1937555" y="219185"/>
                </a:moveTo>
                <a:lnTo>
                  <a:pt x="1947880" y="218261"/>
                </a:lnTo>
                <a:lnTo>
                  <a:pt x="1959037" y="217242"/>
                </a:lnTo>
                <a:lnTo>
                  <a:pt x="1971317" y="216103"/>
                </a:lnTo>
                <a:lnTo>
                  <a:pt x="1985009" y="214819"/>
                </a:lnTo>
                <a:lnTo>
                  <a:pt x="2000400" y="213366"/>
                </a:lnTo>
                <a:lnTo>
                  <a:pt x="2017780" y="211718"/>
                </a:lnTo>
                <a:lnTo>
                  <a:pt x="2021763" y="211340"/>
                </a:lnTo>
              </a:path>
              <a:path w="2939948" h="270158">
                <a:moveTo>
                  <a:pt x="1834483" y="227324"/>
                </a:moveTo>
                <a:lnTo>
                  <a:pt x="1850304" y="226138"/>
                </a:lnTo>
              </a:path>
              <a:path w="2939948" h="270158">
                <a:moveTo>
                  <a:pt x="2039511" y="209676"/>
                </a:moveTo>
                <a:lnTo>
                  <a:pt x="2055066" y="208214"/>
                </a:lnTo>
                <a:lnTo>
                  <a:pt x="2068766" y="206918"/>
                </a:lnTo>
                <a:lnTo>
                  <a:pt x="2080949" y="205753"/>
                </a:lnTo>
                <a:lnTo>
                  <a:pt x="2091952" y="204683"/>
                </a:lnTo>
                <a:lnTo>
                  <a:pt x="2102114" y="203673"/>
                </a:lnTo>
                <a:lnTo>
                  <a:pt x="2111772" y="202687"/>
                </a:lnTo>
              </a:path>
              <a:path w="2939948" h="270158">
                <a:moveTo>
                  <a:pt x="2121264" y="201689"/>
                </a:moveTo>
                <a:lnTo>
                  <a:pt x="2130928" y="200645"/>
                </a:lnTo>
                <a:lnTo>
                  <a:pt x="2141102" y="199518"/>
                </a:lnTo>
                <a:lnTo>
                  <a:pt x="2152123" y="198273"/>
                </a:lnTo>
              </a:path>
              <a:path w="2939948" h="270158">
                <a:moveTo>
                  <a:pt x="2164330" y="196874"/>
                </a:moveTo>
                <a:lnTo>
                  <a:pt x="2178060" y="195286"/>
                </a:lnTo>
                <a:lnTo>
                  <a:pt x="2193651" y="193473"/>
                </a:lnTo>
                <a:lnTo>
                  <a:pt x="2210777" y="191477"/>
                </a:lnTo>
                <a:lnTo>
                  <a:pt x="2228357" y="189397"/>
                </a:lnTo>
                <a:lnTo>
                  <a:pt x="2243571" y="187594"/>
                </a:lnTo>
                <a:lnTo>
                  <a:pt x="2256828" y="186016"/>
                </a:lnTo>
                <a:lnTo>
                  <a:pt x="2268532" y="184608"/>
                </a:lnTo>
                <a:lnTo>
                  <a:pt x="2279091" y="183315"/>
                </a:lnTo>
              </a:path>
              <a:path w="2939948" h="270158">
                <a:moveTo>
                  <a:pt x="2307958" y="179592"/>
                </a:moveTo>
                <a:lnTo>
                  <a:pt x="2317998" y="178223"/>
                </a:lnTo>
                <a:lnTo>
                  <a:pt x="2328924" y="176698"/>
                </a:lnTo>
                <a:lnTo>
                  <a:pt x="2341142" y="174965"/>
                </a:lnTo>
                <a:lnTo>
                  <a:pt x="2355059" y="172970"/>
                </a:lnTo>
                <a:lnTo>
                  <a:pt x="2371082" y="170657"/>
                </a:lnTo>
                <a:lnTo>
                  <a:pt x="2382278" y="169037"/>
                </a:lnTo>
                <a:lnTo>
                  <a:pt x="2399644" y="166514"/>
                </a:lnTo>
                <a:lnTo>
                  <a:pt x="2414406" y="164364"/>
                </a:lnTo>
                <a:lnTo>
                  <a:pt x="2427081" y="162504"/>
                </a:lnTo>
                <a:lnTo>
                  <a:pt x="2438185" y="160849"/>
                </a:lnTo>
                <a:lnTo>
                  <a:pt x="2448232" y="159312"/>
                </a:lnTo>
              </a:path>
              <a:path w="2939948" h="270158">
                <a:moveTo>
                  <a:pt x="2477192" y="154572"/>
                </a:moveTo>
                <a:lnTo>
                  <a:pt x="2488169" y="152665"/>
                </a:lnTo>
                <a:lnTo>
                  <a:pt x="2500669" y="150454"/>
                </a:lnTo>
                <a:lnTo>
                  <a:pt x="2515206" y="147853"/>
                </a:lnTo>
              </a:path>
              <a:path w="2939948" h="270158">
                <a:moveTo>
                  <a:pt x="2576606" y="136682"/>
                </a:moveTo>
                <a:lnTo>
                  <a:pt x="2587011" y="134720"/>
                </a:lnTo>
              </a:path>
              <a:path w="2939948" h="270158">
                <a:moveTo>
                  <a:pt x="2615877" y="128826"/>
                </a:moveTo>
                <a:lnTo>
                  <a:pt x="2626991" y="126383"/>
                </a:lnTo>
                <a:lnTo>
                  <a:pt x="2639989" y="123461"/>
                </a:lnTo>
              </a:path>
              <a:path w="2939948" h="270158">
                <a:moveTo>
                  <a:pt x="2679719" y="114369"/>
                </a:moveTo>
                <a:lnTo>
                  <a:pt x="2692989" y="111303"/>
                </a:lnTo>
                <a:lnTo>
                  <a:pt x="2703966" y="108711"/>
                </a:lnTo>
                <a:lnTo>
                  <a:pt x="2710454" y="107110"/>
                </a:lnTo>
              </a:path>
              <a:path w="2939948" h="270158">
                <a:moveTo>
                  <a:pt x="2021763" y="211340"/>
                </a:moveTo>
                <a:lnTo>
                  <a:pt x="2039511" y="20967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2854186" y="1907458"/>
            <a:ext cx="2052853" cy="248437"/>
          </a:xfrm>
          <a:custGeom>
            <a:avLst/>
            <a:gdLst/>
            <a:ahLst/>
            <a:cxnLst/>
            <a:rect l="l" t="t" r="r" b="b"/>
            <a:pathLst>
              <a:path w="2052853" h="248437">
                <a:moveTo>
                  <a:pt x="1840139" y="161418"/>
                </a:moveTo>
                <a:lnTo>
                  <a:pt x="1835673" y="160218"/>
                </a:lnTo>
                <a:lnTo>
                  <a:pt x="1834337" y="159854"/>
                </a:lnTo>
                <a:lnTo>
                  <a:pt x="1819382" y="155918"/>
                </a:lnTo>
                <a:lnTo>
                  <a:pt x="1808832" y="153332"/>
                </a:lnTo>
                <a:lnTo>
                  <a:pt x="1799389" y="151217"/>
                </a:lnTo>
                <a:lnTo>
                  <a:pt x="1787752" y="148688"/>
                </a:lnTo>
                <a:lnTo>
                  <a:pt x="1776425" y="146177"/>
                </a:lnTo>
                <a:lnTo>
                  <a:pt x="1761006" y="142717"/>
                </a:lnTo>
                <a:lnTo>
                  <a:pt x="1750004" y="140253"/>
                </a:lnTo>
              </a:path>
              <a:path w="2052853" h="248437">
                <a:moveTo>
                  <a:pt x="1740558" y="138230"/>
                </a:moveTo>
                <a:lnTo>
                  <a:pt x="1729807" y="136093"/>
                </a:lnTo>
                <a:lnTo>
                  <a:pt x="1714887" y="133288"/>
                </a:lnTo>
                <a:lnTo>
                  <a:pt x="1712950" y="132930"/>
                </a:lnTo>
                <a:lnTo>
                  <a:pt x="1695754" y="129716"/>
                </a:lnTo>
                <a:lnTo>
                  <a:pt x="1681252" y="126991"/>
                </a:lnTo>
                <a:lnTo>
                  <a:pt x="1668874" y="124663"/>
                </a:lnTo>
                <a:lnTo>
                  <a:pt x="1658051" y="122638"/>
                </a:lnTo>
                <a:lnTo>
                  <a:pt x="1648214" y="120822"/>
                </a:lnTo>
                <a:lnTo>
                  <a:pt x="1638794" y="119122"/>
                </a:lnTo>
              </a:path>
              <a:path w="2052853" h="248437">
                <a:moveTo>
                  <a:pt x="1618925" y="115694"/>
                </a:moveTo>
                <a:lnTo>
                  <a:pt x="1607338" y="113778"/>
                </a:lnTo>
                <a:lnTo>
                  <a:pt x="1593890" y="111604"/>
                </a:lnTo>
                <a:lnTo>
                  <a:pt x="1578011" y="109077"/>
                </a:lnTo>
                <a:lnTo>
                  <a:pt x="1569339" y="107708"/>
                </a:lnTo>
                <a:lnTo>
                  <a:pt x="1551881" y="104958"/>
                </a:lnTo>
                <a:lnTo>
                  <a:pt x="1536861" y="102602"/>
                </a:lnTo>
                <a:lnTo>
                  <a:pt x="1523837" y="100579"/>
                </a:lnTo>
                <a:lnTo>
                  <a:pt x="1512368" y="98825"/>
                </a:lnTo>
                <a:lnTo>
                  <a:pt x="1502011" y="97275"/>
                </a:lnTo>
              </a:path>
              <a:path w="2052853" h="248437">
                <a:moveTo>
                  <a:pt x="1482873" y="94540"/>
                </a:moveTo>
                <a:lnTo>
                  <a:pt x="1473208" y="93227"/>
                </a:lnTo>
                <a:lnTo>
                  <a:pt x="1462891" y="91866"/>
                </a:lnTo>
                <a:lnTo>
                  <a:pt x="1451480" y="90394"/>
                </a:lnTo>
                <a:lnTo>
                  <a:pt x="1438535" y="88747"/>
                </a:lnTo>
                <a:lnTo>
                  <a:pt x="1423613" y="86863"/>
                </a:lnTo>
                <a:lnTo>
                  <a:pt x="1406273" y="84677"/>
                </a:lnTo>
              </a:path>
              <a:path w="2052853" h="248437">
                <a:moveTo>
                  <a:pt x="1405115" y="84531"/>
                </a:moveTo>
                <a:lnTo>
                  <a:pt x="1387464" y="82283"/>
                </a:lnTo>
                <a:lnTo>
                  <a:pt x="1372056" y="80329"/>
                </a:lnTo>
                <a:lnTo>
                  <a:pt x="1358531" y="78625"/>
                </a:lnTo>
                <a:lnTo>
                  <a:pt x="1346530" y="77132"/>
                </a:lnTo>
                <a:lnTo>
                  <a:pt x="1335695" y="75806"/>
                </a:lnTo>
                <a:lnTo>
                  <a:pt x="1325665" y="74606"/>
                </a:lnTo>
              </a:path>
              <a:path w="2052853" h="248437">
                <a:moveTo>
                  <a:pt x="1316083" y="73490"/>
                </a:moveTo>
                <a:lnTo>
                  <a:pt x="1306590" y="72417"/>
                </a:lnTo>
                <a:lnTo>
                  <a:pt x="1296825" y="71345"/>
                </a:lnTo>
                <a:lnTo>
                  <a:pt x="1286431" y="70231"/>
                </a:lnTo>
                <a:lnTo>
                  <a:pt x="1275048" y="69035"/>
                </a:lnTo>
                <a:lnTo>
                  <a:pt x="1262318" y="67714"/>
                </a:lnTo>
                <a:lnTo>
                  <a:pt x="1247880" y="66227"/>
                </a:lnTo>
                <a:lnTo>
                  <a:pt x="1231378" y="64532"/>
                </a:lnTo>
              </a:path>
              <a:path w="2052853" h="248437">
                <a:moveTo>
                  <a:pt x="1406273" y="84677"/>
                </a:moveTo>
                <a:lnTo>
                  <a:pt x="1405115" y="84531"/>
                </a:lnTo>
              </a:path>
              <a:path w="2052853" h="248437">
                <a:moveTo>
                  <a:pt x="1222070" y="63576"/>
                </a:moveTo>
                <a:lnTo>
                  <a:pt x="1204289" y="61766"/>
                </a:lnTo>
                <a:lnTo>
                  <a:pt x="1188600" y="60175"/>
                </a:lnTo>
                <a:lnTo>
                  <a:pt x="1174699" y="58774"/>
                </a:lnTo>
                <a:lnTo>
                  <a:pt x="1162281" y="57535"/>
                </a:lnTo>
                <a:lnTo>
                  <a:pt x="1151043" y="56430"/>
                </a:lnTo>
                <a:lnTo>
                  <a:pt x="1140680" y="55430"/>
                </a:lnTo>
                <a:lnTo>
                  <a:pt x="1130888" y="54507"/>
                </a:lnTo>
                <a:lnTo>
                  <a:pt x="1121364" y="53632"/>
                </a:lnTo>
                <a:lnTo>
                  <a:pt x="1111803" y="52777"/>
                </a:lnTo>
                <a:lnTo>
                  <a:pt x="1101901" y="51914"/>
                </a:lnTo>
                <a:lnTo>
                  <a:pt x="1091354" y="51014"/>
                </a:lnTo>
                <a:lnTo>
                  <a:pt x="1079858" y="50049"/>
                </a:lnTo>
                <a:lnTo>
                  <a:pt x="1067110" y="48990"/>
                </a:lnTo>
                <a:lnTo>
                  <a:pt x="1052804" y="47810"/>
                </a:lnTo>
                <a:lnTo>
                  <a:pt x="1036637" y="46479"/>
                </a:lnTo>
              </a:path>
              <a:path w="2052853" h="248437">
                <a:moveTo>
                  <a:pt x="1231378" y="64532"/>
                </a:moveTo>
                <a:lnTo>
                  <a:pt x="1222070" y="63576"/>
                </a:lnTo>
              </a:path>
              <a:path w="2052853" h="248437">
                <a:moveTo>
                  <a:pt x="1022476" y="45313"/>
                </a:moveTo>
                <a:lnTo>
                  <a:pt x="1004574" y="43847"/>
                </a:lnTo>
                <a:lnTo>
                  <a:pt x="988651" y="42547"/>
                </a:lnTo>
                <a:lnTo>
                  <a:pt x="974442" y="41394"/>
                </a:lnTo>
                <a:lnTo>
                  <a:pt x="961680" y="40369"/>
                </a:lnTo>
                <a:lnTo>
                  <a:pt x="950099" y="39451"/>
                </a:lnTo>
                <a:lnTo>
                  <a:pt x="939434" y="38622"/>
                </a:lnTo>
                <a:lnTo>
                  <a:pt x="929418" y="37861"/>
                </a:lnTo>
                <a:lnTo>
                  <a:pt x="919785" y="37148"/>
                </a:lnTo>
                <a:lnTo>
                  <a:pt x="910269" y="36465"/>
                </a:lnTo>
              </a:path>
              <a:path w="2052853" h="248437">
                <a:moveTo>
                  <a:pt x="900605" y="35791"/>
                </a:moveTo>
                <a:lnTo>
                  <a:pt x="890526" y="35107"/>
                </a:lnTo>
                <a:lnTo>
                  <a:pt x="879766" y="34393"/>
                </a:lnTo>
                <a:lnTo>
                  <a:pt x="868059" y="33629"/>
                </a:lnTo>
                <a:lnTo>
                  <a:pt x="855139" y="32796"/>
                </a:lnTo>
                <a:lnTo>
                  <a:pt x="840740" y="31874"/>
                </a:lnTo>
                <a:lnTo>
                  <a:pt x="824596" y="30843"/>
                </a:lnTo>
              </a:path>
              <a:path w="2052853" h="248437">
                <a:moveTo>
                  <a:pt x="1036637" y="46479"/>
                </a:moveTo>
                <a:lnTo>
                  <a:pt x="1022476" y="45313"/>
                </a:lnTo>
              </a:path>
              <a:path w="2052853" h="248437">
                <a:moveTo>
                  <a:pt x="790571" y="28663"/>
                </a:moveTo>
                <a:lnTo>
                  <a:pt x="808558" y="29819"/>
                </a:lnTo>
                <a:lnTo>
                  <a:pt x="824596" y="30843"/>
                </a:lnTo>
              </a:path>
              <a:path w="2052853" h="248437">
                <a:moveTo>
                  <a:pt x="774476" y="27630"/>
                </a:moveTo>
                <a:lnTo>
                  <a:pt x="760035" y="26708"/>
                </a:lnTo>
                <a:lnTo>
                  <a:pt x="747008" y="25883"/>
                </a:lnTo>
                <a:lnTo>
                  <a:pt x="735155" y="25142"/>
                </a:lnTo>
                <a:lnTo>
                  <a:pt x="724239" y="24471"/>
                </a:lnTo>
                <a:lnTo>
                  <a:pt x="714019" y="23857"/>
                </a:lnTo>
                <a:lnTo>
                  <a:pt x="704256" y="23287"/>
                </a:lnTo>
                <a:lnTo>
                  <a:pt x="694711" y="22747"/>
                </a:lnTo>
                <a:lnTo>
                  <a:pt x="685145" y="22225"/>
                </a:lnTo>
                <a:lnTo>
                  <a:pt x="675319" y="21705"/>
                </a:lnTo>
              </a:path>
              <a:path w="2052853" h="248437">
                <a:moveTo>
                  <a:pt x="664994" y="21176"/>
                </a:moveTo>
                <a:lnTo>
                  <a:pt x="653929" y="20624"/>
                </a:lnTo>
                <a:lnTo>
                  <a:pt x="641887" y="20035"/>
                </a:lnTo>
                <a:lnTo>
                  <a:pt x="628628" y="19396"/>
                </a:lnTo>
                <a:lnTo>
                  <a:pt x="613913" y="18694"/>
                </a:lnTo>
              </a:path>
              <a:path w="2052853" h="248437">
                <a:moveTo>
                  <a:pt x="790571" y="28663"/>
                </a:moveTo>
                <a:lnTo>
                  <a:pt x="774476" y="27630"/>
                </a:lnTo>
              </a:path>
              <a:path w="2052853" h="248437">
                <a:moveTo>
                  <a:pt x="613913" y="18694"/>
                </a:moveTo>
                <a:lnTo>
                  <a:pt x="597502" y="17915"/>
                </a:lnTo>
                <a:lnTo>
                  <a:pt x="613913" y="18695"/>
                </a:lnTo>
              </a:path>
              <a:path w="2052853" h="248437">
                <a:moveTo>
                  <a:pt x="564525" y="16340"/>
                </a:moveTo>
                <a:lnTo>
                  <a:pt x="582561" y="17208"/>
                </a:lnTo>
                <a:lnTo>
                  <a:pt x="597502" y="17915"/>
                </a:lnTo>
              </a:path>
              <a:path w="2052853" h="248437">
                <a:moveTo>
                  <a:pt x="548318" y="15562"/>
                </a:moveTo>
                <a:lnTo>
                  <a:pt x="533720" y="14864"/>
                </a:lnTo>
                <a:lnTo>
                  <a:pt x="520510" y="14239"/>
                </a:lnTo>
                <a:lnTo>
                  <a:pt x="508466" y="13676"/>
                </a:lnTo>
                <a:lnTo>
                  <a:pt x="497366" y="13168"/>
                </a:lnTo>
                <a:lnTo>
                  <a:pt x="486991" y="12704"/>
                </a:lnTo>
                <a:lnTo>
                  <a:pt x="477118" y="12277"/>
                </a:lnTo>
                <a:lnTo>
                  <a:pt x="467525" y="11877"/>
                </a:lnTo>
                <a:lnTo>
                  <a:pt x="457993" y="11496"/>
                </a:lnTo>
                <a:lnTo>
                  <a:pt x="448299" y="11123"/>
                </a:lnTo>
                <a:lnTo>
                  <a:pt x="438223" y="10751"/>
                </a:lnTo>
                <a:lnTo>
                  <a:pt x="427543" y="10371"/>
                </a:lnTo>
                <a:lnTo>
                  <a:pt x="416037" y="9973"/>
                </a:lnTo>
                <a:lnTo>
                  <a:pt x="403486" y="9549"/>
                </a:lnTo>
                <a:lnTo>
                  <a:pt x="389666" y="9089"/>
                </a:lnTo>
                <a:lnTo>
                  <a:pt x="374357" y="8585"/>
                </a:lnTo>
              </a:path>
              <a:path w="2052853" h="248437">
                <a:moveTo>
                  <a:pt x="564525" y="16340"/>
                </a:moveTo>
                <a:lnTo>
                  <a:pt x="548318" y="15562"/>
                </a:lnTo>
              </a:path>
              <a:path w="2052853" h="248437">
                <a:moveTo>
                  <a:pt x="374357" y="8585"/>
                </a:moveTo>
                <a:lnTo>
                  <a:pt x="357339" y="8028"/>
                </a:lnTo>
                <a:lnTo>
                  <a:pt x="374357" y="8587"/>
                </a:lnTo>
              </a:path>
              <a:path w="2052853" h="248437">
                <a:moveTo>
                  <a:pt x="329104" y="7092"/>
                </a:moveTo>
                <a:lnTo>
                  <a:pt x="347167" y="7696"/>
                </a:lnTo>
                <a:lnTo>
                  <a:pt x="357339" y="8028"/>
                </a:lnTo>
                <a:lnTo>
                  <a:pt x="329104" y="7092"/>
                </a:lnTo>
              </a:path>
              <a:path w="2052853" h="248437">
                <a:moveTo>
                  <a:pt x="312826" y="6554"/>
                </a:moveTo>
                <a:lnTo>
                  <a:pt x="298122" y="6075"/>
                </a:lnTo>
                <a:lnTo>
                  <a:pt x="284784" y="5650"/>
                </a:lnTo>
                <a:lnTo>
                  <a:pt x="272602" y="5272"/>
                </a:lnTo>
                <a:lnTo>
                  <a:pt x="261369" y="4935"/>
                </a:lnTo>
                <a:lnTo>
                  <a:pt x="250873" y="4631"/>
                </a:lnTo>
                <a:lnTo>
                  <a:pt x="240907" y="4355"/>
                </a:lnTo>
                <a:lnTo>
                  <a:pt x="231262" y="4100"/>
                </a:lnTo>
                <a:lnTo>
                  <a:pt x="221727" y="3860"/>
                </a:lnTo>
                <a:lnTo>
                  <a:pt x="212095" y="3629"/>
                </a:lnTo>
                <a:lnTo>
                  <a:pt x="202157" y="3399"/>
                </a:lnTo>
              </a:path>
              <a:path w="2052853" h="248437">
                <a:moveTo>
                  <a:pt x="329104" y="7092"/>
                </a:moveTo>
                <a:lnTo>
                  <a:pt x="312826" y="6554"/>
                </a:lnTo>
              </a:path>
              <a:path w="2052853" h="248437">
                <a:moveTo>
                  <a:pt x="202157" y="3399"/>
                </a:moveTo>
                <a:lnTo>
                  <a:pt x="191702" y="3166"/>
                </a:lnTo>
                <a:lnTo>
                  <a:pt x="202157" y="3401"/>
                </a:lnTo>
              </a:path>
              <a:path w="2052853" h="248437">
                <a:moveTo>
                  <a:pt x="191702" y="3166"/>
                </a:moveTo>
                <a:lnTo>
                  <a:pt x="180522" y="2921"/>
                </a:lnTo>
                <a:lnTo>
                  <a:pt x="191702" y="3167"/>
                </a:lnTo>
              </a:path>
              <a:path w="2052853" h="248437">
                <a:moveTo>
                  <a:pt x="180522" y="2921"/>
                </a:moveTo>
                <a:lnTo>
                  <a:pt x="168409" y="2660"/>
                </a:lnTo>
                <a:lnTo>
                  <a:pt x="180522" y="2922"/>
                </a:lnTo>
              </a:path>
              <a:path w="2052853" h="248437">
                <a:moveTo>
                  <a:pt x="168409" y="2660"/>
                </a:moveTo>
                <a:lnTo>
                  <a:pt x="155153" y="2374"/>
                </a:lnTo>
                <a:lnTo>
                  <a:pt x="168409" y="2661"/>
                </a:lnTo>
              </a:path>
              <a:path w="2052853" h="248437">
                <a:moveTo>
                  <a:pt x="155153" y="2374"/>
                </a:moveTo>
                <a:lnTo>
                  <a:pt x="140544" y="2059"/>
                </a:lnTo>
                <a:lnTo>
                  <a:pt x="155153" y="2376"/>
                </a:lnTo>
              </a:path>
              <a:path w="2052853" h="248437">
                <a:moveTo>
                  <a:pt x="140544" y="2059"/>
                </a:moveTo>
                <a:lnTo>
                  <a:pt x="124374" y="1708"/>
                </a:lnTo>
                <a:lnTo>
                  <a:pt x="140544" y="2060"/>
                </a:lnTo>
              </a:path>
              <a:path w="2052853" h="248437">
                <a:moveTo>
                  <a:pt x="124374" y="1708"/>
                </a:moveTo>
                <a:lnTo>
                  <a:pt x="106435" y="1313"/>
                </a:lnTo>
                <a:lnTo>
                  <a:pt x="124374" y="1709"/>
                </a:lnTo>
              </a:path>
              <a:path w="2052853" h="248437">
                <a:moveTo>
                  <a:pt x="106435" y="1313"/>
                </a:moveTo>
                <a:lnTo>
                  <a:pt x="105028" y="1282"/>
                </a:lnTo>
                <a:lnTo>
                  <a:pt x="106435" y="1315"/>
                </a:lnTo>
              </a:path>
              <a:path w="2052853" h="248437">
                <a:moveTo>
                  <a:pt x="105028" y="1282"/>
                </a:moveTo>
                <a:lnTo>
                  <a:pt x="88114" y="940"/>
                </a:lnTo>
                <a:lnTo>
                  <a:pt x="105028" y="1283"/>
                </a:lnTo>
              </a:path>
              <a:path w="2052853" h="248437">
                <a:moveTo>
                  <a:pt x="74687" y="677"/>
                </a:moveTo>
                <a:lnTo>
                  <a:pt x="63634" y="481"/>
                </a:lnTo>
                <a:lnTo>
                  <a:pt x="53841" y="338"/>
                </a:lnTo>
                <a:lnTo>
                  <a:pt x="44195" y="234"/>
                </a:lnTo>
                <a:lnTo>
                  <a:pt x="88114" y="940"/>
                </a:lnTo>
                <a:lnTo>
                  <a:pt x="74687" y="677"/>
                </a:lnTo>
              </a:path>
              <a:path w="2052853" h="248437">
                <a:moveTo>
                  <a:pt x="44195" y="234"/>
                </a:moveTo>
                <a:lnTo>
                  <a:pt x="33581" y="155"/>
                </a:lnTo>
                <a:lnTo>
                  <a:pt x="44195" y="235"/>
                </a:lnTo>
              </a:path>
              <a:path w="2052853" h="248437">
                <a:moveTo>
                  <a:pt x="33581" y="155"/>
                </a:moveTo>
                <a:lnTo>
                  <a:pt x="20885" y="88"/>
                </a:lnTo>
                <a:lnTo>
                  <a:pt x="33581" y="156"/>
                </a:lnTo>
              </a:path>
              <a:path w="2052853" h="248437">
                <a:moveTo>
                  <a:pt x="20885" y="88"/>
                </a:moveTo>
                <a:lnTo>
                  <a:pt x="9688" y="40"/>
                </a:lnTo>
              </a:path>
              <a:path w="2052853" h="248437">
                <a:moveTo>
                  <a:pt x="9688" y="41"/>
                </a:moveTo>
                <a:lnTo>
                  <a:pt x="20885" y="9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1983872" y="2217759"/>
            <a:ext cx="2939948" cy="270058"/>
          </a:xfrm>
          <a:custGeom>
            <a:avLst/>
            <a:gdLst/>
            <a:ahLst/>
            <a:cxnLst/>
            <a:rect l="l" t="t" r="r" b="b"/>
            <a:pathLst>
              <a:path w="2939948" h="270058">
                <a:moveTo>
                  <a:pt x="886345" y="268211"/>
                </a:moveTo>
                <a:lnTo>
                  <a:pt x="904434" y="267942"/>
                </a:lnTo>
              </a:path>
              <a:path w="2939948" h="270058">
                <a:moveTo>
                  <a:pt x="880003" y="268298"/>
                </a:moveTo>
                <a:lnTo>
                  <a:pt x="886345" y="268211"/>
                </a:lnTo>
              </a:path>
              <a:path w="2939948" h="270058">
                <a:moveTo>
                  <a:pt x="920746" y="267700"/>
                </a:moveTo>
                <a:lnTo>
                  <a:pt x="904434" y="267942"/>
                </a:lnTo>
              </a:path>
              <a:path w="2939948" h="270058">
                <a:moveTo>
                  <a:pt x="904434" y="267943"/>
                </a:moveTo>
                <a:lnTo>
                  <a:pt x="920746" y="267700"/>
                </a:lnTo>
              </a:path>
              <a:path w="2939948" h="270058">
                <a:moveTo>
                  <a:pt x="935488" y="267479"/>
                </a:moveTo>
                <a:lnTo>
                  <a:pt x="948865" y="267276"/>
                </a:lnTo>
                <a:lnTo>
                  <a:pt x="961086" y="267086"/>
                </a:lnTo>
                <a:lnTo>
                  <a:pt x="972355" y="266904"/>
                </a:lnTo>
                <a:lnTo>
                  <a:pt x="982881" y="266726"/>
                </a:lnTo>
                <a:lnTo>
                  <a:pt x="992869" y="266547"/>
                </a:lnTo>
                <a:lnTo>
                  <a:pt x="1002525" y="266361"/>
                </a:lnTo>
                <a:lnTo>
                  <a:pt x="1012058" y="266166"/>
                </a:lnTo>
                <a:lnTo>
                  <a:pt x="1021672" y="265956"/>
                </a:lnTo>
                <a:lnTo>
                  <a:pt x="1031576" y="265726"/>
                </a:lnTo>
                <a:lnTo>
                  <a:pt x="1041974" y="265473"/>
                </a:lnTo>
                <a:lnTo>
                  <a:pt x="1053075" y="265190"/>
                </a:lnTo>
                <a:lnTo>
                  <a:pt x="1065084" y="264875"/>
                </a:lnTo>
                <a:lnTo>
                  <a:pt x="1078208" y="264521"/>
                </a:lnTo>
                <a:lnTo>
                  <a:pt x="1092653" y="264125"/>
                </a:lnTo>
                <a:lnTo>
                  <a:pt x="1108627" y="263682"/>
                </a:lnTo>
                <a:lnTo>
                  <a:pt x="1126336" y="263187"/>
                </a:lnTo>
              </a:path>
              <a:path w="2939948" h="270058">
                <a:moveTo>
                  <a:pt x="920746" y="267700"/>
                </a:moveTo>
                <a:lnTo>
                  <a:pt x="935488" y="267479"/>
                </a:lnTo>
              </a:path>
              <a:path w="2939948" h="270058">
                <a:moveTo>
                  <a:pt x="1130173" y="263080"/>
                </a:moveTo>
                <a:lnTo>
                  <a:pt x="1148224" y="262561"/>
                </a:lnTo>
              </a:path>
              <a:path w="2939948" h="270058">
                <a:moveTo>
                  <a:pt x="1126336" y="263187"/>
                </a:moveTo>
                <a:lnTo>
                  <a:pt x="1130173" y="263080"/>
                </a:lnTo>
              </a:path>
              <a:path w="2939948" h="270058">
                <a:moveTo>
                  <a:pt x="1164465" y="262094"/>
                </a:moveTo>
                <a:lnTo>
                  <a:pt x="1148224" y="262561"/>
                </a:lnTo>
              </a:path>
              <a:path w="2939948" h="270058">
                <a:moveTo>
                  <a:pt x="1148224" y="262562"/>
                </a:moveTo>
                <a:lnTo>
                  <a:pt x="1164465" y="262094"/>
                </a:lnTo>
              </a:path>
              <a:path w="2939948" h="270058">
                <a:moveTo>
                  <a:pt x="1179112" y="261671"/>
                </a:moveTo>
                <a:lnTo>
                  <a:pt x="1192382" y="261285"/>
                </a:lnTo>
                <a:lnTo>
                  <a:pt x="1204488" y="260928"/>
                </a:lnTo>
                <a:lnTo>
                  <a:pt x="1215649" y="260591"/>
                </a:lnTo>
                <a:lnTo>
                  <a:pt x="1226079" y="260266"/>
                </a:lnTo>
                <a:lnTo>
                  <a:pt x="1235994" y="259946"/>
                </a:lnTo>
                <a:lnTo>
                  <a:pt x="1245610" y="259622"/>
                </a:lnTo>
                <a:lnTo>
                  <a:pt x="1255144" y="259287"/>
                </a:lnTo>
                <a:lnTo>
                  <a:pt x="1264811" y="258933"/>
                </a:lnTo>
                <a:lnTo>
                  <a:pt x="1274827" y="258551"/>
                </a:lnTo>
                <a:lnTo>
                  <a:pt x="1285407" y="258134"/>
                </a:lnTo>
                <a:lnTo>
                  <a:pt x="1296768" y="257673"/>
                </a:lnTo>
                <a:lnTo>
                  <a:pt x="1309126" y="257161"/>
                </a:lnTo>
                <a:lnTo>
                  <a:pt x="1322697" y="256590"/>
                </a:lnTo>
                <a:lnTo>
                  <a:pt x="1337695" y="255952"/>
                </a:lnTo>
                <a:lnTo>
                  <a:pt x="1354338" y="255238"/>
                </a:lnTo>
                <a:lnTo>
                  <a:pt x="1368361" y="254634"/>
                </a:lnTo>
              </a:path>
              <a:path w="2939948" h="270058">
                <a:moveTo>
                  <a:pt x="1164465" y="262094"/>
                </a:moveTo>
                <a:lnTo>
                  <a:pt x="1179112" y="261671"/>
                </a:lnTo>
              </a:path>
              <a:path w="2939948" h="270058">
                <a:moveTo>
                  <a:pt x="1386368" y="253879"/>
                </a:moveTo>
                <a:lnTo>
                  <a:pt x="1402508" y="253200"/>
                </a:lnTo>
                <a:lnTo>
                  <a:pt x="1417012" y="252586"/>
                </a:lnTo>
                <a:lnTo>
                  <a:pt x="1430113" y="252026"/>
                </a:lnTo>
                <a:lnTo>
                  <a:pt x="1442042" y="251507"/>
                </a:lnTo>
                <a:lnTo>
                  <a:pt x="1453031" y="251019"/>
                </a:lnTo>
                <a:lnTo>
                  <a:pt x="1463313" y="250549"/>
                </a:lnTo>
                <a:lnTo>
                  <a:pt x="1473119" y="250087"/>
                </a:lnTo>
                <a:lnTo>
                  <a:pt x="1482682" y="249620"/>
                </a:lnTo>
                <a:lnTo>
                  <a:pt x="1492232" y="249137"/>
                </a:lnTo>
                <a:lnTo>
                  <a:pt x="1502003" y="248627"/>
                </a:lnTo>
              </a:path>
              <a:path w="2939948" h="270058">
                <a:moveTo>
                  <a:pt x="1523132" y="247478"/>
                </a:moveTo>
                <a:lnTo>
                  <a:pt x="1534954" y="246817"/>
                </a:lnTo>
                <a:lnTo>
                  <a:pt x="1547924" y="246081"/>
                </a:lnTo>
                <a:lnTo>
                  <a:pt x="1562274" y="245260"/>
                </a:lnTo>
                <a:lnTo>
                  <a:pt x="1578236" y="244342"/>
                </a:lnTo>
                <a:lnTo>
                  <a:pt x="1596041" y="243316"/>
                </a:lnTo>
              </a:path>
              <a:path w="2939948" h="270058">
                <a:moveTo>
                  <a:pt x="1368361" y="254634"/>
                </a:moveTo>
                <a:lnTo>
                  <a:pt x="1386368" y="253879"/>
                </a:lnTo>
              </a:path>
              <a:path w="2939948" h="270058">
                <a:moveTo>
                  <a:pt x="1597977" y="243204"/>
                </a:moveTo>
                <a:lnTo>
                  <a:pt x="1615927" y="242152"/>
                </a:lnTo>
              </a:path>
              <a:path w="2939948" h="270058">
                <a:moveTo>
                  <a:pt x="1596041" y="243316"/>
                </a:moveTo>
                <a:lnTo>
                  <a:pt x="1597977" y="243204"/>
                </a:lnTo>
              </a:path>
              <a:path w="2939948" h="270058">
                <a:moveTo>
                  <a:pt x="1631930" y="241214"/>
                </a:moveTo>
                <a:lnTo>
                  <a:pt x="1646243" y="240372"/>
                </a:lnTo>
                <a:lnTo>
                  <a:pt x="1659119" y="239609"/>
                </a:lnTo>
                <a:lnTo>
                  <a:pt x="1670814" y="238909"/>
                </a:lnTo>
                <a:lnTo>
                  <a:pt x="1681583" y="238253"/>
                </a:lnTo>
                <a:lnTo>
                  <a:pt x="1691681" y="237624"/>
                </a:lnTo>
                <a:lnTo>
                  <a:pt x="1701362" y="237005"/>
                </a:lnTo>
                <a:lnTo>
                  <a:pt x="1710883" y="236379"/>
                </a:lnTo>
                <a:lnTo>
                  <a:pt x="1720498" y="235728"/>
                </a:lnTo>
              </a:path>
              <a:path w="2939948" h="270058">
                <a:moveTo>
                  <a:pt x="1741029" y="234283"/>
                </a:moveTo>
                <a:lnTo>
                  <a:pt x="1752456" y="233453"/>
                </a:lnTo>
                <a:lnTo>
                  <a:pt x="1764996" y="232530"/>
                </a:lnTo>
                <a:lnTo>
                  <a:pt x="1778906" y="231495"/>
                </a:lnTo>
                <a:lnTo>
                  <a:pt x="1794440" y="230331"/>
                </a:lnTo>
                <a:lnTo>
                  <a:pt x="1811853" y="229021"/>
                </a:lnTo>
                <a:lnTo>
                  <a:pt x="1816608" y="228663"/>
                </a:lnTo>
                <a:lnTo>
                  <a:pt x="1834484" y="227326"/>
                </a:lnTo>
              </a:path>
              <a:path w="2939948" h="270058">
                <a:moveTo>
                  <a:pt x="1615927" y="242152"/>
                </a:moveTo>
                <a:lnTo>
                  <a:pt x="1631930" y="241214"/>
                </a:lnTo>
              </a:path>
              <a:path w="2939948" h="270058">
                <a:moveTo>
                  <a:pt x="1850305" y="226142"/>
                </a:moveTo>
                <a:lnTo>
                  <a:pt x="1864359" y="225086"/>
                </a:lnTo>
                <a:lnTo>
                  <a:pt x="1876937" y="224133"/>
                </a:lnTo>
                <a:lnTo>
                  <a:pt x="1888326" y="223259"/>
                </a:lnTo>
                <a:lnTo>
                  <a:pt x="1898816" y="222438"/>
                </a:lnTo>
                <a:lnTo>
                  <a:pt x="1908695" y="221647"/>
                </a:lnTo>
                <a:lnTo>
                  <a:pt x="1918252" y="220859"/>
                </a:lnTo>
                <a:lnTo>
                  <a:pt x="1927776" y="220051"/>
                </a:lnTo>
              </a:path>
              <a:path w="2939948" h="270058">
                <a:moveTo>
                  <a:pt x="1937556" y="219197"/>
                </a:moveTo>
                <a:lnTo>
                  <a:pt x="1947880" y="218273"/>
                </a:lnTo>
                <a:lnTo>
                  <a:pt x="1959038" y="217254"/>
                </a:lnTo>
                <a:lnTo>
                  <a:pt x="1971318" y="216115"/>
                </a:lnTo>
                <a:lnTo>
                  <a:pt x="1985010" y="214832"/>
                </a:lnTo>
                <a:lnTo>
                  <a:pt x="2000401" y="213378"/>
                </a:lnTo>
                <a:lnTo>
                  <a:pt x="2017782" y="211731"/>
                </a:lnTo>
                <a:lnTo>
                  <a:pt x="2021763" y="211353"/>
                </a:lnTo>
              </a:path>
              <a:path w="2939948" h="270058">
                <a:moveTo>
                  <a:pt x="1834484" y="227326"/>
                </a:moveTo>
                <a:lnTo>
                  <a:pt x="1850305" y="226142"/>
                </a:lnTo>
              </a:path>
              <a:path w="2939948" h="270058">
                <a:moveTo>
                  <a:pt x="2039508" y="209671"/>
                </a:moveTo>
                <a:lnTo>
                  <a:pt x="2055061" y="208196"/>
                </a:lnTo>
                <a:lnTo>
                  <a:pt x="2068760" y="206891"/>
                </a:lnTo>
                <a:lnTo>
                  <a:pt x="2080941" y="205720"/>
                </a:lnTo>
                <a:lnTo>
                  <a:pt x="2091943" y="204647"/>
                </a:lnTo>
                <a:lnTo>
                  <a:pt x="2102103" y="203635"/>
                </a:lnTo>
                <a:lnTo>
                  <a:pt x="2111760" y="202648"/>
                </a:lnTo>
                <a:lnTo>
                  <a:pt x="2121250" y="201650"/>
                </a:lnTo>
              </a:path>
              <a:path w="2939948" h="270058">
                <a:moveTo>
                  <a:pt x="2130912" y="200605"/>
                </a:moveTo>
                <a:lnTo>
                  <a:pt x="2141083" y="199476"/>
                </a:lnTo>
                <a:lnTo>
                  <a:pt x="2152101" y="198227"/>
                </a:lnTo>
                <a:lnTo>
                  <a:pt x="2164303" y="196821"/>
                </a:lnTo>
                <a:lnTo>
                  <a:pt x="2178027" y="195223"/>
                </a:lnTo>
                <a:lnTo>
                  <a:pt x="2193610" y="193396"/>
                </a:lnTo>
                <a:lnTo>
                  <a:pt x="2210777" y="191376"/>
                </a:lnTo>
                <a:lnTo>
                  <a:pt x="2228359" y="189304"/>
                </a:lnTo>
                <a:lnTo>
                  <a:pt x="2243572" y="187482"/>
                </a:lnTo>
              </a:path>
              <a:path w="2939948" h="270058">
                <a:moveTo>
                  <a:pt x="2268523" y="184402"/>
                </a:moveTo>
                <a:lnTo>
                  <a:pt x="2279075" y="183050"/>
                </a:lnTo>
              </a:path>
              <a:path w="2939948" h="270058">
                <a:moveTo>
                  <a:pt x="2371125" y="170542"/>
                </a:moveTo>
                <a:lnTo>
                  <a:pt x="2382278" y="169049"/>
                </a:lnTo>
              </a:path>
              <a:path w="2939948" h="270058">
                <a:moveTo>
                  <a:pt x="2390825" y="167868"/>
                </a:moveTo>
                <a:lnTo>
                  <a:pt x="2390825" y="167652"/>
                </a:lnTo>
                <a:lnTo>
                  <a:pt x="2399372" y="166268"/>
                </a:lnTo>
                <a:lnTo>
                  <a:pt x="2416498" y="163519"/>
                </a:lnTo>
                <a:lnTo>
                  <a:pt x="2430791" y="161279"/>
                </a:lnTo>
              </a:path>
              <a:path w="2939948" h="270058">
                <a:moveTo>
                  <a:pt x="2453464" y="157832"/>
                </a:moveTo>
                <a:lnTo>
                  <a:pt x="2463137" y="156375"/>
                </a:lnTo>
              </a:path>
              <a:path w="2939948" h="270058">
                <a:moveTo>
                  <a:pt x="2472562" y="154930"/>
                </a:moveTo>
                <a:lnTo>
                  <a:pt x="2482385" y="153373"/>
                </a:lnTo>
              </a:path>
              <a:path w="2939948" h="270058">
                <a:moveTo>
                  <a:pt x="2505812" y="149422"/>
                </a:moveTo>
                <a:lnTo>
                  <a:pt x="2520708" y="146779"/>
                </a:lnTo>
                <a:lnTo>
                  <a:pt x="2533484" y="144462"/>
                </a:lnTo>
                <a:lnTo>
                  <a:pt x="2550520" y="141366"/>
                </a:lnTo>
              </a:path>
              <a:path w="2939948" h="270058">
                <a:moveTo>
                  <a:pt x="2021763" y="211353"/>
                </a:moveTo>
                <a:lnTo>
                  <a:pt x="2039508" y="209671"/>
                </a:lnTo>
              </a:path>
              <a:path w="2939948" h="270058">
                <a:moveTo>
                  <a:pt x="2564663" y="138796"/>
                </a:moveTo>
                <a:lnTo>
                  <a:pt x="2576595" y="136608"/>
                </a:lnTo>
                <a:lnTo>
                  <a:pt x="2586998" y="134657"/>
                </a:lnTo>
              </a:path>
              <a:path w="2939948" h="270058">
                <a:moveTo>
                  <a:pt x="2596554" y="132799"/>
                </a:moveTo>
                <a:lnTo>
                  <a:pt x="2605946" y="130889"/>
                </a:lnTo>
              </a:path>
              <a:path w="2939948" h="270058">
                <a:moveTo>
                  <a:pt x="2615854" y="128783"/>
                </a:moveTo>
                <a:lnTo>
                  <a:pt x="2626961" y="126336"/>
                </a:lnTo>
                <a:lnTo>
                  <a:pt x="2639950" y="123404"/>
                </a:lnTo>
                <a:lnTo>
                  <a:pt x="2655501" y="119843"/>
                </a:lnTo>
                <a:lnTo>
                  <a:pt x="2663190" y="118071"/>
                </a:lnTo>
                <a:lnTo>
                  <a:pt x="2679712" y="114277"/>
                </a:lnTo>
                <a:lnTo>
                  <a:pt x="2692977" y="111223"/>
                </a:lnTo>
                <a:lnTo>
                  <a:pt x="2703952" y="108645"/>
                </a:lnTo>
                <a:lnTo>
                  <a:pt x="2710454" y="107049"/>
                </a:lnTo>
              </a:path>
              <a:path w="2939948" h="270058">
                <a:moveTo>
                  <a:pt x="2550520" y="141366"/>
                </a:moveTo>
                <a:lnTo>
                  <a:pt x="2564663" y="13879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2936892" y="2291386"/>
            <a:ext cx="180581" cy="10088"/>
          </a:xfrm>
          <a:custGeom>
            <a:avLst/>
            <a:gdLst/>
            <a:ahLst/>
            <a:cxnLst/>
            <a:rect l="l" t="t" r="r" b="b"/>
            <a:pathLst>
              <a:path w="180581" h="10088">
                <a:moveTo>
                  <a:pt x="0" y="2349"/>
                </a:moveTo>
                <a:lnTo>
                  <a:pt x="7365" y="4483"/>
                </a:lnTo>
                <a:lnTo>
                  <a:pt x="15062" y="5664"/>
                </a:lnTo>
                <a:lnTo>
                  <a:pt x="26492" y="7480"/>
                </a:lnTo>
                <a:lnTo>
                  <a:pt x="38138" y="8229"/>
                </a:lnTo>
                <a:lnTo>
                  <a:pt x="51156" y="9195"/>
                </a:lnTo>
                <a:lnTo>
                  <a:pt x="62419" y="9604"/>
                </a:lnTo>
                <a:lnTo>
                  <a:pt x="66560" y="9728"/>
                </a:lnTo>
                <a:lnTo>
                  <a:pt x="79911" y="10055"/>
                </a:lnTo>
                <a:lnTo>
                  <a:pt x="90512" y="10088"/>
                </a:lnTo>
                <a:lnTo>
                  <a:pt x="97345" y="10045"/>
                </a:lnTo>
                <a:lnTo>
                  <a:pt x="110564" y="9803"/>
                </a:lnTo>
                <a:lnTo>
                  <a:pt x="121421" y="9298"/>
                </a:lnTo>
                <a:lnTo>
                  <a:pt x="127038" y="8978"/>
                </a:lnTo>
                <a:lnTo>
                  <a:pt x="139694" y="8188"/>
                </a:lnTo>
                <a:lnTo>
                  <a:pt x="152374" y="6832"/>
                </a:lnTo>
                <a:lnTo>
                  <a:pt x="161772" y="5664"/>
                </a:lnTo>
                <a:lnTo>
                  <a:pt x="161988" y="5880"/>
                </a:lnTo>
                <a:lnTo>
                  <a:pt x="171069" y="3746"/>
                </a:lnTo>
                <a:lnTo>
                  <a:pt x="175882" y="2565"/>
                </a:lnTo>
                <a:lnTo>
                  <a:pt x="176301" y="2349"/>
                </a:lnTo>
                <a:lnTo>
                  <a:pt x="180581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2935824" y="2277891"/>
            <a:ext cx="181114" cy="9646"/>
          </a:xfrm>
          <a:custGeom>
            <a:avLst/>
            <a:gdLst/>
            <a:ahLst/>
            <a:cxnLst/>
            <a:rect l="l" t="t" r="r" b="b"/>
            <a:pathLst>
              <a:path w="181114" h="9646">
                <a:moveTo>
                  <a:pt x="181114" y="9646"/>
                </a:moveTo>
                <a:lnTo>
                  <a:pt x="176314" y="7297"/>
                </a:lnTo>
                <a:lnTo>
                  <a:pt x="175882" y="7183"/>
                </a:lnTo>
                <a:lnTo>
                  <a:pt x="170637" y="6014"/>
                </a:lnTo>
                <a:lnTo>
                  <a:pt x="161239" y="3982"/>
                </a:lnTo>
                <a:lnTo>
                  <a:pt x="161023" y="4084"/>
                </a:lnTo>
                <a:lnTo>
                  <a:pt x="151295" y="3017"/>
                </a:lnTo>
                <a:lnTo>
                  <a:pt x="138569" y="1751"/>
                </a:lnTo>
                <a:lnTo>
                  <a:pt x="126360" y="1058"/>
                </a:lnTo>
                <a:lnTo>
                  <a:pt x="111920" y="373"/>
                </a:lnTo>
                <a:lnTo>
                  <a:pt x="101077" y="176"/>
                </a:lnTo>
                <a:lnTo>
                  <a:pt x="95199" y="134"/>
                </a:lnTo>
                <a:lnTo>
                  <a:pt x="81904" y="0"/>
                </a:lnTo>
                <a:lnTo>
                  <a:pt x="71264" y="222"/>
                </a:lnTo>
                <a:lnTo>
                  <a:pt x="64528" y="452"/>
                </a:lnTo>
                <a:lnTo>
                  <a:pt x="51494" y="969"/>
                </a:lnTo>
                <a:lnTo>
                  <a:pt x="40131" y="1763"/>
                </a:lnTo>
                <a:lnTo>
                  <a:pt x="36537" y="2065"/>
                </a:lnTo>
                <a:lnTo>
                  <a:pt x="25323" y="3017"/>
                </a:lnTo>
                <a:lnTo>
                  <a:pt x="14211" y="4732"/>
                </a:lnTo>
                <a:lnTo>
                  <a:pt x="7048" y="5913"/>
                </a:lnTo>
                <a:lnTo>
                  <a:pt x="6832" y="6014"/>
                </a:lnTo>
                <a:lnTo>
                  <a:pt x="0" y="814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2955589" y="2122561"/>
            <a:ext cx="127368" cy="19443"/>
          </a:xfrm>
          <a:custGeom>
            <a:avLst/>
            <a:gdLst/>
            <a:ahLst/>
            <a:cxnLst/>
            <a:rect l="l" t="t" r="r" b="b"/>
            <a:pathLst>
              <a:path w="127368" h="19443">
                <a:moveTo>
                  <a:pt x="0" y="19443"/>
                </a:moveTo>
                <a:lnTo>
                  <a:pt x="12972" y="18714"/>
                </a:lnTo>
                <a:lnTo>
                  <a:pt x="24472" y="17536"/>
                </a:lnTo>
                <a:lnTo>
                  <a:pt x="27571" y="17195"/>
                </a:lnTo>
                <a:lnTo>
                  <a:pt x="43059" y="15501"/>
                </a:lnTo>
                <a:lnTo>
                  <a:pt x="53975" y="14358"/>
                </a:lnTo>
                <a:lnTo>
                  <a:pt x="63593" y="13212"/>
                </a:lnTo>
                <a:lnTo>
                  <a:pt x="75186" y="11511"/>
                </a:lnTo>
                <a:lnTo>
                  <a:pt x="87299" y="9512"/>
                </a:lnTo>
                <a:lnTo>
                  <a:pt x="101435" y="6954"/>
                </a:lnTo>
                <a:lnTo>
                  <a:pt x="111180" y="4732"/>
                </a:lnTo>
                <a:lnTo>
                  <a:pt x="123304" y="1226"/>
                </a:lnTo>
                <a:lnTo>
                  <a:pt x="127368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2955592" y="2077887"/>
            <a:ext cx="137198" cy="23406"/>
          </a:xfrm>
          <a:custGeom>
            <a:avLst/>
            <a:gdLst/>
            <a:ahLst/>
            <a:cxnLst/>
            <a:rect l="l" t="t" r="r" b="b"/>
            <a:pathLst>
              <a:path w="137198" h="23406">
                <a:moveTo>
                  <a:pt x="137198" y="23406"/>
                </a:moveTo>
                <a:lnTo>
                  <a:pt x="124693" y="18258"/>
                </a:lnTo>
                <a:lnTo>
                  <a:pt x="114635" y="15359"/>
                </a:lnTo>
                <a:lnTo>
                  <a:pt x="106210" y="13474"/>
                </a:lnTo>
                <a:lnTo>
                  <a:pt x="91470" y="10279"/>
                </a:lnTo>
                <a:lnTo>
                  <a:pt x="81179" y="8410"/>
                </a:lnTo>
                <a:lnTo>
                  <a:pt x="71176" y="7042"/>
                </a:lnTo>
                <a:lnTo>
                  <a:pt x="57304" y="5347"/>
                </a:lnTo>
                <a:lnTo>
                  <a:pt x="53847" y="4914"/>
                </a:lnTo>
                <a:lnTo>
                  <a:pt x="38676" y="3009"/>
                </a:lnTo>
                <a:lnTo>
                  <a:pt x="28187" y="1852"/>
                </a:lnTo>
                <a:lnTo>
                  <a:pt x="18217" y="1062"/>
                </a:lnTo>
                <a:lnTo>
                  <a:pt x="4604" y="256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2955584" y="2111019"/>
            <a:ext cx="111772" cy="15278"/>
          </a:xfrm>
          <a:custGeom>
            <a:avLst/>
            <a:gdLst/>
            <a:ahLst/>
            <a:cxnLst/>
            <a:rect l="l" t="t" r="r" b="b"/>
            <a:pathLst>
              <a:path w="111772" h="15278">
                <a:moveTo>
                  <a:pt x="111772" y="15278"/>
                </a:moveTo>
                <a:lnTo>
                  <a:pt x="109207" y="13995"/>
                </a:lnTo>
                <a:lnTo>
                  <a:pt x="109004" y="13995"/>
                </a:lnTo>
                <a:lnTo>
                  <a:pt x="106210" y="13461"/>
                </a:lnTo>
                <a:lnTo>
                  <a:pt x="91270" y="10759"/>
                </a:lnTo>
                <a:lnTo>
                  <a:pt x="80956" y="8894"/>
                </a:lnTo>
                <a:lnTo>
                  <a:pt x="70965" y="7297"/>
                </a:lnTo>
                <a:lnTo>
                  <a:pt x="56993" y="5402"/>
                </a:lnTo>
                <a:lnTo>
                  <a:pt x="53962" y="5016"/>
                </a:lnTo>
                <a:lnTo>
                  <a:pt x="38809" y="3113"/>
                </a:lnTo>
                <a:lnTo>
                  <a:pt x="28302" y="1947"/>
                </a:lnTo>
                <a:lnTo>
                  <a:pt x="18325" y="1133"/>
                </a:lnTo>
                <a:lnTo>
                  <a:pt x="4760" y="283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3015427" y="2183099"/>
            <a:ext cx="576478" cy="29212"/>
          </a:xfrm>
          <a:custGeom>
            <a:avLst/>
            <a:gdLst/>
            <a:ahLst/>
            <a:cxnLst/>
            <a:rect l="l" t="t" r="r" b="b"/>
            <a:pathLst>
              <a:path w="576478" h="29212">
                <a:moveTo>
                  <a:pt x="0" y="25046"/>
                </a:moveTo>
                <a:lnTo>
                  <a:pt x="13721" y="20940"/>
                </a:lnTo>
                <a:lnTo>
                  <a:pt x="23421" y="18573"/>
                </a:lnTo>
                <a:lnTo>
                  <a:pt x="35870" y="16271"/>
                </a:lnTo>
                <a:lnTo>
                  <a:pt x="40068" y="15534"/>
                </a:lnTo>
                <a:lnTo>
                  <a:pt x="55362" y="13040"/>
                </a:lnTo>
                <a:lnTo>
                  <a:pt x="66185" y="11523"/>
                </a:lnTo>
                <a:lnTo>
                  <a:pt x="75819" y="10427"/>
                </a:lnTo>
                <a:lnTo>
                  <a:pt x="87545" y="9197"/>
                </a:lnTo>
                <a:lnTo>
                  <a:pt x="99695" y="7850"/>
                </a:lnTo>
                <a:lnTo>
                  <a:pt x="108775" y="6771"/>
                </a:lnTo>
                <a:lnTo>
                  <a:pt x="108889" y="7203"/>
                </a:lnTo>
                <a:lnTo>
                  <a:pt x="118071" y="6555"/>
                </a:lnTo>
                <a:lnTo>
                  <a:pt x="133414" y="5377"/>
                </a:lnTo>
                <a:lnTo>
                  <a:pt x="144069" y="4479"/>
                </a:lnTo>
                <a:lnTo>
                  <a:pt x="153883" y="3724"/>
                </a:lnTo>
                <a:lnTo>
                  <a:pt x="166705" y="2973"/>
                </a:lnTo>
                <a:lnTo>
                  <a:pt x="174383" y="2605"/>
                </a:lnTo>
                <a:lnTo>
                  <a:pt x="190800" y="1848"/>
                </a:lnTo>
                <a:lnTo>
                  <a:pt x="203194" y="1296"/>
                </a:lnTo>
                <a:lnTo>
                  <a:pt x="213328" y="906"/>
                </a:lnTo>
                <a:lnTo>
                  <a:pt x="222964" y="633"/>
                </a:lnTo>
                <a:lnTo>
                  <a:pt x="233865" y="432"/>
                </a:lnTo>
                <a:lnTo>
                  <a:pt x="247793" y="258"/>
                </a:lnTo>
                <a:lnTo>
                  <a:pt x="257835" y="154"/>
                </a:lnTo>
                <a:lnTo>
                  <a:pt x="274335" y="22"/>
                </a:lnTo>
                <a:lnTo>
                  <a:pt x="286857" y="0"/>
                </a:lnTo>
                <a:lnTo>
                  <a:pt x="297082" y="66"/>
                </a:lnTo>
                <a:lnTo>
                  <a:pt x="306690" y="204"/>
                </a:lnTo>
                <a:lnTo>
                  <a:pt x="317364" y="394"/>
                </a:lnTo>
                <a:lnTo>
                  <a:pt x="330784" y="616"/>
                </a:lnTo>
                <a:lnTo>
                  <a:pt x="343319" y="789"/>
                </a:lnTo>
                <a:lnTo>
                  <a:pt x="351231" y="903"/>
                </a:lnTo>
                <a:lnTo>
                  <a:pt x="351231" y="1107"/>
                </a:lnTo>
                <a:lnTo>
                  <a:pt x="359130" y="1538"/>
                </a:lnTo>
                <a:lnTo>
                  <a:pt x="374896" y="2145"/>
                </a:lnTo>
                <a:lnTo>
                  <a:pt x="386157" y="2493"/>
                </a:lnTo>
                <a:lnTo>
                  <a:pt x="395801" y="2812"/>
                </a:lnTo>
                <a:lnTo>
                  <a:pt x="406716" y="3329"/>
                </a:lnTo>
                <a:lnTo>
                  <a:pt x="421792" y="4271"/>
                </a:lnTo>
                <a:lnTo>
                  <a:pt x="423989" y="4421"/>
                </a:lnTo>
                <a:lnTo>
                  <a:pt x="439918" y="5494"/>
                </a:lnTo>
                <a:lnTo>
                  <a:pt x="451460" y="6308"/>
                </a:lnTo>
                <a:lnTo>
                  <a:pt x="461133" y="7116"/>
                </a:lnTo>
                <a:lnTo>
                  <a:pt x="471453" y="8174"/>
                </a:lnTo>
                <a:lnTo>
                  <a:pt x="484937" y="9736"/>
                </a:lnTo>
                <a:lnTo>
                  <a:pt x="493229" y="10733"/>
                </a:lnTo>
                <a:lnTo>
                  <a:pt x="508295" y="12541"/>
                </a:lnTo>
                <a:lnTo>
                  <a:pt x="518703" y="13910"/>
                </a:lnTo>
                <a:lnTo>
                  <a:pt x="528640" y="15648"/>
                </a:lnTo>
                <a:lnTo>
                  <a:pt x="542293" y="18563"/>
                </a:lnTo>
                <a:lnTo>
                  <a:pt x="545490" y="19280"/>
                </a:lnTo>
                <a:lnTo>
                  <a:pt x="558593" y="22370"/>
                </a:lnTo>
                <a:lnTo>
                  <a:pt x="568483" y="25846"/>
                </a:lnTo>
                <a:lnTo>
                  <a:pt x="576478" y="2921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3005595" y="2229298"/>
            <a:ext cx="576364" cy="29418"/>
          </a:xfrm>
          <a:custGeom>
            <a:avLst/>
            <a:gdLst/>
            <a:ahLst/>
            <a:cxnLst/>
            <a:rect l="l" t="t" r="r" b="b"/>
            <a:pathLst>
              <a:path w="576364" h="29418">
                <a:moveTo>
                  <a:pt x="576364" y="4279"/>
                </a:moveTo>
                <a:lnTo>
                  <a:pt x="562541" y="8342"/>
                </a:lnTo>
                <a:lnTo>
                  <a:pt x="552843" y="10731"/>
                </a:lnTo>
                <a:lnTo>
                  <a:pt x="540745" y="12966"/>
                </a:lnTo>
                <a:lnTo>
                  <a:pt x="535330" y="13893"/>
                </a:lnTo>
                <a:lnTo>
                  <a:pt x="520052" y="16469"/>
                </a:lnTo>
                <a:lnTo>
                  <a:pt x="509275" y="18071"/>
                </a:lnTo>
                <a:lnTo>
                  <a:pt x="499593" y="19195"/>
                </a:lnTo>
                <a:lnTo>
                  <a:pt x="487606" y="20342"/>
                </a:lnTo>
                <a:lnTo>
                  <a:pt x="476567" y="21374"/>
                </a:lnTo>
                <a:lnTo>
                  <a:pt x="460469" y="22929"/>
                </a:lnTo>
                <a:lnTo>
                  <a:pt x="448603" y="24004"/>
                </a:lnTo>
                <a:lnTo>
                  <a:pt x="438789" y="24765"/>
                </a:lnTo>
                <a:lnTo>
                  <a:pt x="428845" y="25378"/>
                </a:lnTo>
                <a:lnTo>
                  <a:pt x="416587" y="26009"/>
                </a:lnTo>
                <a:lnTo>
                  <a:pt x="401980" y="26720"/>
                </a:lnTo>
                <a:lnTo>
                  <a:pt x="385545" y="27509"/>
                </a:lnTo>
                <a:lnTo>
                  <a:pt x="373143" y="28056"/>
                </a:lnTo>
                <a:lnTo>
                  <a:pt x="363008" y="28418"/>
                </a:lnTo>
                <a:lnTo>
                  <a:pt x="353372" y="28653"/>
                </a:lnTo>
                <a:lnTo>
                  <a:pt x="342469" y="28818"/>
                </a:lnTo>
                <a:lnTo>
                  <a:pt x="328530" y="28969"/>
                </a:lnTo>
                <a:lnTo>
                  <a:pt x="318643" y="29070"/>
                </a:lnTo>
                <a:lnTo>
                  <a:pt x="302155" y="29270"/>
                </a:lnTo>
                <a:lnTo>
                  <a:pt x="289628" y="29390"/>
                </a:lnTo>
                <a:lnTo>
                  <a:pt x="279391" y="29418"/>
                </a:lnTo>
                <a:lnTo>
                  <a:pt x="269773" y="29344"/>
                </a:lnTo>
                <a:lnTo>
                  <a:pt x="259103" y="29159"/>
                </a:lnTo>
                <a:lnTo>
                  <a:pt x="245711" y="28850"/>
                </a:lnTo>
                <a:lnTo>
                  <a:pt x="233045" y="28536"/>
                </a:lnTo>
                <a:lnTo>
                  <a:pt x="216691" y="28104"/>
                </a:lnTo>
                <a:lnTo>
                  <a:pt x="204435" y="27753"/>
                </a:lnTo>
                <a:lnTo>
                  <a:pt x="194397" y="27392"/>
                </a:lnTo>
                <a:lnTo>
                  <a:pt x="173452" y="26268"/>
                </a:lnTo>
                <a:lnTo>
                  <a:pt x="158787" y="25322"/>
                </a:lnTo>
                <a:lnTo>
                  <a:pt x="136537" y="23831"/>
                </a:lnTo>
                <a:lnTo>
                  <a:pt x="124976" y="23018"/>
                </a:lnTo>
                <a:lnTo>
                  <a:pt x="104964" y="21150"/>
                </a:lnTo>
                <a:lnTo>
                  <a:pt x="91501" y="19588"/>
                </a:lnTo>
                <a:lnTo>
                  <a:pt x="68159" y="16769"/>
                </a:lnTo>
                <a:lnTo>
                  <a:pt x="57719" y="15373"/>
                </a:lnTo>
                <a:lnTo>
                  <a:pt x="47762" y="13623"/>
                </a:lnTo>
                <a:lnTo>
                  <a:pt x="34120" y="10737"/>
                </a:lnTo>
                <a:lnTo>
                  <a:pt x="17814" y="6924"/>
                </a:lnTo>
                <a:lnTo>
                  <a:pt x="7961" y="3395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3031130" y="2216135"/>
            <a:ext cx="535228" cy="21508"/>
          </a:xfrm>
          <a:custGeom>
            <a:avLst/>
            <a:gdLst/>
            <a:ahLst/>
            <a:cxnLst/>
            <a:rect l="l" t="t" r="r" b="b"/>
            <a:pathLst>
              <a:path w="535228" h="21508">
                <a:moveTo>
                  <a:pt x="535228" y="21076"/>
                </a:moveTo>
                <a:lnTo>
                  <a:pt x="532663" y="19895"/>
                </a:lnTo>
                <a:lnTo>
                  <a:pt x="532460" y="19793"/>
                </a:lnTo>
                <a:lnTo>
                  <a:pt x="529780" y="19362"/>
                </a:lnTo>
                <a:lnTo>
                  <a:pt x="514796" y="16637"/>
                </a:lnTo>
                <a:lnTo>
                  <a:pt x="504487" y="14716"/>
                </a:lnTo>
                <a:lnTo>
                  <a:pt x="494526" y="13075"/>
                </a:lnTo>
                <a:lnTo>
                  <a:pt x="480585" y="11193"/>
                </a:lnTo>
                <a:lnTo>
                  <a:pt x="461649" y="8929"/>
                </a:lnTo>
                <a:lnTo>
                  <a:pt x="450131" y="7666"/>
                </a:lnTo>
                <a:lnTo>
                  <a:pt x="440463" y="6772"/>
                </a:lnTo>
                <a:lnTo>
                  <a:pt x="430127" y="5993"/>
                </a:lnTo>
                <a:lnTo>
                  <a:pt x="416607" y="5076"/>
                </a:lnTo>
                <a:lnTo>
                  <a:pt x="391957" y="3443"/>
                </a:lnTo>
                <a:lnTo>
                  <a:pt x="379707" y="2693"/>
                </a:lnTo>
                <a:lnTo>
                  <a:pt x="369668" y="2171"/>
                </a:lnTo>
                <a:lnTo>
                  <a:pt x="359967" y="1786"/>
                </a:lnTo>
                <a:lnTo>
                  <a:pt x="348729" y="1444"/>
                </a:lnTo>
                <a:lnTo>
                  <a:pt x="334082" y="1054"/>
                </a:lnTo>
                <a:lnTo>
                  <a:pt x="311111" y="477"/>
                </a:lnTo>
                <a:lnTo>
                  <a:pt x="298592" y="201"/>
                </a:lnTo>
                <a:lnTo>
                  <a:pt x="288369" y="45"/>
                </a:lnTo>
                <a:lnTo>
                  <a:pt x="278760" y="0"/>
                </a:lnTo>
                <a:lnTo>
                  <a:pt x="268085" y="53"/>
                </a:lnTo>
                <a:lnTo>
                  <a:pt x="254661" y="195"/>
                </a:lnTo>
                <a:lnTo>
                  <a:pt x="242138" y="350"/>
                </a:lnTo>
                <a:lnTo>
                  <a:pt x="225679" y="514"/>
                </a:lnTo>
                <a:lnTo>
                  <a:pt x="213258" y="662"/>
                </a:lnTo>
                <a:lnTo>
                  <a:pt x="203112" y="850"/>
                </a:lnTo>
                <a:lnTo>
                  <a:pt x="193480" y="1134"/>
                </a:lnTo>
                <a:lnTo>
                  <a:pt x="182600" y="1570"/>
                </a:lnTo>
                <a:lnTo>
                  <a:pt x="168709" y="2213"/>
                </a:lnTo>
                <a:lnTo>
                  <a:pt x="158673" y="2699"/>
                </a:lnTo>
                <a:lnTo>
                  <a:pt x="142506" y="3484"/>
                </a:lnTo>
                <a:lnTo>
                  <a:pt x="130595" y="4103"/>
                </a:lnTo>
                <a:lnTo>
                  <a:pt x="120765" y="4721"/>
                </a:lnTo>
                <a:lnTo>
                  <a:pt x="110840" y="5506"/>
                </a:lnTo>
                <a:lnTo>
                  <a:pt x="98646" y="6623"/>
                </a:lnTo>
                <a:lnTo>
                  <a:pt x="83985" y="8046"/>
                </a:lnTo>
                <a:lnTo>
                  <a:pt x="68498" y="9560"/>
                </a:lnTo>
                <a:lnTo>
                  <a:pt x="57600" y="10736"/>
                </a:lnTo>
                <a:lnTo>
                  <a:pt x="47954" y="12010"/>
                </a:lnTo>
                <a:lnTo>
                  <a:pt x="36222" y="13816"/>
                </a:lnTo>
                <a:lnTo>
                  <a:pt x="24371" y="15729"/>
                </a:lnTo>
                <a:lnTo>
                  <a:pt x="12077" y="17660"/>
                </a:lnTo>
                <a:lnTo>
                  <a:pt x="11760" y="17761"/>
                </a:lnTo>
                <a:lnTo>
                  <a:pt x="0" y="2150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3253714" y="2217013"/>
            <a:ext cx="16344" cy="40500"/>
          </a:xfrm>
          <a:custGeom>
            <a:avLst/>
            <a:gdLst/>
            <a:ahLst/>
            <a:cxnLst/>
            <a:rect l="l" t="t" r="r" b="b"/>
            <a:pathLst>
              <a:path w="16344" h="40500">
                <a:moveTo>
                  <a:pt x="101" y="0"/>
                </a:moveTo>
                <a:lnTo>
                  <a:pt x="0" y="2463"/>
                </a:lnTo>
                <a:lnTo>
                  <a:pt x="0" y="2667"/>
                </a:lnTo>
                <a:lnTo>
                  <a:pt x="533" y="5029"/>
                </a:lnTo>
                <a:lnTo>
                  <a:pt x="1917" y="12395"/>
                </a:lnTo>
                <a:lnTo>
                  <a:pt x="1701" y="12712"/>
                </a:lnTo>
                <a:lnTo>
                  <a:pt x="4051" y="19659"/>
                </a:lnTo>
                <a:lnTo>
                  <a:pt x="6083" y="25971"/>
                </a:lnTo>
                <a:lnTo>
                  <a:pt x="6197" y="26390"/>
                </a:lnTo>
                <a:lnTo>
                  <a:pt x="9512" y="32054"/>
                </a:lnTo>
                <a:lnTo>
                  <a:pt x="12179" y="36436"/>
                </a:lnTo>
                <a:lnTo>
                  <a:pt x="12496" y="36969"/>
                </a:lnTo>
                <a:lnTo>
                  <a:pt x="16344" y="4050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3270164" y="2216480"/>
            <a:ext cx="4914" cy="10680"/>
          </a:xfrm>
          <a:custGeom>
            <a:avLst/>
            <a:gdLst/>
            <a:ahLst/>
            <a:cxnLst/>
            <a:rect l="l" t="t" r="r" b="b"/>
            <a:pathLst>
              <a:path w="4914" h="10680">
                <a:moveTo>
                  <a:pt x="0" y="0"/>
                </a:moveTo>
                <a:lnTo>
                  <a:pt x="215" y="1816"/>
                </a:lnTo>
                <a:lnTo>
                  <a:pt x="850" y="3733"/>
                </a:lnTo>
                <a:lnTo>
                  <a:pt x="1498" y="5765"/>
                </a:lnTo>
                <a:lnTo>
                  <a:pt x="2667" y="7797"/>
                </a:lnTo>
                <a:lnTo>
                  <a:pt x="3530" y="9296"/>
                </a:lnTo>
                <a:lnTo>
                  <a:pt x="4914" y="1068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3580251" y="2332201"/>
            <a:ext cx="97015" cy="5130"/>
          </a:xfrm>
          <a:custGeom>
            <a:avLst/>
            <a:gdLst/>
            <a:ahLst/>
            <a:cxnLst/>
            <a:rect l="l" t="t" r="r" b="b"/>
            <a:pathLst>
              <a:path w="97015" h="5130">
                <a:moveTo>
                  <a:pt x="0" y="4381"/>
                </a:moveTo>
                <a:lnTo>
                  <a:pt x="3733" y="3200"/>
                </a:lnTo>
                <a:lnTo>
                  <a:pt x="7581" y="2565"/>
                </a:lnTo>
                <a:lnTo>
                  <a:pt x="13576" y="1498"/>
                </a:lnTo>
                <a:lnTo>
                  <a:pt x="19659" y="1066"/>
                </a:lnTo>
                <a:lnTo>
                  <a:pt x="25755" y="533"/>
                </a:lnTo>
                <a:lnTo>
                  <a:pt x="31953" y="431"/>
                </a:lnTo>
                <a:lnTo>
                  <a:pt x="41452" y="0"/>
                </a:lnTo>
                <a:lnTo>
                  <a:pt x="50965" y="0"/>
                </a:lnTo>
                <a:lnTo>
                  <a:pt x="58978" y="0"/>
                </a:lnTo>
                <a:lnTo>
                  <a:pt x="67106" y="533"/>
                </a:lnTo>
                <a:lnTo>
                  <a:pt x="74053" y="863"/>
                </a:lnTo>
                <a:lnTo>
                  <a:pt x="81102" y="1600"/>
                </a:lnTo>
                <a:lnTo>
                  <a:pt x="86233" y="2133"/>
                </a:lnTo>
                <a:lnTo>
                  <a:pt x="91363" y="3200"/>
                </a:lnTo>
                <a:lnTo>
                  <a:pt x="94246" y="3848"/>
                </a:lnTo>
                <a:lnTo>
                  <a:pt x="94462" y="3949"/>
                </a:lnTo>
                <a:lnTo>
                  <a:pt x="97015" y="513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3588477" y="2339469"/>
            <a:ext cx="89115" cy="5346"/>
          </a:xfrm>
          <a:custGeom>
            <a:avLst/>
            <a:gdLst/>
            <a:ahLst/>
            <a:cxnLst/>
            <a:rect l="l" t="t" r="r" b="b"/>
            <a:pathLst>
              <a:path w="89115" h="5346">
                <a:moveTo>
                  <a:pt x="89115" y="0"/>
                </a:moveTo>
                <a:lnTo>
                  <a:pt x="86766" y="1181"/>
                </a:lnTo>
                <a:lnTo>
                  <a:pt x="86550" y="1282"/>
                </a:lnTo>
                <a:lnTo>
                  <a:pt x="83985" y="1917"/>
                </a:lnTo>
                <a:lnTo>
                  <a:pt x="79184" y="3098"/>
                </a:lnTo>
                <a:lnTo>
                  <a:pt x="74053" y="3530"/>
                </a:lnTo>
                <a:lnTo>
                  <a:pt x="67322" y="4381"/>
                </a:lnTo>
                <a:lnTo>
                  <a:pt x="60477" y="4699"/>
                </a:lnTo>
                <a:lnTo>
                  <a:pt x="52463" y="5232"/>
                </a:lnTo>
                <a:lnTo>
                  <a:pt x="44449" y="5232"/>
                </a:lnTo>
                <a:lnTo>
                  <a:pt x="36220" y="5346"/>
                </a:lnTo>
                <a:lnTo>
                  <a:pt x="27990" y="5130"/>
                </a:lnTo>
                <a:lnTo>
                  <a:pt x="20408" y="4914"/>
                </a:lnTo>
                <a:lnTo>
                  <a:pt x="12712" y="4381"/>
                </a:lnTo>
                <a:lnTo>
                  <a:pt x="6413" y="3848"/>
                </a:lnTo>
                <a:lnTo>
                  <a:pt x="0" y="288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4068566" y="2310940"/>
            <a:ext cx="129082" cy="7162"/>
          </a:xfrm>
          <a:custGeom>
            <a:avLst/>
            <a:gdLst/>
            <a:ahLst/>
            <a:cxnLst/>
            <a:rect l="l" t="t" r="r" b="b"/>
            <a:pathLst>
              <a:path w="129082" h="7162">
                <a:moveTo>
                  <a:pt x="0" y="1600"/>
                </a:moveTo>
                <a:lnTo>
                  <a:pt x="5346" y="3098"/>
                </a:lnTo>
                <a:lnTo>
                  <a:pt x="10896" y="3949"/>
                </a:lnTo>
                <a:lnTo>
                  <a:pt x="19024" y="5232"/>
                </a:lnTo>
                <a:lnTo>
                  <a:pt x="27355" y="5765"/>
                </a:lnTo>
                <a:lnTo>
                  <a:pt x="37503" y="6629"/>
                </a:lnTo>
                <a:lnTo>
                  <a:pt x="47663" y="6832"/>
                </a:lnTo>
                <a:lnTo>
                  <a:pt x="58661" y="7162"/>
                </a:lnTo>
                <a:lnTo>
                  <a:pt x="69557" y="7048"/>
                </a:lnTo>
                <a:lnTo>
                  <a:pt x="80251" y="6946"/>
                </a:lnTo>
                <a:lnTo>
                  <a:pt x="90932" y="6299"/>
                </a:lnTo>
                <a:lnTo>
                  <a:pt x="100012" y="5765"/>
                </a:lnTo>
                <a:lnTo>
                  <a:pt x="109093" y="4813"/>
                </a:lnTo>
                <a:lnTo>
                  <a:pt x="115722" y="3949"/>
                </a:lnTo>
                <a:lnTo>
                  <a:pt x="115823" y="4165"/>
                </a:lnTo>
                <a:lnTo>
                  <a:pt x="122237" y="2565"/>
                </a:lnTo>
                <a:lnTo>
                  <a:pt x="125666" y="1701"/>
                </a:lnTo>
                <a:lnTo>
                  <a:pt x="125984" y="1600"/>
                </a:lnTo>
                <a:lnTo>
                  <a:pt x="129082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4067928" y="2301212"/>
            <a:ext cx="129400" cy="7162"/>
          </a:xfrm>
          <a:custGeom>
            <a:avLst/>
            <a:gdLst/>
            <a:ahLst/>
            <a:cxnLst/>
            <a:rect l="l" t="t" r="r" b="b"/>
            <a:pathLst>
              <a:path w="129400" h="7162">
                <a:moveTo>
                  <a:pt x="129400" y="7162"/>
                </a:moveTo>
                <a:lnTo>
                  <a:pt x="125984" y="5346"/>
                </a:lnTo>
                <a:lnTo>
                  <a:pt x="125666" y="5245"/>
                </a:lnTo>
                <a:lnTo>
                  <a:pt x="121920" y="4381"/>
                </a:lnTo>
                <a:lnTo>
                  <a:pt x="115189" y="2781"/>
                </a:lnTo>
                <a:lnTo>
                  <a:pt x="114973" y="2997"/>
                </a:lnTo>
                <a:lnTo>
                  <a:pt x="108026" y="2146"/>
                </a:lnTo>
                <a:lnTo>
                  <a:pt x="98729" y="1181"/>
                </a:lnTo>
                <a:lnTo>
                  <a:pt x="89433" y="749"/>
                </a:lnTo>
                <a:lnTo>
                  <a:pt x="78752" y="114"/>
                </a:lnTo>
                <a:lnTo>
                  <a:pt x="67957" y="114"/>
                </a:lnTo>
                <a:lnTo>
                  <a:pt x="57061" y="0"/>
                </a:lnTo>
                <a:lnTo>
                  <a:pt x="46050" y="330"/>
                </a:lnTo>
                <a:lnTo>
                  <a:pt x="36118" y="749"/>
                </a:lnTo>
                <a:lnTo>
                  <a:pt x="36004" y="533"/>
                </a:lnTo>
                <a:lnTo>
                  <a:pt x="26073" y="1498"/>
                </a:lnTo>
                <a:lnTo>
                  <a:pt x="16027" y="2463"/>
                </a:lnTo>
                <a:lnTo>
                  <a:pt x="6096" y="4178"/>
                </a:lnTo>
                <a:lnTo>
                  <a:pt x="2997" y="4698"/>
                </a:lnTo>
                <a:lnTo>
                  <a:pt x="0" y="588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4390835" y="2324727"/>
            <a:ext cx="145529" cy="7797"/>
          </a:xfrm>
          <a:custGeom>
            <a:avLst/>
            <a:gdLst/>
            <a:ahLst/>
            <a:cxnLst/>
            <a:rect l="l" t="t" r="r" b="b"/>
            <a:pathLst>
              <a:path w="145529" h="7797">
                <a:moveTo>
                  <a:pt x="0" y="6515"/>
                </a:moveTo>
                <a:lnTo>
                  <a:pt x="5562" y="4800"/>
                </a:lnTo>
                <a:lnTo>
                  <a:pt x="5765" y="4800"/>
                </a:lnTo>
                <a:lnTo>
                  <a:pt x="11430" y="3848"/>
                </a:lnTo>
                <a:lnTo>
                  <a:pt x="20307" y="2349"/>
                </a:lnTo>
                <a:lnTo>
                  <a:pt x="29387" y="1701"/>
                </a:lnTo>
                <a:lnTo>
                  <a:pt x="40601" y="749"/>
                </a:lnTo>
                <a:lnTo>
                  <a:pt x="51930" y="317"/>
                </a:lnTo>
                <a:lnTo>
                  <a:pt x="64223" y="0"/>
                </a:lnTo>
                <a:lnTo>
                  <a:pt x="76504" y="101"/>
                </a:lnTo>
                <a:lnTo>
                  <a:pt x="88582" y="101"/>
                </a:lnTo>
                <a:lnTo>
                  <a:pt x="100660" y="749"/>
                </a:lnTo>
                <a:lnTo>
                  <a:pt x="111125" y="1282"/>
                </a:lnTo>
                <a:lnTo>
                  <a:pt x="121602" y="2451"/>
                </a:lnTo>
                <a:lnTo>
                  <a:pt x="129400" y="3302"/>
                </a:lnTo>
                <a:lnTo>
                  <a:pt x="137083" y="4800"/>
                </a:lnTo>
                <a:lnTo>
                  <a:pt x="141363" y="5765"/>
                </a:lnTo>
                <a:lnTo>
                  <a:pt x="141693" y="5880"/>
                </a:lnTo>
                <a:lnTo>
                  <a:pt x="145529" y="779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4391693" y="2335622"/>
            <a:ext cx="145211" cy="8115"/>
          </a:xfrm>
          <a:custGeom>
            <a:avLst/>
            <a:gdLst/>
            <a:ahLst/>
            <a:cxnLst/>
            <a:rect l="l" t="t" r="r" b="b"/>
            <a:pathLst>
              <a:path w="145211" h="8115">
                <a:moveTo>
                  <a:pt x="145211" y="0"/>
                </a:moveTo>
                <a:lnTo>
                  <a:pt x="141681" y="1816"/>
                </a:lnTo>
                <a:lnTo>
                  <a:pt x="141363" y="2032"/>
                </a:lnTo>
                <a:lnTo>
                  <a:pt x="137515" y="2882"/>
                </a:lnTo>
                <a:lnTo>
                  <a:pt x="130251" y="4699"/>
                </a:lnTo>
                <a:lnTo>
                  <a:pt x="130149" y="4483"/>
                </a:lnTo>
                <a:lnTo>
                  <a:pt x="122669" y="5448"/>
                </a:lnTo>
                <a:lnTo>
                  <a:pt x="112407" y="6616"/>
                </a:lnTo>
                <a:lnTo>
                  <a:pt x="102146" y="7162"/>
                </a:lnTo>
                <a:lnTo>
                  <a:pt x="90182" y="7797"/>
                </a:lnTo>
                <a:lnTo>
                  <a:pt x="78219" y="7912"/>
                </a:lnTo>
                <a:lnTo>
                  <a:pt x="65925" y="8115"/>
                </a:lnTo>
                <a:lnTo>
                  <a:pt x="53530" y="7797"/>
                </a:lnTo>
                <a:lnTo>
                  <a:pt x="42100" y="7378"/>
                </a:lnTo>
                <a:lnTo>
                  <a:pt x="30772" y="6515"/>
                </a:lnTo>
                <a:lnTo>
                  <a:pt x="21475" y="5765"/>
                </a:lnTo>
                <a:lnTo>
                  <a:pt x="12179" y="4483"/>
                </a:lnTo>
                <a:lnTo>
                  <a:pt x="6096" y="3530"/>
                </a:lnTo>
                <a:lnTo>
                  <a:pt x="0" y="181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2931223" y="2287004"/>
            <a:ext cx="5664" cy="6731"/>
          </a:xfrm>
          <a:custGeom>
            <a:avLst/>
            <a:gdLst/>
            <a:ahLst/>
            <a:cxnLst/>
            <a:rect l="l" t="t" r="r" b="b"/>
            <a:pathLst>
              <a:path w="5664" h="6731">
                <a:moveTo>
                  <a:pt x="3530" y="0"/>
                </a:moveTo>
                <a:lnTo>
                  <a:pt x="0" y="3098"/>
                </a:lnTo>
                <a:lnTo>
                  <a:pt x="5664" y="673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3116939" y="2287537"/>
            <a:ext cx="533" cy="3848"/>
          </a:xfrm>
          <a:custGeom>
            <a:avLst/>
            <a:gdLst/>
            <a:ahLst/>
            <a:cxnLst/>
            <a:rect l="l" t="t" r="r" b="b"/>
            <a:pathLst>
              <a:path w="533" h="3848">
                <a:moveTo>
                  <a:pt x="533" y="3848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2934755" y="2286041"/>
            <a:ext cx="1066" cy="965"/>
          </a:xfrm>
          <a:custGeom>
            <a:avLst/>
            <a:gdLst/>
            <a:ahLst/>
            <a:cxnLst/>
            <a:rect l="l" t="t" r="r" b="b"/>
            <a:pathLst>
              <a:path w="1066" h="965">
                <a:moveTo>
                  <a:pt x="1066" y="0"/>
                </a:moveTo>
                <a:lnTo>
                  <a:pt x="0" y="96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3082958" y="2101297"/>
            <a:ext cx="17094" cy="21259"/>
          </a:xfrm>
          <a:custGeom>
            <a:avLst/>
            <a:gdLst/>
            <a:ahLst/>
            <a:cxnLst/>
            <a:rect l="l" t="t" r="r" b="b"/>
            <a:pathLst>
              <a:path w="17094" h="21259">
                <a:moveTo>
                  <a:pt x="0" y="21259"/>
                </a:moveTo>
                <a:lnTo>
                  <a:pt x="17094" y="10782"/>
                </a:lnTo>
                <a:lnTo>
                  <a:pt x="9829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2998334" y="2208146"/>
            <a:ext cx="17094" cy="21158"/>
          </a:xfrm>
          <a:custGeom>
            <a:avLst/>
            <a:gdLst/>
            <a:ahLst/>
            <a:cxnLst/>
            <a:rect l="l" t="t" r="r" b="b"/>
            <a:pathLst>
              <a:path w="17094" h="21158">
                <a:moveTo>
                  <a:pt x="7264" y="21158"/>
                </a:moveTo>
                <a:lnTo>
                  <a:pt x="0" y="10477"/>
                </a:lnTo>
                <a:lnTo>
                  <a:pt x="17094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3581954" y="2212313"/>
            <a:ext cx="17106" cy="21259"/>
          </a:xfrm>
          <a:custGeom>
            <a:avLst/>
            <a:gdLst/>
            <a:ahLst/>
            <a:cxnLst/>
            <a:rect l="l" t="t" r="r" b="b"/>
            <a:pathLst>
              <a:path w="17106" h="21259">
                <a:moveTo>
                  <a:pt x="9944" y="0"/>
                </a:moveTo>
                <a:lnTo>
                  <a:pt x="17106" y="10680"/>
                </a:lnTo>
                <a:lnTo>
                  <a:pt x="0" y="2125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3270058" y="2257512"/>
            <a:ext cx="850" cy="533"/>
          </a:xfrm>
          <a:custGeom>
            <a:avLst/>
            <a:gdLst/>
            <a:ahLst/>
            <a:cxnLst/>
            <a:rect l="l" t="t" r="r" b="b"/>
            <a:pathLst>
              <a:path w="850" h="533">
                <a:moveTo>
                  <a:pt x="0" y="0"/>
                </a:moveTo>
                <a:lnTo>
                  <a:pt x="850" y="5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3275082" y="2227167"/>
            <a:ext cx="126936" cy="28956"/>
          </a:xfrm>
          <a:custGeom>
            <a:avLst/>
            <a:gdLst/>
            <a:ahLst/>
            <a:cxnLst/>
            <a:rect l="l" t="t" r="r" b="b"/>
            <a:pathLst>
              <a:path w="126936" h="28956">
                <a:moveTo>
                  <a:pt x="0" y="0"/>
                </a:moveTo>
                <a:lnTo>
                  <a:pt x="2565" y="1282"/>
                </a:lnTo>
                <a:lnTo>
                  <a:pt x="126936" y="2895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3271876" y="2217018"/>
            <a:ext cx="74371" cy="5232"/>
          </a:xfrm>
          <a:custGeom>
            <a:avLst/>
            <a:gdLst/>
            <a:ahLst/>
            <a:cxnLst/>
            <a:rect l="l" t="t" r="r" b="b"/>
            <a:pathLst>
              <a:path w="74371" h="5232">
                <a:moveTo>
                  <a:pt x="0" y="5232"/>
                </a:moveTo>
                <a:lnTo>
                  <a:pt x="74371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3269415" y="2087831"/>
            <a:ext cx="366395" cy="68173"/>
          </a:xfrm>
          <a:custGeom>
            <a:avLst/>
            <a:gdLst/>
            <a:ahLst/>
            <a:cxnLst/>
            <a:rect l="l" t="t" r="r" b="b"/>
            <a:pathLst>
              <a:path w="366395" h="68173">
                <a:moveTo>
                  <a:pt x="87299" y="0"/>
                </a:moveTo>
                <a:lnTo>
                  <a:pt x="0" y="6197"/>
                </a:lnTo>
                <a:lnTo>
                  <a:pt x="278993" y="68173"/>
                </a:lnTo>
                <a:lnTo>
                  <a:pt x="366395" y="62077"/>
                </a:lnTo>
                <a:lnTo>
                  <a:pt x="87299" y="0"/>
                </a:lnTo>
                <a:lnTo>
                  <a:pt x="87299" y="2564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3359708" y="2217121"/>
            <a:ext cx="129070" cy="32702"/>
          </a:xfrm>
          <a:custGeom>
            <a:avLst/>
            <a:gdLst/>
            <a:ahLst/>
            <a:cxnLst/>
            <a:rect l="l" t="t" r="r" b="b"/>
            <a:pathLst>
              <a:path w="129070" h="32702">
                <a:moveTo>
                  <a:pt x="0" y="0"/>
                </a:moveTo>
                <a:lnTo>
                  <a:pt x="2768" y="3848"/>
                </a:lnTo>
                <a:lnTo>
                  <a:pt x="5232" y="5232"/>
                </a:lnTo>
                <a:lnTo>
                  <a:pt x="129070" y="3270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3577798" y="2336586"/>
            <a:ext cx="10680" cy="5765"/>
          </a:xfrm>
          <a:custGeom>
            <a:avLst/>
            <a:gdLst/>
            <a:ahLst/>
            <a:cxnLst/>
            <a:rect l="l" t="t" r="r" b="b"/>
            <a:pathLst>
              <a:path w="10680" h="5765">
                <a:moveTo>
                  <a:pt x="10680" y="5765"/>
                </a:moveTo>
                <a:lnTo>
                  <a:pt x="3098" y="4051"/>
                </a:lnTo>
                <a:lnTo>
                  <a:pt x="0" y="2031"/>
                </a:lnTo>
                <a:lnTo>
                  <a:pt x="2451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3677273" y="2337332"/>
            <a:ext cx="317" cy="2133"/>
          </a:xfrm>
          <a:custGeom>
            <a:avLst/>
            <a:gdLst/>
            <a:ahLst/>
            <a:cxnLst/>
            <a:rect l="l" t="t" r="r" b="b"/>
            <a:pathLst>
              <a:path w="317" h="2133">
                <a:moveTo>
                  <a:pt x="0" y="0"/>
                </a:moveTo>
                <a:lnTo>
                  <a:pt x="317" y="21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4197329" y="2308373"/>
            <a:ext cx="317" cy="2565"/>
          </a:xfrm>
          <a:custGeom>
            <a:avLst/>
            <a:gdLst/>
            <a:ahLst/>
            <a:cxnLst/>
            <a:rect l="l" t="t" r="r" b="b"/>
            <a:pathLst>
              <a:path w="317" h="2565">
                <a:moveTo>
                  <a:pt x="317" y="2565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4064612" y="2307093"/>
            <a:ext cx="3949" cy="5448"/>
          </a:xfrm>
          <a:custGeom>
            <a:avLst/>
            <a:gdLst/>
            <a:ahLst/>
            <a:cxnLst/>
            <a:rect l="l" t="t" r="r" b="b"/>
            <a:pathLst>
              <a:path w="3949" h="5448">
                <a:moveTo>
                  <a:pt x="3314" y="0"/>
                </a:moveTo>
                <a:lnTo>
                  <a:pt x="0" y="2667"/>
                </a:lnTo>
                <a:lnTo>
                  <a:pt x="3949" y="544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4387308" y="2331241"/>
            <a:ext cx="4381" cy="6197"/>
          </a:xfrm>
          <a:custGeom>
            <a:avLst/>
            <a:gdLst/>
            <a:ahLst/>
            <a:cxnLst/>
            <a:rect l="l" t="t" r="r" b="b"/>
            <a:pathLst>
              <a:path w="4381" h="6197">
                <a:moveTo>
                  <a:pt x="4381" y="6197"/>
                </a:moveTo>
                <a:lnTo>
                  <a:pt x="0" y="3098"/>
                </a:lnTo>
                <a:lnTo>
                  <a:pt x="353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4536371" y="2332522"/>
            <a:ext cx="533" cy="3098"/>
          </a:xfrm>
          <a:custGeom>
            <a:avLst/>
            <a:gdLst/>
            <a:ahLst/>
            <a:cxnLst/>
            <a:rect l="l" t="t" r="r" b="b"/>
            <a:pathLst>
              <a:path w="533" h="3098">
                <a:moveTo>
                  <a:pt x="0" y="0"/>
                </a:moveTo>
                <a:lnTo>
                  <a:pt x="533" y="309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2265427" y="1968578"/>
            <a:ext cx="686955" cy="36647"/>
          </a:xfrm>
          <a:custGeom>
            <a:avLst/>
            <a:gdLst/>
            <a:ahLst/>
            <a:cxnLst/>
            <a:rect l="l" t="t" r="r" b="b"/>
            <a:pathLst>
              <a:path w="686955" h="36647">
                <a:moveTo>
                  <a:pt x="605751" y="21374"/>
                </a:moveTo>
                <a:lnTo>
                  <a:pt x="620813" y="19281"/>
                </a:lnTo>
              </a:path>
              <a:path w="686955" h="36647">
                <a:moveTo>
                  <a:pt x="631248" y="17707"/>
                </a:moveTo>
                <a:lnTo>
                  <a:pt x="641109" y="15723"/>
                </a:lnTo>
                <a:lnTo>
                  <a:pt x="654444" y="12405"/>
                </a:lnTo>
                <a:lnTo>
                  <a:pt x="658101" y="11442"/>
                </a:lnTo>
                <a:lnTo>
                  <a:pt x="670940" y="7740"/>
                </a:lnTo>
                <a:lnTo>
                  <a:pt x="680787" y="3298"/>
                </a:lnTo>
                <a:lnTo>
                  <a:pt x="686955" y="0"/>
                </a:lnTo>
              </a:path>
              <a:path w="686955" h="36647">
                <a:moveTo>
                  <a:pt x="598448" y="22432"/>
                </a:moveTo>
                <a:lnTo>
                  <a:pt x="605751" y="2137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2265427" y="2204086"/>
            <a:ext cx="686955" cy="36596"/>
          </a:xfrm>
          <a:custGeom>
            <a:avLst/>
            <a:gdLst/>
            <a:ahLst/>
            <a:cxnLst/>
            <a:rect l="l" t="t" r="r" b="b"/>
            <a:pathLst>
              <a:path w="686955" h="36596">
                <a:moveTo>
                  <a:pt x="605751" y="21374"/>
                </a:moveTo>
                <a:lnTo>
                  <a:pt x="609483" y="20845"/>
                </a:lnTo>
                <a:lnTo>
                  <a:pt x="623250" y="18913"/>
                </a:lnTo>
                <a:lnTo>
                  <a:pt x="633236" y="17303"/>
                </a:lnTo>
                <a:lnTo>
                  <a:pt x="643500" y="15110"/>
                </a:lnTo>
                <a:lnTo>
                  <a:pt x="658101" y="11430"/>
                </a:lnTo>
                <a:lnTo>
                  <a:pt x="664843" y="9602"/>
                </a:lnTo>
                <a:lnTo>
                  <a:pt x="675054" y="6053"/>
                </a:lnTo>
                <a:lnTo>
                  <a:pt x="686955" y="0"/>
                </a:lnTo>
              </a:path>
              <a:path w="686955" h="36596">
                <a:moveTo>
                  <a:pt x="598448" y="22418"/>
                </a:moveTo>
                <a:lnTo>
                  <a:pt x="605751" y="2137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2854187" y="1930543"/>
            <a:ext cx="101396" cy="26073"/>
          </a:xfrm>
          <a:custGeom>
            <a:avLst/>
            <a:gdLst/>
            <a:ahLst/>
            <a:cxnLst/>
            <a:rect l="l" t="t" r="r" b="b"/>
            <a:pathLst>
              <a:path w="101396" h="26073">
                <a:moveTo>
                  <a:pt x="101195" y="25943"/>
                </a:moveTo>
                <a:lnTo>
                  <a:pt x="90365" y="19377"/>
                </a:lnTo>
                <a:lnTo>
                  <a:pt x="78638" y="14427"/>
                </a:lnTo>
                <a:lnTo>
                  <a:pt x="69024" y="10579"/>
                </a:lnTo>
                <a:lnTo>
                  <a:pt x="68389" y="11328"/>
                </a:lnTo>
                <a:lnTo>
                  <a:pt x="58026" y="8978"/>
                </a:lnTo>
                <a:lnTo>
                  <a:pt x="56127" y="8558"/>
                </a:lnTo>
                <a:lnTo>
                  <a:pt x="44414" y="6047"/>
                </a:lnTo>
                <a:lnTo>
                  <a:pt x="31737" y="3949"/>
                </a:lnTo>
                <a:lnTo>
                  <a:pt x="23747" y="2713"/>
                </a:lnTo>
                <a:lnTo>
                  <a:pt x="13454" y="1323"/>
                </a:lnTo>
                <a:lnTo>
                  <a:pt x="9687" y="953"/>
                </a:lnTo>
              </a:path>
              <a:path w="101396" h="26073">
                <a:moveTo>
                  <a:pt x="101396" y="26073"/>
                </a:moveTo>
                <a:lnTo>
                  <a:pt x="101195" y="2594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2952382" y="1956620"/>
            <a:ext cx="3213" cy="247472"/>
          </a:xfrm>
          <a:custGeom>
            <a:avLst/>
            <a:gdLst/>
            <a:ahLst/>
            <a:cxnLst/>
            <a:rect l="l" t="t" r="r" b="b"/>
            <a:pathLst>
              <a:path w="3213" h="247472">
                <a:moveTo>
                  <a:pt x="0" y="11963"/>
                </a:moveTo>
                <a:lnTo>
                  <a:pt x="3213" y="0"/>
                </a:lnTo>
                <a:lnTo>
                  <a:pt x="3213" y="235496"/>
                </a:lnTo>
                <a:lnTo>
                  <a:pt x="0" y="24747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3559096" y="2689519"/>
            <a:ext cx="21043" cy="58762"/>
          </a:xfrm>
          <a:custGeom>
            <a:avLst/>
            <a:gdLst/>
            <a:ahLst/>
            <a:cxnLst/>
            <a:rect l="l" t="t" r="r" b="b"/>
            <a:pathLst>
              <a:path w="21043" h="58762">
                <a:moveTo>
                  <a:pt x="0" y="0"/>
                </a:moveTo>
                <a:lnTo>
                  <a:pt x="6083" y="4597"/>
                </a:lnTo>
                <a:lnTo>
                  <a:pt x="6832" y="5448"/>
                </a:lnTo>
                <a:lnTo>
                  <a:pt x="11214" y="11747"/>
                </a:lnTo>
                <a:lnTo>
                  <a:pt x="15709" y="18059"/>
                </a:lnTo>
                <a:lnTo>
                  <a:pt x="16129" y="19126"/>
                </a:lnTo>
                <a:lnTo>
                  <a:pt x="18478" y="26492"/>
                </a:lnTo>
                <a:lnTo>
                  <a:pt x="20828" y="33870"/>
                </a:lnTo>
                <a:lnTo>
                  <a:pt x="21043" y="35052"/>
                </a:lnTo>
                <a:lnTo>
                  <a:pt x="21043" y="42735"/>
                </a:lnTo>
                <a:lnTo>
                  <a:pt x="21043" y="50431"/>
                </a:lnTo>
                <a:lnTo>
                  <a:pt x="20828" y="51498"/>
                </a:lnTo>
                <a:lnTo>
                  <a:pt x="18478" y="5876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3486646" y="2719437"/>
            <a:ext cx="15494" cy="45516"/>
          </a:xfrm>
          <a:custGeom>
            <a:avLst/>
            <a:gdLst/>
            <a:ahLst/>
            <a:cxnLst/>
            <a:rect l="l" t="t" r="r" b="b"/>
            <a:pathLst>
              <a:path w="15494" h="45516">
                <a:moveTo>
                  <a:pt x="15494" y="45516"/>
                </a:moveTo>
                <a:lnTo>
                  <a:pt x="10147" y="39954"/>
                </a:lnTo>
                <a:lnTo>
                  <a:pt x="9512" y="39001"/>
                </a:lnTo>
                <a:lnTo>
                  <a:pt x="6096" y="32054"/>
                </a:lnTo>
                <a:lnTo>
                  <a:pt x="2679" y="25107"/>
                </a:lnTo>
                <a:lnTo>
                  <a:pt x="2349" y="24041"/>
                </a:lnTo>
                <a:lnTo>
                  <a:pt x="1181" y="16344"/>
                </a:lnTo>
                <a:lnTo>
                  <a:pt x="0" y="8762"/>
                </a:lnTo>
                <a:lnTo>
                  <a:pt x="0" y="7048"/>
                </a:lnTo>
                <a:lnTo>
                  <a:pt x="1181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3505447" y="2713556"/>
            <a:ext cx="15608" cy="45516"/>
          </a:xfrm>
          <a:custGeom>
            <a:avLst/>
            <a:gdLst/>
            <a:ahLst/>
            <a:cxnLst/>
            <a:rect l="l" t="t" r="r" b="b"/>
            <a:pathLst>
              <a:path w="15608" h="45516">
                <a:moveTo>
                  <a:pt x="1181" y="0"/>
                </a:moveTo>
                <a:lnTo>
                  <a:pt x="0" y="7696"/>
                </a:lnTo>
                <a:lnTo>
                  <a:pt x="0" y="8763"/>
                </a:lnTo>
                <a:lnTo>
                  <a:pt x="1181" y="16357"/>
                </a:lnTo>
                <a:lnTo>
                  <a:pt x="2362" y="24142"/>
                </a:lnTo>
                <a:lnTo>
                  <a:pt x="2679" y="25107"/>
                </a:lnTo>
                <a:lnTo>
                  <a:pt x="6210" y="32169"/>
                </a:lnTo>
                <a:lnTo>
                  <a:pt x="9525" y="39103"/>
                </a:lnTo>
                <a:lnTo>
                  <a:pt x="10160" y="39966"/>
                </a:lnTo>
                <a:lnTo>
                  <a:pt x="15608" y="4551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3549158" y="2491947"/>
            <a:ext cx="64109" cy="4064"/>
          </a:xfrm>
          <a:custGeom>
            <a:avLst/>
            <a:gdLst/>
            <a:ahLst/>
            <a:cxnLst/>
            <a:rect l="l" t="t" r="r" b="b"/>
            <a:pathLst>
              <a:path w="64109" h="4063">
                <a:moveTo>
                  <a:pt x="64109" y="0"/>
                </a:moveTo>
                <a:lnTo>
                  <a:pt x="58661" y="1282"/>
                </a:lnTo>
                <a:lnTo>
                  <a:pt x="52997" y="1917"/>
                </a:lnTo>
                <a:lnTo>
                  <a:pt x="45415" y="2882"/>
                </a:lnTo>
                <a:lnTo>
                  <a:pt x="37617" y="3314"/>
                </a:lnTo>
                <a:lnTo>
                  <a:pt x="28638" y="3848"/>
                </a:lnTo>
                <a:lnTo>
                  <a:pt x="19659" y="3949"/>
                </a:lnTo>
                <a:lnTo>
                  <a:pt x="9829" y="4064"/>
                </a:lnTo>
                <a:lnTo>
                  <a:pt x="0" y="37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3714037" y="2697430"/>
            <a:ext cx="21043" cy="58762"/>
          </a:xfrm>
          <a:custGeom>
            <a:avLst/>
            <a:gdLst/>
            <a:ahLst/>
            <a:cxnLst/>
            <a:rect l="l" t="t" r="r" b="b"/>
            <a:pathLst>
              <a:path w="21043" h="58762">
                <a:moveTo>
                  <a:pt x="18478" y="58762"/>
                </a:moveTo>
                <a:lnTo>
                  <a:pt x="20827" y="51498"/>
                </a:lnTo>
                <a:lnTo>
                  <a:pt x="21043" y="50317"/>
                </a:lnTo>
                <a:lnTo>
                  <a:pt x="21043" y="42735"/>
                </a:lnTo>
                <a:lnTo>
                  <a:pt x="21043" y="34937"/>
                </a:lnTo>
                <a:lnTo>
                  <a:pt x="20827" y="33870"/>
                </a:lnTo>
                <a:lnTo>
                  <a:pt x="18478" y="26492"/>
                </a:lnTo>
                <a:lnTo>
                  <a:pt x="16128" y="19011"/>
                </a:lnTo>
                <a:lnTo>
                  <a:pt x="15697" y="18046"/>
                </a:lnTo>
                <a:lnTo>
                  <a:pt x="11214" y="11645"/>
                </a:lnTo>
                <a:lnTo>
                  <a:pt x="6832" y="5448"/>
                </a:lnTo>
                <a:lnTo>
                  <a:pt x="6083" y="4584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3660391" y="2721469"/>
            <a:ext cx="15494" cy="45516"/>
          </a:xfrm>
          <a:custGeom>
            <a:avLst/>
            <a:gdLst/>
            <a:ahLst/>
            <a:cxnLst/>
            <a:rect l="l" t="t" r="r" b="b"/>
            <a:pathLst>
              <a:path w="15494" h="45516">
                <a:moveTo>
                  <a:pt x="15494" y="45516"/>
                </a:moveTo>
                <a:lnTo>
                  <a:pt x="10147" y="39954"/>
                </a:lnTo>
                <a:lnTo>
                  <a:pt x="9512" y="39001"/>
                </a:lnTo>
                <a:lnTo>
                  <a:pt x="6096" y="32054"/>
                </a:lnTo>
                <a:lnTo>
                  <a:pt x="2679" y="25107"/>
                </a:lnTo>
                <a:lnTo>
                  <a:pt x="2349" y="24041"/>
                </a:lnTo>
                <a:lnTo>
                  <a:pt x="1168" y="16344"/>
                </a:lnTo>
                <a:lnTo>
                  <a:pt x="0" y="8762"/>
                </a:lnTo>
                <a:lnTo>
                  <a:pt x="0" y="7581"/>
                </a:lnTo>
                <a:lnTo>
                  <a:pt x="1168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3663170" y="2489483"/>
            <a:ext cx="110058" cy="5778"/>
          </a:xfrm>
          <a:custGeom>
            <a:avLst/>
            <a:gdLst/>
            <a:ahLst/>
            <a:cxnLst/>
            <a:rect l="l" t="t" r="r" b="b"/>
            <a:pathLst>
              <a:path w="110058" h="5778">
                <a:moveTo>
                  <a:pt x="0" y="5029"/>
                </a:moveTo>
                <a:lnTo>
                  <a:pt x="4165" y="3746"/>
                </a:lnTo>
                <a:lnTo>
                  <a:pt x="8547" y="2997"/>
                </a:lnTo>
                <a:lnTo>
                  <a:pt x="15062" y="1816"/>
                </a:lnTo>
                <a:lnTo>
                  <a:pt x="21907" y="1396"/>
                </a:lnTo>
                <a:lnTo>
                  <a:pt x="30238" y="647"/>
                </a:lnTo>
                <a:lnTo>
                  <a:pt x="38785" y="330"/>
                </a:lnTo>
                <a:lnTo>
                  <a:pt x="47332" y="0"/>
                </a:lnTo>
                <a:lnTo>
                  <a:pt x="55994" y="114"/>
                </a:lnTo>
                <a:lnTo>
                  <a:pt x="65824" y="215"/>
                </a:lnTo>
                <a:lnTo>
                  <a:pt x="75653" y="647"/>
                </a:lnTo>
                <a:lnTo>
                  <a:pt x="83553" y="965"/>
                </a:lnTo>
                <a:lnTo>
                  <a:pt x="91567" y="1816"/>
                </a:lnTo>
                <a:lnTo>
                  <a:pt x="97548" y="2463"/>
                </a:lnTo>
                <a:lnTo>
                  <a:pt x="103428" y="3644"/>
                </a:lnTo>
                <a:lnTo>
                  <a:pt x="106743" y="4394"/>
                </a:lnTo>
                <a:lnTo>
                  <a:pt x="106959" y="4394"/>
                </a:lnTo>
                <a:lnTo>
                  <a:pt x="110058" y="577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3664235" y="2497609"/>
            <a:ext cx="109524" cy="6299"/>
          </a:xfrm>
          <a:custGeom>
            <a:avLst/>
            <a:gdLst/>
            <a:ahLst/>
            <a:cxnLst/>
            <a:rect l="l" t="t" r="r" b="b"/>
            <a:pathLst>
              <a:path w="109524" h="6299">
                <a:moveTo>
                  <a:pt x="109524" y="0"/>
                </a:moveTo>
                <a:lnTo>
                  <a:pt x="107073" y="1498"/>
                </a:lnTo>
                <a:lnTo>
                  <a:pt x="106756" y="1600"/>
                </a:lnTo>
                <a:lnTo>
                  <a:pt x="103962" y="2247"/>
                </a:lnTo>
                <a:lnTo>
                  <a:pt x="98628" y="3632"/>
                </a:lnTo>
                <a:lnTo>
                  <a:pt x="98412" y="3530"/>
                </a:lnTo>
                <a:lnTo>
                  <a:pt x="92849" y="4165"/>
                </a:lnTo>
                <a:lnTo>
                  <a:pt x="85267" y="5130"/>
                </a:lnTo>
                <a:lnTo>
                  <a:pt x="77470" y="5562"/>
                </a:lnTo>
                <a:lnTo>
                  <a:pt x="68491" y="6096"/>
                </a:lnTo>
                <a:lnTo>
                  <a:pt x="59512" y="6197"/>
                </a:lnTo>
                <a:lnTo>
                  <a:pt x="50228" y="6299"/>
                </a:lnTo>
                <a:lnTo>
                  <a:pt x="40817" y="5981"/>
                </a:lnTo>
                <a:lnTo>
                  <a:pt x="32169" y="5765"/>
                </a:lnTo>
                <a:lnTo>
                  <a:pt x="23507" y="5130"/>
                </a:lnTo>
                <a:lnTo>
                  <a:pt x="16459" y="4597"/>
                </a:lnTo>
                <a:lnTo>
                  <a:pt x="9398" y="3632"/>
                </a:lnTo>
                <a:lnTo>
                  <a:pt x="4699" y="2882"/>
                </a:lnTo>
                <a:lnTo>
                  <a:pt x="0" y="160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3868966" y="2705333"/>
            <a:ext cx="21056" cy="58661"/>
          </a:xfrm>
          <a:custGeom>
            <a:avLst/>
            <a:gdLst/>
            <a:ahLst/>
            <a:cxnLst/>
            <a:rect l="l" t="t" r="r" b="b"/>
            <a:pathLst>
              <a:path w="21056" h="58661">
                <a:moveTo>
                  <a:pt x="0" y="0"/>
                </a:moveTo>
                <a:lnTo>
                  <a:pt x="6096" y="4597"/>
                </a:lnTo>
                <a:lnTo>
                  <a:pt x="6832" y="5346"/>
                </a:lnTo>
                <a:lnTo>
                  <a:pt x="11226" y="11645"/>
                </a:lnTo>
                <a:lnTo>
                  <a:pt x="15709" y="17945"/>
                </a:lnTo>
                <a:lnTo>
                  <a:pt x="16129" y="19011"/>
                </a:lnTo>
                <a:lnTo>
                  <a:pt x="18491" y="26390"/>
                </a:lnTo>
                <a:lnTo>
                  <a:pt x="20828" y="33769"/>
                </a:lnTo>
                <a:lnTo>
                  <a:pt x="21056" y="34937"/>
                </a:lnTo>
                <a:lnTo>
                  <a:pt x="21056" y="42633"/>
                </a:lnTo>
                <a:lnTo>
                  <a:pt x="21056" y="50330"/>
                </a:lnTo>
                <a:lnTo>
                  <a:pt x="20828" y="51396"/>
                </a:lnTo>
                <a:lnTo>
                  <a:pt x="18491" y="5866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3796521" y="2735149"/>
            <a:ext cx="15494" cy="45516"/>
          </a:xfrm>
          <a:custGeom>
            <a:avLst/>
            <a:gdLst/>
            <a:ahLst/>
            <a:cxnLst/>
            <a:rect l="l" t="t" r="r" b="b"/>
            <a:pathLst>
              <a:path w="15494" h="45516">
                <a:moveTo>
                  <a:pt x="15494" y="45516"/>
                </a:moveTo>
                <a:lnTo>
                  <a:pt x="10147" y="39954"/>
                </a:lnTo>
                <a:lnTo>
                  <a:pt x="9512" y="39001"/>
                </a:lnTo>
                <a:lnTo>
                  <a:pt x="6096" y="32156"/>
                </a:lnTo>
                <a:lnTo>
                  <a:pt x="2679" y="25107"/>
                </a:lnTo>
                <a:lnTo>
                  <a:pt x="2349" y="24041"/>
                </a:lnTo>
                <a:lnTo>
                  <a:pt x="1168" y="16344"/>
                </a:lnTo>
                <a:lnTo>
                  <a:pt x="0" y="8750"/>
                </a:lnTo>
                <a:lnTo>
                  <a:pt x="0" y="7581"/>
                </a:lnTo>
                <a:lnTo>
                  <a:pt x="1168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3815321" y="2729269"/>
            <a:ext cx="15506" cy="45516"/>
          </a:xfrm>
          <a:custGeom>
            <a:avLst/>
            <a:gdLst/>
            <a:ahLst/>
            <a:cxnLst/>
            <a:rect l="l" t="t" r="r" b="b"/>
            <a:pathLst>
              <a:path w="15506" h="45516">
                <a:moveTo>
                  <a:pt x="1181" y="0"/>
                </a:moveTo>
                <a:lnTo>
                  <a:pt x="0" y="7696"/>
                </a:lnTo>
                <a:lnTo>
                  <a:pt x="0" y="8763"/>
                </a:lnTo>
                <a:lnTo>
                  <a:pt x="1181" y="16459"/>
                </a:lnTo>
                <a:lnTo>
                  <a:pt x="2362" y="24142"/>
                </a:lnTo>
                <a:lnTo>
                  <a:pt x="2679" y="25209"/>
                </a:lnTo>
                <a:lnTo>
                  <a:pt x="6096" y="32156"/>
                </a:lnTo>
                <a:lnTo>
                  <a:pt x="9512" y="39103"/>
                </a:lnTo>
                <a:lnTo>
                  <a:pt x="10160" y="39966"/>
                </a:lnTo>
                <a:lnTo>
                  <a:pt x="15506" y="4551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3819174" y="2505515"/>
            <a:ext cx="109524" cy="6197"/>
          </a:xfrm>
          <a:custGeom>
            <a:avLst/>
            <a:gdLst/>
            <a:ahLst/>
            <a:cxnLst/>
            <a:rect l="l" t="t" r="r" b="b"/>
            <a:pathLst>
              <a:path w="109524" h="6197">
                <a:moveTo>
                  <a:pt x="0" y="1498"/>
                </a:moveTo>
                <a:lnTo>
                  <a:pt x="4597" y="2781"/>
                </a:lnTo>
                <a:lnTo>
                  <a:pt x="9398" y="3530"/>
                </a:lnTo>
                <a:lnTo>
                  <a:pt x="16344" y="4597"/>
                </a:lnTo>
                <a:lnTo>
                  <a:pt x="23507" y="5130"/>
                </a:lnTo>
                <a:lnTo>
                  <a:pt x="32156" y="5778"/>
                </a:lnTo>
                <a:lnTo>
                  <a:pt x="40817" y="5981"/>
                </a:lnTo>
                <a:lnTo>
                  <a:pt x="50114" y="6197"/>
                </a:lnTo>
                <a:lnTo>
                  <a:pt x="59512" y="6096"/>
                </a:lnTo>
                <a:lnTo>
                  <a:pt x="68491" y="5981"/>
                </a:lnTo>
                <a:lnTo>
                  <a:pt x="77470" y="5448"/>
                </a:lnTo>
                <a:lnTo>
                  <a:pt x="85166" y="5029"/>
                </a:lnTo>
                <a:lnTo>
                  <a:pt x="92849" y="4165"/>
                </a:lnTo>
                <a:lnTo>
                  <a:pt x="98412" y="3416"/>
                </a:lnTo>
                <a:lnTo>
                  <a:pt x="98628" y="3530"/>
                </a:lnTo>
                <a:lnTo>
                  <a:pt x="103962" y="2247"/>
                </a:lnTo>
                <a:lnTo>
                  <a:pt x="106743" y="1498"/>
                </a:lnTo>
                <a:lnTo>
                  <a:pt x="107061" y="1397"/>
                </a:lnTo>
                <a:lnTo>
                  <a:pt x="109524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3826233" y="2497401"/>
            <a:ext cx="101930" cy="5765"/>
          </a:xfrm>
          <a:custGeom>
            <a:avLst/>
            <a:gdLst/>
            <a:ahLst/>
            <a:cxnLst/>
            <a:rect l="l" t="t" r="r" b="b"/>
            <a:pathLst>
              <a:path w="101930" h="5765">
                <a:moveTo>
                  <a:pt x="101930" y="5765"/>
                </a:moveTo>
                <a:lnTo>
                  <a:pt x="98831" y="4381"/>
                </a:lnTo>
                <a:lnTo>
                  <a:pt x="98615" y="4267"/>
                </a:lnTo>
                <a:lnTo>
                  <a:pt x="95300" y="3632"/>
                </a:lnTo>
                <a:lnTo>
                  <a:pt x="89535" y="2349"/>
                </a:lnTo>
                <a:lnTo>
                  <a:pt x="83451" y="1816"/>
                </a:lnTo>
                <a:lnTo>
                  <a:pt x="75539" y="965"/>
                </a:lnTo>
                <a:lnTo>
                  <a:pt x="67525" y="533"/>
                </a:lnTo>
                <a:lnTo>
                  <a:pt x="58331" y="101"/>
                </a:lnTo>
                <a:lnTo>
                  <a:pt x="49250" y="0"/>
                </a:lnTo>
                <a:lnTo>
                  <a:pt x="39954" y="0"/>
                </a:lnTo>
                <a:lnTo>
                  <a:pt x="30657" y="317"/>
                </a:lnTo>
                <a:lnTo>
                  <a:pt x="22225" y="634"/>
                </a:lnTo>
                <a:lnTo>
                  <a:pt x="13665" y="1282"/>
                </a:lnTo>
                <a:lnTo>
                  <a:pt x="6832" y="1917"/>
                </a:lnTo>
                <a:lnTo>
                  <a:pt x="0" y="298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3432794" y="2500919"/>
            <a:ext cx="486498" cy="385737"/>
          </a:xfrm>
          <a:custGeom>
            <a:avLst/>
            <a:gdLst/>
            <a:ahLst/>
            <a:cxnLst/>
            <a:rect l="l" t="t" r="r" b="b"/>
            <a:pathLst>
              <a:path w="486498" h="385737">
                <a:moveTo>
                  <a:pt x="0" y="95745"/>
                </a:moveTo>
                <a:lnTo>
                  <a:pt x="486498" y="120421"/>
                </a:lnTo>
                <a:lnTo>
                  <a:pt x="486498" y="385737"/>
                </a:lnTo>
                <a:lnTo>
                  <a:pt x="0" y="361060"/>
                </a:lnTo>
                <a:lnTo>
                  <a:pt x="0" y="95745"/>
                </a:lnTo>
                <a:lnTo>
                  <a:pt x="11645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3459082" y="2647739"/>
            <a:ext cx="123952" cy="172135"/>
          </a:xfrm>
          <a:custGeom>
            <a:avLst/>
            <a:gdLst/>
            <a:ahLst/>
            <a:cxnLst/>
            <a:rect l="l" t="t" r="r" b="b"/>
            <a:pathLst>
              <a:path w="123951" h="172135">
                <a:moveTo>
                  <a:pt x="0" y="165836"/>
                </a:moveTo>
                <a:lnTo>
                  <a:pt x="123952" y="172135"/>
                </a:lnTo>
                <a:lnTo>
                  <a:pt x="123952" y="6311"/>
                </a:lnTo>
                <a:lnTo>
                  <a:pt x="0" y="0"/>
                </a:lnTo>
                <a:lnTo>
                  <a:pt x="0" y="165836"/>
                </a:lnTo>
                <a:lnTo>
                  <a:pt x="12611" y="161988"/>
                </a:lnTo>
                <a:lnTo>
                  <a:pt x="123952" y="16765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3471691" y="2648383"/>
            <a:ext cx="0" cy="161340"/>
          </a:xfrm>
          <a:custGeom>
            <a:avLst/>
            <a:gdLst/>
            <a:ahLst/>
            <a:cxnLst/>
            <a:rect l="l" t="t" r="r" b="b"/>
            <a:pathLst>
              <a:path h="161340">
                <a:moveTo>
                  <a:pt x="0" y="161340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3529816" y="2680114"/>
            <a:ext cx="29286" cy="9410"/>
          </a:xfrm>
          <a:custGeom>
            <a:avLst/>
            <a:gdLst/>
            <a:ahLst/>
            <a:cxnLst/>
            <a:rect l="l" t="t" r="r" b="b"/>
            <a:pathLst>
              <a:path w="29286" h="9410">
                <a:moveTo>
                  <a:pt x="0" y="0"/>
                </a:moveTo>
                <a:lnTo>
                  <a:pt x="15278" y="2133"/>
                </a:lnTo>
                <a:lnTo>
                  <a:pt x="29286" y="941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3502141" y="2748285"/>
            <a:ext cx="75438" cy="30988"/>
          </a:xfrm>
          <a:custGeom>
            <a:avLst/>
            <a:gdLst/>
            <a:ahLst/>
            <a:cxnLst/>
            <a:rect l="l" t="t" r="r" b="b"/>
            <a:pathLst>
              <a:path w="75437" h="30987">
                <a:moveTo>
                  <a:pt x="75437" y="0"/>
                </a:moveTo>
                <a:lnTo>
                  <a:pt x="68173" y="14109"/>
                </a:lnTo>
                <a:lnTo>
                  <a:pt x="56959" y="24574"/>
                </a:lnTo>
                <a:lnTo>
                  <a:pt x="42951" y="30454"/>
                </a:lnTo>
                <a:lnTo>
                  <a:pt x="27673" y="30988"/>
                </a:lnTo>
                <a:lnTo>
                  <a:pt x="12826" y="26288"/>
                </a:lnTo>
                <a:lnTo>
                  <a:pt x="0" y="1667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3487825" y="2680116"/>
            <a:ext cx="41986" cy="39319"/>
          </a:xfrm>
          <a:custGeom>
            <a:avLst/>
            <a:gdLst/>
            <a:ahLst/>
            <a:cxnLst/>
            <a:rect l="l" t="t" r="r" b="b"/>
            <a:pathLst>
              <a:path w="41986" h="39319">
                <a:moveTo>
                  <a:pt x="0" y="39319"/>
                </a:moveTo>
                <a:lnTo>
                  <a:pt x="4914" y="24041"/>
                </a:lnTo>
                <a:lnTo>
                  <a:pt x="14312" y="11645"/>
                </a:lnTo>
                <a:lnTo>
                  <a:pt x="27139" y="3314"/>
                </a:lnTo>
                <a:lnTo>
                  <a:pt x="41986" y="0"/>
                </a:lnTo>
                <a:lnTo>
                  <a:pt x="33223" y="5765"/>
                </a:lnTo>
                <a:lnTo>
                  <a:pt x="23825" y="18275"/>
                </a:lnTo>
                <a:lnTo>
                  <a:pt x="18796" y="3343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3521054" y="2759078"/>
            <a:ext cx="37401" cy="14427"/>
          </a:xfrm>
          <a:custGeom>
            <a:avLst/>
            <a:gdLst/>
            <a:ahLst/>
            <a:cxnLst/>
            <a:rect l="l" t="t" r="r" b="b"/>
            <a:pathLst>
              <a:path w="37401" h="14427">
                <a:moveTo>
                  <a:pt x="0" y="0"/>
                </a:moveTo>
                <a:lnTo>
                  <a:pt x="12712" y="9613"/>
                </a:lnTo>
                <a:lnTo>
                  <a:pt x="27571" y="14427"/>
                </a:lnTo>
                <a:lnTo>
                  <a:pt x="37401" y="1399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3521268" y="2497076"/>
            <a:ext cx="410527" cy="124269"/>
          </a:xfrm>
          <a:custGeom>
            <a:avLst/>
            <a:gdLst/>
            <a:ahLst/>
            <a:cxnLst/>
            <a:rect l="l" t="t" r="r" b="b"/>
            <a:pathLst>
              <a:path w="410527" h="124269">
                <a:moveTo>
                  <a:pt x="0" y="0"/>
                </a:moveTo>
                <a:lnTo>
                  <a:pt x="410527" y="20840"/>
                </a:lnTo>
                <a:lnTo>
                  <a:pt x="398030" y="12426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3562940" y="2494832"/>
            <a:ext cx="3098" cy="1066"/>
          </a:xfrm>
          <a:custGeom>
            <a:avLst/>
            <a:gdLst/>
            <a:ahLst/>
            <a:cxnLst/>
            <a:rect l="l" t="t" r="r" b="b"/>
            <a:pathLst>
              <a:path w="3098" h="1066">
                <a:moveTo>
                  <a:pt x="3098" y="0"/>
                </a:moveTo>
                <a:lnTo>
                  <a:pt x="0" y="106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3570423" y="2494619"/>
            <a:ext cx="0" cy="1181"/>
          </a:xfrm>
          <a:custGeom>
            <a:avLst/>
            <a:gdLst/>
            <a:ahLst/>
            <a:cxnLst/>
            <a:rect l="l" t="t" r="r" b="b"/>
            <a:pathLst>
              <a:path h="1181">
                <a:moveTo>
                  <a:pt x="0" y="0"/>
                </a:moveTo>
                <a:lnTo>
                  <a:pt x="0" y="118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3571918" y="2494619"/>
            <a:ext cx="11430" cy="533"/>
          </a:xfrm>
          <a:custGeom>
            <a:avLst/>
            <a:gdLst/>
            <a:ahLst/>
            <a:cxnLst/>
            <a:rect l="l" t="t" r="r" b="b"/>
            <a:pathLst>
              <a:path w="11429" h="533">
                <a:moveTo>
                  <a:pt x="0" y="0"/>
                </a:moveTo>
                <a:lnTo>
                  <a:pt x="6299" y="101"/>
                </a:lnTo>
                <a:lnTo>
                  <a:pt x="11430" y="5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3582390" y="2495049"/>
            <a:ext cx="3314" cy="317"/>
          </a:xfrm>
          <a:custGeom>
            <a:avLst/>
            <a:gdLst/>
            <a:ahLst/>
            <a:cxnLst/>
            <a:rect l="l" t="t" r="r" b="b"/>
            <a:pathLst>
              <a:path w="3314" h="317">
                <a:moveTo>
                  <a:pt x="0" y="317"/>
                </a:moveTo>
                <a:lnTo>
                  <a:pt x="1282" y="0"/>
                </a:lnTo>
                <a:lnTo>
                  <a:pt x="3314" y="10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3585593" y="2495153"/>
            <a:ext cx="1066" cy="101"/>
          </a:xfrm>
          <a:custGeom>
            <a:avLst/>
            <a:gdLst/>
            <a:ahLst/>
            <a:cxnLst/>
            <a:rect l="l" t="t" r="r" b="b"/>
            <a:pathLst>
              <a:path w="1066" h="101">
                <a:moveTo>
                  <a:pt x="0" y="0"/>
                </a:moveTo>
                <a:lnTo>
                  <a:pt x="1066" y="10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3614016" y="2655646"/>
            <a:ext cx="123952" cy="172135"/>
          </a:xfrm>
          <a:custGeom>
            <a:avLst/>
            <a:gdLst/>
            <a:ahLst/>
            <a:cxnLst/>
            <a:rect l="l" t="t" r="r" b="b"/>
            <a:pathLst>
              <a:path w="123951" h="172135">
                <a:moveTo>
                  <a:pt x="0" y="165836"/>
                </a:moveTo>
                <a:lnTo>
                  <a:pt x="0" y="0"/>
                </a:lnTo>
                <a:lnTo>
                  <a:pt x="123952" y="6299"/>
                </a:lnTo>
                <a:lnTo>
                  <a:pt x="123952" y="172135"/>
                </a:lnTo>
                <a:lnTo>
                  <a:pt x="0" y="165836"/>
                </a:lnTo>
                <a:lnTo>
                  <a:pt x="12611" y="161886"/>
                </a:lnTo>
                <a:lnTo>
                  <a:pt x="12611" y="63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3626627" y="2817528"/>
            <a:ext cx="111340" cy="5664"/>
          </a:xfrm>
          <a:custGeom>
            <a:avLst/>
            <a:gdLst/>
            <a:ahLst/>
            <a:cxnLst/>
            <a:rect l="l" t="t" r="r" b="b"/>
            <a:pathLst>
              <a:path w="111340" h="5664">
                <a:moveTo>
                  <a:pt x="0" y="0"/>
                </a:moveTo>
                <a:lnTo>
                  <a:pt x="111340" y="566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3647782" y="2756190"/>
            <a:ext cx="84734" cy="30988"/>
          </a:xfrm>
          <a:custGeom>
            <a:avLst/>
            <a:gdLst/>
            <a:ahLst/>
            <a:cxnLst/>
            <a:rect l="l" t="t" r="r" b="b"/>
            <a:pathLst>
              <a:path w="84734" h="30987">
                <a:moveTo>
                  <a:pt x="0" y="3314"/>
                </a:moveTo>
                <a:lnTo>
                  <a:pt x="9296" y="16573"/>
                </a:lnTo>
                <a:lnTo>
                  <a:pt x="22110" y="26174"/>
                </a:lnTo>
                <a:lnTo>
                  <a:pt x="36969" y="30987"/>
                </a:lnTo>
                <a:lnTo>
                  <a:pt x="52247" y="30454"/>
                </a:lnTo>
                <a:lnTo>
                  <a:pt x="66243" y="24574"/>
                </a:lnTo>
                <a:lnTo>
                  <a:pt x="77470" y="13995"/>
                </a:lnTo>
                <a:lnTo>
                  <a:pt x="84734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3642760" y="2688015"/>
            <a:ext cx="71272" cy="71488"/>
          </a:xfrm>
          <a:custGeom>
            <a:avLst/>
            <a:gdLst/>
            <a:ahLst/>
            <a:cxnLst/>
            <a:rect l="l" t="t" r="r" b="b"/>
            <a:pathLst>
              <a:path w="71272" h="71488">
                <a:moveTo>
                  <a:pt x="71272" y="9410"/>
                </a:moveTo>
                <a:lnTo>
                  <a:pt x="57277" y="2146"/>
                </a:lnTo>
                <a:lnTo>
                  <a:pt x="41986" y="0"/>
                </a:lnTo>
                <a:lnTo>
                  <a:pt x="27139" y="3213"/>
                </a:lnTo>
                <a:lnTo>
                  <a:pt x="14312" y="11544"/>
                </a:lnTo>
                <a:lnTo>
                  <a:pt x="4914" y="24053"/>
                </a:lnTo>
                <a:lnTo>
                  <a:pt x="0" y="39217"/>
                </a:lnTo>
                <a:lnTo>
                  <a:pt x="0" y="55676"/>
                </a:lnTo>
                <a:lnTo>
                  <a:pt x="5029" y="7148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3675885" y="2766987"/>
            <a:ext cx="37503" cy="14325"/>
          </a:xfrm>
          <a:custGeom>
            <a:avLst/>
            <a:gdLst/>
            <a:ahLst/>
            <a:cxnLst/>
            <a:rect l="l" t="t" r="r" b="b"/>
            <a:pathLst>
              <a:path w="37503" h="14325">
                <a:moveTo>
                  <a:pt x="37503" y="13995"/>
                </a:moveTo>
                <a:lnTo>
                  <a:pt x="27673" y="14325"/>
                </a:lnTo>
                <a:lnTo>
                  <a:pt x="12814" y="9613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3661566" y="2688026"/>
            <a:ext cx="23190" cy="33439"/>
          </a:xfrm>
          <a:custGeom>
            <a:avLst/>
            <a:gdLst/>
            <a:ahLst/>
            <a:cxnLst/>
            <a:rect l="l" t="t" r="r" b="b"/>
            <a:pathLst>
              <a:path w="23190" h="33439">
                <a:moveTo>
                  <a:pt x="0" y="33439"/>
                </a:moveTo>
                <a:lnTo>
                  <a:pt x="4914" y="18161"/>
                </a:lnTo>
                <a:lnTo>
                  <a:pt x="14325" y="5765"/>
                </a:lnTo>
                <a:lnTo>
                  <a:pt x="2319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3660606" y="2494513"/>
            <a:ext cx="3632" cy="4699"/>
          </a:xfrm>
          <a:custGeom>
            <a:avLst/>
            <a:gdLst/>
            <a:ahLst/>
            <a:cxnLst/>
            <a:rect l="l" t="t" r="r" b="b"/>
            <a:pathLst>
              <a:path w="3632" h="4699">
                <a:moveTo>
                  <a:pt x="3632" y="4699"/>
                </a:moveTo>
                <a:lnTo>
                  <a:pt x="0" y="2349"/>
                </a:lnTo>
                <a:lnTo>
                  <a:pt x="2565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3773227" y="2495260"/>
            <a:ext cx="533" cy="2349"/>
          </a:xfrm>
          <a:custGeom>
            <a:avLst/>
            <a:gdLst/>
            <a:ahLst/>
            <a:cxnLst/>
            <a:rect l="l" t="t" r="r" b="b"/>
            <a:pathLst>
              <a:path w="533" h="2349">
                <a:moveTo>
                  <a:pt x="0" y="0"/>
                </a:moveTo>
                <a:lnTo>
                  <a:pt x="533" y="234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3694051" y="2502100"/>
            <a:ext cx="29070" cy="1600"/>
          </a:xfrm>
          <a:custGeom>
            <a:avLst/>
            <a:gdLst/>
            <a:ahLst/>
            <a:cxnLst/>
            <a:rect l="l" t="t" r="r" b="b"/>
            <a:pathLst>
              <a:path w="29070" h="1600">
                <a:moveTo>
                  <a:pt x="23825" y="1600"/>
                </a:moveTo>
                <a:lnTo>
                  <a:pt x="29070" y="0"/>
                </a:lnTo>
                <a:lnTo>
                  <a:pt x="13360" y="101"/>
                </a:lnTo>
                <a:lnTo>
                  <a:pt x="0" y="96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3707300" y="2485750"/>
            <a:ext cx="282308" cy="32156"/>
          </a:xfrm>
          <a:custGeom>
            <a:avLst/>
            <a:gdLst/>
            <a:ahLst/>
            <a:cxnLst/>
            <a:rect l="l" t="t" r="r" b="b"/>
            <a:pathLst>
              <a:path w="282308" h="32156">
                <a:moveTo>
                  <a:pt x="0" y="0"/>
                </a:moveTo>
                <a:lnTo>
                  <a:pt x="282308" y="14312"/>
                </a:lnTo>
                <a:lnTo>
                  <a:pt x="224497" y="3215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3723114" y="2501996"/>
            <a:ext cx="2247" cy="1701"/>
          </a:xfrm>
          <a:custGeom>
            <a:avLst/>
            <a:gdLst/>
            <a:ahLst/>
            <a:cxnLst/>
            <a:rect l="l" t="t" r="r" b="b"/>
            <a:pathLst>
              <a:path w="2247" h="1701">
                <a:moveTo>
                  <a:pt x="0" y="101"/>
                </a:moveTo>
                <a:lnTo>
                  <a:pt x="1384" y="0"/>
                </a:lnTo>
                <a:lnTo>
                  <a:pt x="2247" y="419"/>
                </a:lnTo>
                <a:lnTo>
                  <a:pt x="2247" y="170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3725355" y="2502419"/>
            <a:ext cx="12928" cy="533"/>
          </a:xfrm>
          <a:custGeom>
            <a:avLst/>
            <a:gdLst/>
            <a:ahLst/>
            <a:cxnLst/>
            <a:rect l="l" t="t" r="r" b="b"/>
            <a:pathLst>
              <a:path w="12928" h="533">
                <a:moveTo>
                  <a:pt x="0" y="0"/>
                </a:moveTo>
                <a:lnTo>
                  <a:pt x="7797" y="101"/>
                </a:lnTo>
                <a:lnTo>
                  <a:pt x="12928" y="5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3737321" y="2502844"/>
            <a:ext cx="3314" cy="431"/>
          </a:xfrm>
          <a:custGeom>
            <a:avLst/>
            <a:gdLst/>
            <a:ahLst/>
            <a:cxnLst/>
            <a:rect l="l" t="t" r="r" b="b"/>
            <a:pathLst>
              <a:path w="3314" h="431">
                <a:moveTo>
                  <a:pt x="3314" y="215"/>
                </a:moveTo>
                <a:lnTo>
                  <a:pt x="1282" y="0"/>
                </a:lnTo>
                <a:lnTo>
                  <a:pt x="0" y="43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3740530" y="2503065"/>
            <a:ext cx="1066" cy="101"/>
          </a:xfrm>
          <a:custGeom>
            <a:avLst/>
            <a:gdLst/>
            <a:ahLst/>
            <a:cxnLst/>
            <a:rect l="l" t="t" r="r" b="b"/>
            <a:pathLst>
              <a:path w="1066" h="101">
                <a:moveTo>
                  <a:pt x="1066" y="101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3768949" y="2663451"/>
            <a:ext cx="123952" cy="172135"/>
          </a:xfrm>
          <a:custGeom>
            <a:avLst/>
            <a:gdLst/>
            <a:ahLst/>
            <a:cxnLst/>
            <a:rect l="l" t="t" r="r" b="b"/>
            <a:pathLst>
              <a:path w="123951" h="172135">
                <a:moveTo>
                  <a:pt x="12611" y="634"/>
                </a:moveTo>
                <a:lnTo>
                  <a:pt x="12611" y="161988"/>
                </a:lnTo>
                <a:lnTo>
                  <a:pt x="0" y="165823"/>
                </a:lnTo>
                <a:lnTo>
                  <a:pt x="0" y="0"/>
                </a:lnTo>
                <a:lnTo>
                  <a:pt x="123951" y="6299"/>
                </a:lnTo>
                <a:lnTo>
                  <a:pt x="123951" y="172135"/>
                </a:lnTo>
                <a:lnTo>
                  <a:pt x="0" y="16582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3781560" y="2825436"/>
            <a:ext cx="111340" cy="5664"/>
          </a:xfrm>
          <a:custGeom>
            <a:avLst/>
            <a:gdLst/>
            <a:ahLst/>
            <a:cxnLst/>
            <a:rect l="l" t="t" r="r" b="b"/>
            <a:pathLst>
              <a:path w="111340" h="5664">
                <a:moveTo>
                  <a:pt x="0" y="0"/>
                </a:moveTo>
                <a:lnTo>
                  <a:pt x="111340" y="566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3839690" y="2695928"/>
            <a:ext cx="29273" cy="9410"/>
          </a:xfrm>
          <a:custGeom>
            <a:avLst/>
            <a:gdLst/>
            <a:ahLst/>
            <a:cxnLst/>
            <a:rect l="l" t="t" r="r" b="b"/>
            <a:pathLst>
              <a:path w="29273" h="9410">
                <a:moveTo>
                  <a:pt x="0" y="0"/>
                </a:moveTo>
                <a:lnTo>
                  <a:pt x="15278" y="2032"/>
                </a:lnTo>
                <a:lnTo>
                  <a:pt x="29273" y="941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3812015" y="2763997"/>
            <a:ext cx="75438" cy="31089"/>
          </a:xfrm>
          <a:custGeom>
            <a:avLst/>
            <a:gdLst/>
            <a:ahLst/>
            <a:cxnLst/>
            <a:rect l="l" t="t" r="r" b="b"/>
            <a:pathLst>
              <a:path w="75437" h="31089">
                <a:moveTo>
                  <a:pt x="75437" y="0"/>
                </a:moveTo>
                <a:lnTo>
                  <a:pt x="68173" y="14097"/>
                </a:lnTo>
                <a:lnTo>
                  <a:pt x="56946" y="24574"/>
                </a:lnTo>
                <a:lnTo>
                  <a:pt x="42951" y="30454"/>
                </a:lnTo>
                <a:lnTo>
                  <a:pt x="27673" y="31089"/>
                </a:lnTo>
                <a:lnTo>
                  <a:pt x="12826" y="26288"/>
                </a:lnTo>
                <a:lnTo>
                  <a:pt x="0" y="1667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3797694" y="2695925"/>
            <a:ext cx="41998" cy="39217"/>
          </a:xfrm>
          <a:custGeom>
            <a:avLst/>
            <a:gdLst/>
            <a:ahLst/>
            <a:cxnLst/>
            <a:rect l="l" t="t" r="r" b="b"/>
            <a:pathLst>
              <a:path w="41998" h="39217">
                <a:moveTo>
                  <a:pt x="0" y="39217"/>
                </a:moveTo>
                <a:lnTo>
                  <a:pt x="4914" y="23939"/>
                </a:lnTo>
                <a:lnTo>
                  <a:pt x="14325" y="11544"/>
                </a:lnTo>
                <a:lnTo>
                  <a:pt x="27139" y="3213"/>
                </a:lnTo>
                <a:lnTo>
                  <a:pt x="41998" y="0"/>
                </a:lnTo>
                <a:lnTo>
                  <a:pt x="33121" y="5664"/>
                </a:lnTo>
                <a:lnTo>
                  <a:pt x="23723" y="18173"/>
                </a:lnTo>
                <a:lnTo>
                  <a:pt x="18808" y="3333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3830822" y="2774786"/>
            <a:ext cx="37503" cy="14427"/>
          </a:xfrm>
          <a:custGeom>
            <a:avLst/>
            <a:gdLst/>
            <a:ahLst/>
            <a:cxnLst/>
            <a:rect l="l" t="t" r="r" b="b"/>
            <a:pathLst>
              <a:path w="37503" h="14427">
                <a:moveTo>
                  <a:pt x="0" y="0"/>
                </a:moveTo>
                <a:lnTo>
                  <a:pt x="12814" y="9626"/>
                </a:lnTo>
                <a:lnTo>
                  <a:pt x="27673" y="14427"/>
                </a:lnTo>
                <a:lnTo>
                  <a:pt x="37503" y="1409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3815547" y="2500388"/>
            <a:ext cx="10680" cy="6629"/>
          </a:xfrm>
          <a:custGeom>
            <a:avLst/>
            <a:gdLst/>
            <a:ahLst/>
            <a:cxnLst/>
            <a:rect l="l" t="t" r="r" b="b"/>
            <a:pathLst>
              <a:path w="10680" h="6629">
                <a:moveTo>
                  <a:pt x="10680" y="0"/>
                </a:moveTo>
                <a:lnTo>
                  <a:pt x="2565" y="2032"/>
                </a:lnTo>
                <a:lnTo>
                  <a:pt x="0" y="4381"/>
                </a:lnTo>
                <a:lnTo>
                  <a:pt x="3632" y="662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3928164" y="2503167"/>
            <a:ext cx="533" cy="2349"/>
          </a:xfrm>
          <a:custGeom>
            <a:avLst/>
            <a:gdLst/>
            <a:ahLst/>
            <a:cxnLst/>
            <a:rect l="l" t="t" r="r" b="b"/>
            <a:pathLst>
              <a:path w="533" h="2349">
                <a:moveTo>
                  <a:pt x="533" y="2349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3848987" y="2509893"/>
            <a:ext cx="29070" cy="1714"/>
          </a:xfrm>
          <a:custGeom>
            <a:avLst/>
            <a:gdLst/>
            <a:ahLst/>
            <a:cxnLst/>
            <a:rect l="l" t="t" r="r" b="b"/>
            <a:pathLst>
              <a:path w="29070" h="1714">
                <a:moveTo>
                  <a:pt x="23825" y="1714"/>
                </a:moveTo>
                <a:lnTo>
                  <a:pt x="29070" y="0"/>
                </a:lnTo>
                <a:lnTo>
                  <a:pt x="13360" y="215"/>
                </a:lnTo>
                <a:lnTo>
                  <a:pt x="0" y="107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3880293" y="2510327"/>
            <a:ext cx="12928" cy="1282"/>
          </a:xfrm>
          <a:custGeom>
            <a:avLst/>
            <a:gdLst/>
            <a:ahLst/>
            <a:cxnLst/>
            <a:rect l="l" t="t" r="r" b="b"/>
            <a:pathLst>
              <a:path w="12928" h="1282">
                <a:moveTo>
                  <a:pt x="12928" y="533"/>
                </a:moveTo>
                <a:lnTo>
                  <a:pt x="7797" y="101"/>
                </a:lnTo>
                <a:lnTo>
                  <a:pt x="0" y="0"/>
                </a:lnTo>
                <a:lnTo>
                  <a:pt x="0" y="128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3878045" y="2509895"/>
            <a:ext cx="2247" cy="431"/>
          </a:xfrm>
          <a:custGeom>
            <a:avLst/>
            <a:gdLst/>
            <a:ahLst/>
            <a:cxnLst/>
            <a:rect l="l" t="t" r="r" b="b"/>
            <a:pathLst>
              <a:path w="2247" h="431">
                <a:moveTo>
                  <a:pt x="2247" y="431"/>
                </a:moveTo>
                <a:lnTo>
                  <a:pt x="139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3892259" y="2510751"/>
            <a:ext cx="3314" cy="431"/>
          </a:xfrm>
          <a:custGeom>
            <a:avLst/>
            <a:gdLst/>
            <a:ahLst/>
            <a:cxnLst/>
            <a:rect l="l" t="t" r="r" b="b"/>
            <a:pathLst>
              <a:path w="3314" h="431">
                <a:moveTo>
                  <a:pt x="3314" y="215"/>
                </a:moveTo>
                <a:lnTo>
                  <a:pt x="1282" y="0"/>
                </a:lnTo>
                <a:lnTo>
                  <a:pt x="0" y="43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3895467" y="2510861"/>
            <a:ext cx="1066" cy="101"/>
          </a:xfrm>
          <a:custGeom>
            <a:avLst/>
            <a:gdLst/>
            <a:ahLst/>
            <a:cxnLst/>
            <a:rect l="l" t="t" r="r" b="b"/>
            <a:pathLst>
              <a:path w="1066" h="101">
                <a:moveTo>
                  <a:pt x="0" y="0"/>
                </a:moveTo>
                <a:lnTo>
                  <a:pt x="1066" y="10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3919296" y="2774684"/>
            <a:ext cx="136766" cy="111975"/>
          </a:xfrm>
          <a:custGeom>
            <a:avLst/>
            <a:gdLst/>
            <a:ahLst/>
            <a:cxnLst/>
            <a:rect l="l" t="t" r="r" b="b"/>
            <a:pathLst>
              <a:path w="136766" h="111975">
                <a:moveTo>
                  <a:pt x="0" y="111975"/>
                </a:moveTo>
                <a:lnTo>
                  <a:pt x="99161" y="81305"/>
                </a:lnTo>
                <a:lnTo>
                  <a:pt x="99161" y="11645"/>
                </a:lnTo>
                <a:lnTo>
                  <a:pt x="136766" y="0"/>
                </a:lnTo>
                <a:lnTo>
                  <a:pt x="136766" y="69659"/>
                </a:lnTo>
                <a:lnTo>
                  <a:pt x="99161" y="6774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3989605" y="2500067"/>
            <a:ext cx="100330" cy="344284"/>
          </a:xfrm>
          <a:custGeom>
            <a:avLst/>
            <a:gdLst/>
            <a:ahLst/>
            <a:cxnLst/>
            <a:rect l="l" t="t" r="r" b="b"/>
            <a:pathLst>
              <a:path w="100329" h="344284">
                <a:moveTo>
                  <a:pt x="0" y="0"/>
                </a:moveTo>
                <a:lnTo>
                  <a:pt x="100330" y="68491"/>
                </a:lnTo>
                <a:lnTo>
                  <a:pt x="100330" y="333806"/>
                </a:lnTo>
                <a:lnTo>
                  <a:pt x="66459" y="34428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3617756" y="3050573"/>
            <a:ext cx="42100" cy="2247"/>
          </a:xfrm>
          <a:custGeom>
            <a:avLst/>
            <a:gdLst/>
            <a:ahLst/>
            <a:cxnLst/>
            <a:rect l="l" t="t" r="r" b="b"/>
            <a:pathLst>
              <a:path w="42100" h="2247">
                <a:moveTo>
                  <a:pt x="0" y="0"/>
                </a:moveTo>
                <a:lnTo>
                  <a:pt x="1181" y="635"/>
                </a:lnTo>
                <a:lnTo>
                  <a:pt x="2565" y="850"/>
                </a:lnTo>
                <a:lnTo>
                  <a:pt x="4699" y="1384"/>
                </a:lnTo>
                <a:lnTo>
                  <a:pt x="7048" y="1600"/>
                </a:lnTo>
                <a:lnTo>
                  <a:pt x="8547" y="1816"/>
                </a:lnTo>
                <a:lnTo>
                  <a:pt x="10147" y="1816"/>
                </a:lnTo>
                <a:lnTo>
                  <a:pt x="11645" y="1930"/>
                </a:lnTo>
                <a:lnTo>
                  <a:pt x="13144" y="2032"/>
                </a:lnTo>
                <a:lnTo>
                  <a:pt x="16675" y="2247"/>
                </a:lnTo>
                <a:lnTo>
                  <a:pt x="20193" y="2247"/>
                </a:lnTo>
                <a:lnTo>
                  <a:pt x="23723" y="2247"/>
                </a:lnTo>
                <a:lnTo>
                  <a:pt x="27254" y="2133"/>
                </a:lnTo>
                <a:lnTo>
                  <a:pt x="30454" y="2032"/>
                </a:lnTo>
                <a:lnTo>
                  <a:pt x="33769" y="1701"/>
                </a:lnTo>
                <a:lnTo>
                  <a:pt x="35052" y="1701"/>
                </a:lnTo>
                <a:lnTo>
                  <a:pt x="36334" y="1485"/>
                </a:lnTo>
                <a:lnTo>
                  <a:pt x="37617" y="1282"/>
                </a:lnTo>
                <a:lnTo>
                  <a:pt x="38900" y="1181"/>
                </a:lnTo>
                <a:lnTo>
                  <a:pt x="40500" y="850"/>
                </a:lnTo>
                <a:lnTo>
                  <a:pt x="42100" y="31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3618720" y="3256159"/>
            <a:ext cx="41884" cy="2349"/>
          </a:xfrm>
          <a:custGeom>
            <a:avLst/>
            <a:gdLst/>
            <a:ahLst/>
            <a:cxnLst/>
            <a:rect l="l" t="t" r="r" b="b"/>
            <a:pathLst>
              <a:path w="41884" h="2349">
                <a:moveTo>
                  <a:pt x="41884" y="0"/>
                </a:moveTo>
                <a:lnTo>
                  <a:pt x="40919" y="533"/>
                </a:lnTo>
                <a:lnTo>
                  <a:pt x="39751" y="850"/>
                </a:lnTo>
                <a:lnTo>
                  <a:pt x="37719" y="1282"/>
                </a:lnTo>
                <a:lnTo>
                  <a:pt x="35585" y="1498"/>
                </a:lnTo>
                <a:lnTo>
                  <a:pt x="32588" y="1917"/>
                </a:lnTo>
                <a:lnTo>
                  <a:pt x="29705" y="2032"/>
                </a:lnTo>
                <a:lnTo>
                  <a:pt x="26174" y="2247"/>
                </a:lnTo>
                <a:lnTo>
                  <a:pt x="22758" y="2247"/>
                </a:lnTo>
                <a:lnTo>
                  <a:pt x="19227" y="2349"/>
                </a:lnTo>
                <a:lnTo>
                  <a:pt x="15595" y="2247"/>
                </a:lnTo>
                <a:lnTo>
                  <a:pt x="12280" y="2133"/>
                </a:lnTo>
                <a:lnTo>
                  <a:pt x="8978" y="1917"/>
                </a:lnTo>
                <a:lnTo>
                  <a:pt x="6299" y="1701"/>
                </a:lnTo>
                <a:lnTo>
                  <a:pt x="3632" y="1282"/>
                </a:lnTo>
                <a:lnTo>
                  <a:pt x="1816" y="1066"/>
                </a:lnTo>
                <a:lnTo>
                  <a:pt x="0" y="5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3636135" y="3023645"/>
            <a:ext cx="5765" cy="330"/>
          </a:xfrm>
          <a:custGeom>
            <a:avLst/>
            <a:gdLst/>
            <a:ahLst/>
            <a:cxnLst/>
            <a:rect l="l" t="t" r="r" b="b"/>
            <a:pathLst>
              <a:path w="5765" h="330">
                <a:moveTo>
                  <a:pt x="0" y="0"/>
                </a:moveTo>
                <a:lnTo>
                  <a:pt x="215" y="114"/>
                </a:lnTo>
                <a:lnTo>
                  <a:pt x="635" y="215"/>
                </a:lnTo>
                <a:lnTo>
                  <a:pt x="965" y="215"/>
                </a:lnTo>
                <a:lnTo>
                  <a:pt x="1917" y="330"/>
                </a:lnTo>
                <a:lnTo>
                  <a:pt x="2781" y="330"/>
                </a:lnTo>
                <a:lnTo>
                  <a:pt x="4064" y="330"/>
                </a:lnTo>
                <a:lnTo>
                  <a:pt x="5346" y="114"/>
                </a:lnTo>
                <a:lnTo>
                  <a:pt x="5562" y="114"/>
                </a:lnTo>
                <a:lnTo>
                  <a:pt x="5765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3636135" y="3023212"/>
            <a:ext cx="5981" cy="330"/>
          </a:xfrm>
          <a:custGeom>
            <a:avLst/>
            <a:gdLst/>
            <a:ahLst/>
            <a:cxnLst/>
            <a:rect l="l" t="t" r="r" b="b"/>
            <a:pathLst>
              <a:path w="5981" h="330">
                <a:moveTo>
                  <a:pt x="5981" y="330"/>
                </a:moveTo>
                <a:lnTo>
                  <a:pt x="5664" y="215"/>
                </a:lnTo>
                <a:lnTo>
                  <a:pt x="5232" y="114"/>
                </a:lnTo>
                <a:lnTo>
                  <a:pt x="3949" y="0"/>
                </a:lnTo>
                <a:lnTo>
                  <a:pt x="2565" y="0"/>
                </a:lnTo>
                <a:lnTo>
                  <a:pt x="1701" y="0"/>
                </a:lnTo>
                <a:lnTo>
                  <a:pt x="850" y="114"/>
                </a:lnTo>
                <a:lnTo>
                  <a:pt x="419" y="114"/>
                </a:lnTo>
                <a:lnTo>
                  <a:pt x="0" y="33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3773653" y="3263966"/>
            <a:ext cx="41884" cy="2451"/>
          </a:xfrm>
          <a:custGeom>
            <a:avLst/>
            <a:gdLst/>
            <a:ahLst/>
            <a:cxnLst/>
            <a:rect l="l" t="t" r="r" b="b"/>
            <a:pathLst>
              <a:path w="41884" h="2451">
                <a:moveTo>
                  <a:pt x="0" y="634"/>
                </a:moveTo>
                <a:lnTo>
                  <a:pt x="1714" y="1066"/>
                </a:lnTo>
                <a:lnTo>
                  <a:pt x="3632" y="1384"/>
                </a:lnTo>
                <a:lnTo>
                  <a:pt x="6311" y="1816"/>
                </a:lnTo>
                <a:lnTo>
                  <a:pt x="8978" y="1917"/>
                </a:lnTo>
                <a:lnTo>
                  <a:pt x="12293" y="2235"/>
                </a:lnTo>
                <a:lnTo>
                  <a:pt x="15608" y="2336"/>
                </a:lnTo>
                <a:lnTo>
                  <a:pt x="19240" y="2451"/>
                </a:lnTo>
                <a:lnTo>
                  <a:pt x="22758" y="2336"/>
                </a:lnTo>
                <a:lnTo>
                  <a:pt x="26174" y="2336"/>
                </a:lnTo>
                <a:lnTo>
                  <a:pt x="29705" y="2120"/>
                </a:lnTo>
                <a:lnTo>
                  <a:pt x="32588" y="1917"/>
                </a:lnTo>
                <a:lnTo>
                  <a:pt x="35471" y="1600"/>
                </a:lnTo>
                <a:lnTo>
                  <a:pt x="37617" y="1384"/>
                </a:lnTo>
                <a:lnTo>
                  <a:pt x="39751" y="850"/>
                </a:lnTo>
                <a:lnTo>
                  <a:pt x="40817" y="634"/>
                </a:lnTo>
                <a:lnTo>
                  <a:pt x="41884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3772693" y="3058482"/>
            <a:ext cx="42100" cy="2247"/>
          </a:xfrm>
          <a:custGeom>
            <a:avLst/>
            <a:gdLst/>
            <a:ahLst/>
            <a:cxnLst/>
            <a:rect l="l" t="t" r="r" b="b"/>
            <a:pathLst>
              <a:path w="42100" h="2247">
                <a:moveTo>
                  <a:pt x="42100" y="317"/>
                </a:moveTo>
                <a:lnTo>
                  <a:pt x="40500" y="749"/>
                </a:lnTo>
                <a:lnTo>
                  <a:pt x="38887" y="1066"/>
                </a:lnTo>
                <a:lnTo>
                  <a:pt x="37617" y="1384"/>
                </a:lnTo>
                <a:lnTo>
                  <a:pt x="36334" y="1384"/>
                </a:lnTo>
                <a:lnTo>
                  <a:pt x="35051" y="1600"/>
                </a:lnTo>
                <a:lnTo>
                  <a:pt x="33769" y="1701"/>
                </a:lnTo>
                <a:lnTo>
                  <a:pt x="30454" y="1917"/>
                </a:lnTo>
                <a:lnTo>
                  <a:pt x="27254" y="2133"/>
                </a:lnTo>
                <a:lnTo>
                  <a:pt x="23723" y="2247"/>
                </a:lnTo>
                <a:lnTo>
                  <a:pt x="20192" y="2247"/>
                </a:lnTo>
                <a:lnTo>
                  <a:pt x="13144" y="2031"/>
                </a:lnTo>
                <a:lnTo>
                  <a:pt x="10147" y="1816"/>
                </a:lnTo>
                <a:lnTo>
                  <a:pt x="7048" y="1498"/>
                </a:lnTo>
                <a:lnTo>
                  <a:pt x="4800" y="1282"/>
                </a:lnTo>
                <a:lnTo>
                  <a:pt x="2565" y="850"/>
                </a:lnTo>
                <a:lnTo>
                  <a:pt x="1282" y="533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3791073" y="3031021"/>
            <a:ext cx="5981" cy="419"/>
          </a:xfrm>
          <a:custGeom>
            <a:avLst/>
            <a:gdLst/>
            <a:ahLst/>
            <a:cxnLst/>
            <a:rect l="l" t="t" r="r" b="b"/>
            <a:pathLst>
              <a:path w="5981" h="419">
                <a:moveTo>
                  <a:pt x="0" y="317"/>
                </a:moveTo>
                <a:lnTo>
                  <a:pt x="850" y="101"/>
                </a:lnTo>
                <a:lnTo>
                  <a:pt x="1701" y="0"/>
                </a:lnTo>
                <a:lnTo>
                  <a:pt x="2565" y="0"/>
                </a:lnTo>
                <a:lnTo>
                  <a:pt x="3949" y="0"/>
                </a:lnTo>
                <a:lnTo>
                  <a:pt x="5232" y="215"/>
                </a:lnTo>
                <a:lnTo>
                  <a:pt x="5562" y="215"/>
                </a:lnTo>
                <a:lnTo>
                  <a:pt x="5981" y="41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3791075" y="3031552"/>
            <a:ext cx="5765" cy="215"/>
          </a:xfrm>
          <a:custGeom>
            <a:avLst/>
            <a:gdLst/>
            <a:ahLst/>
            <a:cxnLst/>
            <a:rect l="l" t="t" r="r" b="b"/>
            <a:pathLst>
              <a:path w="5765" h="215">
                <a:moveTo>
                  <a:pt x="5765" y="0"/>
                </a:moveTo>
                <a:lnTo>
                  <a:pt x="5549" y="101"/>
                </a:lnTo>
                <a:lnTo>
                  <a:pt x="5334" y="101"/>
                </a:lnTo>
                <a:lnTo>
                  <a:pt x="4064" y="215"/>
                </a:lnTo>
                <a:lnTo>
                  <a:pt x="2768" y="215"/>
                </a:lnTo>
                <a:lnTo>
                  <a:pt x="965" y="215"/>
                </a:lnTo>
                <a:lnTo>
                  <a:pt x="635" y="101"/>
                </a:lnTo>
                <a:lnTo>
                  <a:pt x="317" y="101"/>
                </a:lnTo>
                <a:lnTo>
                  <a:pt x="101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3927629" y="3066387"/>
            <a:ext cx="42100" cy="2133"/>
          </a:xfrm>
          <a:custGeom>
            <a:avLst/>
            <a:gdLst/>
            <a:ahLst/>
            <a:cxnLst/>
            <a:rect l="l" t="t" r="r" b="b"/>
            <a:pathLst>
              <a:path w="42100" h="2133">
                <a:moveTo>
                  <a:pt x="0" y="0"/>
                </a:moveTo>
                <a:lnTo>
                  <a:pt x="1181" y="533"/>
                </a:lnTo>
                <a:lnTo>
                  <a:pt x="2451" y="850"/>
                </a:lnTo>
                <a:lnTo>
                  <a:pt x="4699" y="1282"/>
                </a:lnTo>
                <a:lnTo>
                  <a:pt x="7048" y="1498"/>
                </a:lnTo>
                <a:lnTo>
                  <a:pt x="8547" y="1701"/>
                </a:lnTo>
                <a:lnTo>
                  <a:pt x="10147" y="1701"/>
                </a:lnTo>
                <a:lnTo>
                  <a:pt x="11645" y="1816"/>
                </a:lnTo>
                <a:lnTo>
                  <a:pt x="13144" y="1917"/>
                </a:lnTo>
                <a:lnTo>
                  <a:pt x="16675" y="2133"/>
                </a:lnTo>
                <a:lnTo>
                  <a:pt x="20091" y="2133"/>
                </a:lnTo>
                <a:lnTo>
                  <a:pt x="23723" y="2133"/>
                </a:lnTo>
                <a:lnTo>
                  <a:pt x="27254" y="2032"/>
                </a:lnTo>
                <a:lnTo>
                  <a:pt x="30454" y="1917"/>
                </a:lnTo>
                <a:lnTo>
                  <a:pt x="33769" y="1701"/>
                </a:lnTo>
                <a:lnTo>
                  <a:pt x="36220" y="1498"/>
                </a:lnTo>
                <a:lnTo>
                  <a:pt x="38785" y="1066"/>
                </a:lnTo>
                <a:lnTo>
                  <a:pt x="39649" y="965"/>
                </a:lnTo>
                <a:lnTo>
                  <a:pt x="40500" y="635"/>
                </a:lnTo>
                <a:lnTo>
                  <a:pt x="41236" y="431"/>
                </a:lnTo>
                <a:lnTo>
                  <a:pt x="42100" y="21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3932226" y="3271864"/>
            <a:ext cx="38252" cy="2349"/>
          </a:xfrm>
          <a:custGeom>
            <a:avLst/>
            <a:gdLst/>
            <a:ahLst/>
            <a:cxnLst/>
            <a:rect l="l" t="t" r="r" b="b"/>
            <a:pathLst>
              <a:path w="38252" h="2349">
                <a:moveTo>
                  <a:pt x="38252" y="0"/>
                </a:moveTo>
                <a:lnTo>
                  <a:pt x="37287" y="533"/>
                </a:lnTo>
                <a:lnTo>
                  <a:pt x="36118" y="863"/>
                </a:lnTo>
                <a:lnTo>
                  <a:pt x="34086" y="1384"/>
                </a:lnTo>
                <a:lnTo>
                  <a:pt x="31838" y="1600"/>
                </a:lnTo>
                <a:lnTo>
                  <a:pt x="28308" y="1930"/>
                </a:lnTo>
                <a:lnTo>
                  <a:pt x="24676" y="2133"/>
                </a:lnTo>
                <a:lnTo>
                  <a:pt x="21907" y="2247"/>
                </a:lnTo>
                <a:lnTo>
                  <a:pt x="19126" y="2349"/>
                </a:lnTo>
                <a:lnTo>
                  <a:pt x="15595" y="2349"/>
                </a:lnTo>
                <a:lnTo>
                  <a:pt x="11963" y="2247"/>
                </a:lnTo>
                <a:lnTo>
                  <a:pt x="8648" y="2133"/>
                </a:lnTo>
                <a:lnTo>
                  <a:pt x="5346" y="1930"/>
                </a:lnTo>
                <a:lnTo>
                  <a:pt x="2667" y="1714"/>
                </a:lnTo>
                <a:lnTo>
                  <a:pt x="0" y="138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3946010" y="3038928"/>
            <a:ext cx="5981" cy="317"/>
          </a:xfrm>
          <a:custGeom>
            <a:avLst/>
            <a:gdLst/>
            <a:ahLst/>
            <a:cxnLst/>
            <a:rect l="l" t="t" r="r" b="b"/>
            <a:pathLst>
              <a:path w="5981" h="317">
                <a:moveTo>
                  <a:pt x="0" y="317"/>
                </a:moveTo>
                <a:lnTo>
                  <a:pt x="850" y="101"/>
                </a:lnTo>
                <a:lnTo>
                  <a:pt x="1282" y="0"/>
                </a:lnTo>
                <a:lnTo>
                  <a:pt x="1600" y="0"/>
                </a:lnTo>
                <a:lnTo>
                  <a:pt x="3632" y="0"/>
                </a:lnTo>
                <a:lnTo>
                  <a:pt x="4381" y="0"/>
                </a:lnTo>
                <a:lnTo>
                  <a:pt x="5232" y="101"/>
                </a:lnTo>
                <a:lnTo>
                  <a:pt x="5562" y="215"/>
                </a:lnTo>
                <a:lnTo>
                  <a:pt x="5981" y="31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3946011" y="3039357"/>
            <a:ext cx="5765" cy="317"/>
          </a:xfrm>
          <a:custGeom>
            <a:avLst/>
            <a:gdLst/>
            <a:ahLst/>
            <a:cxnLst/>
            <a:rect l="l" t="t" r="r" b="b"/>
            <a:pathLst>
              <a:path w="5765" h="317">
                <a:moveTo>
                  <a:pt x="5765" y="101"/>
                </a:moveTo>
                <a:lnTo>
                  <a:pt x="5549" y="101"/>
                </a:lnTo>
                <a:lnTo>
                  <a:pt x="5334" y="203"/>
                </a:lnTo>
                <a:lnTo>
                  <a:pt x="4699" y="203"/>
                </a:lnTo>
                <a:lnTo>
                  <a:pt x="3733" y="317"/>
                </a:lnTo>
                <a:lnTo>
                  <a:pt x="2768" y="317"/>
                </a:lnTo>
                <a:lnTo>
                  <a:pt x="1917" y="317"/>
                </a:lnTo>
                <a:lnTo>
                  <a:pt x="965" y="203"/>
                </a:lnTo>
                <a:lnTo>
                  <a:pt x="419" y="203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3544674" y="3257015"/>
            <a:ext cx="498678" cy="89966"/>
          </a:xfrm>
          <a:custGeom>
            <a:avLst/>
            <a:gdLst/>
            <a:ahLst/>
            <a:cxnLst/>
            <a:rect l="l" t="t" r="r" b="b"/>
            <a:pathLst>
              <a:path w="498678" h="89966">
                <a:moveTo>
                  <a:pt x="464807" y="89966"/>
                </a:moveTo>
                <a:lnTo>
                  <a:pt x="0" y="66344"/>
                </a:lnTo>
                <a:lnTo>
                  <a:pt x="0" y="0"/>
                </a:lnTo>
                <a:lnTo>
                  <a:pt x="464807" y="23609"/>
                </a:lnTo>
                <a:lnTo>
                  <a:pt x="464807" y="89966"/>
                </a:lnTo>
                <a:lnTo>
                  <a:pt x="498678" y="79501"/>
                </a:lnTo>
                <a:lnTo>
                  <a:pt x="498678" y="13144"/>
                </a:lnTo>
                <a:lnTo>
                  <a:pt x="464807" y="2360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3544669" y="3246535"/>
            <a:ext cx="72656" cy="10477"/>
          </a:xfrm>
          <a:custGeom>
            <a:avLst/>
            <a:gdLst/>
            <a:ahLst/>
            <a:cxnLst/>
            <a:rect l="l" t="t" r="r" b="b"/>
            <a:pathLst>
              <a:path w="72656" h="10477">
                <a:moveTo>
                  <a:pt x="0" y="10477"/>
                </a:moveTo>
                <a:lnTo>
                  <a:pt x="33870" y="0"/>
                </a:lnTo>
                <a:lnTo>
                  <a:pt x="72656" y="203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3617335" y="3049720"/>
            <a:ext cx="1384" cy="206971"/>
          </a:xfrm>
          <a:custGeom>
            <a:avLst/>
            <a:gdLst/>
            <a:ahLst/>
            <a:cxnLst/>
            <a:rect l="l" t="t" r="r" b="b"/>
            <a:pathLst>
              <a:path w="1384" h="206971">
                <a:moveTo>
                  <a:pt x="1384" y="206971"/>
                </a:moveTo>
                <a:lnTo>
                  <a:pt x="0" y="206108"/>
                </a:lnTo>
                <a:lnTo>
                  <a:pt x="203" y="0"/>
                </a:lnTo>
                <a:lnTo>
                  <a:pt x="419" y="85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3659856" y="3050042"/>
            <a:ext cx="965" cy="206121"/>
          </a:xfrm>
          <a:custGeom>
            <a:avLst/>
            <a:gdLst/>
            <a:ahLst/>
            <a:cxnLst/>
            <a:rect l="l" t="t" r="r" b="b"/>
            <a:pathLst>
              <a:path w="965" h="206121">
                <a:moveTo>
                  <a:pt x="0" y="850"/>
                </a:moveTo>
                <a:lnTo>
                  <a:pt x="965" y="0"/>
                </a:lnTo>
                <a:lnTo>
                  <a:pt x="749" y="20612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3617542" y="3023544"/>
            <a:ext cx="18592" cy="26174"/>
          </a:xfrm>
          <a:custGeom>
            <a:avLst/>
            <a:gdLst/>
            <a:ahLst/>
            <a:cxnLst/>
            <a:rect l="l" t="t" r="r" b="b"/>
            <a:pathLst>
              <a:path w="18592" h="26174">
                <a:moveTo>
                  <a:pt x="0" y="26174"/>
                </a:moveTo>
                <a:lnTo>
                  <a:pt x="18592" y="0"/>
                </a:lnTo>
                <a:lnTo>
                  <a:pt x="18592" y="10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3641904" y="3023543"/>
            <a:ext cx="18910" cy="26492"/>
          </a:xfrm>
          <a:custGeom>
            <a:avLst/>
            <a:gdLst/>
            <a:ahLst/>
            <a:cxnLst/>
            <a:rect l="l" t="t" r="r" b="b"/>
            <a:pathLst>
              <a:path w="18910" h="26492">
                <a:moveTo>
                  <a:pt x="0" y="101"/>
                </a:moveTo>
                <a:lnTo>
                  <a:pt x="215" y="0"/>
                </a:lnTo>
                <a:lnTo>
                  <a:pt x="18910" y="2649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3660607" y="3250708"/>
            <a:ext cx="111658" cy="5664"/>
          </a:xfrm>
          <a:custGeom>
            <a:avLst/>
            <a:gdLst/>
            <a:ahLst/>
            <a:cxnLst/>
            <a:rect l="l" t="t" r="r" b="b"/>
            <a:pathLst>
              <a:path w="111658" h="5664">
                <a:moveTo>
                  <a:pt x="111658" y="5664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3814791" y="3057838"/>
            <a:ext cx="965" cy="206121"/>
          </a:xfrm>
          <a:custGeom>
            <a:avLst/>
            <a:gdLst/>
            <a:ahLst/>
            <a:cxnLst/>
            <a:rect l="l" t="t" r="r" b="b"/>
            <a:pathLst>
              <a:path w="965" h="206121">
                <a:moveTo>
                  <a:pt x="749" y="206121"/>
                </a:moveTo>
                <a:lnTo>
                  <a:pt x="965" y="0"/>
                </a:lnTo>
                <a:lnTo>
                  <a:pt x="0" y="96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3772260" y="3057629"/>
            <a:ext cx="1397" cy="206971"/>
          </a:xfrm>
          <a:custGeom>
            <a:avLst/>
            <a:gdLst/>
            <a:ahLst/>
            <a:cxnLst/>
            <a:rect l="l" t="t" r="r" b="b"/>
            <a:pathLst>
              <a:path w="1397" h="206971">
                <a:moveTo>
                  <a:pt x="431" y="850"/>
                </a:moveTo>
                <a:lnTo>
                  <a:pt x="215" y="0"/>
                </a:lnTo>
                <a:lnTo>
                  <a:pt x="0" y="206006"/>
                </a:lnTo>
                <a:lnTo>
                  <a:pt x="1396" y="20697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3772479" y="3031337"/>
            <a:ext cx="18592" cy="26288"/>
          </a:xfrm>
          <a:custGeom>
            <a:avLst/>
            <a:gdLst/>
            <a:ahLst/>
            <a:cxnLst/>
            <a:rect l="l" t="t" r="r" b="b"/>
            <a:pathLst>
              <a:path w="18592" h="26288">
                <a:moveTo>
                  <a:pt x="0" y="26289"/>
                </a:moveTo>
                <a:lnTo>
                  <a:pt x="18592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3796838" y="3031445"/>
            <a:ext cx="215" cy="101"/>
          </a:xfrm>
          <a:custGeom>
            <a:avLst/>
            <a:gdLst/>
            <a:ahLst/>
            <a:cxnLst/>
            <a:rect l="l" t="t" r="r" b="b"/>
            <a:pathLst>
              <a:path w="215" h="101">
                <a:moveTo>
                  <a:pt x="215" y="0"/>
                </a:moveTo>
                <a:lnTo>
                  <a:pt x="0" y="10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3791073" y="3031336"/>
            <a:ext cx="0" cy="215"/>
          </a:xfrm>
          <a:custGeom>
            <a:avLst/>
            <a:gdLst/>
            <a:ahLst/>
            <a:cxnLst/>
            <a:rect l="l" t="t" r="r" b="b"/>
            <a:pathLst>
              <a:path h="215">
                <a:moveTo>
                  <a:pt x="0" y="215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3797048" y="3031449"/>
            <a:ext cx="18707" cy="26390"/>
          </a:xfrm>
          <a:custGeom>
            <a:avLst/>
            <a:gdLst/>
            <a:ahLst/>
            <a:cxnLst/>
            <a:rect l="l" t="t" r="r" b="b"/>
            <a:pathLst>
              <a:path w="18707" h="26390">
                <a:moveTo>
                  <a:pt x="18707" y="26390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3815544" y="3258616"/>
            <a:ext cx="111658" cy="5664"/>
          </a:xfrm>
          <a:custGeom>
            <a:avLst/>
            <a:gdLst/>
            <a:ahLst/>
            <a:cxnLst/>
            <a:rect l="l" t="t" r="r" b="b"/>
            <a:pathLst>
              <a:path w="111658" h="5664">
                <a:moveTo>
                  <a:pt x="111658" y="5664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3927207" y="3065432"/>
            <a:ext cx="5016" cy="207822"/>
          </a:xfrm>
          <a:custGeom>
            <a:avLst/>
            <a:gdLst/>
            <a:ahLst/>
            <a:cxnLst/>
            <a:rect l="l" t="t" r="r" b="b"/>
            <a:pathLst>
              <a:path w="5016" h="207822">
                <a:moveTo>
                  <a:pt x="5016" y="207822"/>
                </a:moveTo>
                <a:lnTo>
                  <a:pt x="1384" y="206971"/>
                </a:lnTo>
                <a:lnTo>
                  <a:pt x="0" y="206108"/>
                </a:lnTo>
                <a:lnTo>
                  <a:pt x="215" y="0"/>
                </a:lnTo>
                <a:lnTo>
                  <a:pt x="419" y="95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3969731" y="3065749"/>
            <a:ext cx="965" cy="206108"/>
          </a:xfrm>
          <a:custGeom>
            <a:avLst/>
            <a:gdLst/>
            <a:ahLst/>
            <a:cxnLst/>
            <a:rect l="l" t="t" r="r" b="b"/>
            <a:pathLst>
              <a:path w="965" h="206108">
                <a:moveTo>
                  <a:pt x="0" y="850"/>
                </a:moveTo>
                <a:lnTo>
                  <a:pt x="965" y="0"/>
                </a:lnTo>
                <a:lnTo>
                  <a:pt x="749" y="20610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3927416" y="3039252"/>
            <a:ext cx="18592" cy="26174"/>
          </a:xfrm>
          <a:custGeom>
            <a:avLst/>
            <a:gdLst/>
            <a:ahLst/>
            <a:cxnLst/>
            <a:rect l="l" t="t" r="r" b="b"/>
            <a:pathLst>
              <a:path w="18592" h="26174">
                <a:moveTo>
                  <a:pt x="0" y="26174"/>
                </a:moveTo>
                <a:lnTo>
                  <a:pt x="18592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3951776" y="3039245"/>
            <a:ext cx="215" cy="215"/>
          </a:xfrm>
          <a:custGeom>
            <a:avLst/>
            <a:gdLst/>
            <a:ahLst/>
            <a:cxnLst/>
            <a:rect l="l" t="t" r="r" b="b"/>
            <a:pathLst>
              <a:path w="215" h="215">
                <a:moveTo>
                  <a:pt x="215" y="0"/>
                </a:moveTo>
                <a:lnTo>
                  <a:pt x="0" y="21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3946010" y="3039250"/>
            <a:ext cx="0" cy="101"/>
          </a:xfrm>
          <a:custGeom>
            <a:avLst/>
            <a:gdLst/>
            <a:ahLst/>
            <a:cxnLst/>
            <a:rect l="l" t="t" r="r" b="b"/>
            <a:pathLst>
              <a:path h="101">
                <a:moveTo>
                  <a:pt x="0" y="101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3951986" y="3039242"/>
            <a:ext cx="18707" cy="26504"/>
          </a:xfrm>
          <a:custGeom>
            <a:avLst/>
            <a:gdLst/>
            <a:ahLst/>
            <a:cxnLst/>
            <a:rect l="l" t="t" r="r" b="b"/>
            <a:pathLst>
              <a:path w="18707" h="26504">
                <a:moveTo>
                  <a:pt x="18707" y="26504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3970478" y="3266420"/>
            <a:ext cx="72872" cy="3733"/>
          </a:xfrm>
          <a:custGeom>
            <a:avLst/>
            <a:gdLst/>
            <a:ahLst/>
            <a:cxnLst/>
            <a:rect l="l" t="t" r="r" b="b"/>
            <a:pathLst>
              <a:path w="72872" h="3733">
                <a:moveTo>
                  <a:pt x="72872" y="3733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3765544" y="3148238"/>
            <a:ext cx="6827" cy="76085"/>
          </a:xfrm>
          <a:custGeom>
            <a:avLst/>
            <a:gdLst/>
            <a:ahLst/>
            <a:cxnLst/>
            <a:rect l="l" t="t" r="r" b="b"/>
            <a:pathLst>
              <a:path w="6827" h="76085">
                <a:moveTo>
                  <a:pt x="312" y="0"/>
                </a:moveTo>
                <a:lnTo>
                  <a:pt x="102" y="15665"/>
                </a:lnTo>
                <a:lnTo>
                  <a:pt x="0" y="26744"/>
                </a:lnTo>
                <a:lnTo>
                  <a:pt x="5" y="36404"/>
                </a:lnTo>
                <a:lnTo>
                  <a:pt x="117" y="47811"/>
                </a:lnTo>
                <a:lnTo>
                  <a:pt x="312" y="62293"/>
                </a:lnTo>
                <a:lnTo>
                  <a:pt x="312" y="64757"/>
                </a:lnTo>
                <a:lnTo>
                  <a:pt x="312" y="65074"/>
                </a:lnTo>
                <a:lnTo>
                  <a:pt x="1062" y="67424"/>
                </a:lnTo>
                <a:lnTo>
                  <a:pt x="1697" y="69773"/>
                </a:lnTo>
                <a:lnTo>
                  <a:pt x="1913" y="70091"/>
                </a:lnTo>
                <a:lnTo>
                  <a:pt x="3195" y="72123"/>
                </a:lnTo>
                <a:lnTo>
                  <a:pt x="4592" y="74256"/>
                </a:lnTo>
                <a:lnTo>
                  <a:pt x="4795" y="74472"/>
                </a:lnTo>
                <a:lnTo>
                  <a:pt x="6827" y="7608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4317536" y="3176341"/>
            <a:ext cx="3195" cy="71907"/>
          </a:xfrm>
          <a:custGeom>
            <a:avLst/>
            <a:gdLst/>
            <a:ahLst/>
            <a:cxnLst/>
            <a:rect l="l" t="t" r="r" b="b"/>
            <a:pathLst>
              <a:path w="3195" h="71907">
                <a:moveTo>
                  <a:pt x="2882" y="0"/>
                </a:moveTo>
                <a:lnTo>
                  <a:pt x="3093" y="15675"/>
                </a:lnTo>
                <a:lnTo>
                  <a:pt x="3195" y="26774"/>
                </a:lnTo>
                <a:lnTo>
                  <a:pt x="3190" y="36448"/>
                </a:lnTo>
                <a:lnTo>
                  <a:pt x="3077" y="47849"/>
                </a:lnTo>
                <a:lnTo>
                  <a:pt x="2882" y="62293"/>
                </a:lnTo>
                <a:lnTo>
                  <a:pt x="2882" y="64757"/>
                </a:lnTo>
                <a:lnTo>
                  <a:pt x="2882" y="65074"/>
                </a:lnTo>
                <a:lnTo>
                  <a:pt x="2133" y="67424"/>
                </a:lnTo>
                <a:lnTo>
                  <a:pt x="1498" y="69659"/>
                </a:lnTo>
                <a:lnTo>
                  <a:pt x="1282" y="69989"/>
                </a:lnTo>
                <a:lnTo>
                  <a:pt x="0" y="7190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4294026" y="3253063"/>
            <a:ext cx="15709" cy="1485"/>
          </a:xfrm>
          <a:custGeom>
            <a:avLst/>
            <a:gdLst/>
            <a:ahLst/>
            <a:cxnLst/>
            <a:rect l="l" t="t" r="r" b="b"/>
            <a:pathLst>
              <a:path w="15709" h="1485">
                <a:moveTo>
                  <a:pt x="15709" y="850"/>
                </a:moveTo>
                <a:lnTo>
                  <a:pt x="13462" y="1282"/>
                </a:lnTo>
                <a:lnTo>
                  <a:pt x="13246" y="1282"/>
                </a:lnTo>
                <a:lnTo>
                  <a:pt x="10909" y="1384"/>
                </a:lnTo>
                <a:lnTo>
                  <a:pt x="7912" y="1485"/>
                </a:lnTo>
                <a:lnTo>
                  <a:pt x="4699" y="1066"/>
                </a:lnTo>
                <a:lnTo>
                  <a:pt x="2349" y="749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4283233" y="3236715"/>
            <a:ext cx="10795" cy="16344"/>
          </a:xfrm>
          <a:custGeom>
            <a:avLst/>
            <a:gdLst/>
            <a:ahLst/>
            <a:cxnLst/>
            <a:rect l="l" t="t" r="r" b="b"/>
            <a:pathLst>
              <a:path w="10795" h="16344">
                <a:moveTo>
                  <a:pt x="10795" y="16344"/>
                </a:moveTo>
                <a:lnTo>
                  <a:pt x="8547" y="15494"/>
                </a:lnTo>
                <a:lnTo>
                  <a:pt x="8331" y="15278"/>
                </a:lnTo>
                <a:lnTo>
                  <a:pt x="6515" y="13779"/>
                </a:lnTo>
                <a:lnTo>
                  <a:pt x="4597" y="12280"/>
                </a:lnTo>
                <a:lnTo>
                  <a:pt x="4381" y="11963"/>
                </a:lnTo>
                <a:lnTo>
                  <a:pt x="2997" y="9931"/>
                </a:lnTo>
                <a:lnTo>
                  <a:pt x="1600" y="7899"/>
                </a:lnTo>
                <a:lnTo>
                  <a:pt x="1498" y="7581"/>
                </a:lnTo>
                <a:lnTo>
                  <a:pt x="850" y="5232"/>
                </a:lnTo>
                <a:lnTo>
                  <a:pt x="114" y="2768"/>
                </a:lnTo>
                <a:lnTo>
                  <a:pt x="0" y="2565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3729741" y="2879501"/>
            <a:ext cx="47866" cy="269062"/>
          </a:xfrm>
          <a:custGeom>
            <a:avLst/>
            <a:gdLst/>
            <a:ahLst/>
            <a:cxnLst/>
            <a:rect l="l" t="t" r="r" b="b"/>
            <a:pathLst>
              <a:path w="47866" h="269062">
                <a:moveTo>
                  <a:pt x="47866" y="0"/>
                </a:moveTo>
                <a:lnTo>
                  <a:pt x="0" y="14846"/>
                </a:lnTo>
                <a:lnTo>
                  <a:pt x="0" y="266915"/>
                </a:lnTo>
                <a:lnTo>
                  <a:pt x="42633" y="26906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3729737" y="2894355"/>
            <a:ext cx="120637" cy="6083"/>
          </a:xfrm>
          <a:custGeom>
            <a:avLst/>
            <a:gdLst/>
            <a:ahLst/>
            <a:cxnLst/>
            <a:rect l="l" t="t" r="r" b="b"/>
            <a:pathLst>
              <a:path w="120637" h="6083">
                <a:moveTo>
                  <a:pt x="0" y="0"/>
                </a:moveTo>
                <a:lnTo>
                  <a:pt x="120637" y="608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3815541" y="3207650"/>
            <a:ext cx="34836" cy="10680"/>
          </a:xfrm>
          <a:custGeom>
            <a:avLst/>
            <a:gdLst/>
            <a:ahLst/>
            <a:cxnLst/>
            <a:rect l="l" t="t" r="r" b="b"/>
            <a:pathLst>
              <a:path w="34836" h="10680">
                <a:moveTo>
                  <a:pt x="0" y="10680"/>
                </a:moveTo>
                <a:lnTo>
                  <a:pt x="34836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3815541" y="3209677"/>
            <a:ext cx="34836" cy="10680"/>
          </a:xfrm>
          <a:custGeom>
            <a:avLst/>
            <a:gdLst/>
            <a:ahLst/>
            <a:cxnLst/>
            <a:rect l="l" t="t" r="r" b="b"/>
            <a:pathLst>
              <a:path w="34836" h="10680">
                <a:moveTo>
                  <a:pt x="34836" y="0"/>
                </a:moveTo>
                <a:lnTo>
                  <a:pt x="0" y="1068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3815642" y="3150696"/>
            <a:ext cx="34734" cy="1816"/>
          </a:xfrm>
          <a:custGeom>
            <a:avLst/>
            <a:gdLst/>
            <a:ahLst/>
            <a:cxnLst/>
            <a:rect l="l" t="t" r="r" b="b"/>
            <a:pathLst>
              <a:path w="34734" h="1816">
                <a:moveTo>
                  <a:pt x="34734" y="1816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4117406" y="2884632"/>
            <a:ext cx="347052" cy="292455"/>
          </a:xfrm>
          <a:custGeom>
            <a:avLst/>
            <a:gdLst/>
            <a:ahLst/>
            <a:cxnLst/>
            <a:rect l="l" t="t" r="r" b="b"/>
            <a:pathLst>
              <a:path w="347052" h="292455">
                <a:moveTo>
                  <a:pt x="216585" y="292455"/>
                </a:moveTo>
                <a:lnTo>
                  <a:pt x="216585" y="40386"/>
                </a:lnTo>
                <a:lnTo>
                  <a:pt x="347052" y="0"/>
                </a:lnTo>
                <a:lnTo>
                  <a:pt x="347052" y="252069"/>
                </a:lnTo>
                <a:lnTo>
                  <a:pt x="216585" y="292455"/>
                </a:lnTo>
                <a:lnTo>
                  <a:pt x="0" y="28144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4117400" y="2914016"/>
            <a:ext cx="216585" cy="10998"/>
          </a:xfrm>
          <a:custGeom>
            <a:avLst/>
            <a:gdLst/>
            <a:ahLst/>
            <a:cxnLst/>
            <a:rect l="l" t="t" r="r" b="b"/>
            <a:pathLst>
              <a:path w="216585" h="10998">
                <a:moveTo>
                  <a:pt x="0" y="0"/>
                </a:moveTo>
                <a:lnTo>
                  <a:pt x="216585" y="1099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4117400" y="2866999"/>
            <a:ext cx="347052" cy="17627"/>
          </a:xfrm>
          <a:custGeom>
            <a:avLst/>
            <a:gdLst/>
            <a:ahLst/>
            <a:cxnLst/>
            <a:rect l="l" t="t" r="r" b="b"/>
            <a:pathLst>
              <a:path w="347052" h="17627">
                <a:moveTo>
                  <a:pt x="0" y="0"/>
                </a:moveTo>
                <a:lnTo>
                  <a:pt x="347052" y="1762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4309738" y="3248252"/>
            <a:ext cx="7797" cy="5664"/>
          </a:xfrm>
          <a:custGeom>
            <a:avLst/>
            <a:gdLst/>
            <a:ahLst/>
            <a:cxnLst/>
            <a:rect l="l" t="t" r="r" b="b"/>
            <a:pathLst>
              <a:path w="7797" h="5664">
                <a:moveTo>
                  <a:pt x="7797" y="0"/>
                </a:moveTo>
                <a:lnTo>
                  <a:pt x="4381" y="3530"/>
                </a:lnTo>
                <a:lnTo>
                  <a:pt x="0" y="566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4283235" y="3174519"/>
            <a:ext cx="0" cy="62191"/>
          </a:xfrm>
          <a:custGeom>
            <a:avLst/>
            <a:gdLst/>
            <a:ahLst/>
            <a:cxnLst/>
            <a:rect l="l" t="t" r="r" b="b"/>
            <a:pathLst>
              <a:path h="62191">
                <a:moveTo>
                  <a:pt x="0" y="62191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4309736" y="3147805"/>
            <a:ext cx="118706" cy="106108"/>
          </a:xfrm>
          <a:custGeom>
            <a:avLst/>
            <a:gdLst/>
            <a:ahLst/>
            <a:cxnLst/>
            <a:rect l="l" t="t" r="r" b="b"/>
            <a:pathLst>
              <a:path w="118706" h="106108">
                <a:moveTo>
                  <a:pt x="0" y="106108"/>
                </a:moveTo>
                <a:lnTo>
                  <a:pt x="107924" y="72669"/>
                </a:lnTo>
                <a:lnTo>
                  <a:pt x="112306" y="70523"/>
                </a:lnTo>
                <a:lnTo>
                  <a:pt x="115722" y="67005"/>
                </a:lnTo>
                <a:lnTo>
                  <a:pt x="117855" y="62509"/>
                </a:lnTo>
                <a:lnTo>
                  <a:pt x="118706" y="57492"/>
                </a:lnTo>
                <a:lnTo>
                  <a:pt x="118706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4315824" y="3216622"/>
            <a:ext cx="107924" cy="33337"/>
          </a:xfrm>
          <a:custGeom>
            <a:avLst/>
            <a:gdLst/>
            <a:ahLst/>
            <a:cxnLst/>
            <a:rect l="l" t="t" r="r" b="b"/>
            <a:pathLst>
              <a:path w="107924" h="33337">
                <a:moveTo>
                  <a:pt x="0" y="33337"/>
                </a:moveTo>
                <a:lnTo>
                  <a:pt x="107924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2923426" y="3102396"/>
            <a:ext cx="442899" cy="22440"/>
          </a:xfrm>
          <a:custGeom>
            <a:avLst/>
            <a:gdLst/>
            <a:ahLst/>
            <a:cxnLst/>
            <a:rect l="l" t="t" r="r" b="b"/>
            <a:pathLst>
              <a:path w="442899" h="22440">
                <a:moveTo>
                  <a:pt x="0" y="0"/>
                </a:moveTo>
                <a:lnTo>
                  <a:pt x="17756" y="865"/>
                </a:lnTo>
                <a:lnTo>
                  <a:pt x="33204" y="1619"/>
                </a:lnTo>
                <a:lnTo>
                  <a:pt x="46721" y="2281"/>
                </a:lnTo>
                <a:lnTo>
                  <a:pt x="58689" y="2868"/>
                </a:lnTo>
                <a:lnTo>
                  <a:pt x="69485" y="3402"/>
                </a:lnTo>
                <a:lnTo>
                  <a:pt x="79491" y="3900"/>
                </a:lnTo>
                <a:lnTo>
                  <a:pt x="89084" y="4382"/>
                </a:lnTo>
                <a:lnTo>
                  <a:pt x="98646" y="4867"/>
                </a:lnTo>
                <a:lnTo>
                  <a:pt x="108554" y="5375"/>
                </a:lnTo>
                <a:lnTo>
                  <a:pt x="119189" y="5925"/>
                </a:lnTo>
                <a:lnTo>
                  <a:pt x="130931" y="6535"/>
                </a:lnTo>
                <a:lnTo>
                  <a:pt x="144158" y="7225"/>
                </a:lnTo>
                <a:lnTo>
                  <a:pt x="159251" y="8014"/>
                </a:lnTo>
                <a:lnTo>
                  <a:pt x="176588" y="8921"/>
                </a:lnTo>
                <a:lnTo>
                  <a:pt x="195347" y="9953"/>
                </a:lnTo>
                <a:lnTo>
                  <a:pt x="206548" y="10623"/>
                </a:lnTo>
                <a:lnTo>
                  <a:pt x="216182" y="11213"/>
                </a:lnTo>
                <a:lnTo>
                  <a:pt x="227216" y="11848"/>
                </a:lnTo>
                <a:lnTo>
                  <a:pt x="242615" y="12651"/>
                </a:lnTo>
                <a:lnTo>
                  <a:pt x="258590" y="13425"/>
                </a:lnTo>
                <a:lnTo>
                  <a:pt x="268634" y="13838"/>
                </a:lnTo>
                <a:lnTo>
                  <a:pt x="279714" y="14286"/>
                </a:lnTo>
                <a:lnTo>
                  <a:pt x="290004" y="14744"/>
                </a:lnTo>
                <a:lnTo>
                  <a:pt x="307526" y="15604"/>
                </a:lnTo>
                <a:lnTo>
                  <a:pt x="322417" y="16335"/>
                </a:lnTo>
                <a:lnTo>
                  <a:pt x="335201" y="16964"/>
                </a:lnTo>
                <a:lnTo>
                  <a:pt x="346403" y="17517"/>
                </a:lnTo>
                <a:lnTo>
                  <a:pt x="356544" y="18022"/>
                </a:lnTo>
                <a:lnTo>
                  <a:pt x="366151" y="18503"/>
                </a:lnTo>
                <a:lnTo>
                  <a:pt x="375745" y="18988"/>
                </a:lnTo>
                <a:lnTo>
                  <a:pt x="385852" y="19503"/>
                </a:lnTo>
                <a:lnTo>
                  <a:pt x="396994" y="20074"/>
                </a:lnTo>
                <a:lnTo>
                  <a:pt x="409695" y="20727"/>
                </a:lnTo>
                <a:lnTo>
                  <a:pt x="424480" y="21490"/>
                </a:lnTo>
                <a:lnTo>
                  <a:pt x="441871" y="22387"/>
                </a:lnTo>
                <a:lnTo>
                  <a:pt x="442899" y="2244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3368790" y="3036898"/>
            <a:ext cx="8864" cy="85051"/>
          </a:xfrm>
          <a:custGeom>
            <a:avLst/>
            <a:gdLst/>
            <a:ahLst/>
            <a:cxnLst/>
            <a:rect l="l" t="t" r="r" b="b"/>
            <a:pathLst>
              <a:path w="8864" h="85051">
                <a:moveTo>
                  <a:pt x="0" y="85051"/>
                </a:moveTo>
                <a:lnTo>
                  <a:pt x="3632" y="77673"/>
                </a:lnTo>
                <a:lnTo>
                  <a:pt x="3848" y="77139"/>
                </a:lnTo>
                <a:lnTo>
                  <a:pt x="5981" y="69126"/>
                </a:lnTo>
                <a:lnTo>
                  <a:pt x="8013" y="61429"/>
                </a:lnTo>
                <a:lnTo>
                  <a:pt x="7480" y="61112"/>
                </a:lnTo>
                <a:lnTo>
                  <a:pt x="8445" y="52997"/>
                </a:lnTo>
                <a:lnTo>
                  <a:pt x="8864" y="49047"/>
                </a:lnTo>
                <a:lnTo>
                  <a:pt x="8648" y="48933"/>
                </a:lnTo>
                <a:lnTo>
                  <a:pt x="8648" y="44881"/>
                </a:lnTo>
                <a:lnTo>
                  <a:pt x="8718" y="30205"/>
                </a:lnTo>
                <a:lnTo>
                  <a:pt x="8732" y="20208"/>
                </a:lnTo>
                <a:lnTo>
                  <a:pt x="8692" y="8790"/>
                </a:lnTo>
                <a:lnTo>
                  <a:pt x="8648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2690383" y="2520476"/>
            <a:ext cx="774687" cy="520903"/>
          </a:xfrm>
          <a:custGeom>
            <a:avLst/>
            <a:gdLst/>
            <a:ahLst/>
            <a:cxnLst/>
            <a:rect l="l" t="t" r="r" b="b"/>
            <a:pathLst>
              <a:path w="774687" h="520903">
                <a:moveTo>
                  <a:pt x="173492" y="490389"/>
                </a:moveTo>
                <a:lnTo>
                  <a:pt x="774687" y="520903"/>
                </a:lnTo>
                <a:lnTo>
                  <a:pt x="774687" y="34310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2851729" y="3127298"/>
            <a:ext cx="292455" cy="133134"/>
          </a:xfrm>
          <a:custGeom>
            <a:avLst/>
            <a:gdLst/>
            <a:ahLst/>
            <a:cxnLst/>
            <a:rect l="l" t="t" r="r" b="b"/>
            <a:pathLst>
              <a:path w="292455" h="133134">
                <a:moveTo>
                  <a:pt x="292455" y="42633"/>
                </a:moveTo>
                <a:lnTo>
                  <a:pt x="292455" y="0"/>
                </a:lnTo>
              </a:path>
              <a:path w="292455" h="133134">
                <a:moveTo>
                  <a:pt x="12146" y="129375"/>
                </a:moveTo>
                <a:lnTo>
                  <a:pt x="292455" y="426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2897252" y="3012540"/>
            <a:ext cx="108775" cy="107708"/>
          </a:xfrm>
          <a:custGeom>
            <a:avLst/>
            <a:gdLst/>
            <a:ahLst/>
            <a:cxnLst/>
            <a:rect l="l" t="t" r="r" b="b"/>
            <a:pathLst>
              <a:path w="108775" h="107708">
                <a:moveTo>
                  <a:pt x="101612" y="107378"/>
                </a:moveTo>
                <a:lnTo>
                  <a:pt x="108775" y="107708"/>
                </a:lnTo>
                <a:lnTo>
                  <a:pt x="65925" y="105778"/>
                </a:lnTo>
                <a:lnTo>
                  <a:pt x="31953" y="94564"/>
                </a:lnTo>
                <a:lnTo>
                  <a:pt x="12179" y="78105"/>
                </a:lnTo>
                <a:lnTo>
                  <a:pt x="2667" y="61226"/>
                </a:lnTo>
                <a:lnTo>
                  <a:pt x="0" y="44869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3366331" y="3118106"/>
            <a:ext cx="21475" cy="6731"/>
          </a:xfrm>
          <a:custGeom>
            <a:avLst/>
            <a:gdLst/>
            <a:ahLst/>
            <a:cxnLst/>
            <a:rect l="l" t="t" r="r" b="b"/>
            <a:pathLst>
              <a:path w="21475" h="6731">
                <a:moveTo>
                  <a:pt x="0" y="6730"/>
                </a:moveTo>
                <a:lnTo>
                  <a:pt x="21475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3006025" y="3120242"/>
            <a:ext cx="362762" cy="15379"/>
          </a:xfrm>
          <a:custGeom>
            <a:avLst/>
            <a:gdLst/>
            <a:ahLst/>
            <a:cxnLst/>
            <a:rect l="l" t="t" r="r" b="b"/>
            <a:pathLst>
              <a:path w="362762" h="15379">
                <a:moveTo>
                  <a:pt x="0" y="0"/>
                </a:moveTo>
                <a:lnTo>
                  <a:pt x="345770" y="15379"/>
                </a:lnTo>
                <a:lnTo>
                  <a:pt x="351434" y="14643"/>
                </a:lnTo>
                <a:lnTo>
                  <a:pt x="362762" y="170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3017992" y="3120884"/>
            <a:ext cx="333806" cy="16344"/>
          </a:xfrm>
          <a:custGeom>
            <a:avLst/>
            <a:gdLst/>
            <a:ahLst/>
            <a:cxnLst/>
            <a:rect l="l" t="t" r="r" b="b"/>
            <a:pathLst>
              <a:path w="333806" h="16344">
                <a:moveTo>
                  <a:pt x="0" y="0"/>
                </a:moveTo>
                <a:lnTo>
                  <a:pt x="322592" y="16344"/>
                </a:lnTo>
                <a:lnTo>
                  <a:pt x="333806" y="1474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3033059" y="2233471"/>
            <a:ext cx="15494" cy="4800"/>
          </a:xfrm>
          <a:custGeom>
            <a:avLst/>
            <a:gdLst/>
            <a:ahLst/>
            <a:cxnLst/>
            <a:rect l="l" t="t" r="r" b="b"/>
            <a:pathLst>
              <a:path w="15493" h="4800">
                <a:moveTo>
                  <a:pt x="15493" y="0"/>
                </a:moveTo>
                <a:lnTo>
                  <a:pt x="0" y="480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3357463" y="3125481"/>
            <a:ext cx="30353" cy="9398"/>
          </a:xfrm>
          <a:custGeom>
            <a:avLst/>
            <a:gdLst/>
            <a:ahLst/>
            <a:cxnLst/>
            <a:rect l="l" t="t" r="r" b="b"/>
            <a:pathLst>
              <a:path w="30352" h="9398">
                <a:moveTo>
                  <a:pt x="0" y="9398"/>
                </a:moveTo>
                <a:lnTo>
                  <a:pt x="30353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3387811" y="3036580"/>
            <a:ext cx="92964" cy="255803"/>
          </a:xfrm>
          <a:custGeom>
            <a:avLst/>
            <a:gdLst/>
            <a:ahLst/>
            <a:cxnLst/>
            <a:rect l="l" t="t" r="r" b="b"/>
            <a:pathLst>
              <a:path w="92963" h="255803">
                <a:moveTo>
                  <a:pt x="0" y="850"/>
                </a:moveTo>
                <a:lnTo>
                  <a:pt x="0" y="251104"/>
                </a:lnTo>
                <a:lnTo>
                  <a:pt x="92964" y="255803"/>
                </a:lnTo>
                <a:lnTo>
                  <a:pt x="92964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3465064" y="2959533"/>
            <a:ext cx="264668" cy="81851"/>
          </a:xfrm>
          <a:custGeom>
            <a:avLst/>
            <a:gdLst/>
            <a:ahLst/>
            <a:cxnLst/>
            <a:rect l="l" t="t" r="r" b="b"/>
            <a:pathLst>
              <a:path w="264667" h="81851">
                <a:moveTo>
                  <a:pt x="0" y="81851"/>
                </a:moveTo>
                <a:lnTo>
                  <a:pt x="264668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3480771" y="3272621"/>
            <a:ext cx="63893" cy="19761"/>
          </a:xfrm>
          <a:custGeom>
            <a:avLst/>
            <a:gdLst/>
            <a:ahLst/>
            <a:cxnLst/>
            <a:rect l="l" t="t" r="r" b="b"/>
            <a:pathLst>
              <a:path w="63893" h="19761">
                <a:moveTo>
                  <a:pt x="0" y="19761"/>
                </a:moveTo>
                <a:lnTo>
                  <a:pt x="63893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3660604" y="3204225"/>
            <a:ext cx="105257" cy="32486"/>
          </a:xfrm>
          <a:custGeom>
            <a:avLst/>
            <a:gdLst/>
            <a:ahLst/>
            <a:cxnLst/>
            <a:rect l="l" t="t" r="r" b="b"/>
            <a:pathLst>
              <a:path w="105257" h="32486">
                <a:moveTo>
                  <a:pt x="0" y="32486"/>
                </a:moveTo>
                <a:lnTo>
                  <a:pt x="105257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3841611" y="2476132"/>
            <a:ext cx="0" cy="16459"/>
          </a:xfrm>
          <a:custGeom>
            <a:avLst/>
            <a:gdLst/>
            <a:ahLst/>
            <a:cxnLst/>
            <a:rect l="l" t="t" r="r" b="b"/>
            <a:pathLst>
              <a:path h="16459">
                <a:moveTo>
                  <a:pt x="0" y="0"/>
                </a:moveTo>
                <a:lnTo>
                  <a:pt x="0" y="1645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3716168" y="3232325"/>
            <a:ext cx="46482" cy="5029"/>
          </a:xfrm>
          <a:custGeom>
            <a:avLst/>
            <a:gdLst/>
            <a:ahLst/>
            <a:cxnLst/>
            <a:rect l="l" t="t" r="r" b="b"/>
            <a:pathLst>
              <a:path w="46482" h="5029">
                <a:moveTo>
                  <a:pt x="0" y="3314"/>
                </a:moveTo>
                <a:lnTo>
                  <a:pt x="2565" y="4063"/>
                </a:lnTo>
                <a:lnTo>
                  <a:pt x="5448" y="4381"/>
                </a:lnTo>
                <a:lnTo>
                  <a:pt x="8648" y="4813"/>
                </a:lnTo>
                <a:lnTo>
                  <a:pt x="12077" y="4914"/>
                </a:lnTo>
                <a:lnTo>
                  <a:pt x="20193" y="4914"/>
                </a:lnTo>
                <a:lnTo>
                  <a:pt x="28422" y="4597"/>
                </a:lnTo>
                <a:lnTo>
                  <a:pt x="31305" y="4495"/>
                </a:lnTo>
                <a:lnTo>
                  <a:pt x="34188" y="3848"/>
                </a:lnTo>
                <a:lnTo>
                  <a:pt x="38150" y="3098"/>
                </a:lnTo>
                <a:lnTo>
                  <a:pt x="41998" y="2031"/>
                </a:lnTo>
                <a:lnTo>
                  <a:pt x="44234" y="1282"/>
                </a:lnTo>
                <a:lnTo>
                  <a:pt x="44450" y="1282"/>
                </a:lnTo>
                <a:lnTo>
                  <a:pt x="46482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3715957" y="3229446"/>
            <a:ext cx="46266" cy="5016"/>
          </a:xfrm>
          <a:custGeom>
            <a:avLst/>
            <a:gdLst/>
            <a:ahLst/>
            <a:cxnLst/>
            <a:rect l="l" t="t" r="r" b="b"/>
            <a:pathLst>
              <a:path w="46266" h="5016">
                <a:moveTo>
                  <a:pt x="46266" y="1600"/>
                </a:moveTo>
                <a:lnTo>
                  <a:pt x="43916" y="965"/>
                </a:lnTo>
                <a:lnTo>
                  <a:pt x="41351" y="634"/>
                </a:lnTo>
                <a:lnTo>
                  <a:pt x="34836" y="101"/>
                </a:lnTo>
                <a:lnTo>
                  <a:pt x="28206" y="0"/>
                </a:lnTo>
                <a:lnTo>
                  <a:pt x="23291" y="0"/>
                </a:lnTo>
                <a:lnTo>
                  <a:pt x="18275" y="419"/>
                </a:lnTo>
                <a:lnTo>
                  <a:pt x="15392" y="634"/>
                </a:lnTo>
                <a:lnTo>
                  <a:pt x="12395" y="1168"/>
                </a:lnTo>
                <a:lnTo>
                  <a:pt x="8432" y="1917"/>
                </a:lnTo>
                <a:lnTo>
                  <a:pt x="4483" y="2984"/>
                </a:lnTo>
                <a:lnTo>
                  <a:pt x="2247" y="3733"/>
                </a:lnTo>
                <a:lnTo>
                  <a:pt x="2031" y="3733"/>
                </a:lnTo>
                <a:lnTo>
                  <a:pt x="0" y="501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3716168" y="3235639"/>
            <a:ext cx="46482" cy="5245"/>
          </a:xfrm>
          <a:custGeom>
            <a:avLst/>
            <a:gdLst/>
            <a:ahLst/>
            <a:cxnLst/>
            <a:rect l="l" t="t" r="r" b="b"/>
            <a:pathLst>
              <a:path w="46482" h="5245">
                <a:moveTo>
                  <a:pt x="46482" y="0"/>
                </a:moveTo>
                <a:lnTo>
                  <a:pt x="44983" y="1066"/>
                </a:lnTo>
                <a:lnTo>
                  <a:pt x="43167" y="1714"/>
                </a:lnTo>
                <a:lnTo>
                  <a:pt x="38785" y="2997"/>
                </a:lnTo>
                <a:lnTo>
                  <a:pt x="34188" y="3848"/>
                </a:lnTo>
                <a:lnTo>
                  <a:pt x="28956" y="4699"/>
                </a:lnTo>
                <a:lnTo>
                  <a:pt x="23622" y="4914"/>
                </a:lnTo>
                <a:lnTo>
                  <a:pt x="17310" y="5245"/>
                </a:lnTo>
                <a:lnTo>
                  <a:pt x="11010" y="4813"/>
                </a:lnTo>
                <a:lnTo>
                  <a:pt x="6311" y="4597"/>
                </a:lnTo>
                <a:lnTo>
                  <a:pt x="1701" y="3848"/>
                </a:lnTo>
                <a:lnTo>
                  <a:pt x="850" y="3733"/>
                </a:lnTo>
                <a:lnTo>
                  <a:pt x="635" y="3733"/>
                </a:lnTo>
                <a:lnTo>
                  <a:pt x="0" y="331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3723542" y="3230196"/>
            <a:ext cx="31305" cy="4483"/>
          </a:xfrm>
          <a:custGeom>
            <a:avLst/>
            <a:gdLst/>
            <a:ahLst/>
            <a:cxnLst/>
            <a:rect l="l" t="t" r="r" b="b"/>
            <a:pathLst>
              <a:path w="31305" h="4483">
                <a:moveTo>
                  <a:pt x="0" y="4483"/>
                </a:moveTo>
                <a:lnTo>
                  <a:pt x="2032" y="3416"/>
                </a:lnTo>
                <a:lnTo>
                  <a:pt x="4381" y="2666"/>
                </a:lnTo>
                <a:lnTo>
                  <a:pt x="8648" y="1384"/>
                </a:lnTo>
                <a:lnTo>
                  <a:pt x="8763" y="1168"/>
                </a:lnTo>
                <a:lnTo>
                  <a:pt x="13144" y="749"/>
                </a:lnTo>
                <a:lnTo>
                  <a:pt x="18910" y="0"/>
                </a:lnTo>
                <a:lnTo>
                  <a:pt x="19126" y="101"/>
                </a:lnTo>
                <a:lnTo>
                  <a:pt x="25107" y="317"/>
                </a:lnTo>
                <a:lnTo>
                  <a:pt x="28105" y="419"/>
                </a:lnTo>
                <a:lnTo>
                  <a:pt x="28422" y="533"/>
                </a:lnTo>
                <a:lnTo>
                  <a:pt x="31305" y="126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3723544" y="3232223"/>
            <a:ext cx="31305" cy="4165"/>
          </a:xfrm>
          <a:custGeom>
            <a:avLst/>
            <a:gdLst/>
            <a:ahLst/>
            <a:cxnLst/>
            <a:rect l="l" t="t" r="r" b="b"/>
            <a:pathLst>
              <a:path w="31305" h="4165">
                <a:moveTo>
                  <a:pt x="31305" y="0"/>
                </a:moveTo>
                <a:lnTo>
                  <a:pt x="29273" y="1066"/>
                </a:lnTo>
                <a:lnTo>
                  <a:pt x="27025" y="1816"/>
                </a:lnTo>
                <a:lnTo>
                  <a:pt x="24041" y="2781"/>
                </a:lnTo>
                <a:lnTo>
                  <a:pt x="20827" y="3314"/>
                </a:lnTo>
                <a:lnTo>
                  <a:pt x="18376" y="3733"/>
                </a:lnTo>
                <a:lnTo>
                  <a:pt x="15913" y="3949"/>
                </a:lnTo>
                <a:lnTo>
                  <a:pt x="12928" y="4165"/>
                </a:lnTo>
                <a:lnTo>
                  <a:pt x="9829" y="4165"/>
                </a:lnTo>
                <a:lnTo>
                  <a:pt x="6616" y="4165"/>
                </a:lnTo>
                <a:lnTo>
                  <a:pt x="3416" y="3848"/>
                </a:lnTo>
                <a:lnTo>
                  <a:pt x="1701" y="3632"/>
                </a:lnTo>
                <a:lnTo>
                  <a:pt x="0" y="309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3728034" y="3233606"/>
            <a:ext cx="22542" cy="2565"/>
          </a:xfrm>
          <a:custGeom>
            <a:avLst/>
            <a:gdLst/>
            <a:ahLst/>
            <a:cxnLst/>
            <a:rect l="l" t="t" r="r" b="b"/>
            <a:pathLst>
              <a:path w="22542" h="2565">
                <a:moveTo>
                  <a:pt x="22542" y="431"/>
                </a:moveTo>
                <a:lnTo>
                  <a:pt x="19761" y="114"/>
                </a:lnTo>
                <a:lnTo>
                  <a:pt x="16979" y="114"/>
                </a:lnTo>
                <a:lnTo>
                  <a:pt x="12814" y="215"/>
                </a:lnTo>
                <a:lnTo>
                  <a:pt x="12712" y="0"/>
                </a:lnTo>
                <a:lnTo>
                  <a:pt x="8648" y="647"/>
                </a:lnTo>
                <a:lnTo>
                  <a:pt x="4267" y="1181"/>
                </a:lnTo>
                <a:lnTo>
                  <a:pt x="0" y="256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3815541" y="3240660"/>
            <a:ext cx="28524" cy="1397"/>
          </a:xfrm>
          <a:custGeom>
            <a:avLst/>
            <a:gdLst/>
            <a:ahLst/>
            <a:cxnLst/>
            <a:rect l="l" t="t" r="r" b="b"/>
            <a:pathLst>
              <a:path w="28524" h="1397">
                <a:moveTo>
                  <a:pt x="0" y="965"/>
                </a:moveTo>
                <a:lnTo>
                  <a:pt x="7581" y="1397"/>
                </a:lnTo>
                <a:lnTo>
                  <a:pt x="15278" y="1397"/>
                </a:lnTo>
                <a:lnTo>
                  <a:pt x="19977" y="1282"/>
                </a:lnTo>
                <a:lnTo>
                  <a:pt x="24688" y="749"/>
                </a:lnTo>
                <a:lnTo>
                  <a:pt x="26606" y="533"/>
                </a:lnTo>
                <a:lnTo>
                  <a:pt x="28524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3815546" y="3240131"/>
            <a:ext cx="28524" cy="1066"/>
          </a:xfrm>
          <a:custGeom>
            <a:avLst/>
            <a:gdLst/>
            <a:ahLst/>
            <a:cxnLst/>
            <a:rect l="l" t="t" r="r" b="b"/>
            <a:pathLst>
              <a:path w="28524" h="1066">
                <a:moveTo>
                  <a:pt x="28524" y="533"/>
                </a:moveTo>
                <a:lnTo>
                  <a:pt x="24891" y="101"/>
                </a:lnTo>
                <a:lnTo>
                  <a:pt x="21043" y="101"/>
                </a:lnTo>
                <a:lnTo>
                  <a:pt x="18795" y="215"/>
                </a:lnTo>
                <a:lnTo>
                  <a:pt x="18694" y="635"/>
                </a:lnTo>
                <a:lnTo>
                  <a:pt x="16344" y="850"/>
                </a:lnTo>
                <a:lnTo>
                  <a:pt x="13246" y="1066"/>
                </a:lnTo>
                <a:lnTo>
                  <a:pt x="10147" y="965"/>
                </a:lnTo>
                <a:lnTo>
                  <a:pt x="5118" y="749"/>
                </a:lnTo>
                <a:lnTo>
                  <a:pt x="0" y="21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4213782" y="3260967"/>
            <a:ext cx="37934" cy="1917"/>
          </a:xfrm>
          <a:custGeom>
            <a:avLst/>
            <a:gdLst/>
            <a:ahLst/>
            <a:cxnLst/>
            <a:rect l="l" t="t" r="r" b="b"/>
            <a:pathLst>
              <a:path w="37934" h="1917">
                <a:moveTo>
                  <a:pt x="0" y="0"/>
                </a:moveTo>
                <a:lnTo>
                  <a:pt x="1181" y="317"/>
                </a:lnTo>
                <a:lnTo>
                  <a:pt x="2451" y="533"/>
                </a:lnTo>
                <a:lnTo>
                  <a:pt x="4279" y="965"/>
                </a:lnTo>
                <a:lnTo>
                  <a:pt x="6197" y="1066"/>
                </a:lnTo>
                <a:lnTo>
                  <a:pt x="12712" y="1485"/>
                </a:lnTo>
                <a:lnTo>
                  <a:pt x="19126" y="1701"/>
                </a:lnTo>
                <a:lnTo>
                  <a:pt x="24472" y="1816"/>
                </a:lnTo>
                <a:lnTo>
                  <a:pt x="29806" y="1485"/>
                </a:lnTo>
                <a:lnTo>
                  <a:pt x="33870" y="1181"/>
                </a:lnTo>
                <a:lnTo>
                  <a:pt x="37934" y="43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4213778" y="3264274"/>
            <a:ext cx="37934" cy="1714"/>
          </a:xfrm>
          <a:custGeom>
            <a:avLst/>
            <a:gdLst/>
            <a:ahLst/>
            <a:cxnLst/>
            <a:rect l="l" t="t" r="r" b="b"/>
            <a:pathLst>
              <a:path w="37934" h="1714">
                <a:moveTo>
                  <a:pt x="37934" y="431"/>
                </a:moveTo>
                <a:lnTo>
                  <a:pt x="36017" y="863"/>
                </a:lnTo>
                <a:lnTo>
                  <a:pt x="33985" y="1066"/>
                </a:lnTo>
                <a:lnTo>
                  <a:pt x="29387" y="1612"/>
                </a:lnTo>
                <a:lnTo>
                  <a:pt x="24688" y="1714"/>
                </a:lnTo>
                <a:lnTo>
                  <a:pt x="15494" y="1714"/>
                </a:lnTo>
                <a:lnTo>
                  <a:pt x="6197" y="1066"/>
                </a:lnTo>
                <a:lnTo>
                  <a:pt x="3200" y="863"/>
                </a:lnTo>
                <a:lnTo>
                  <a:pt x="2997" y="863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4221373" y="3260327"/>
            <a:ext cx="30340" cy="1600"/>
          </a:xfrm>
          <a:custGeom>
            <a:avLst/>
            <a:gdLst/>
            <a:ahLst/>
            <a:cxnLst/>
            <a:rect l="l" t="t" r="r" b="b"/>
            <a:pathLst>
              <a:path w="30340" h="1600">
                <a:moveTo>
                  <a:pt x="30340" y="1066"/>
                </a:moveTo>
                <a:lnTo>
                  <a:pt x="26708" y="533"/>
                </a:lnTo>
                <a:lnTo>
                  <a:pt x="26492" y="533"/>
                </a:lnTo>
                <a:lnTo>
                  <a:pt x="22860" y="634"/>
                </a:lnTo>
                <a:lnTo>
                  <a:pt x="19113" y="749"/>
                </a:lnTo>
                <a:lnTo>
                  <a:pt x="19011" y="1282"/>
                </a:lnTo>
                <a:lnTo>
                  <a:pt x="15278" y="1384"/>
                </a:lnTo>
                <a:lnTo>
                  <a:pt x="11531" y="1600"/>
                </a:lnTo>
                <a:lnTo>
                  <a:pt x="7683" y="1282"/>
                </a:lnTo>
                <a:lnTo>
                  <a:pt x="4800" y="1168"/>
                </a:lnTo>
                <a:lnTo>
                  <a:pt x="1917" y="749"/>
                </a:lnTo>
                <a:lnTo>
                  <a:pt x="1066" y="634"/>
                </a:lnTo>
                <a:lnTo>
                  <a:pt x="850" y="533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4221369" y="3256160"/>
            <a:ext cx="48183" cy="4165"/>
          </a:xfrm>
          <a:custGeom>
            <a:avLst/>
            <a:gdLst/>
            <a:ahLst/>
            <a:cxnLst/>
            <a:rect l="l" t="t" r="r" b="b"/>
            <a:pathLst>
              <a:path w="48183" h="4165">
                <a:moveTo>
                  <a:pt x="0" y="4165"/>
                </a:moveTo>
                <a:lnTo>
                  <a:pt x="1066" y="3733"/>
                </a:lnTo>
                <a:lnTo>
                  <a:pt x="2247" y="3416"/>
                </a:lnTo>
                <a:lnTo>
                  <a:pt x="3733" y="3098"/>
                </a:lnTo>
                <a:lnTo>
                  <a:pt x="5448" y="2984"/>
                </a:lnTo>
                <a:lnTo>
                  <a:pt x="18924" y="2395"/>
                </a:lnTo>
                <a:lnTo>
                  <a:pt x="29284" y="1931"/>
                </a:lnTo>
                <a:lnTo>
                  <a:pt x="37287" y="1384"/>
                </a:lnTo>
                <a:lnTo>
                  <a:pt x="42735" y="952"/>
                </a:lnTo>
                <a:lnTo>
                  <a:pt x="48183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4263040" y="3265994"/>
            <a:ext cx="29921" cy="2032"/>
          </a:xfrm>
          <a:custGeom>
            <a:avLst/>
            <a:gdLst/>
            <a:ahLst/>
            <a:cxnLst/>
            <a:rect l="l" t="t" r="r" b="b"/>
            <a:pathLst>
              <a:path w="29921" h="2032">
                <a:moveTo>
                  <a:pt x="0" y="1701"/>
                </a:moveTo>
                <a:lnTo>
                  <a:pt x="2451" y="2032"/>
                </a:lnTo>
                <a:lnTo>
                  <a:pt x="4914" y="1917"/>
                </a:lnTo>
                <a:lnTo>
                  <a:pt x="16027" y="1600"/>
                </a:lnTo>
                <a:lnTo>
                  <a:pt x="27139" y="952"/>
                </a:lnTo>
                <a:lnTo>
                  <a:pt x="28422" y="850"/>
                </a:lnTo>
                <a:lnTo>
                  <a:pt x="28740" y="736"/>
                </a:lnTo>
                <a:lnTo>
                  <a:pt x="29921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4263039" y="3262674"/>
            <a:ext cx="29921" cy="2032"/>
          </a:xfrm>
          <a:custGeom>
            <a:avLst/>
            <a:gdLst/>
            <a:ahLst/>
            <a:cxnLst/>
            <a:rect l="l" t="t" r="r" b="b"/>
            <a:pathLst>
              <a:path w="29921" h="2032">
                <a:moveTo>
                  <a:pt x="29921" y="0"/>
                </a:moveTo>
                <a:lnTo>
                  <a:pt x="28854" y="749"/>
                </a:lnTo>
                <a:lnTo>
                  <a:pt x="28422" y="850"/>
                </a:lnTo>
                <a:lnTo>
                  <a:pt x="27139" y="965"/>
                </a:lnTo>
                <a:lnTo>
                  <a:pt x="16141" y="1714"/>
                </a:lnTo>
                <a:lnTo>
                  <a:pt x="4914" y="1930"/>
                </a:lnTo>
                <a:lnTo>
                  <a:pt x="2463" y="2032"/>
                </a:lnTo>
                <a:lnTo>
                  <a:pt x="0" y="171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2706309" y="3284470"/>
            <a:ext cx="1348905" cy="121500"/>
          </a:xfrm>
          <a:custGeom>
            <a:avLst/>
            <a:gdLst/>
            <a:ahLst/>
            <a:cxnLst/>
            <a:rect l="l" t="t" r="r" b="b"/>
            <a:pathLst>
              <a:path w="1348905" h="121500">
                <a:moveTo>
                  <a:pt x="1348905" y="68707"/>
                </a:moveTo>
                <a:lnTo>
                  <a:pt x="157566" y="8025"/>
                </a:lnTo>
              </a:path>
              <a:path w="1348905" h="121500">
                <a:moveTo>
                  <a:pt x="1265237" y="117221"/>
                </a:moveTo>
                <a:lnTo>
                  <a:pt x="1348905" y="121500"/>
                </a:lnTo>
                <a:lnTo>
                  <a:pt x="1348905" y="6870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2770201" y="3340785"/>
            <a:ext cx="613435" cy="31089"/>
          </a:xfrm>
          <a:custGeom>
            <a:avLst/>
            <a:gdLst/>
            <a:ahLst/>
            <a:cxnLst/>
            <a:rect l="l" t="t" r="r" b="b"/>
            <a:pathLst>
              <a:path w="613435" h="31089">
                <a:moveTo>
                  <a:pt x="93673" y="4748"/>
                </a:moveTo>
                <a:lnTo>
                  <a:pt x="613435" y="31089"/>
                </a:lnTo>
                <a:lnTo>
                  <a:pt x="93673" y="474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3144187" y="3151653"/>
            <a:ext cx="243624" cy="12395"/>
          </a:xfrm>
          <a:custGeom>
            <a:avLst/>
            <a:gdLst/>
            <a:ahLst/>
            <a:cxnLst/>
            <a:rect l="l" t="t" r="r" b="b"/>
            <a:pathLst>
              <a:path w="243624" h="12395">
                <a:moveTo>
                  <a:pt x="0" y="0"/>
                </a:moveTo>
                <a:lnTo>
                  <a:pt x="243624" y="1239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3333314" y="3369315"/>
            <a:ext cx="46380" cy="3416"/>
          </a:xfrm>
          <a:custGeom>
            <a:avLst/>
            <a:gdLst/>
            <a:ahLst/>
            <a:cxnLst/>
            <a:rect l="l" t="t" r="r" b="b"/>
            <a:pathLst>
              <a:path w="46380" h="3416">
                <a:moveTo>
                  <a:pt x="0" y="0"/>
                </a:moveTo>
                <a:lnTo>
                  <a:pt x="0" y="1066"/>
                </a:lnTo>
                <a:lnTo>
                  <a:pt x="46380" y="341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3429267" y="3374229"/>
            <a:ext cx="498792" cy="25323"/>
          </a:xfrm>
          <a:custGeom>
            <a:avLst/>
            <a:gdLst/>
            <a:ahLst/>
            <a:cxnLst/>
            <a:rect l="l" t="t" r="r" b="b"/>
            <a:pathLst>
              <a:path w="498792" h="25323">
                <a:moveTo>
                  <a:pt x="0" y="0"/>
                </a:moveTo>
                <a:lnTo>
                  <a:pt x="498792" y="2532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3430339" y="3375303"/>
            <a:ext cx="73406" cy="3733"/>
          </a:xfrm>
          <a:custGeom>
            <a:avLst/>
            <a:gdLst/>
            <a:ahLst/>
            <a:cxnLst/>
            <a:rect l="l" t="t" r="r" b="b"/>
            <a:pathLst>
              <a:path w="73405" h="3733">
                <a:moveTo>
                  <a:pt x="73405" y="2667"/>
                </a:moveTo>
                <a:lnTo>
                  <a:pt x="73405" y="3733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3503745" y="3378186"/>
            <a:ext cx="2882" cy="850"/>
          </a:xfrm>
          <a:custGeom>
            <a:avLst/>
            <a:gdLst/>
            <a:ahLst/>
            <a:cxnLst/>
            <a:rect l="l" t="t" r="r" b="b"/>
            <a:pathLst>
              <a:path w="2882" h="850">
                <a:moveTo>
                  <a:pt x="0" y="850"/>
                </a:moveTo>
                <a:lnTo>
                  <a:pt x="2882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3762218" y="3231048"/>
            <a:ext cx="431" cy="1282"/>
          </a:xfrm>
          <a:custGeom>
            <a:avLst/>
            <a:gdLst/>
            <a:ahLst/>
            <a:cxnLst/>
            <a:rect l="l" t="t" r="r" b="b"/>
            <a:pathLst>
              <a:path w="431" h="1282">
                <a:moveTo>
                  <a:pt x="431" y="1282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3715953" y="3234466"/>
            <a:ext cx="215" cy="1181"/>
          </a:xfrm>
          <a:custGeom>
            <a:avLst/>
            <a:gdLst/>
            <a:ahLst/>
            <a:cxnLst/>
            <a:rect l="l" t="t" r="r" b="b"/>
            <a:pathLst>
              <a:path w="215" h="1181">
                <a:moveTo>
                  <a:pt x="0" y="0"/>
                </a:moveTo>
                <a:lnTo>
                  <a:pt x="215" y="118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3762650" y="3232331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3715952" y="3234470"/>
            <a:ext cx="215" cy="4483"/>
          </a:xfrm>
          <a:custGeom>
            <a:avLst/>
            <a:gdLst/>
            <a:ahLst/>
            <a:cxnLst/>
            <a:rect l="l" t="t" r="r" b="b"/>
            <a:pathLst>
              <a:path w="215" h="4483">
                <a:moveTo>
                  <a:pt x="215" y="4483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3754850" y="323147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3723542" y="3234684"/>
            <a:ext cx="0" cy="635"/>
          </a:xfrm>
          <a:custGeom>
            <a:avLst/>
            <a:gdLst/>
            <a:ahLst/>
            <a:cxnLst/>
            <a:rect l="l" t="t" r="r" b="b"/>
            <a:pathLst>
              <a:path h="635">
                <a:moveTo>
                  <a:pt x="0" y="634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3761585" y="3235747"/>
            <a:ext cx="10680" cy="3632"/>
          </a:xfrm>
          <a:custGeom>
            <a:avLst/>
            <a:gdLst/>
            <a:ahLst/>
            <a:cxnLst/>
            <a:rect l="l" t="t" r="r" b="b"/>
            <a:pathLst>
              <a:path w="10680" h="3632">
                <a:moveTo>
                  <a:pt x="10680" y="3632"/>
                </a:moveTo>
                <a:lnTo>
                  <a:pt x="2235" y="2781"/>
                </a:lnTo>
                <a:lnTo>
                  <a:pt x="749" y="2349"/>
                </a:lnTo>
                <a:lnTo>
                  <a:pt x="0" y="1714"/>
                </a:lnTo>
                <a:lnTo>
                  <a:pt x="1066" y="1066"/>
                </a:lnTo>
                <a:lnTo>
                  <a:pt x="3517" y="533"/>
                </a:lnTo>
                <a:lnTo>
                  <a:pt x="1068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3761578" y="3237458"/>
            <a:ext cx="10680" cy="5232"/>
          </a:xfrm>
          <a:custGeom>
            <a:avLst/>
            <a:gdLst/>
            <a:ahLst/>
            <a:cxnLst/>
            <a:rect l="l" t="t" r="r" b="b"/>
            <a:pathLst>
              <a:path w="10680" h="5232">
                <a:moveTo>
                  <a:pt x="0" y="0"/>
                </a:moveTo>
                <a:lnTo>
                  <a:pt x="0" y="3314"/>
                </a:lnTo>
                <a:lnTo>
                  <a:pt x="647" y="3949"/>
                </a:lnTo>
                <a:lnTo>
                  <a:pt x="5981" y="4914"/>
                </a:lnTo>
                <a:lnTo>
                  <a:pt x="10680" y="523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3768841" y="3234469"/>
            <a:ext cx="3530" cy="1498"/>
          </a:xfrm>
          <a:custGeom>
            <a:avLst/>
            <a:gdLst/>
            <a:ahLst/>
            <a:cxnLst/>
            <a:rect l="l" t="t" r="r" b="b"/>
            <a:pathLst>
              <a:path w="3530" h="1498">
                <a:moveTo>
                  <a:pt x="3530" y="850"/>
                </a:moveTo>
                <a:lnTo>
                  <a:pt x="0" y="0"/>
                </a:lnTo>
                <a:lnTo>
                  <a:pt x="0" y="149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3769598" y="3236713"/>
            <a:ext cx="2667" cy="1600"/>
          </a:xfrm>
          <a:custGeom>
            <a:avLst/>
            <a:gdLst/>
            <a:ahLst/>
            <a:cxnLst/>
            <a:rect l="l" t="t" r="r" b="b"/>
            <a:pathLst>
              <a:path w="2666" h="1600">
                <a:moveTo>
                  <a:pt x="2666" y="1600"/>
                </a:moveTo>
                <a:lnTo>
                  <a:pt x="0" y="850"/>
                </a:lnTo>
                <a:lnTo>
                  <a:pt x="2451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3768845" y="3232980"/>
            <a:ext cx="3530" cy="1485"/>
          </a:xfrm>
          <a:custGeom>
            <a:avLst/>
            <a:gdLst/>
            <a:ahLst/>
            <a:cxnLst/>
            <a:rect l="l" t="t" r="r" b="b"/>
            <a:pathLst>
              <a:path w="3530" h="1485">
                <a:moveTo>
                  <a:pt x="0" y="1485"/>
                </a:moveTo>
                <a:lnTo>
                  <a:pt x="431" y="736"/>
                </a:lnTo>
                <a:lnTo>
                  <a:pt x="353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3815541" y="3234463"/>
            <a:ext cx="33655" cy="3098"/>
          </a:xfrm>
          <a:custGeom>
            <a:avLst/>
            <a:gdLst/>
            <a:ahLst/>
            <a:cxnLst/>
            <a:rect l="l" t="t" r="r" b="b"/>
            <a:pathLst>
              <a:path w="33654" h="3098">
                <a:moveTo>
                  <a:pt x="4914" y="2781"/>
                </a:moveTo>
                <a:lnTo>
                  <a:pt x="4914" y="0"/>
                </a:lnTo>
                <a:lnTo>
                  <a:pt x="33655" y="1384"/>
                </a:lnTo>
                <a:lnTo>
                  <a:pt x="0" y="309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3815534" y="3244725"/>
            <a:ext cx="24688" cy="635"/>
          </a:xfrm>
          <a:custGeom>
            <a:avLst/>
            <a:gdLst/>
            <a:ahLst/>
            <a:cxnLst/>
            <a:rect l="l" t="t" r="r" b="b"/>
            <a:pathLst>
              <a:path w="24688" h="635">
                <a:moveTo>
                  <a:pt x="24688" y="0"/>
                </a:moveTo>
                <a:lnTo>
                  <a:pt x="15290" y="635"/>
                </a:lnTo>
                <a:lnTo>
                  <a:pt x="0" y="21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3815541" y="3236818"/>
            <a:ext cx="34836" cy="2133"/>
          </a:xfrm>
          <a:custGeom>
            <a:avLst/>
            <a:gdLst/>
            <a:ahLst/>
            <a:cxnLst/>
            <a:rect l="l" t="t" r="r" b="b"/>
            <a:pathLst>
              <a:path w="34836" h="2133">
                <a:moveTo>
                  <a:pt x="34836" y="0"/>
                </a:moveTo>
                <a:lnTo>
                  <a:pt x="9728" y="1282"/>
                </a:lnTo>
                <a:lnTo>
                  <a:pt x="0" y="21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3820455" y="3233503"/>
            <a:ext cx="29921" cy="1282"/>
          </a:xfrm>
          <a:custGeom>
            <a:avLst/>
            <a:gdLst/>
            <a:ahLst/>
            <a:cxnLst/>
            <a:rect l="l" t="t" r="r" b="b"/>
            <a:pathLst>
              <a:path w="29921" h="1282">
                <a:moveTo>
                  <a:pt x="29921" y="1282"/>
                </a:moveTo>
                <a:lnTo>
                  <a:pt x="2997" y="0"/>
                </a:lnTo>
                <a:lnTo>
                  <a:pt x="0" y="96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3840226" y="3242908"/>
            <a:ext cx="10147" cy="3632"/>
          </a:xfrm>
          <a:custGeom>
            <a:avLst/>
            <a:gdLst/>
            <a:ahLst/>
            <a:cxnLst/>
            <a:rect l="l" t="t" r="r" b="b"/>
            <a:pathLst>
              <a:path w="10147" h="3632">
                <a:moveTo>
                  <a:pt x="6197" y="3632"/>
                </a:moveTo>
                <a:lnTo>
                  <a:pt x="6197" y="317"/>
                </a:lnTo>
                <a:lnTo>
                  <a:pt x="0" y="0"/>
                </a:lnTo>
                <a:lnTo>
                  <a:pt x="0" y="3314"/>
                </a:lnTo>
                <a:lnTo>
                  <a:pt x="6197" y="3632"/>
                </a:lnTo>
                <a:lnTo>
                  <a:pt x="10147" y="299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3846423" y="3242591"/>
            <a:ext cx="3949" cy="635"/>
          </a:xfrm>
          <a:custGeom>
            <a:avLst/>
            <a:gdLst/>
            <a:ahLst/>
            <a:cxnLst/>
            <a:rect l="l" t="t" r="r" b="b"/>
            <a:pathLst>
              <a:path w="3949" h="635">
                <a:moveTo>
                  <a:pt x="0" y="634"/>
                </a:moveTo>
                <a:lnTo>
                  <a:pt x="3949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3840223" y="3241306"/>
            <a:ext cx="10147" cy="1600"/>
          </a:xfrm>
          <a:custGeom>
            <a:avLst/>
            <a:gdLst/>
            <a:ahLst/>
            <a:cxnLst/>
            <a:rect l="l" t="t" r="r" b="b"/>
            <a:pathLst>
              <a:path w="10147" h="1600">
                <a:moveTo>
                  <a:pt x="0" y="1600"/>
                </a:moveTo>
                <a:lnTo>
                  <a:pt x="10147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3842683" y="3240241"/>
            <a:ext cx="7696" cy="317"/>
          </a:xfrm>
          <a:custGeom>
            <a:avLst/>
            <a:gdLst/>
            <a:ahLst/>
            <a:cxnLst/>
            <a:rect l="l" t="t" r="r" b="b"/>
            <a:pathLst>
              <a:path w="7696" h="317">
                <a:moveTo>
                  <a:pt x="0" y="317"/>
                </a:moveTo>
                <a:lnTo>
                  <a:pt x="7696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3844070" y="3240665"/>
            <a:ext cx="0" cy="1600"/>
          </a:xfrm>
          <a:custGeom>
            <a:avLst/>
            <a:gdLst/>
            <a:ahLst/>
            <a:cxnLst/>
            <a:rect l="l" t="t" r="r" b="b"/>
            <a:pathLst>
              <a:path h="1600">
                <a:moveTo>
                  <a:pt x="0" y="0"/>
                </a:moveTo>
                <a:lnTo>
                  <a:pt x="0" y="160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3875589" y="3396879"/>
            <a:ext cx="49580" cy="3530"/>
          </a:xfrm>
          <a:custGeom>
            <a:avLst/>
            <a:gdLst/>
            <a:ahLst/>
            <a:cxnLst/>
            <a:rect l="l" t="t" r="r" b="b"/>
            <a:pathLst>
              <a:path w="49580" h="3530">
                <a:moveTo>
                  <a:pt x="49580" y="3530"/>
                </a:moveTo>
                <a:lnTo>
                  <a:pt x="0" y="1066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3972614" y="3402864"/>
            <a:ext cx="73406" cy="3733"/>
          </a:xfrm>
          <a:custGeom>
            <a:avLst/>
            <a:gdLst/>
            <a:ahLst/>
            <a:cxnLst/>
            <a:rect l="l" t="t" r="r" b="b"/>
            <a:pathLst>
              <a:path w="73405" h="3733">
                <a:moveTo>
                  <a:pt x="0" y="0"/>
                </a:moveTo>
                <a:lnTo>
                  <a:pt x="73406" y="3733"/>
                </a:lnTo>
                <a:lnTo>
                  <a:pt x="73406" y="266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4046024" y="3405639"/>
            <a:ext cx="2882" cy="965"/>
          </a:xfrm>
          <a:custGeom>
            <a:avLst/>
            <a:gdLst/>
            <a:ahLst/>
            <a:cxnLst/>
            <a:rect l="l" t="t" r="r" b="b"/>
            <a:pathLst>
              <a:path w="2882" h="965">
                <a:moveTo>
                  <a:pt x="0" y="965"/>
                </a:moveTo>
                <a:lnTo>
                  <a:pt x="2882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4055211" y="3219719"/>
            <a:ext cx="430403" cy="186245"/>
          </a:xfrm>
          <a:custGeom>
            <a:avLst/>
            <a:gdLst/>
            <a:ahLst/>
            <a:cxnLst/>
            <a:rect l="l" t="t" r="r" b="b"/>
            <a:pathLst>
              <a:path w="430402" h="186245">
                <a:moveTo>
                  <a:pt x="0" y="186245"/>
                </a:moveTo>
                <a:lnTo>
                  <a:pt x="430403" y="53111"/>
                </a:lnTo>
                <a:lnTo>
                  <a:pt x="430403" y="0"/>
                </a:lnTo>
                <a:lnTo>
                  <a:pt x="0" y="13346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4117400" y="3255514"/>
            <a:ext cx="14312" cy="3848"/>
          </a:xfrm>
          <a:custGeom>
            <a:avLst/>
            <a:gdLst/>
            <a:ahLst/>
            <a:cxnLst/>
            <a:rect l="l" t="t" r="r" b="b"/>
            <a:pathLst>
              <a:path w="14312" h="3848">
                <a:moveTo>
                  <a:pt x="0" y="3848"/>
                </a:moveTo>
                <a:lnTo>
                  <a:pt x="14211" y="3314"/>
                </a:lnTo>
                <a:lnTo>
                  <a:pt x="14312" y="0"/>
                </a:lnTo>
                <a:lnTo>
                  <a:pt x="0" y="5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4117404" y="3248898"/>
            <a:ext cx="18592" cy="6616"/>
          </a:xfrm>
          <a:custGeom>
            <a:avLst/>
            <a:gdLst/>
            <a:ahLst/>
            <a:cxnLst/>
            <a:rect l="l" t="t" r="r" b="b"/>
            <a:pathLst>
              <a:path w="18592" h="6616">
                <a:moveTo>
                  <a:pt x="14312" y="6616"/>
                </a:moveTo>
                <a:lnTo>
                  <a:pt x="17094" y="5765"/>
                </a:lnTo>
                <a:lnTo>
                  <a:pt x="0" y="6184"/>
                </a:lnTo>
                <a:lnTo>
                  <a:pt x="18592" y="419"/>
                </a:lnTo>
                <a:lnTo>
                  <a:pt x="10998" y="0"/>
                </a:lnTo>
                <a:lnTo>
                  <a:pt x="0" y="341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4117398" y="3201018"/>
            <a:ext cx="165836" cy="8445"/>
          </a:xfrm>
          <a:custGeom>
            <a:avLst/>
            <a:gdLst/>
            <a:ahLst/>
            <a:cxnLst/>
            <a:rect l="l" t="t" r="r" b="b"/>
            <a:pathLst>
              <a:path w="165836" h="8445">
                <a:moveTo>
                  <a:pt x="165836" y="8445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4131610" y="3254662"/>
            <a:ext cx="2882" cy="4165"/>
          </a:xfrm>
          <a:custGeom>
            <a:avLst/>
            <a:gdLst/>
            <a:ahLst/>
            <a:cxnLst/>
            <a:rect l="l" t="t" r="r" b="b"/>
            <a:pathLst>
              <a:path w="2882" h="4165">
                <a:moveTo>
                  <a:pt x="0" y="4165"/>
                </a:moveTo>
                <a:lnTo>
                  <a:pt x="2882" y="3314"/>
                </a:lnTo>
                <a:lnTo>
                  <a:pt x="2882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4129152" y="3249319"/>
            <a:ext cx="6832" cy="5448"/>
          </a:xfrm>
          <a:custGeom>
            <a:avLst/>
            <a:gdLst/>
            <a:ahLst/>
            <a:cxnLst/>
            <a:rect l="l" t="t" r="r" b="b"/>
            <a:pathLst>
              <a:path w="6832" h="5448">
                <a:moveTo>
                  <a:pt x="0" y="5448"/>
                </a:moveTo>
                <a:lnTo>
                  <a:pt x="6832" y="3314"/>
                </a:lnTo>
                <a:lnTo>
                  <a:pt x="6832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4154686" y="3257872"/>
            <a:ext cx="22237" cy="4267"/>
          </a:xfrm>
          <a:custGeom>
            <a:avLst/>
            <a:gdLst/>
            <a:ahLst/>
            <a:cxnLst/>
            <a:rect l="l" t="t" r="r" b="b"/>
            <a:pathLst>
              <a:path w="22237" h="4267">
                <a:moveTo>
                  <a:pt x="4279" y="634"/>
                </a:moveTo>
                <a:lnTo>
                  <a:pt x="0" y="952"/>
                </a:lnTo>
                <a:lnTo>
                  <a:pt x="0" y="4267"/>
                </a:lnTo>
                <a:lnTo>
                  <a:pt x="22237" y="3301"/>
                </a:lnTo>
                <a:lnTo>
                  <a:pt x="22237" y="0"/>
                </a:lnTo>
                <a:lnTo>
                  <a:pt x="4279" y="63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4149891" y="3251245"/>
            <a:ext cx="31407" cy="7581"/>
          </a:xfrm>
          <a:custGeom>
            <a:avLst/>
            <a:gdLst/>
            <a:ahLst/>
            <a:cxnLst/>
            <a:rect l="l" t="t" r="r" b="b"/>
            <a:pathLst>
              <a:path w="31407" h="7581">
                <a:moveTo>
                  <a:pt x="4800" y="7581"/>
                </a:moveTo>
                <a:lnTo>
                  <a:pt x="0" y="7365"/>
                </a:lnTo>
                <a:lnTo>
                  <a:pt x="23825" y="0"/>
                </a:lnTo>
                <a:lnTo>
                  <a:pt x="31407" y="419"/>
                </a:lnTo>
                <a:lnTo>
                  <a:pt x="31407" y="3733"/>
                </a:lnTo>
                <a:lnTo>
                  <a:pt x="24561" y="576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4149891" y="3258610"/>
            <a:ext cx="4800" cy="3530"/>
          </a:xfrm>
          <a:custGeom>
            <a:avLst/>
            <a:gdLst/>
            <a:ahLst/>
            <a:cxnLst/>
            <a:rect l="l" t="t" r="r" b="b"/>
            <a:pathLst>
              <a:path w="4800" h="3530">
                <a:moveTo>
                  <a:pt x="4800" y="3530"/>
                </a:moveTo>
                <a:lnTo>
                  <a:pt x="0" y="3314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4162708" y="3251669"/>
            <a:ext cx="18592" cy="6197"/>
          </a:xfrm>
          <a:custGeom>
            <a:avLst/>
            <a:gdLst/>
            <a:ahLst/>
            <a:cxnLst/>
            <a:rect l="l" t="t" r="r" b="b"/>
            <a:pathLst>
              <a:path w="18592" h="6197">
                <a:moveTo>
                  <a:pt x="14211" y="6197"/>
                </a:moveTo>
                <a:lnTo>
                  <a:pt x="17094" y="5346"/>
                </a:lnTo>
                <a:lnTo>
                  <a:pt x="0" y="5664"/>
                </a:lnTo>
                <a:lnTo>
                  <a:pt x="18592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4176919" y="3253596"/>
            <a:ext cx="49682" cy="7581"/>
          </a:xfrm>
          <a:custGeom>
            <a:avLst/>
            <a:gdLst/>
            <a:ahLst/>
            <a:cxnLst/>
            <a:rect l="l" t="t" r="r" b="b"/>
            <a:pathLst>
              <a:path w="49682" h="7581">
                <a:moveTo>
                  <a:pt x="2882" y="3416"/>
                </a:moveTo>
                <a:lnTo>
                  <a:pt x="2882" y="6731"/>
                </a:lnTo>
                <a:lnTo>
                  <a:pt x="43383" y="0"/>
                </a:lnTo>
                <a:lnTo>
                  <a:pt x="49682" y="317"/>
                </a:lnTo>
                <a:lnTo>
                  <a:pt x="9194" y="6832"/>
                </a:lnTo>
                <a:lnTo>
                  <a:pt x="2882" y="6731"/>
                </a:lnTo>
                <a:lnTo>
                  <a:pt x="0" y="758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4179802" y="3260326"/>
            <a:ext cx="6311" cy="3416"/>
          </a:xfrm>
          <a:custGeom>
            <a:avLst/>
            <a:gdLst/>
            <a:ahLst/>
            <a:cxnLst/>
            <a:rect l="l" t="t" r="r" b="b"/>
            <a:pathLst>
              <a:path w="6311" h="3416">
                <a:moveTo>
                  <a:pt x="0" y="0"/>
                </a:moveTo>
                <a:lnTo>
                  <a:pt x="101" y="3098"/>
                </a:lnTo>
                <a:lnTo>
                  <a:pt x="6311" y="3416"/>
                </a:lnTo>
                <a:lnTo>
                  <a:pt x="6311" y="10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4186106" y="3258726"/>
            <a:ext cx="32270" cy="5016"/>
          </a:xfrm>
          <a:custGeom>
            <a:avLst/>
            <a:gdLst/>
            <a:ahLst/>
            <a:cxnLst/>
            <a:rect l="l" t="t" r="r" b="b"/>
            <a:pathLst>
              <a:path w="32270" h="5016">
                <a:moveTo>
                  <a:pt x="0" y="5016"/>
                </a:moveTo>
                <a:lnTo>
                  <a:pt x="32270" y="0"/>
                </a:lnTo>
                <a:lnTo>
                  <a:pt x="28422" y="850"/>
                </a:lnTo>
                <a:lnTo>
                  <a:pt x="27139" y="1600"/>
                </a:lnTo>
                <a:lnTo>
                  <a:pt x="27673" y="224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4251713" y="3261394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4213249" y="3260331"/>
            <a:ext cx="533" cy="3949"/>
          </a:xfrm>
          <a:custGeom>
            <a:avLst/>
            <a:gdLst/>
            <a:ahLst/>
            <a:cxnLst/>
            <a:rect l="l" t="t" r="r" b="b"/>
            <a:pathLst>
              <a:path w="533" h="3949">
                <a:moveTo>
                  <a:pt x="533" y="3949"/>
                </a:moveTo>
                <a:lnTo>
                  <a:pt x="0" y="3302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4218374" y="3253913"/>
            <a:ext cx="38468" cy="4800"/>
          </a:xfrm>
          <a:custGeom>
            <a:avLst/>
            <a:gdLst/>
            <a:ahLst/>
            <a:cxnLst/>
            <a:rect l="l" t="t" r="r" b="b"/>
            <a:pathLst>
              <a:path w="38468" h="4800">
                <a:moveTo>
                  <a:pt x="8229" y="0"/>
                </a:moveTo>
                <a:lnTo>
                  <a:pt x="8229" y="3314"/>
                </a:lnTo>
                <a:lnTo>
                  <a:pt x="0" y="4800"/>
                </a:lnTo>
                <a:lnTo>
                  <a:pt x="38468" y="2667"/>
                </a:lnTo>
                <a:lnTo>
                  <a:pt x="9613" y="1181"/>
                </a:lnTo>
                <a:lnTo>
                  <a:pt x="9613" y="406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4227992" y="3254127"/>
            <a:ext cx="41567" cy="2032"/>
          </a:xfrm>
          <a:custGeom>
            <a:avLst/>
            <a:gdLst/>
            <a:ahLst/>
            <a:cxnLst/>
            <a:rect l="l" t="t" r="r" b="b"/>
            <a:pathLst>
              <a:path w="41567" h="2032">
                <a:moveTo>
                  <a:pt x="41567" y="2031"/>
                </a:moveTo>
                <a:lnTo>
                  <a:pt x="3098" y="0"/>
                </a:lnTo>
                <a:lnTo>
                  <a:pt x="0" y="96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4250218" y="3256155"/>
            <a:ext cx="19342" cy="5130"/>
          </a:xfrm>
          <a:custGeom>
            <a:avLst/>
            <a:gdLst/>
            <a:ahLst/>
            <a:cxnLst/>
            <a:rect l="l" t="t" r="r" b="b"/>
            <a:pathLst>
              <a:path w="19342" h="5130">
                <a:moveTo>
                  <a:pt x="0" y="5130"/>
                </a:moveTo>
                <a:lnTo>
                  <a:pt x="8445" y="4698"/>
                </a:lnTo>
                <a:lnTo>
                  <a:pt x="19342" y="3314"/>
                </a:lnTo>
                <a:lnTo>
                  <a:pt x="19342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4263040" y="3264386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4292960" y="3262673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3314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4263040" y="3257007"/>
            <a:ext cx="31419" cy="7378"/>
          </a:xfrm>
          <a:custGeom>
            <a:avLst/>
            <a:gdLst/>
            <a:ahLst/>
            <a:cxnLst/>
            <a:rect l="l" t="t" r="r" b="b"/>
            <a:pathLst>
              <a:path w="31419" h="7378">
                <a:moveTo>
                  <a:pt x="0" y="7378"/>
                </a:moveTo>
                <a:lnTo>
                  <a:pt x="23939" y="0"/>
                </a:lnTo>
                <a:lnTo>
                  <a:pt x="31419" y="330"/>
                </a:lnTo>
                <a:lnTo>
                  <a:pt x="31419" y="3644"/>
                </a:lnTo>
                <a:lnTo>
                  <a:pt x="24676" y="577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4267954" y="3264601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4275862" y="3257334"/>
            <a:ext cx="18592" cy="5765"/>
          </a:xfrm>
          <a:custGeom>
            <a:avLst/>
            <a:gdLst/>
            <a:ahLst/>
            <a:cxnLst/>
            <a:rect l="l" t="t" r="r" b="b"/>
            <a:pathLst>
              <a:path w="18592" h="5765">
                <a:moveTo>
                  <a:pt x="18592" y="0"/>
                </a:moveTo>
                <a:lnTo>
                  <a:pt x="0" y="5765"/>
                </a:lnTo>
                <a:lnTo>
                  <a:pt x="17094" y="534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4290181" y="3263635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4423741" y="3216620"/>
            <a:ext cx="61874" cy="3098"/>
          </a:xfrm>
          <a:custGeom>
            <a:avLst/>
            <a:gdLst/>
            <a:ahLst/>
            <a:cxnLst/>
            <a:rect l="l" t="t" r="r" b="b"/>
            <a:pathLst>
              <a:path w="61874" h="3098">
                <a:moveTo>
                  <a:pt x="61874" y="3098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3850377" y="2883241"/>
            <a:ext cx="0" cy="377088"/>
          </a:xfrm>
          <a:custGeom>
            <a:avLst/>
            <a:gdLst/>
            <a:ahLst/>
            <a:cxnLst/>
            <a:rect l="l" t="t" r="r" b="b"/>
            <a:pathLst>
              <a:path h="377088">
                <a:moveTo>
                  <a:pt x="0" y="0"/>
                </a:moveTo>
                <a:lnTo>
                  <a:pt x="0" y="37708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3850377" y="2475384"/>
            <a:ext cx="0" cy="17627"/>
          </a:xfrm>
          <a:custGeom>
            <a:avLst/>
            <a:gdLst/>
            <a:ahLst/>
            <a:cxnLst/>
            <a:rect l="l" t="t" r="r" b="b"/>
            <a:pathLst>
              <a:path h="17627">
                <a:moveTo>
                  <a:pt x="0" y="0"/>
                </a:moveTo>
                <a:lnTo>
                  <a:pt x="0" y="1762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3935110" y="2881743"/>
            <a:ext cx="0" cy="172783"/>
          </a:xfrm>
          <a:custGeom>
            <a:avLst/>
            <a:gdLst/>
            <a:ahLst/>
            <a:cxnLst/>
            <a:rect l="l" t="t" r="r" b="b"/>
            <a:pathLst>
              <a:path h="172783">
                <a:moveTo>
                  <a:pt x="0" y="172783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3935110" y="2468233"/>
            <a:ext cx="0" cy="29057"/>
          </a:xfrm>
          <a:custGeom>
            <a:avLst/>
            <a:gdLst/>
            <a:ahLst/>
            <a:cxnLst/>
            <a:rect l="l" t="t" r="r" b="b"/>
            <a:pathLst>
              <a:path h="29057">
                <a:moveTo>
                  <a:pt x="0" y="29057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4043349" y="2840499"/>
            <a:ext cx="25323" cy="444931"/>
          </a:xfrm>
          <a:custGeom>
            <a:avLst/>
            <a:gdLst/>
            <a:ahLst/>
            <a:cxnLst/>
            <a:rect l="l" t="t" r="r" b="b"/>
            <a:pathLst>
              <a:path w="25323" h="444931">
                <a:moveTo>
                  <a:pt x="25323" y="0"/>
                </a:moveTo>
                <a:lnTo>
                  <a:pt x="25323" y="444512"/>
                </a:lnTo>
                <a:lnTo>
                  <a:pt x="0" y="44493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4068673" y="2450491"/>
            <a:ext cx="48729" cy="834516"/>
          </a:xfrm>
          <a:custGeom>
            <a:avLst/>
            <a:gdLst/>
            <a:ahLst/>
            <a:cxnLst/>
            <a:rect l="l" t="t" r="r" b="b"/>
            <a:pathLst>
              <a:path w="48729" h="834516">
                <a:moveTo>
                  <a:pt x="0" y="834517"/>
                </a:moveTo>
                <a:lnTo>
                  <a:pt x="48729" y="818705"/>
                </a:lnTo>
                <a:lnTo>
                  <a:pt x="48729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4068673" y="2455616"/>
            <a:ext cx="0" cy="98412"/>
          </a:xfrm>
          <a:custGeom>
            <a:avLst/>
            <a:gdLst/>
            <a:ahLst/>
            <a:cxnLst/>
            <a:rect l="l" t="t" r="r" b="b"/>
            <a:pathLst>
              <a:path h="98412">
                <a:moveTo>
                  <a:pt x="0" y="98412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3920789" y="3444861"/>
            <a:ext cx="182613" cy="10685"/>
          </a:xfrm>
          <a:custGeom>
            <a:avLst/>
            <a:gdLst/>
            <a:ahLst/>
            <a:cxnLst/>
            <a:rect l="l" t="t" r="r" b="b"/>
            <a:pathLst>
              <a:path w="182613" h="10685">
                <a:moveTo>
                  <a:pt x="0" y="8547"/>
                </a:moveTo>
                <a:lnTo>
                  <a:pt x="14098" y="9465"/>
                </a:lnTo>
                <a:lnTo>
                  <a:pt x="23967" y="9906"/>
                </a:lnTo>
                <a:lnTo>
                  <a:pt x="38036" y="10248"/>
                </a:lnTo>
                <a:lnTo>
                  <a:pt x="52346" y="10608"/>
                </a:lnTo>
                <a:lnTo>
                  <a:pt x="62213" y="10685"/>
                </a:lnTo>
                <a:lnTo>
                  <a:pt x="75162" y="10518"/>
                </a:lnTo>
                <a:lnTo>
                  <a:pt x="92633" y="10207"/>
                </a:lnTo>
                <a:lnTo>
                  <a:pt x="102517" y="9863"/>
                </a:lnTo>
                <a:lnTo>
                  <a:pt x="116136" y="9145"/>
                </a:lnTo>
                <a:lnTo>
                  <a:pt x="130991" y="8278"/>
                </a:lnTo>
                <a:lnTo>
                  <a:pt x="141066" y="7365"/>
                </a:lnTo>
                <a:lnTo>
                  <a:pt x="150990" y="6197"/>
                </a:lnTo>
                <a:lnTo>
                  <a:pt x="163487" y="4813"/>
                </a:lnTo>
                <a:lnTo>
                  <a:pt x="175983" y="2235"/>
                </a:lnTo>
                <a:lnTo>
                  <a:pt x="179298" y="1600"/>
                </a:lnTo>
                <a:lnTo>
                  <a:pt x="179514" y="1498"/>
                </a:lnTo>
                <a:lnTo>
                  <a:pt x="182613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3896315" y="3444859"/>
            <a:ext cx="207086" cy="18269"/>
          </a:xfrm>
          <a:custGeom>
            <a:avLst/>
            <a:gdLst/>
            <a:ahLst/>
            <a:cxnLst/>
            <a:rect l="l" t="t" r="r" b="b"/>
            <a:pathLst>
              <a:path w="207086" h="18269">
                <a:moveTo>
                  <a:pt x="207086" y="0"/>
                </a:moveTo>
                <a:lnTo>
                  <a:pt x="194701" y="4969"/>
                </a:lnTo>
                <a:lnTo>
                  <a:pt x="184585" y="8394"/>
                </a:lnTo>
                <a:lnTo>
                  <a:pt x="178244" y="10363"/>
                </a:lnTo>
                <a:lnTo>
                  <a:pt x="170548" y="12712"/>
                </a:lnTo>
                <a:lnTo>
                  <a:pt x="170332" y="12611"/>
                </a:lnTo>
                <a:lnTo>
                  <a:pt x="162204" y="13779"/>
                </a:lnTo>
                <a:lnTo>
                  <a:pt x="150342" y="15608"/>
                </a:lnTo>
                <a:lnTo>
                  <a:pt x="138163" y="16459"/>
                </a:lnTo>
                <a:lnTo>
                  <a:pt x="124970" y="17359"/>
                </a:lnTo>
                <a:lnTo>
                  <a:pt x="114079" y="17786"/>
                </a:lnTo>
                <a:lnTo>
                  <a:pt x="108559" y="17945"/>
                </a:lnTo>
                <a:lnTo>
                  <a:pt x="95061" y="18269"/>
                </a:lnTo>
                <a:lnTo>
                  <a:pt x="84653" y="18263"/>
                </a:lnTo>
                <a:lnTo>
                  <a:pt x="76720" y="18161"/>
                </a:lnTo>
                <a:lnTo>
                  <a:pt x="63384" y="17878"/>
                </a:lnTo>
                <a:lnTo>
                  <a:pt x="52793" y="17404"/>
                </a:lnTo>
                <a:lnTo>
                  <a:pt x="45948" y="16992"/>
                </a:lnTo>
                <a:lnTo>
                  <a:pt x="33194" y="16214"/>
                </a:lnTo>
                <a:lnTo>
                  <a:pt x="21052" y="14901"/>
                </a:lnTo>
                <a:lnTo>
                  <a:pt x="10375" y="13576"/>
                </a:lnTo>
                <a:lnTo>
                  <a:pt x="10375" y="13144"/>
                </a:lnTo>
                <a:lnTo>
                  <a:pt x="965" y="11544"/>
                </a:lnTo>
                <a:lnTo>
                  <a:pt x="533" y="11430"/>
                </a:lnTo>
                <a:lnTo>
                  <a:pt x="0" y="1122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4096236" y="3442294"/>
            <a:ext cx="14325" cy="4800"/>
          </a:xfrm>
          <a:custGeom>
            <a:avLst/>
            <a:gdLst/>
            <a:ahLst/>
            <a:cxnLst/>
            <a:rect l="l" t="t" r="r" b="b"/>
            <a:pathLst>
              <a:path w="14325" h="4800">
                <a:moveTo>
                  <a:pt x="14325" y="0"/>
                </a:moveTo>
                <a:lnTo>
                  <a:pt x="7810" y="2247"/>
                </a:lnTo>
                <a:lnTo>
                  <a:pt x="1396" y="4483"/>
                </a:lnTo>
                <a:lnTo>
                  <a:pt x="1066" y="4597"/>
                </a:lnTo>
                <a:lnTo>
                  <a:pt x="749" y="4699"/>
                </a:lnTo>
                <a:lnTo>
                  <a:pt x="330" y="4800"/>
                </a:lnTo>
                <a:lnTo>
                  <a:pt x="0" y="480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3919407" y="3447101"/>
            <a:ext cx="176834" cy="8115"/>
          </a:xfrm>
          <a:custGeom>
            <a:avLst/>
            <a:gdLst/>
            <a:ahLst/>
            <a:cxnLst/>
            <a:rect l="l" t="t" r="r" b="b"/>
            <a:pathLst>
              <a:path w="176834" h="8115">
                <a:moveTo>
                  <a:pt x="176834" y="0"/>
                </a:moveTo>
                <a:lnTo>
                  <a:pt x="165087" y="1816"/>
                </a:lnTo>
                <a:lnTo>
                  <a:pt x="153428" y="3632"/>
                </a:lnTo>
                <a:lnTo>
                  <a:pt x="153009" y="3733"/>
                </a:lnTo>
                <a:lnTo>
                  <a:pt x="152476" y="3848"/>
                </a:lnTo>
                <a:lnTo>
                  <a:pt x="151942" y="3949"/>
                </a:lnTo>
                <a:lnTo>
                  <a:pt x="151409" y="3949"/>
                </a:lnTo>
                <a:lnTo>
                  <a:pt x="138017" y="5052"/>
                </a:lnTo>
                <a:lnTo>
                  <a:pt x="127597" y="5899"/>
                </a:lnTo>
                <a:lnTo>
                  <a:pt x="119989" y="6515"/>
                </a:lnTo>
                <a:lnTo>
                  <a:pt x="119456" y="6629"/>
                </a:lnTo>
                <a:lnTo>
                  <a:pt x="118808" y="6731"/>
                </a:lnTo>
                <a:lnTo>
                  <a:pt x="118173" y="6731"/>
                </a:lnTo>
                <a:lnTo>
                  <a:pt x="117424" y="6731"/>
                </a:lnTo>
                <a:lnTo>
                  <a:pt x="103488" y="7149"/>
                </a:lnTo>
                <a:lnTo>
                  <a:pt x="93560" y="7505"/>
                </a:lnTo>
                <a:lnTo>
                  <a:pt x="81102" y="8013"/>
                </a:lnTo>
                <a:lnTo>
                  <a:pt x="80454" y="8013"/>
                </a:lnTo>
                <a:lnTo>
                  <a:pt x="79819" y="8115"/>
                </a:lnTo>
                <a:lnTo>
                  <a:pt x="79070" y="8115"/>
                </a:lnTo>
                <a:lnTo>
                  <a:pt x="78320" y="8013"/>
                </a:lnTo>
                <a:lnTo>
                  <a:pt x="64279" y="7941"/>
                </a:lnTo>
                <a:lnTo>
                  <a:pt x="54392" y="7915"/>
                </a:lnTo>
                <a:lnTo>
                  <a:pt x="40601" y="7912"/>
                </a:lnTo>
                <a:lnTo>
                  <a:pt x="39319" y="7912"/>
                </a:lnTo>
                <a:lnTo>
                  <a:pt x="38569" y="7912"/>
                </a:lnTo>
                <a:lnTo>
                  <a:pt x="37922" y="7797"/>
                </a:lnTo>
                <a:lnTo>
                  <a:pt x="24025" y="7139"/>
                </a:lnTo>
                <a:lnTo>
                  <a:pt x="14064" y="6694"/>
                </a:lnTo>
                <a:lnTo>
                  <a:pt x="2349" y="6197"/>
                </a:lnTo>
                <a:lnTo>
                  <a:pt x="1803" y="6096"/>
                </a:lnTo>
                <a:lnTo>
                  <a:pt x="1269" y="6197"/>
                </a:lnTo>
                <a:lnTo>
                  <a:pt x="0" y="598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4110668" y="3441334"/>
            <a:ext cx="1066" cy="1066"/>
          </a:xfrm>
          <a:custGeom>
            <a:avLst/>
            <a:gdLst/>
            <a:ahLst/>
            <a:cxnLst/>
            <a:rect l="l" t="t" r="r" b="b"/>
            <a:pathLst>
              <a:path w="1066" h="1066">
                <a:moveTo>
                  <a:pt x="0" y="1066"/>
                </a:moveTo>
                <a:lnTo>
                  <a:pt x="215" y="965"/>
                </a:lnTo>
                <a:lnTo>
                  <a:pt x="431" y="749"/>
                </a:lnTo>
                <a:lnTo>
                  <a:pt x="635" y="634"/>
                </a:lnTo>
                <a:lnTo>
                  <a:pt x="965" y="317"/>
                </a:lnTo>
                <a:lnTo>
                  <a:pt x="1066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3854437" y="3395816"/>
            <a:ext cx="0" cy="13246"/>
          </a:xfrm>
          <a:custGeom>
            <a:avLst/>
            <a:gdLst/>
            <a:ahLst/>
            <a:cxnLst/>
            <a:rect l="l" t="t" r="r" b="b"/>
            <a:pathLst>
              <a:path h="13246">
                <a:moveTo>
                  <a:pt x="0" y="0"/>
                </a:moveTo>
                <a:lnTo>
                  <a:pt x="0" y="1324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3918868" y="3453194"/>
            <a:ext cx="1917" cy="215"/>
          </a:xfrm>
          <a:custGeom>
            <a:avLst/>
            <a:gdLst/>
            <a:ahLst/>
            <a:cxnLst/>
            <a:rect l="l" t="t" r="r" b="b"/>
            <a:pathLst>
              <a:path w="1917" h="215">
                <a:moveTo>
                  <a:pt x="0" y="0"/>
                </a:moveTo>
                <a:lnTo>
                  <a:pt x="1917" y="21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4110558" y="3442187"/>
            <a:ext cx="431" cy="101"/>
          </a:xfrm>
          <a:custGeom>
            <a:avLst/>
            <a:gdLst/>
            <a:ahLst/>
            <a:cxnLst/>
            <a:rect l="l" t="t" r="r" b="b"/>
            <a:pathLst>
              <a:path w="431" h="101">
                <a:moveTo>
                  <a:pt x="431" y="0"/>
                </a:moveTo>
                <a:lnTo>
                  <a:pt x="431" y="0"/>
                </a:lnTo>
                <a:lnTo>
                  <a:pt x="0" y="10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4102220" y="3442395"/>
            <a:ext cx="8445" cy="2895"/>
          </a:xfrm>
          <a:custGeom>
            <a:avLst/>
            <a:gdLst/>
            <a:ahLst/>
            <a:cxnLst/>
            <a:rect l="l" t="t" r="r" b="b"/>
            <a:pathLst>
              <a:path w="8445" h="2895">
                <a:moveTo>
                  <a:pt x="1181" y="2463"/>
                </a:moveTo>
                <a:lnTo>
                  <a:pt x="8445" y="0"/>
                </a:lnTo>
                <a:lnTo>
                  <a:pt x="0" y="289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4111736" y="3388019"/>
            <a:ext cx="1600" cy="53314"/>
          </a:xfrm>
          <a:custGeom>
            <a:avLst/>
            <a:gdLst/>
            <a:ahLst/>
            <a:cxnLst/>
            <a:rect l="l" t="t" r="r" b="b"/>
            <a:pathLst>
              <a:path w="1600" h="53314">
                <a:moveTo>
                  <a:pt x="0" y="53314"/>
                </a:moveTo>
                <a:lnTo>
                  <a:pt x="1498" y="48183"/>
                </a:lnTo>
                <a:lnTo>
                  <a:pt x="1600" y="47751"/>
                </a:lnTo>
                <a:lnTo>
                  <a:pt x="160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3862457" y="2002133"/>
            <a:ext cx="125971" cy="10579"/>
          </a:xfrm>
          <a:custGeom>
            <a:avLst/>
            <a:gdLst/>
            <a:ahLst/>
            <a:cxnLst/>
            <a:rect l="l" t="t" r="r" b="b"/>
            <a:pathLst>
              <a:path w="125971" h="10579">
                <a:moveTo>
                  <a:pt x="125971" y="10579"/>
                </a:moveTo>
                <a:lnTo>
                  <a:pt x="111671" y="10496"/>
                </a:lnTo>
                <a:lnTo>
                  <a:pt x="101804" y="10373"/>
                </a:lnTo>
                <a:lnTo>
                  <a:pt x="88755" y="10109"/>
                </a:lnTo>
                <a:lnTo>
                  <a:pt x="85801" y="10045"/>
                </a:lnTo>
                <a:lnTo>
                  <a:pt x="81089" y="9829"/>
                </a:lnTo>
                <a:lnTo>
                  <a:pt x="76288" y="9397"/>
                </a:lnTo>
                <a:lnTo>
                  <a:pt x="63402" y="8843"/>
                </a:lnTo>
                <a:lnTo>
                  <a:pt x="51719" y="8127"/>
                </a:lnTo>
                <a:lnTo>
                  <a:pt x="49148" y="7912"/>
                </a:lnTo>
                <a:lnTo>
                  <a:pt x="35994" y="6683"/>
                </a:lnTo>
                <a:lnTo>
                  <a:pt x="25244" y="5277"/>
                </a:lnTo>
                <a:lnTo>
                  <a:pt x="19545" y="4381"/>
                </a:lnTo>
                <a:lnTo>
                  <a:pt x="9715" y="2781"/>
                </a:lnTo>
                <a:lnTo>
                  <a:pt x="9499" y="2781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3853574" y="1992304"/>
            <a:ext cx="5562" cy="6413"/>
          </a:xfrm>
          <a:custGeom>
            <a:avLst/>
            <a:gdLst/>
            <a:ahLst/>
            <a:cxnLst/>
            <a:rect l="l" t="t" r="r" b="b"/>
            <a:pathLst>
              <a:path w="5562" h="6413">
                <a:moveTo>
                  <a:pt x="5562" y="0"/>
                </a:moveTo>
                <a:lnTo>
                  <a:pt x="2895" y="2667"/>
                </a:lnTo>
                <a:lnTo>
                  <a:pt x="330" y="5448"/>
                </a:lnTo>
                <a:lnTo>
                  <a:pt x="114" y="5562"/>
                </a:lnTo>
                <a:lnTo>
                  <a:pt x="114" y="5880"/>
                </a:lnTo>
                <a:lnTo>
                  <a:pt x="0" y="6096"/>
                </a:lnTo>
                <a:lnTo>
                  <a:pt x="0" y="641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3862451" y="2088578"/>
            <a:ext cx="246075" cy="11963"/>
          </a:xfrm>
          <a:custGeom>
            <a:avLst/>
            <a:gdLst/>
            <a:ahLst/>
            <a:cxnLst/>
            <a:rect l="l" t="t" r="r" b="b"/>
            <a:pathLst>
              <a:path w="246075" h="11963">
                <a:moveTo>
                  <a:pt x="0" y="1282"/>
                </a:moveTo>
                <a:lnTo>
                  <a:pt x="9613" y="4063"/>
                </a:lnTo>
                <a:lnTo>
                  <a:pt x="9829" y="4165"/>
                </a:lnTo>
                <a:lnTo>
                  <a:pt x="19659" y="5664"/>
                </a:lnTo>
                <a:lnTo>
                  <a:pt x="32715" y="7624"/>
                </a:lnTo>
                <a:lnTo>
                  <a:pt x="43516" y="8698"/>
                </a:lnTo>
                <a:lnTo>
                  <a:pt x="49250" y="9194"/>
                </a:lnTo>
                <a:lnTo>
                  <a:pt x="63171" y="10298"/>
                </a:lnTo>
                <a:lnTo>
                  <a:pt x="73096" y="10856"/>
                </a:lnTo>
                <a:lnTo>
                  <a:pt x="86017" y="11328"/>
                </a:lnTo>
                <a:lnTo>
                  <a:pt x="100287" y="11746"/>
                </a:lnTo>
                <a:lnTo>
                  <a:pt x="110146" y="11821"/>
                </a:lnTo>
                <a:lnTo>
                  <a:pt x="123278" y="11923"/>
                </a:lnTo>
                <a:lnTo>
                  <a:pt x="125971" y="11963"/>
                </a:lnTo>
                <a:lnTo>
                  <a:pt x="128003" y="11963"/>
                </a:lnTo>
                <a:lnTo>
                  <a:pt x="130136" y="11861"/>
                </a:lnTo>
                <a:lnTo>
                  <a:pt x="143969" y="11606"/>
                </a:lnTo>
                <a:lnTo>
                  <a:pt x="153971" y="11429"/>
                </a:lnTo>
                <a:lnTo>
                  <a:pt x="165506" y="11010"/>
                </a:lnTo>
                <a:lnTo>
                  <a:pt x="179342" y="10327"/>
                </a:lnTo>
                <a:lnTo>
                  <a:pt x="189306" y="9618"/>
                </a:lnTo>
                <a:lnTo>
                  <a:pt x="200672" y="8547"/>
                </a:lnTo>
                <a:lnTo>
                  <a:pt x="213697" y="7210"/>
                </a:lnTo>
                <a:lnTo>
                  <a:pt x="224896" y="5465"/>
                </a:lnTo>
                <a:lnTo>
                  <a:pt x="228561" y="4813"/>
                </a:lnTo>
                <a:lnTo>
                  <a:pt x="237109" y="3200"/>
                </a:lnTo>
                <a:lnTo>
                  <a:pt x="237109" y="2565"/>
                </a:lnTo>
                <a:lnTo>
                  <a:pt x="245656" y="215"/>
                </a:lnTo>
                <a:lnTo>
                  <a:pt x="245872" y="101"/>
                </a:lnTo>
                <a:lnTo>
                  <a:pt x="246075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3862771" y="2002562"/>
            <a:ext cx="20091" cy="4381"/>
          </a:xfrm>
          <a:custGeom>
            <a:avLst/>
            <a:gdLst/>
            <a:ahLst/>
            <a:cxnLst/>
            <a:rect l="l" t="t" r="r" b="b"/>
            <a:pathLst>
              <a:path w="20091" h="4381">
                <a:moveTo>
                  <a:pt x="0" y="0"/>
                </a:moveTo>
                <a:lnTo>
                  <a:pt x="18376" y="4064"/>
                </a:lnTo>
                <a:lnTo>
                  <a:pt x="18694" y="4165"/>
                </a:lnTo>
                <a:lnTo>
                  <a:pt x="19024" y="4165"/>
                </a:lnTo>
                <a:lnTo>
                  <a:pt x="19558" y="4165"/>
                </a:lnTo>
                <a:lnTo>
                  <a:pt x="20091" y="438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3882858" y="2001062"/>
            <a:ext cx="225780" cy="11976"/>
          </a:xfrm>
          <a:custGeom>
            <a:avLst/>
            <a:gdLst/>
            <a:ahLst/>
            <a:cxnLst/>
            <a:rect l="l" t="t" r="r" b="b"/>
            <a:pathLst>
              <a:path w="225780" h="11976">
                <a:moveTo>
                  <a:pt x="0" y="5880"/>
                </a:moveTo>
                <a:lnTo>
                  <a:pt x="12932" y="7370"/>
                </a:lnTo>
                <a:lnTo>
                  <a:pt x="24284" y="8686"/>
                </a:lnTo>
                <a:lnTo>
                  <a:pt x="27787" y="9093"/>
                </a:lnTo>
                <a:lnTo>
                  <a:pt x="28638" y="9093"/>
                </a:lnTo>
                <a:lnTo>
                  <a:pt x="29273" y="9194"/>
                </a:lnTo>
                <a:lnTo>
                  <a:pt x="29921" y="9296"/>
                </a:lnTo>
                <a:lnTo>
                  <a:pt x="43672" y="10113"/>
                </a:lnTo>
                <a:lnTo>
                  <a:pt x="53695" y="10640"/>
                </a:lnTo>
                <a:lnTo>
                  <a:pt x="64541" y="11226"/>
                </a:lnTo>
                <a:lnTo>
                  <a:pt x="64960" y="11328"/>
                </a:lnTo>
                <a:lnTo>
                  <a:pt x="65392" y="11226"/>
                </a:lnTo>
                <a:lnTo>
                  <a:pt x="66141" y="11226"/>
                </a:lnTo>
                <a:lnTo>
                  <a:pt x="66890" y="11328"/>
                </a:lnTo>
                <a:lnTo>
                  <a:pt x="80966" y="11559"/>
                </a:lnTo>
                <a:lnTo>
                  <a:pt x="90842" y="11697"/>
                </a:lnTo>
                <a:lnTo>
                  <a:pt x="105029" y="11861"/>
                </a:lnTo>
                <a:lnTo>
                  <a:pt x="105575" y="11861"/>
                </a:lnTo>
                <a:lnTo>
                  <a:pt x="106311" y="11861"/>
                </a:lnTo>
                <a:lnTo>
                  <a:pt x="107175" y="11976"/>
                </a:lnTo>
                <a:lnTo>
                  <a:pt x="121290" y="11652"/>
                </a:lnTo>
                <a:lnTo>
                  <a:pt x="131154" y="11448"/>
                </a:lnTo>
                <a:lnTo>
                  <a:pt x="145144" y="10921"/>
                </a:lnTo>
                <a:lnTo>
                  <a:pt x="145427" y="10909"/>
                </a:lnTo>
                <a:lnTo>
                  <a:pt x="159156" y="10132"/>
                </a:lnTo>
                <a:lnTo>
                  <a:pt x="169218" y="9399"/>
                </a:lnTo>
                <a:lnTo>
                  <a:pt x="179514" y="8661"/>
                </a:lnTo>
                <a:lnTo>
                  <a:pt x="180149" y="8547"/>
                </a:lnTo>
                <a:lnTo>
                  <a:pt x="180797" y="8445"/>
                </a:lnTo>
                <a:lnTo>
                  <a:pt x="181013" y="8343"/>
                </a:lnTo>
                <a:lnTo>
                  <a:pt x="181216" y="8445"/>
                </a:lnTo>
                <a:lnTo>
                  <a:pt x="193951" y="6774"/>
                </a:lnTo>
                <a:lnTo>
                  <a:pt x="205903" y="5136"/>
                </a:lnTo>
                <a:lnTo>
                  <a:pt x="207505" y="4914"/>
                </a:lnTo>
                <a:lnTo>
                  <a:pt x="207937" y="4914"/>
                </a:lnTo>
                <a:lnTo>
                  <a:pt x="208470" y="4698"/>
                </a:lnTo>
                <a:lnTo>
                  <a:pt x="208686" y="4597"/>
                </a:lnTo>
                <a:lnTo>
                  <a:pt x="208889" y="4698"/>
                </a:lnTo>
                <a:lnTo>
                  <a:pt x="217017" y="2565"/>
                </a:lnTo>
                <a:lnTo>
                  <a:pt x="225031" y="317"/>
                </a:lnTo>
                <a:lnTo>
                  <a:pt x="225247" y="317"/>
                </a:lnTo>
                <a:lnTo>
                  <a:pt x="225564" y="114"/>
                </a:lnTo>
                <a:lnTo>
                  <a:pt x="22578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3890345" y="1987604"/>
            <a:ext cx="187947" cy="9445"/>
          </a:xfrm>
          <a:custGeom>
            <a:avLst/>
            <a:gdLst/>
            <a:ahLst/>
            <a:cxnLst/>
            <a:rect l="l" t="t" r="r" b="b"/>
            <a:pathLst>
              <a:path w="187947" h="9445">
                <a:moveTo>
                  <a:pt x="187947" y="0"/>
                </a:moveTo>
                <a:lnTo>
                  <a:pt x="182181" y="2349"/>
                </a:lnTo>
                <a:lnTo>
                  <a:pt x="181851" y="2451"/>
                </a:lnTo>
                <a:lnTo>
                  <a:pt x="175653" y="3733"/>
                </a:lnTo>
                <a:lnTo>
                  <a:pt x="165290" y="5765"/>
                </a:lnTo>
                <a:lnTo>
                  <a:pt x="165087" y="5664"/>
                </a:lnTo>
                <a:lnTo>
                  <a:pt x="154495" y="6731"/>
                </a:lnTo>
                <a:lnTo>
                  <a:pt x="141574" y="7908"/>
                </a:lnTo>
                <a:lnTo>
                  <a:pt x="130092" y="8496"/>
                </a:lnTo>
                <a:lnTo>
                  <a:pt x="126720" y="8648"/>
                </a:lnTo>
                <a:lnTo>
                  <a:pt x="113344" y="9239"/>
                </a:lnTo>
                <a:lnTo>
                  <a:pt x="102835" y="9392"/>
                </a:lnTo>
                <a:lnTo>
                  <a:pt x="95313" y="9398"/>
                </a:lnTo>
                <a:lnTo>
                  <a:pt x="81883" y="9445"/>
                </a:lnTo>
                <a:lnTo>
                  <a:pt x="71410" y="9172"/>
                </a:lnTo>
                <a:lnTo>
                  <a:pt x="63792" y="8864"/>
                </a:lnTo>
                <a:lnTo>
                  <a:pt x="50708" y="8264"/>
                </a:lnTo>
                <a:lnTo>
                  <a:pt x="39492" y="7410"/>
                </a:lnTo>
                <a:lnTo>
                  <a:pt x="35471" y="7048"/>
                </a:lnTo>
                <a:lnTo>
                  <a:pt x="24358" y="5981"/>
                </a:lnTo>
                <a:lnTo>
                  <a:pt x="13347" y="4064"/>
                </a:lnTo>
                <a:lnTo>
                  <a:pt x="6616" y="2882"/>
                </a:lnTo>
                <a:lnTo>
                  <a:pt x="6400" y="2781"/>
                </a:lnTo>
                <a:lnTo>
                  <a:pt x="0" y="43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3887133" y="1972717"/>
            <a:ext cx="184746" cy="11359"/>
          </a:xfrm>
          <a:custGeom>
            <a:avLst/>
            <a:gdLst/>
            <a:ahLst/>
            <a:cxnLst/>
            <a:rect l="l" t="t" r="r" b="b"/>
            <a:pathLst>
              <a:path w="184746" h="11359">
                <a:moveTo>
                  <a:pt x="0" y="11359"/>
                </a:moveTo>
                <a:lnTo>
                  <a:pt x="2882" y="9009"/>
                </a:lnTo>
                <a:lnTo>
                  <a:pt x="3632" y="8578"/>
                </a:lnTo>
                <a:lnTo>
                  <a:pt x="7264" y="7511"/>
                </a:lnTo>
                <a:lnTo>
                  <a:pt x="15278" y="5060"/>
                </a:lnTo>
                <a:lnTo>
                  <a:pt x="15709" y="5263"/>
                </a:lnTo>
                <a:lnTo>
                  <a:pt x="24142" y="4095"/>
                </a:lnTo>
                <a:lnTo>
                  <a:pt x="36436" y="2380"/>
                </a:lnTo>
                <a:lnTo>
                  <a:pt x="36537" y="2596"/>
                </a:lnTo>
                <a:lnTo>
                  <a:pt x="48933" y="1631"/>
                </a:lnTo>
                <a:lnTo>
                  <a:pt x="56197" y="996"/>
                </a:lnTo>
                <a:lnTo>
                  <a:pt x="63576" y="780"/>
                </a:lnTo>
                <a:lnTo>
                  <a:pt x="71272" y="348"/>
                </a:lnTo>
                <a:lnTo>
                  <a:pt x="78968" y="246"/>
                </a:lnTo>
                <a:lnTo>
                  <a:pt x="92440" y="22"/>
                </a:lnTo>
                <a:lnTo>
                  <a:pt x="102842" y="0"/>
                </a:lnTo>
                <a:lnTo>
                  <a:pt x="110909" y="132"/>
                </a:lnTo>
                <a:lnTo>
                  <a:pt x="124201" y="424"/>
                </a:lnTo>
                <a:lnTo>
                  <a:pt x="134883" y="919"/>
                </a:lnTo>
                <a:lnTo>
                  <a:pt x="141262" y="1313"/>
                </a:lnTo>
                <a:lnTo>
                  <a:pt x="153961" y="2212"/>
                </a:lnTo>
                <a:lnTo>
                  <a:pt x="166392" y="3722"/>
                </a:lnTo>
                <a:lnTo>
                  <a:pt x="166801" y="3777"/>
                </a:lnTo>
                <a:lnTo>
                  <a:pt x="175768" y="4945"/>
                </a:lnTo>
                <a:lnTo>
                  <a:pt x="175983" y="4945"/>
                </a:lnTo>
                <a:lnTo>
                  <a:pt x="184746" y="707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3854653" y="1992088"/>
            <a:ext cx="7797" cy="10045"/>
          </a:xfrm>
          <a:custGeom>
            <a:avLst/>
            <a:gdLst/>
            <a:ahLst/>
            <a:cxnLst/>
            <a:rect l="l" t="t" r="r" b="b"/>
            <a:pathLst>
              <a:path w="7797" h="10045">
                <a:moveTo>
                  <a:pt x="7797" y="10045"/>
                </a:moveTo>
                <a:lnTo>
                  <a:pt x="0" y="5016"/>
                </a:lnTo>
                <a:lnTo>
                  <a:pt x="4914" y="0"/>
                </a:lnTo>
                <a:lnTo>
                  <a:pt x="4483" y="21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3853580" y="1998714"/>
            <a:ext cx="8877" cy="91147"/>
          </a:xfrm>
          <a:custGeom>
            <a:avLst/>
            <a:gdLst/>
            <a:ahLst/>
            <a:cxnLst/>
            <a:rect l="l" t="t" r="r" b="b"/>
            <a:pathLst>
              <a:path w="8877" h="91147">
                <a:moveTo>
                  <a:pt x="0" y="0"/>
                </a:moveTo>
                <a:lnTo>
                  <a:pt x="0" y="84632"/>
                </a:lnTo>
                <a:lnTo>
                  <a:pt x="114" y="85051"/>
                </a:lnTo>
                <a:lnTo>
                  <a:pt x="330" y="85585"/>
                </a:lnTo>
                <a:lnTo>
                  <a:pt x="647" y="85915"/>
                </a:lnTo>
                <a:lnTo>
                  <a:pt x="8445" y="90932"/>
                </a:lnTo>
                <a:lnTo>
                  <a:pt x="8877" y="9114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4105545" y="1991131"/>
            <a:ext cx="8648" cy="97447"/>
          </a:xfrm>
          <a:custGeom>
            <a:avLst/>
            <a:gdLst/>
            <a:ahLst/>
            <a:cxnLst/>
            <a:rect l="l" t="t" r="r" b="b"/>
            <a:pathLst>
              <a:path w="8648" h="97447">
                <a:moveTo>
                  <a:pt x="2984" y="97447"/>
                </a:moveTo>
                <a:lnTo>
                  <a:pt x="8331" y="91998"/>
                </a:lnTo>
                <a:lnTo>
                  <a:pt x="8547" y="91567"/>
                </a:lnTo>
                <a:lnTo>
                  <a:pt x="8648" y="91033"/>
                </a:lnTo>
                <a:lnTo>
                  <a:pt x="8648" y="6413"/>
                </a:lnTo>
                <a:lnTo>
                  <a:pt x="8547" y="5867"/>
                </a:lnTo>
                <a:lnTo>
                  <a:pt x="8331" y="5448"/>
                </a:lnTo>
                <a:lnTo>
                  <a:pt x="8013" y="5130"/>
                </a:lnTo>
                <a:lnTo>
                  <a:pt x="533" y="317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3854436" y="1992198"/>
            <a:ext cx="8331" cy="10363"/>
          </a:xfrm>
          <a:custGeom>
            <a:avLst/>
            <a:gdLst/>
            <a:ahLst/>
            <a:cxnLst/>
            <a:rect l="l" t="t" r="r" b="b"/>
            <a:pathLst>
              <a:path w="8331" h="10363">
                <a:moveTo>
                  <a:pt x="4914" y="0"/>
                </a:moveTo>
                <a:lnTo>
                  <a:pt x="4597" y="317"/>
                </a:lnTo>
                <a:lnTo>
                  <a:pt x="0" y="5016"/>
                </a:lnTo>
                <a:lnTo>
                  <a:pt x="114" y="5346"/>
                </a:lnTo>
                <a:lnTo>
                  <a:pt x="7378" y="9931"/>
                </a:lnTo>
                <a:lnTo>
                  <a:pt x="7696" y="10045"/>
                </a:lnTo>
                <a:lnTo>
                  <a:pt x="8331" y="1036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4071882" y="1979806"/>
            <a:ext cx="41452" cy="21259"/>
          </a:xfrm>
          <a:custGeom>
            <a:avLst/>
            <a:gdLst/>
            <a:ahLst/>
            <a:cxnLst/>
            <a:rect l="l" t="t" r="r" b="b"/>
            <a:pathLst>
              <a:path w="41452" h="21259">
                <a:moveTo>
                  <a:pt x="36753" y="21259"/>
                </a:moveTo>
                <a:lnTo>
                  <a:pt x="41452" y="16560"/>
                </a:lnTo>
                <a:lnTo>
                  <a:pt x="41452" y="16344"/>
                </a:lnTo>
                <a:lnTo>
                  <a:pt x="33870" y="11429"/>
                </a:lnTo>
                <a:lnTo>
                  <a:pt x="33439" y="11214"/>
                </a:lnTo>
                <a:lnTo>
                  <a:pt x="0" y="0"/>
                </a:lnTo>
                <a:lnTo>
                  <a:pt x="8432" y="3848"/>
                </a:lnTo>
                <a:lnTo>
                  <a:pt x="6413" y="779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3887125" y="1984080"/>
            <a:ext cx="3213" cy="3949"/>
          </a:xfrm>
          <a:custGeom>
            <a:avLst/>
            <a:gdLst/>
            <a:ahLst/>
            <a:cxnLst/>
            <a:rect l="l" t="t" r="r" b="b"/>
            <a:pathLst>
              <a:path w="3213" h="3949">
                <a:moveTo>
                  <a:pt x="3213" y="3949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3859565" y="1980228"/>
            <a:ext cx="34836" cy="11861"/>
          </a:xfrm>
          <a:custGeom>
            <a:avLst/>
            <a:gdLst/>
            <a:ahLst/>
            <a:cxnLst/>
            <a:rect l="l" t="t" r="r" b="b"/>
            <a:pathLst>
              <a:path w="34836" h="11861">
                <a:moveTo>
                  <a:pt x="0" y="11861"/>
                </a:moveTo>
                <a:lnTo>
                  <a:pt x="34836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3911065" y="1975742"/>
            <a:ext cx="115722" cy="18275"/>
          </a:xfrm>
          <a:custGeom>
            <a:avLst/>
            <a:gdLst/>
            <a:ahLst/>
            <a:cxnLst/>
            <a:rect l="l" t="t" r="r" b="b"/>
            <a:pathLst>
              <a:path w="115722" h="18275">
                <a:moveTo>
                  <a:pt x="67640" y="0"/>
                </a:moveTo>
                <a:lnTo>
                  <a:pt x="84734" y="5880"/>
                </a:lnTo>
                <a:lnTo>
                  <a:pt x="82816" y="9728"/>
                </a:lnTo>
                <a:lnTo>
                  <a:pt x="65608" y="3848"/>
                </a:lnTo>
                <a:lnTo>
                  <a:pt x="67640" y="0"/>
                </a:lnTo>
                <a:lnTo>
                  <a:pt x="57696" y="431"/>
                </a:lnTo>
                <a:lnTo>
                  <a:pt x="29921" y="1701"/>
                </a:lnTo>
                <a:lnTo>
                  <a:pt x="47129" y="7581"/>
                </a:lnTo>
                <a:lnTo>
                  <a:pt x="0" y="9829"/>
                </a:lnTo>
                <a:lnTo>
                  <a:pt x="13677" y="14528"/>
                </a:lnTo>
                <a:lnTo>
                  <a:pt x="60807" y="12395"/>
                </a:lnTo>
                <a:lnTo>
                  <a:pt x="78003" y="18275"/>
                </a:lnTo>
                <a:lnTo>
                  <a:pt x="115722" y="16560"/>
                </a:lnTo>
                <a:lnTo>
                  <a:pt x="98526" y="10680"/>
                </a:lnTo>
                <a:lnTo>
                  <a:pt x="94246" y="13677"/>
                </a:lnTo>
                <a:lnTo>
                  <a:pt x="104076" y="1709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3920683" y="1983322"/>
            <a:ext cx="41783" cy="5562"/>
          </a:xfrm>
          <a:custGeom>
            <a:avLst/>
            <a:gdLst/>
            <a:ahLst/>
            <a:cxnLst/>
            <a:rect l="l" t="t" r="r" b="b"/>
            <a:pathLst>
              <a:path w="41783" h="5562">
                <a:moveTo>
                  <a:pt x="0" y="5562"/>
                </a:moveTo>
                <a:lnTo>
                  <a:pt x="41783" y="3644"/>
                </a:lnTo>
                <a:lnTo>
                  <a:pt x="37503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3950600" y="1979593"/>
            <a:ext cx="26073" cy="10147"/>
          </a:xfrm>
          <a:custGeom>
            <a:avLst/>
            <a:gdLst/>
            <a:ahLst/>
            <a:cxnLst/>
            <a:rect l="l" t="t" r="r" b="b"/>
            <a:pathLst>
              <a:path w="26073" h="10147">
                <a:moveTo>
                  <a:pt x="26073" y="10147"/>
                </a:moveTo>
                <a:lnTo>
                  <a:pt x="26073" y="0"/>
                </a:lnTo>
                <a:lnTo>
                  <a:pt x="0" y="116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3962464" y="1986964"/>
            <a:ext cx="0" cy="1600"/>
          </a:xfrm>
          <a:custGeom>
            <a:avLst/>
            <a:gdLst/>
            <a:ahLst/>
            <a:cxnLst/>
            <a:rect l="l" t="t" r="r" b="b"/>
            <a:pathLst>
              <a:path h="1600">
                <a:moveTo>
                  <a:pt x="0" y="1600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3993880" y="1979488"/>
            <a:ext cx="49047" cy="14312"/>
          </a:xfrm>
          <a:custGeom>
            <a:avLst/>
            <a:gdLst/>
            <a:ahLst/>
            <a:cxnLst/>
            <a:rect l="l" t="t" r="r" b="b"/>
            <a:pathLst>
              <a:path w="49047" h="14312">
                <a:moveTo>
                  <a:pt x="0" y="14312"/>
                </a:moveTo>
                <a:lnTo>
                  <a:pt x="0" y="5981"/>
                </a:lnTo>
                <a:lnTo>
                  <a:pt x="47117" y="3835"/>
                </a:lnTo>
                <a:lnTo>
                  <a:pt x="49047" y="0"/>
                </a:lnTo>
                <a:lnTo>
                  <a:pt x="1917" y="21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4005309" y="1989418"/>
            <a:ext cx="0" cy="3848"/>
          </a:xfrm>
          <a:custGeom>
            <a:avLst/>
            <a:gdLst/>
            <a:ahLst/>
            <a:cxnLst/>
            <a:rect l="l" t="t" r="r" b="b"/>
            <a:pathLst>
              <a:path h="3848">
                <a:moveTo>
                  <a:pt x="0" y="0"/>
                </a:moveTo>
                <a:lnTo>
                  <a:pt x="0" y="384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4009588" y="1979480"/>
            <a:ext cx="47117" cy="6946"/>
          </a:xfrm>
          <a:custGeom>
            <a:avLst/>
            <a:gdLst/>
            <a:ahLst/>
            <a:cxnLst/>
            <a:rect l="l" t="t" r="r" b="b"/>
            <a:pathLst>
              <a:path w="47116" h="6946">
                <a:moveTo>
                  <a:pt x="0" y="6946"/>
                </a:moveTo>
                <a:lnTo>
                  <a:pt x="47117" y="4699"/>
                </a:lnTo>
                <a:lnTo>
                  <a:pt x="33337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4040999" y="1983331"/>
            <a:ext cx="4064" cy="1600"/>
          </a:xfrm>
          <a:custGeom>
            <a:avLst/>
            <a:gdLst/>
            <a:ahLst/>
            <a:cxnLst/>
            <a:rect l="l" t="t" r="r" b="b"/>
            <a:pathLst>
              <a:path w="4063" h="1600">
                <a:moveTo>
                  <a:pt x="0" y="1600"/>
                </a:moveTo>
                <a:lnTo>
                  <a:pt x="0" y="0"/>
                </a:lnTo>
                <a:lnTo>
                  <a:pt x="4064" y="138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4063546" y="1991018"/>
            <a:ext cx="49466" cy="18275"/>
          </a:xfrm>
          <a:custGeom>
            <a:avLst/>
            <a:gdLst/>
            <a:ahLst/>
            <a:cxnLst/>
            <a:rect l="l" t="t" r="r" b="b"/>
            <a:pathLst>
              <a:path w="49466" h="18275">
                <a:moveTo>
                  <a:pt x="0" y="18275"/>
                </a:moveTo>
                <a:lnTo>
                  <a:pt x="27571" y="14541"/>
                </a:lnTo>
                <a:lnTo>
                  <a:pt x="44665" y="9944"/>
                </a:lnTo>
                <a:lnTo>
                  <a:pt x="49466" y="4914"/>
                </a:lnTo>
                <a:lnTo>
                  <a:pt x="41783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3976781" y="3405115"/>
            <a:ext cx="39966" cy="19443"/>
          </a:xfrm>
          <a:custGeom>
            <a:avLst/>
            <a:gdLst/>
            <a:ahLst/>
            <a:cxnLst/>
            <a:rect l="l" t="t" r="r" b="b"/>
            <a:pathLst>
              <a:path w="39966" h="19443">
                <a:moveTo>
                  <a:pt x="0" y="19443"/>
                </a:moveTo>
                <a:lnTo>
                  <a:pt x="30988" y="9829"/>
                </a:lnTo>
                <a:lnTo>
                  <a:pt x="34721" y="8216"/>
                </a:lnTo>
                <a:lnTo>
                  <a:pt x="37719" y="5448"/>
                </a:lnTo>
                <a:lnTo>
                  <a:pt x="39649" y="1701"/>
                </a:lnTo>
                <a:lnTo>
                  <a:pt x="39966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3438673" y="3377547"/>
            <a:ext cx="35788" cy="18161"/>
          </a:xfrm>
          <a:custGeom>
            <a:avLst/>
            <a:gdLst/>
            <a:ahLst/>
            <a:cxnLst/>
            <a:rect l="l" t="t" r="r" b="b"/>
            <a:pathLst>
              <a:path w="35788" h="18161">
                <a:moveTo>
                  <a:pt x="0" y="18160"/>
                </a:moveTo>
                <a:lnTo>
                  <a:pt x="26822" y="9829"/>
                </a:lnTo>
                <a:lnTo>
                  <a:pt x="30556" y="8331"/>
                </a:lnTo>
                <a:lnTo>
                  <a:pt x="33553" y="5448"/>
                </a:lnTo>
                <a:lnTo>
                  <a:pt x="35471" y="1701"/>
                </a:lnTo>
                <a:lnTo>
                  <a:pt x="35788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2692841" y="3268875"/>
            <a:ext cx="702449" cy="119591"/>
          </a:xfrm>
          <a:custGeom>
            <a:avLst/>
            <a:gdLst/>
            <a:ahLst/>
            <a:cxnLst/>
            <a:rect l="l" t="t" r="r" b="b"/>
            <a:pathLst>
              <a:path w="702449" h="119591">
                <a:moveTo>
                  <a:pt x="613705" y="109996"/>
                </a:moveTo>
                <a:lnTo>
                  <a:pt x="624486" y="109648"/>
                </a:lnTo>
                <a:lnTo>
                  <a:pt x="637692" y="108877"/>
                </a:lnTo>
                <a:lnTo>
                  <a:pt x="639823" y="108760"/>
                </a:lnTo>
                <a:lnTo>
                  <a:pt x="651711" y="108029"/>
                </a:lnTo>
                <a:lnTo>
                  <a:pt x="664514" y="106857"/>
                </a:lnTo>
                <a:lnTo>
                  <a:pt x="675525" y="105676"/>
                </a:lnTo>
              </a:path>
              <a:path w="702449" h="119591">
                <a:moveTo>
                  <a:pt x="675627" y="105778"/>
                </a:moveTo>
                <a:lnTo>
                  <a:pt x="686523" y="103962"/>
                </a:lnTo>
                <a:lnTo>
                  <a:pt x="694537" y="102679"/>
                </a:lnTo>
              </a:path>
              <a:path w="702449" h="119591">
                <a:moveTo>
                  <a:pt x="694651" y="102577"/>
                </a:moveTo>
                <a:lnTo>
                  <a:pt x="702449" y="100545"/>
                </a:lnTo>
              </a:path>
              <a:path w="702449" h="119591">
                <a:moveTo>
                  <a:pt x="607669" y="110159"/>
                </a:moveTo>
                <a:lnTo>
                  <a:pt x="613705" y="109996"/>
                </a:lnTo>
              </a:path>
              <a:path w="702449" h="119591">
                <a:moveTo>
                  <a:pt x="607669" y="110159"/>
                </a:moveTo>
                <a:lnTo>
                  <a:pt x="581753" y="110857"/>
                </a:lnTo>
                <a:lnTo>
                  <a:pt x="558286" y="111509"/>
                </a:lnTo>
                <a:lnTo>
                  <a:pt x="536996" y="112117"/>
                </a:lnTo>
                <a:lnTo>
                  <a:pt x="517611" y="112687"/>
                </a:lnTo>
                <a:lnTo>
                  <a:pt x="499860" y="113221"/>
                </a:lnTo>
                <a:lnTo>
                  <a:pt x="483469" y="113723"/>
                </a:lnTo>
                <a:lnTo>
                  <a:pt x="468167" y="114197"/>
                </a:lnTo>
              </a:path>
              <a:path w="702449" h="119591">
                <a:moveTo>
                  <a:pt x="270391" y="118931"/>
                </a:moveTo>
                <a:lnTo>
                  <a:pt x="293858" y="118526"/>
                </a:lnTo>
                <a:lnTo>
                  <a:pt x="315148" y="118134"/>
                </a:lnTo>
                <a:lnTo>
                  <a:pt x="334532" y="117753"/>
                </a:lnTo>
                <a:lnTo>
                  <a:pt x="352284" y="117378"/>
                </a:lnTo>
                <a:lnTo>
                  <a:pt x="368674" y="117006"/>
                </a:lnTo>
                <a:lnTo>
                  <a:pt x="383976" y="116634"/>
                </a:lnTo>
                <a:lnTo>
                  <a:pt x="398462" y="116258"/>
                </a:lnTo>
                <a:lnTo>
                  <a:pt x="412403" y="115875"/>
                </a:lnTo>
                <a:lnTo>
                  <a:pt x="426072" y="115481"/>
                </a:lnTo>
                <a:lnTo>
                  <a:pt x="439741" y="115072"/>
                </a:lnTo>
                <a:lnTo>
                  <a:pt x="453682" y="114645"/>
                </a:lnTo>
                <a:lnTo>
                  <a:pt x="468167" y="114197"/>
                </a:lnTo>
              </a:path>
              <a:path w="702449" h="119591">
                <a:moveTo>
                  <a:pt x="244475" y="119354"/>
                </a:moveTo>
                <a:lnTo>
                  <a:pt x="270391" y="118931"/>
                </a:lnTo>
              </a:path>
              <a:path w="702449" h="119591">
                <a:moveTo>
                  <a:pt x="171033" y="112494"/>
                </a:moveTo>
                <a:lnTo>
                  <a:pt x="182419" y="114736"/>
                </a:lnTo>
                <a:lnTo>
                  <a:pt x="197040" y="116789"/>
                </a:lnTo>
                <a:lnTo>
                  <a:pt x="208588" y="118322"/>
                </a:lnTo>
                <a:lnTo>
                  <a:pt x="219413" y="119367"/>
                </a:lnTo>
                <a:lnTo>
                  <a:pt x="229658" y="119591"/>
                </a:lnTo>
                <a:lnTo>
                  <a:pt x="244475" y="11935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3424994" y="3369741"/>
            <a:ext cx="10579" cy="25971"/>
          </a:xfrm>
          <a:custGeom>
            <a:avLst/>
            <a:gdLst/>
            <a:ahLst/>
            <a:cxnLst/>
            <a:rect l="l" t="t" r="r" b="b"/>
            <a:pathLst>
              <a:path w="10579" h="25971">
                <a:moveTo>
                  <a:pt x="0" y="0"/>
                </a:moveTo>
                <a:lnTo>
                  <a:pt x="2997" y="2349"/>
                </a:lnTo>
                <a:lnTo>
                  <a:pt x="3416" y="2667"/>
                </a:lnTo>
                <a:lnTo>
                  <a:pt x="5562" y="5880"/>
                </a:lnTo>
                <a:lnTo>
                  <a:pt x="7797" y="8978"/>
                </a:lnTo>
                <a:lnTo>
                  <a:pt x="8013" y="9512"/>
                </a:lnTo>
                <a:lnTo>
                  <a:pt x="9194" y="13246"/>
                </a:lnTo>
                <a:lnTo>
                  <a:pt x="10363" y="16992"/>
                </a:lnTo>
                <a:lnTo>
                  <a:pt x="10363" y="17411"/>
                </a:lnTo>
                <a:lnTo>
                  <a:pt x="10477" y="21374"/>
                </a:lnTo>
                <a:lnTo>
                  <a:pt x="10579" y="23507"/>
                </a:lnTo>
                <a:lnTo>
                  <a:pt x="10477" y="24041"/>
                </a:lnTo>
                <a:lnTo>
                  <a:pt x="9728" y="2597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3388344" y="3365036"/>
            <a:ext cx="36652" cy="5880"/>
          </a:xfrm>
          <a:custGeom>
            <a:avLst/>
            <a:gdLst/>
            <a:ahLst/>
            <a:cxnLst/>
            <a:rect l="l" t="t" r="r" b="b"/>
            <a:pathLst>
              <a:path w="36652" h="5880">
                <a:moveTo>
                  <a:pt x="0" y="5880"/>
                </a:moveTo>
                <a:lnTo>
                  <a:pt x="14528" y="1600"/>
                </a:lnTo>
                <a:lnTo>
                  <a:pt x="22009" y="0"/>
                </a:lnTo>
                <a:lnTo>
                  <a:pt x="29603" y="1079"/>
                </a:lnTo>
                <a:lnTo>
                  <a:pt x="36652" y="469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3912135" y="3392610"/>
            <a:ext cx="40386" cy="11112"/>
          </a:xfrm>
          <a:custGeom>
            <a:avLst/>
            <a:gdLst/>
            <a:ahLst/>
            <a:cxnLst/>
            <a:rect l="l" t="t" r="r" b="b"/>
            <a:pathLst>
              <a:path w="40386" h="11112">
                <a:moveTo>
                  <a:pt x="0" y="11112"/>
                </a:moveTo>
                <a:lnTo>
                  <a:pt x="4800" y="10248"/>
                </a:lnTo>
                <a:lnTo>
                  <a:pt x="9613" y="8864"/>
                </a:lnTo>
                <a:lnTo>
                  <a:pt x="21374" y="5549"/>
                </a:lnTo>
                <a:lnTo>
                  <a:pt x="21259" y="5016"/>
                </a:lnTo>
                <a:lnTo>
                  <a:pt x="32905" y="1701"/>
                </a:lnTo>
                <a:lnTo>
                  <a:pt x="36537" y="635"/>
                </a:lnTo>
                <a:lnTo>
                  <a:pt x="40386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3967165" y="3397309"/>
            <a:ext cx="10579" cy="29387"/>
          </a:xfrm>
          <a:custGeom>
            <a:avLst/>
            <a:gdLst/>
            <a:ahLst/>
            <a:cxnLst/>
            <a:rect l="l" t="t" r="r" b="b"/>
            <a:pathLst>
              <a:path w="10579" h="29387">
                <a:moveTo>
                  <a:pt x="0" y="0"/>
                </a:moveTo>
                <a:lnTo>
                  <a:pt x="3098" y="2247"/>
                </a:lnTo>
                <a:lnTo>
                  <a:pt x="3530" y="2667"/>
                </a:lnTo>
                <a:lnTo>
                  <a:pt x="5664" y="5765"/>
                </a:lnTo>
                <a:lnTo>
                  <a:pt x="7912" y="8978"/>
                </a:lnTo>
                <a:lnTo>
                  <a:pt x="8115" y="9512"/>
                </a:lnTo>
                <a:lnTo>
                  <a:pt x="9296" y="13144"/>
                </a:lnTo>
                <a:lnTo>
                  <a:pt x="10464" y="16878"/>
                </a:lnTo>
                <a:lnTo>
                  <a:pt x="10579" y="17411"/>
                </a:lnTo>
                <a:lnTo>
                  <a:pt x="10579" y="21374"/>
                </a:lnTo>
                <a:lnTo>
                  <a:pt x="10579" y="25107"/>
                </a:lnTo>
                <a:lnTo>
                  <a:pt x="10464" y="25755"/>
                </a:lnTo>
                <a:lnTo>
                  <a:pt x="9296" y="2938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2585633" y="2520796"/>
            <a:ext cx="1381531" cy="939457"/>
          </a:xfrm>
          <a:custGeom>
            <a:avLst/>
            <a:gdLst/>
            <a:ahLst/>
            <a:cxnLst/>
            <a:rect l="l" t="t" r="r" b="b"/>
            <a:pathLst>
              <a:path w="1381531" h="939457">
                <a:moveTo>
                  <a:pt x="1241132" y="939241"/>
                </a:moveTo>
                <a:lnTo>
                  <a:pt x="1252374" y="939024"/>
                </a:lnTo>
                <a:lnTo>
                  <a:pt x="1262411" y="938688"/>
                </a:lnTo>
              </a:path>
              <a:path w="1381531" h="939457">
                <a:moveTo>
                  <a:pt x="1276172" y="937958"/>
                </a:moveTo>
                <a:lnTo>
                  <a:pt x="1283996" y="937537"/>
                </a:lnTo>
                <a:lnTo>
                  <a:pt x="1294380" y="936879"/>
                </a:lnTo>
                <a:lnTo>
                  <a:pt x="1307795" y="935609"/>
                </a:lnTo>
                <a:lnTo>
                  <a:pt x="1308312" y="935560"/>
                </a:lnTo>
                <a:lnTo>
                  <a:pt x="1320664" y="934184"/>
                </a:lnTo>
                <a:lnTo>
                  <a:pt x="1333347" y="932395"/>
                </a:lnTo>
                <a:lnTo>
                  <a:pt x="1334515" y="932180"/>
                </a:lnTo>
              </a:path>
              <a:path w="1381531" h="939457">
                <a:moveTo>
                  <a:pt x="1334515" y="932078"/>
                </a:moveTo>
                <a:lnTo>
                  <a:pt x="1335582" y="931862"/>
                </a:lnTo>
                <a:lnTo>
                  <a:pt x="1343380" y="930147"/>
                </a:lnTo>
                <a:lnTo>
                  <a:pt x="1343596" y="930478"/>
                </a:lnTo>
                <a:lnTo>
                  <a:pt x="1351178" y="928331"/>
                </a:lnTo>
                <a:lnTo>
                  <a:pt x="1362938" y="925131"/>
                </a:lnTo>
              </a:path>
              <a:path w="1381531" h="939457">
                <a:moveTo>
                  <a:pt x="1362938" y="925017"/>
                </a:moveTo>
                <a:lnTo>
                  <a:pt x="1374584" y="921067"/>
                </a:lnTo>
                <a:lnTo>
                  <a:pt x="1378115" y="919899"/>
                </a:lnTo>
              </a:path>
              <a:path w="1381531" h="939457">
                <a:moveTo>
                  <a:pt x="1378216" y="919784"/>
                </a:moveTo>
                <a:lnTo>
                  <a:pt x="1381531" y="918184"/>
                </a:lnTo>
              </a:path>
              <a:path w="1381531" h="939457">
                <a:moveTo>
                  <a:pt x="1052921" y="932312"/>
                </a:moveTo>
                <a:lnTo>
                  <a:pt x="1062585" y="932815"/>
                </a:lnTo>
                <a:lnTo>
                  <a:pt x="1072591" y="933333"/>
                </a:lnTo>
                <a:lnTo>
                  <a:pt x="1083141" y="933875"/>
                </a:lnTo>
                <a:lnTo>
                  <a:pt x="1094438" y="934452"/>
                </a:lnTo>
                <a:lnTo>
                  <a:pt x="1106684" y="935071"/>
                </a:lnTo>
                <a:lnTo>
                  <a:pt x="1120082" y="935742"/>
                </a:lnTo>
                <a:lnTo>
                  <a:pt x="1134834" y="936475"/>
                </a:lnTo>
                <a:lnTo>
                  <a:pt x="1151144" y="937278"/>
                </a:lnTo>
                <a:lnTo>
                  <a:pt x="1169212" y="938161"/>
                </a:lnTo>
                <a:lnTo>
                  <a:pt x="1180864" y="938713"/>
                </a:lnTo>
                <a:lnTo>
                  <a:pt x="1190842" y="939042"/>
                </a:lnTo>
                <a:lnTo>
                  <a:pt x="1204696" y="939241"/>
                </a:lnTo>
                <a:lnTo>
                  <a:pt x="1217235" y="939442"/>
                </a:lnTo>
                <a:lnTo>
                  <a:pt x="1227187" y="939457"/>
                </a:lnTo>
                <a:lnTo>
                  <a:pt x="1241132" y="939241"/>
                </a:lnTo>
              </a:path>
              <a:path w="1381531" h="939457">
                <a:moveTo>
                  <a:pt x="1052921" y="932312"/>
                </a:moveTo>
                <a:lnTo>
                  <a:pt x="1043396" y="931816"/>
                </a:lnTo>
              </a:path>
              <a:path w="1381531" h="939457">
                <a:moveTo>
                  <a:pt x="1033807" y="931317"/>
                </a:moveTo>
                <a:lnTo>
                  <a:pt x="1023953" y="930805"/>
                </a:lnTo>
                <a:lnTo>
                  <a:pt x="1013631" y="930273"/>
                </a:lnTo>
                <a:lnTo>
                  <a:pt x="1002637" y="929709"/>
                </a:lnTo>
                <a:lnTo>
                  <a:pt x="990771" y="929107"/>
                </a:lnTo>
                <a:lnTo>
                  <a:pt x="977828" y="928455"/>
                </a:lnTo>
                <a:lnTo>
                  <a:pt x="963606" y="927746"/>
                </a:lnTo>
                <a:lnTo>
                  <a:pt x="947904" y="926969"/>
                </a:lnTo>
                <a:lnTo>
                  <a:pt x="930518" y="926116"/>
                </a:lnTo>
                <a:lnTo>
                  <a:pt x="923340" y="925766"/>
                </a:lnTo>
                <a:lnTo>
                  <a:pt x="910077" y="925151"/>
                </a:lnTo>
                <a:lnTo>
                  <a:pt x="899388" y="924902"/>
                </a:lnTo>
                <a:lnTo>
                  <a:pt x="892886" y="924814"/>
                </a:lnTo>
                <a:lnTo>
                  <a:pt x="879468" y="924577"/>
                </a:lnTo>
              </a:path>
              <a:path w="1381531" h="939457">
                <a:moveTo>
                  <a:pt x="868992" y="924606"/>
                </a:moveTo>
                <a:lnTo>
                  <a:pt x="861479" y="924699"/>
                </a:lnTo>
                <a:lnTo>
                  <a:pt x="825649" y="925204"/>
                </a:lnTo>
                <a:lnTo>
                  <a:pt x="793206" y="925690"/>
                </a:lnTo>
                <a:lnTo>
                  <a:pt x="763774" y="926157"/>
                </a:lnTo>
                <a:lnTo>
                  <a:pt x="736976" y="926607"/>
                </a:lnTo>
                <a:lnTo>
                  <a:pt x="712437" y="927040"/>
                </a:lnTo>
                <a:lnTo>
                  <a:pt x="689779" y="927456"/>
                </a:lnTo>
                <a:lnTo>
                  <a:pt x="668628" y="927856"/>
                </a:lnTo>
                <a:lnTo>
                  <a:pt x="648605" y="928241"/>
                </a:lnTo>
              </a:path>
              <a:path w="1381531" h="939457">
                <a:moveTo>
                  <a:pt x="1043396" y="931816"/>
                </a:moveTo>
                <a:lnTo>
                  <a:pt x="1033807" y="931317"/>
                </a:lnTo>
              </a:path>
              <a:path w="1381531" h="939457">
                <a:moveTo>
                  <a:pt x="427731" y="931365"/>
                </a:moveTo>
                <a:lnTo>
                  <a:pt x="457151" y="931103"/>
                </a:lnTo>
                <a:lnTo>
                  <a:pt x="483939" y="930832"/>
                </a:lnTo>
                <a:lnTo>
                  <a:pt x="508470" y="930550"/>
                </a:lnTo>
                <a:lnTo>
                  <a:pt x="531121" y="930257"/>
                </a:lnTo>
                <a:lnTo>
                  <a:pt x="552267" y="929953"/>
                </a:lnTo>
                <a:lnTo>
                  <a:pt x="572286" y="929637"/>
                </a:lnTo>
                <a:lnTo>
                  <a:pt x="591553" y="929308"/>
                </a:lnTo>
                <a:lnTo>
                  <a:pt x="610444" y="928966"/>
                </a:lnTo>
                <a:lnTo>
                  <a:pt x="629336" y="928611"/>
                </a:lnTo>
                <a:lnTo>
                  <a:pt x="648605" y="928241"/>
                </a:lnTo>
              </a:path>
              <a:path w="1381531" h="939457">
                <a:moveTo>
                  <a:pt x="278241" y="924200"/>
                </a:moveTo>
                <a:lnTo>
                  <a:pt x="288614" y="926076"/>
                </a:lnTo>
                <a:lnTo>
                  <a:pt x="303707" y="928331"/>
                </a:lnTo>
                <a:lnTo>
                  <a:pt x="310583" y="929294"/>
                </a:lnTo>
                <a:lnTo>
                  <a:pt x="323444" y="930932"/>
                </a:lnTo>
                <a:lnTo>
                  <a:pt x="333391" y="931726"/>
                </a:lnTo>
                <a:lnTo>
                  <a:pt x="344159" y="93194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2635780" y="2442004"/>
            <a:ext cx="1276569" cy="968277"/>
          </a:xfrm>
          <a:custGeom>
            <a:avLst/>
            <a:gdLst/>
            <a:ahLst/>
            <a:cxnLst/>
            <a:rect l="l" t="t" r="r" b="b"/>
            <a:pathLst>
              <a:path w="1276569" h="968277">
                <a:moveTo>
                  <a:pt x="1189916" y="968126"/>
                </a:moveTo>
                <a:lnTo>
                  <a:pt x="1199234" y="967941"/>
                </a:lnTo>
                <a:lnTo>
                  <a:pt x="1209432" y="967627"/>
                </a:lnTo>
              </a:path>
              <a:path w="1276569" h="968277">
                <a:moveTo>
                  <a:pt x="1223038" y="966958"/>
                </a:moveTo>
                <a:lnTo>
                  <a:pt x="1228502" y="966642"/>
                </a:lnTo>
                <a:lnTo>
                  <a:pt x="1239360" y="965953"/>
                </a:lnTo>
                <a:lnTo>
                  <a:pt x="1252527" y="964710"/>
                </a:lnTo>
                <a:lnTo>
                  <a:pt x="1264605" y="963529"/>
                </a:lnTo>
                <a:lnTo>
                  <a:pt x="1276569" y="961611"/>
                </a:lnTo>
              </a:path>
              <a:path w="1276569" h="968277">
                <a:moveTo>
                  <a:pt x="996399" y="960748"/>
                </a:moveTo>
                <a:lnTo>
                  <a:pt x="1005925" y="961249"/>
                </a:lnTo>
                <a:lnTo>
                  <a:pt x="1015591" y="961754"/>
                </a:lnTo>
                <a:lnTo>
                  <a:pt x="1025600" y="962274"/>
                </a:lnTo>
                <a:lnTo>
                  <a:pt x="1036155" y="962817"/>
                </a:lnTo>
                <a:lnTo>
                  <a:pt x="1047458" y="963393"/>
                </a:lnTo>
                <a:lnTo>
                  <a:pt x="1059712" y="964009"/>
                </a:lnTo>
                <a:lnTo>
                  <a:pt x="1073118" y="964675"/>
                </a:lnTo>
                <a:lnTo>
                  <a:pt x="1087879" y="965399"/>
                </a:lnTo>
                <a:lnTo>
                  <a:pt x="1104198" y="966191"/>
                </a:lnTo>
                <a:lnTo>
                  <a:pt x="1122276" y="967060"/>
                </a:lnTo>
                <a:lnTo>
                  <a:pt x="1131676" y="967492"/>
                </a:lnTo>
              </a:path>
              <a:path w="1276569" h="968277">
                <a:moveTo>
                  <a:pt x="1155512" y="968126"/>
                </a:moveTo>
                <a:lnTo>
                  <a:pt x="1166099" y="968252"/>
                </a:lnTo>
                <a:lnTo>
                  <a:pt x="1176164" y="968277"/>
                </a:lnTo>
                <a:lnTo>
                  <a:pt x="1189916" y="968126"/>
                </a:lnTo>
              </a:path>
              <a:path w="1276569" h="968277">
                <a:moveTo>
                  <a:pt x="986813" y="960244"/>
                </a:moveTo>
                <a:lnTo>
                  <a:pt x="976962" y="959728"/>
                </a:lnTo>
                <a:lnTo>
                  <a:pt x="966645" y="959190"/>
                </a:lnTo>
                <a:lnTo>
                  <a:pt x="955660" y="958623"/>
                </a:lnTo>
                <a:lnTo>
                  <a:pt x="943804" y="958016"/>
                </a:lnTo>
                <a:lnTo>
                  <a:pt x="930874" y="957361"/>
                </a:lnTo>
                <a:lnTo>
                  <a:pt x="916669" y="956650"/>
                </a:lnTo>
                <a:lnTo>
                  <a:pt x="900986" y="955873"/>
                </a:lnTo>
                <a:lnTo>
                  <a:pt x="883623" y="955021"/>
                </a:lnTo>
                <a:lnTo>
                  <a:pt x="876303" y="954664"/>
                </a:lnTo>
                <a:lnTo>
                  <a:pt x="862809" y="954064"/>
                </a:lnTo>
              </a:path>
              <a:path w="1276569" h="968277">
                <a:moveTo>
                  <a:pt x="852496" y="953770"/>
                </a:moveTo>
                <a:lnTo>
                  <a:pt x="843930" y="953598"/>
                </a:lnTo>
                <a:lnTo>
                  <a:pt x="830238" y="953445"/>
                </a:lnTo>
              </a:path>
              <a:path w="1276569" h="968277">
                <a:moveTo>
                  <a:pt x="820083" y="953479"/>
                </a:moveTo>
                <a:lnTo>
                  <a:pt x="810479" y="953598"/>
                </a:lnTo>
                <a:lnTo>
                  <a:pt x="774633" y="954085"/>
                </a:lnTo>
                <a:lnTo>
                  <a:pt x="742178" y="954555"/>
                </a:lnTo>
                <a:lnTo>
                  <a:pt x="712737" y="955006"/>
                </a:lnTo>
                <a:lnTo>
                  <a:pt x="685932" y="955441"/>
                </a:lnTo>
                <a:lnTo>
                  <a:pt x="661387" y="955860"/>
                </a:lnTo>
                <a:lnTo>
                  <a:pt x="638726" y="956263"/>
                </a:lnTo>
                <a:lnTo>
                  <a:pt x="617572" y="956652"/>
                </a:lnTo>
                <a:lnTo>
                  <a:pt x="597549" y="957027"/>
                </a:lnTo>
              </a:path>
              <a:path w="1276569" h="968277">
                <a:moveTo>
                  <a:pt x="996399" y="960748"/>
                </a:moveTo>
                <a:lnTo>
                  <a:pt x="986813" y="960244"/>
                </a:lnTo>
              </a:path>
              <a:path w="1276569" h="968277">
                <a:moveTo>
                  <a:pt x="376644" y="960199"/>
                </a:moveTo>
                <a:lnTo>
                  <a:pt x="406075" y="959917"/>
                </a:lnTo>
                <a:lnTo>
                  <a:pt x="432870" y="959630"/>
                </a:lnTo>
                <a:lnTo>
                  <a:pt x="457406" y="959336"/>
                </a:lnTo>
                <a:lnTo>
                  <a:pt x="480060" y="959034"/>
                </a:lnTo>
                <a:lnTo>
                  <a:pt x="501209" y="958725"/>
                </a:lnTo>
                <a:lnTo>
                  <a:pt x="521228" y="958406"/>
                </a:lnTo>
                <a:lnTo>
                  <a:pt x="540495" y="958078"/>
                </a:lnTo>
                <a:lnTo>
                  <a:pt x="559387" y="957739"/>
                </a:lnTo>
                <a:lnTo>
                  <a:pt x="578279" y="957389"/>
                </a:lnTo>
                <a:lnTo>
                  <a:pt x="597549" y="957027"/>
                </a:lnTo>
              </a:path>
              <a:path w="1276569" h="968277">
                <a:moveTo>
                  <a:pt x="228095" y="951484"/>
                </a:moveTo>
                <a:lnTo>
                  <a:pt x="235540" y="953498"/>
                </a:lnTo>
                <a:lnTo>
                  <a:pt x="245645" y="955451"/>
                </a:lnTo>
                <a:lnTo>
                  <a:pt x="260289" y="957662"/>
                </a:lnTo>
                <a:lnTo>
                  <a:pt x="272513" y="959379"/>
                </a:lnTo>
                <a:lnTo>
                  <a:pt x="283234" y="960503"/>
                </a:lnTo>
                <a:lnTo>
                  <a:pt x="293513" y="96083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3952525" y="3392609"/>
            <a:ext cx="14643" cy="4699"/>
          </a:xfrm>
          <a:custGeom>
            <a:avLst/>
            <a:gdLst/>
            <a:ahLst/>
            <a:cxnLst/>
            <a:rect l="l" t="t" r="r" b="b"/>
            <a:pathLst>
              <a:path w="14643" h="4699">
                <a:moveTo>
                  <a:pt x="0" y="0"/>
                </a:moveTo>
                <a:lnTo>
                  <a:pt x="7696" y="1066"/>
                </a:lnTo>
                <a:lnTo>
                  <a:pt x="14643" y="469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3967163" y="3426693"/>
            <a:ext cx="9296" cy="12293"/>
          </a:xfrm>
          <a:custGeom>
            <a:avLst/>
            <a:gdLst/>
            <a:ahLst/>
            <a:cxnLst/>
            <a:rect l="l" t="t" r="r" b="b"/>
            <a:pathLst>
              <a:path w="9296" h="12293">
                <a:moveTo>
                  <a:pt x="9296" y="0"/>
                </a:moveTo>
                <a:lnTo>
                  <a:pt x="5664" y="6946"/>
                </a:lnTo>
                <a:lnTo>
                  <a:pt x="0" y="1229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3852405" y="2113902"/>
            <a:ext cx="258686" cy="13834"/>
          </a:xfrm>
          <a:custGeom>
            <a:avLst/>
            <a:gdLst/>
            <a:ahLst/>
            <a:cxnLst/>
            <a:rect l="l" t="t" r="r" b="b"/>
            <a:pathLst>
              <a:path w="258686" h="13834">
                <a:moveTo>
                  <a:pt x="0" y="0"/>
                </a:moveTo>
                <a:lnTo>
                  <a:pt x="6946" y="3416"/>
                </a:lnTo>
                <a:lnTo>
                  <a:pt x="7480" y="3530"/>
                </a:lnTo>
                <a:lnTo>
                  <a:pt x="14960" y="5232"/>
                </a:lnTo>
                <a:lnTo>
                  <a:pt x="27567" y="7595"/>
                </a:lnTo>
                <a:lnTo>
                  <a:pt x="38793" y="8972"/>
                </a:lnTo>
                <a:lnTo>
                  <a:pt x="42633" y="9512"/>
                </a:lnTo>
                <a:lnTo>
                  <a:pt x="43815" y="9728"/>
                </a:lnTo>
                <a:lnTo>
                  <a:pt x="45085" y="9728"/>
                </a:lnTo>
                <a:lnTo>
                  <a:pt x="58874" y="10933"/>
                </a:lnTo>
                <a:lnTo>
                  <a:pt x="68867" y="11807"/>
                </a:lnTo>
                <a:lnTo>
                  <a:pt x="79819" y="12496"/>
                </a:lnTo>
                <a:lnTo>
                  <a:pt x="94321" y="13205"/>
                </a:lnTo>
                <a:lnTo>
                  <a:pt x="104257" y="13545"/>
                </a:lnTo>
                <a:lnTo>
                  <a:pt x="116267" y="13717"/>
                </a:lnTo>
                <a:lnTo>
                  <a:pt x="122669" y="13779"/>
                </a:lnTo>
                <a:lnTo>
                  <a:pt x="137283" y="13834"/>
                </a:lnTo>
                <a:lnTo>
                  <a:pt x="147260" y="13739"/>
                </a:lnTo>
                <a:lnTo>
                  <a:pt x="158958" y="13400"/>
                </a:lnTo>
                <a:lnTo>
                  <a:pt x="166471" y="13144"/>
                </a:lnTo>
                <a:lnTo>
                  <a:pt x="180727" y="12676"/>
                </a:lnTo>
                <a:lnTo>
                  <a:pt x="190598" y="12174"/>
                </a:lnTo>
                <a:lnTo>
                  <a:pt x="203631" y="11146"/>
                </a:lnTo>
                <a:lnTo>
                  <a:pt x="206552" y="10896"/>
                </a:lnTo>
                <a:lnTo>
                  <a:pt x="219992" y="9727"/>
                </a:lnTo>
                <a:lnTo>
                  <a:pt x="230276" y="8391"/>
                </a:lnTo>
                <a:lnTo>
                  <a:pt x="238391" y="7048"/>
                </a:lnTo>
                <a:lnTo>
                  <a:pt x="248539" y="5346"/>
                </a:lnTo>
                <a:lnTo>
                  <a:pt x="248856" y="5346"/>
                </a:lnTo>
                <a:lnTo>
                  <a:pt x="258686" y="21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3852409" y="2087407"/>
            <a:ext cx="258686" cy="13785"/>
          </a:xfrm>
          <a:custGeom>
            <a:avLst/>
            <a:gdLst/>
            <a:ahLst/>
            <a:cxnLst/>
            <a:rect l="l" t="t" r="r" b="b"/>
            <a:pathLst>
              <a:path w="258686" h="13785">
                <a:moveTo>
                  <a:pt x="258686" y="2133"/>
                </a:moveTo>
                <a:lnTo>
                  <a:pt x="248742" y="5118"/>
                </a:lnTo>
                <a:lnTo>
                  <a:pt x="248539" y="5232"/>
                </a:lnTo>
                <a:lnTo>
                  <a:pt x="238379" y="7048"/>
                </a:lnTo>
                <a:lnTo>
                  <a:pt x="228981" y="8750"/>
                </a:lnTo>
                <a:lnTo>
                  <a:pt x="228765" y="8229"/>
                </a:lnTo>
                <a:lnTo>
                  <a:pt x="219252" y="9296"/>
                </a:lnTo>
                <a:lnTo>
                  <a:pt x="212839" y="10045"/>
                </a:lnTo>
                <a:lnTo>
                  <a:pt x="212839" y="10363"/>
                </a:lnTo>
                <a:lnTo>
                  <a:pt x="206540" y="10896"/>
                </a:lnTo>
                <a:lnTo>
                  <a:pt x="192282" y="11910"/>
                </a:lnTo>
                <a:lnTo>
                  <a:pt x="182406" y="12523"/>
                </a:lnTo>
                <a:lnTo>
                  <a:pt x="169356" y="13038"/>
                </a:lnTo>
                <a:lnTo>
                  <a:pt x="166471" y="13131"/>
                </a:lnTo>
                <a:lnTo>
                  <a:pt x="151926" y="13607"/>
                </a:lnTo>
                <a:lnTo>
                  <a:pt x="141959" y="13785"/>
                </a:lnTo>
                <a:lnTo>
                  <a:pt x="130219" y="13745"/>
                </a:lnTo>
                <a:lnTo>
                  <a:pt x="122669" y="13677"/>
                </a:lnTo>
                <a:lnTo>
                  <a:pt x="108167" y="13573"/>
                </a:lnTo>
                <a:lnTo>
                  <a:pt x="98230" y="13328"/>
                </a:lnTo>
                <a:lnTo>
                  <a:pt x="86221" y="12743"/>
                </a:lnTo>
                <a:lnTo>
                  <a:pt x="79819" y="12395"/>
                </a:lnTo>
                <a:lnTo>
                  <a:pt x="65804" y="11654"/>
                </a:lnTo>
                <a:lnTo>
                  <a:pt x="55916" y="10901"/>
                </a:lnTo>
                <a:lnTo>
                  <a:pt x="42633" y="9512"/>
                </a:lnTo>
                <a:lnTo>
                  <a:pt x="29652" y="8030"/>
                </a:lnTo>
                <a:lnTo>
                  <a:pt x="18512" y="6011"/>
                </a:lnTo>
                <a:lnTo>
                  <a:pt x="14960" y="5232"/>
                </a:lnTo>
                <a:lnTo>
                  <a:pt x="7480" y="3517"/>
                </a:lnTo>
                <a:lnTo>
                  <a:pt x="6946" y="3314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3851658" y="2108452"/>
            <a:ext cx="749" cy="5448"/>
          </a:xfrm>
          <a:custGeom>
            <a:avLst/>
            <a:gdLst/>
            <a:ahLst/>
            <a:cxnLst/>
            <a:rect l="l" t="t" r="r" b="b"/>
            <a:pathLst>
              <a:path w="749" h="5448">
                <a:moveTo>
                  <a:pt x="0" y="0"/>
                </a:moveTo>
                <a:lnTo>
                  <a:pt x="749" y="544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4111095" y="2084086"/>
            <a:ext cx="6515" cy="31953"/>
          </a:xfrm>
          <a:custGeom>
            <a:avLst/>
            <a:gdLst/>
            <a:ahLst/>
            <a:cxnLst/>
            <a:rect l="l" t="t" r="r" b="b"/>
            <a:pathLst>
              <a:path w="6515" h="31953">
                <a:moveTo>
                  <a:pt x="0" y="31953"/>
                </a:moveTo>
                <a:lnTo>
                  <a:pt x="6515" y="26504"/>
                </a:lnTo>
                <a:lnTo>
                  <a:pt x="6515" y="0"/>
                </a:lnTo>
                <a:lnTo>
                  <a:pt x="0" y="544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3851655" y="2081955"/>
            <a:ext cx="749" cy="26492"/>
          </a:xfrm>
          <a:custGeom>
            <a:avLst/>
            <a:gdLst/>
            <a:ahLst/>
            <a:cxnLst/>
            <a:rect l="l" t="t" r="r" b="b"/>
            <a:pathLst>
              <a:path w="749" h="26492">
                <a:moveTo>
                  <a:pt x="749" y="5448"/>
                </a:moveTo>
                <a:lnTo>
                  <a:pt x="0" y="0"/>
                </a:lnTo>
                <a:lnTo>
                  <a:pt x="0" y="2649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3851658" y="2081103"/>
            <a:ext cx="1917" cy="850"/>
          </a:xfrm>
          <a:custGeom>
            <a:avLst/>
            <a:gdLst/>
            <a:ahLst/>
            <a:cxnLst/>
            <a:rect l="l" t="t" r="r" b="b"/>
            <a:pathLst>
              <a:path w="1917" h="850">
                <a:moveTo>
                  <a:pt x="0" y="850"/>
                </a:moveTo>
                <a:lnTo>
                  <a:pt x="1917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4114199" y="2081742"/>
            <a:ext cx="3416" cy="2349"/>
          </a:xfrm>
          <a:custGeom>
            <a:avLst/>
            <a:gdLst/>
            <a:ahLst/>
            <a:cxnLst/>
            <a:rect l="l" t="t" r="r" b="b"/>
            <a:pathLst>
              <a:path w="3416" h="2349">
                <a:moveTo>
                  <a:pt x="3416" y="2349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4016853" y="2559474"/>
            <a:ext cx="129717" cy="597103"/>
          </a:xfrm>
          <a:custGeom>
            <a:avLst/>
            <a:gdLst/>
            <a:ahLst/>
            <a:cxnLst/>
            <a:rect l="l" t="t" r="r" b="b"/>
            <a:pathLst>
              <a:path w="129717" h="597103">
                <a:moveTo>
                  <a:pt x="32372" y="468337"/>
                </a:moveTo>
                <a:lnTo>
                  <a:pt x="0" y="468337"/>
                </a:lnTo>
                <a:lnTo>
                  <a:pt x="64858" y="597103"/>
                </a:lnTo>
                <a:lnTo>
                  <a:pt x="129717" y="468337"/>
                </a:lnTo>
                <a:lnTo>
                  <a:pt x="97231" y="468337"/>
                </a:lnTo>
                <a:lnTo>
                  <a:pt x="97231" y="0"/>
                </a:lnTo>
                <a:lnTo>
                  <a:pt x="32372" y="0"/>
                </a:lnTo>
                <a:lnTo>
                  <a:pt x="32372" y="46833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4016853" y="2559474"/>
            <a:ext cx="129717" cy="597103"/>
          </a:xfrm>
          <a:custGeom>
            <a:avLst/>
            <a:gdLst/>
            <a:ahLst/>
            <a:cxnLst/>
            <a:rect l="l" t="t" r="r" b="b"/>
            <a:pathLst>
              <a:path w="129717" h="597103">
                <a:moveTo>
                  <a:pt x="32372" y="468337"/>
                </a:moveTo>
                <a:lnTo>
                  <a:pt x="0" y="468337"/>
                </a:lnTo>
                <a:lnTo>
                  <a:pt x="64858" y="597103"/>
                </a:lnTo>
                <a:lnTo>
                  <a:pt x="129717" y="468337"/>
                </a:lnTo>
                <a:lnTo>
                  <a:pt x="97231" y="468337"/>
                </a:lnTo>
                <a:lnTo>
                  <a:pt x="97231" y="0"/>
                </a:lnTo>
                <a:lnTo>
                  <a:pt x="32372" y="0"/>
                </a:lnTo>
                <a:lnTo>
                  <a:pt x="32372" y="468337"/>
                </a:lnTo>
                <a:close/>
              </a:path>
            </a:pathLst>
          </a:custGeom>
          <a:ln w="18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5104053" y="1407350"/>
            <a:ext cx="2003298" cy="8295767"/>
          </a:xfrm>
          <a:custGeom>
            <a:avLst/>
            <a:gdLst/>
            <a:ahLst/>
            <a:cxnLst/>
            <a:rect l="l" t="t" r="r" b="b"/>
            <a:pathLst>
              <a:path w="2003298" h="8295767">
                <a:moveTo>
                  <a:pt x="0" y="8295767"/>
                </a:moveTo>
                <a:lnTo>
                  <a:pt x="2003298" y="8295767"/>
                </a:lnTo>
                <a:lnTo>
                  <a:pt x="2003298" y="0"/>
                </a:lnTo>
                <a:lnTo>
                  <a:pt x="0" y="0"/>
                </a:lnTo>
                <a:lnTo>
                  <a:pt x="0" y="8295767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5320838" y="1531105"/>
            <a:ext cx="1569723" cy="80482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790151" y="4247591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158724" y="4331883"/>
            <a:ext cx="1300873" cy="2484412"/>
          </a:xfrm>
          <a:custGeom>
            <a:avLst/>
            <a:gdLst/>
            <a:ahLst/>
            <a:cxnLst/>
            <a:rect l="l" t="t" r="r" b="b"/>
            <a:pathLst>
              <a:path w="1300873" h="2484412">
                <a:moveTo>
                  <a:pt x="2806" y="2114740"/>
                </a:moveTo>
                <a:lnTo>
                  <a:pt x="2806" y="2129497"/>
                </a:lnTo>
                <a:lnTo>
                  <a:pt x="127" y="2151202"/>
                </a:lnTo>
                <a:lnTo>
                  <a:pt x="2692" y="2189873"/>
                </a:lnTo>
                <a:lnTo>
                  <a:pt x="20980" y="2242680"/>
                </a:lnTo>
                <a:lnTo>
                  <a:pt x="41592" y="2274874"/>
                </a:lnTo>
                <a:lnTo>
                  <a:pt x="94411" y="2329764"/>
                </a:lnTo>
                <a:lnTo>
                  <a:pt x="159410" y="2374519"/>
                </a:lnTo>
                <a:lnTo>
                  <a:pt x="197827" y="2395016"/>
                </a:lnTo>
                <a:lnTo>
                  <a:pt x="254673" y="2419400"/>
                </a:lnTo>
                <a:lnTo>
                  <a:pt x="350037" y="2450020"/>
                </a:lnTo>
                <a:lnTo>
                  <a:pt x="413092" y="2464168"/>
                </a:lnTo>
                <a:lnTo>
                  <a:pt x="461886" y="2472220"/>
                </a:lnTo>
                <a:lnTo>
                  <a:pt x="526884" y="2480386"/>
                </a:lnTo>
                <a:lnTo>
                  <a:pt x="583730" y="2484412"/>
                </a:lnTo>
                <a:lnTo>
                  <a:pt x="723252" y="2484412"/>
                </a:lnTo>
                <a:lnTo>
                  <a:pt x="794359" y="2478316"/>
                </a:lnTo>
                <a:lnTo>
                  <a:pt x="864120" y="2468803"/>
                </a:lnTo>
                <a:lnTo>
                  <a:pt x="914857" y="2458554"/>
                </a:lnTo>
                <a:lnTo>
                  <a:pt x="967181" y="2445867"/>
                </a:lnTo>
                <a:lnTo>
                  <a:pt x="1022553" y="2428189"/>
                </a:lnTo>
                <a:lnTo>
                  <a:pt x="1071346" y="2409888"/>
                </a:lnTo>
                <a:lnTo>
                  <a:pt x="1110119" y="2391841"/>
                </a:lnTo>
                <a:lnTo>
                  <a:pt x="1149642" y="2370378"/>
                </a:lnTo>
                <a:lnTo>
                  <a:pt x="1193419" y="2340978"/>
                </a:lnTo>
                <a:lnTo>
                  <a:pt x="1243914" y="2296096"/>
                </a:lnTo>
                <a:lnTo>
                  <a:pt x="1268310" y="2263533"/>
                </a:lnTo>
                <a:lnTo>
                  <a:pt x="1294904" y="2210968"/>
                </a:lnTo>
                <a:lnTo>
                  <a:pt x="1300873" y="2180361"/>
                </a:lnTo>
                <a:lnTo>
                  <a:pt x="1300873" y="2069973"/>
                </a:lnTo>
                <a:lnTo>
                  <a:pt x="1270635" y="1988502"/>
                </a:lnTo>
                <a:lnTo>
                  <a:pt x="1242085" y="1952040"/>
                </a:lnTo>
                <a:lnTo>
                  <a:pt x="1207566" y="1919478"/>
                </a:lnTo>
                <a:lnTo>
                  <a:pt x="1142441" y="1874951"/>
                </a:lnTo>
                <a:lnTo>
                  <a:pt x="1091590" y="1848612"/>
                </a:lnTo>
                <a:lnTo>
                  <a:pt x="1032802" y="1824101"/>
                </a:lnTo>
                <a:lnTo>
                  <a:pt x="951331" y="1799818"/>
                </a:lnTo>
                <a:lnTo>
                  <a:pt x="870216" y="1779460"/>
                </a:lnTo>
                <a:lnTo>
                  <a:pt x="799122" y="1767255"/>
                </a:lnTo>
                <a:lnTo>
                  <a:pt x="778624" y="1765427"/>
                </a:lnTo>
                <a:lnTo>
                  <a:pt x="774115" y="1763852"/>
                </a:lnTo>
                <a:lnTo>
                  <a:pt x="772769" y="1716405"/>
                </a:lnTo>
                <a:lnTo>
                  <a:pt x="764844" y="1700060"/>
                </a:lnTo>
                <a:lnTo>
                  <a:pt x="752398" y="1687982"/>
                </a:lnTo>
                <a:lnTo>
                  <a:pt x="735457" y="1678597"/>
                </a:lnTo>
                <a:lnTo>
                  <a:pt x="735457" y="1580413"/>
                </a:lnTo>
                <a:lnTo>
                  <a:pt x="739355" y="1578216"/>
                </a:lnTo>
                <a:lnTo>
                  <a:pt x="798995" y="1568831"/>
                </a:lnTo>
                <a:lnTo>
                  <a:pt x="851319" y="1556143"/>
                </a:lnTo>
                <a:lnTo>
                  <a:pt x="910831" y="1534312"/>
                </a:lnTo>
                <a:lnTo>
                  <a:pt x="960716" y="1511134"/>
                </a:lnTo>
                <a:lnTo>
                  <a:pt x="1012672" y="1479791"/>
                </a:lnTo>
                <a:lnTo>
                  <a:pt x="1050124" y="1452219"/>
                </a:lnTo>
                <a:lnTo>
                  <a:pt x="1085735" y="1420761"/>
                </a:lnTo>
                <a:lnTo>
                  <a:pt x="1113904" y="1392097"/>
                </a:lnTo>
                <a:lnTo>
                  <a:pt x="1154518" y="1339291"/>
                </a:lnTo>
                <a:lnTo>
                  <a:pt x="1184402" y="1287932"/>
                </a:lnTo>
                <a:lnTo>
                  <a:pt x="1201229" y="1249883"/>
                </a:lnTo>
                <a:lnTo>
                  <a:pt x="1217574" y="1199146"/>
                </a:lnTo>
                <a:lnTo>
                  <a:pt x="1225626" y="1160614"/>
                </a:lnTo>
                <a:lnTo>
                  <a:pt x="1229779" y="1121943"/>
                </a:lnTo>
                <a:lnTo>
                  <a:pt x="1229779" y="1054252"/>
                </a:lnTo>
                <a:lnTo>
                  <a:pt x="1221600" y="999490"/>
                </a:lnTo>
                <a:lnTo>
                  <a:pt x="1209408" y="954849"/>
                </a:lnTo>
                <a:lnTo>
                  <a:pt x="1191234" y="905941"/>
                </a:lnTo>
                <a:lnTo>
                  <a:pt x="1166710" y="859231"/>
                </a:lnTo>
                <a:lnTo>
                  <a:pt x="1136586" y="814349"/>
                </a:lnTo>
                <a:lnTo>
                  <a:pt x="1105979" y="777887"/>
                </a:lnTo>
                <a:lnTo>
                  <a:pt x="1063167" y="735317"/>
                </a:lnTo>
                <a:lnTo>
                  <a:pt x="1016330" y="698855"/>
                </a:lnTo>
                <a:lnTo>
                  <a:pt x="971816" y="670306"/>
                </a:lnTo>
                <a:lnTo>
                  <a:pt x="935228" y="650062"/>
                </a:lnTo>
                <a:lnTo>
                  <a:pt x="898029" y="634453"/>
                </a:lnTo>
                <a:lnTo>
                  <a:pt x="898639" y="562737"/>
                </a:lnTo>
                <a:lnTo>
                  <a:pt x="894613" y="473341"/>
                </a:lnTo>
                <a:lnTo>
                  <a:pt x="884364" y="383933"/>
                </a:lnTo>
                <a:lnTo>
                  <a:pt x="866076" y="290512"/>
                </a:lnTo>
                <a:lnTo>
                  <a:pt x="849858" y="229539"/>
                </a:lnTo>
                <a:lnTo>
                  <a:pt x="829602" y="174764"/>
                </a:lnTo>
                <a:lnTo>
                  <a:pt x="795210" y="105371"/>
                </a:lnTo>
                <a:lnTo>
                  <a:pt x="774839" y="75006"/>
                </a:lnTo>
                <a:lnTo>
                  <a:pt x="752525" y="48539"/>
                </a:lnTo>
                <a:lnTo>
                  <a:pt x="734110" y="30480"/>
                </a:lnTo>
                <a:lnTo>
                  <a:pt x="701662" y="10121"/>
                </a:lnTo>
                <a:lnTo>
                  <a:pt x="677151" y="2070"/>
                </a:lnTo>
                <a:lnTo>
                  <a:pt x="667029" y="0"/>
                </a:lnTo>
                <a:lnTo>
                  <a:pt x="637997" y="0"/>
                </a:lnTo>
                <a:lnTo>
                  <a:pt x="613600" y="6096"/>
                </a:lnTo>
                <a:lnTo>
                  <a:pt x="589216" y="18288"/>
                </a:lnTo>
                <a:lnTo>
                  <a:pt x="569582" y="33172"/>
                </a:lnTo>
                <a:lnTo>
                  <a:pt x="552500" y="48539"/>
                </a:lnTo>
                <a:lnTo>
                  <a:pt x="532130" y="73050"/>
                </a:lnTo>
                <a:lnTo>
                  <a:pt x="519938" y="91224"/>
                </a:lnTo>
                <a:lnTo>
                  <a:pt x="498475" y="126593"/>
                </a:lnTo>
                <a:lnTo>
                  <a:pt x="471398" y="184899"/>
                </a:lnTo>
                <a:lnTo>
                  <a:pt x="449199" y="256120"/>
                </a:lnTo>
                <a:lnTo>
                  <a:pt x="434924" y="310883"/>
                </a:lnTo>
                <a:lnTo>
                  <a:pt x="423341" y="370408"/>
                </a:lnTo>
                <a:lnTo>
                  <a:pt x="412483" y="455041"/>
                </a:lnTo>
                <a:lnTo>
                  <a:pt x="409067" y="514565"/>
                </a:lnTo>
                <a:lnTo>
                  <a:pt x="406996" y="630428"/>
                </a:lnTo>
                <a:lnTo>
                  <a:pt x="394195" y="635800"/>
                </a:lnTo>
                <a:lnTo>
                  <a:pt x="346138" y="658850"/>
                </a:lnTo>
                <a:lnTo>
                  <a:pt x="293204" y="691286"/>
                </a:lnTo>
                <a:lnTo>
                  <a:pt x="250634" y="723849"/>
                </a:lnTo>
                <a:lnTo>
                  <a:pt x="215392" y="755688"/>
                </a:lnTo>
                <a:lnTo>
                  <a:pt x="177711" y="799223"/>
                </a:lnTo>
                <a:lnTo>
                  <a:pt x="152222" y="834720"/>
                </a:lnTo>
                <a:lnTo>
                  <a:pt x="124891" y="882535"/>
                </a:lnTo>
                <a:lnTo>
                  <a:pt x="105740" y="928382"/>
                </a:lnTo>
                <a:lnTo>
                  <a:pt x="92087" y="973518"/>
                </a:lnTo>
                <a:lnTo>
                  <a:pt x="81965" y="1032548"/>
                </a:lnTo>
                <a:lnTo>
                  <a:pt x="79768" y="1081570"/>
                </a:lnTo>
                <a:lnTo>
                  <a:pt x="80619" y="1084376"/>
                </a:lnTo>
                <a:lnTo>
                  <a:pt x="81724" y="1083398"/>
                </a:lnTo>
                <a:lnTo>
                  <a:pt x="84035" y="1034618"/>
                </a:lnTo>
                <a:lnTo>
                  <a:pt x="94043" y="975588"/>
                </a:lnTo>
                <a:lnTo>
                  <a:pt x="107823" y="930465"/>
                </a:lnTo>
                <a:lnTo>
                  <a:pt x="126974" y="884605"/>
                </a:lnTo>
                <a:lnTo>
                  <a:pt x="154292" y="836676"/>
                </a:lnTo>
                <a:lnTo>
                  <a:pt x="179781" y="801179"/>
                </a:lnTo>
                <a:lnTo>
                  <a:pt x="217462" y="757758"/>
                </a:lnTo>
                <a:lnTo>
                  <a:pt x="252717" y="725932"/>
                </a:lnTo>
                <a:lnTo>
                  <a:pt x="295275" y="693242"/>
                </a:lnTo>
                <a:lnTo>
                  <a:pt x="348094" y="660920"/>
                </a:lnTo>
                <a:lnTo>
                  <a:pt x="396265" y="637870"/>
                </a:lnTo>
                <a:lnTo>
                  <a:pt x="409194" y="632866"/>
                </a:lnTo>
                <a:lnTo>
                  <a:pt x="411149" y="516636"/>
                </a:lnTo>
                <a:lnTo>
                  <a:pt x="414566" y="457111"/>
                </a:lnTo>
                <a:lnTo>
                  <a:pt x="425297" y="372351"/>
                </a:lnTo>
                <a:lnTo>
                  <a:pt x="436880" y="312953"/>
                </a:lnTo>
                <a:lnTo>
                  <a:pt x="451154" y="258076"/>
                </a:lnTo>
                <a:lnTo>
                  <a:pt x="473468" y="186969"/>
                </a:lnTo>
                <a:lnTo>
                  <a:pt x="500545" y="128663"/>
                </a:lnTo>
                <a:lnTo>
                  <a:pt x="521893" y="93179"/>
                </a:lnTo>
                <a:lnTo>
                  <a:pt x="534212" y="75006"/>
                </a:lnTo>
                <a:lnTo>
                  <a:pt x="554456" y="50609"/>
                </a:lnTo>
                <a:lnTo>
                  <a:pt x="571525" y="35242"/>
                </a:lnTo>
                <a:lnTo>
                  <a:pt x="591286" y="20370"/>
                </a:lnTo>
                <a:lnTo>
                  <a:pt x="615683" y="8166"/>
                </a:lnTo>
                <a:lnTo>
                  <a:pt x="639953" y="2070"/>
                </a:lnTo>
                <a:lnTo>
                  <a:pt x="664959" y="2070"/>
                </a:lnTo>
                <a:lnTo>
                  <a:pt x="699592" y="12192"/>
                </a:lnTo>
                <a:lnTo>
                  <a:pt x="732040" y="32562"/>
                </a:lnTo>
                <a:lnTo>
                  <a:pt x="750570" y="50609"/>
                </a:lnTo>
                <a:lnTo>
                  <a:pt x="772769" y="77076"/>
                </a:lnTo>
                <a:lnTo>
                  <a:pt x="793267" y="107442"/>
                </a:lnTo>
                <a:lnTo>
                  <a:pt x="827532" y="176720"/>
                </a:lnTo>
                <a:lnTo>
                  <a:pt x="847775" y="231609"/>
                </a:lnTo>
                <a:lnTo>
                  <a:pt x="864006" y="292582"/>
                </a:lnTo>
                <a:lnTo>
                  <a:pt x="882421" y="386016"/>
                </a:lnTo>
                <a:lnTo>
                  <a:pt x="892543" y="475411"/>
                </a:lnTo>
                <a:lnTo>
                  <a:pt x="896569" y="564692"/>
                </a:lnTo>
                <a:lnTo>
                  <a:pt x="895832" y="637019"/>
                </a:lnTo>
                <a:lnTo>
                  <a:pt x="900595" y="637743"/>
                </a:lnTo>
                <a:lnTo>
                  <a:pt x="933157" y="652018"/>
                </a:lnTo>
                <a:lnTo>
                  <a:pt x="969746" y="672388"/>
                </a:lnTo>
                <a:lnTo>
                  <a:pt x="1014387" y="700925"/>
                </a:lnTo>
                <a:lnTo>
                  <a:pt x="1061097" y="737387"/>
                </a:lnTo>
                <a:lnTo>
                  <a:pt x="1104023" y="779830"/>
                </a:lnTo>
                <a:lnTo>
                  <a:pt x="1134516" y="816305"/>
                </a:lnTo>
                <a:lnTo>
                  <a:pt x="1164767" y="861314"/>
                </a:lnTo>
                <a:lnTo>
                  <a:pt x="1189151" y="908024"/>
                </a:lnTo>
                <a:lnTo>
                  <a:pt x="1207325" y="956805"/>
                </a:lnTo>
                <a:lnTo>
                  <a:pt x="1219530" y="1001572"/>
                </a:lnTo>
                <a:lnTo>
                  <a:pt x="1227696" y="1056322"/>
                </a:lnTo>
                <a:lnTo>
                  <a:pt x="1227696" y="1119987"/>
                </a:lnTo>
                <a:lnTo>
                  <a:pt x="1223670" y="1158532"/>
                </a:lnTo>
                <a:lnTo>
                  <a:pt x="1215504" y="1197203"/>
                </a:lnTo>
                <a:lnTo>
                  <a:pt x="1199159" y="1247813"/>
                </a:lnTo>
                <a:lnTo>
                  <a:pt x="1182446" y="1285875"/>
                </a:lnTo>
                <a:lnTo>
                  <a:pt x="1152448" y="1337221"/>
                </a:lnTo>
                <a:lnTo>
                  <a:pt x="1111961" y="1390142"/>
                </a:lnTo>
                <a:lnTo>
                  <a:pt x="1083665" y="1418805"/>
                </a:lnTo>
                <a:lnTo>
                  <a:pt x="1048169" y="1450276"/>
                </a:lnTo>
                <a:lnTo>
                  <a:pt x="1010602" y="1477721"/>
                </a:lnTo>
                <a:lnTo>
                  <a:pt x="958646" y="1509064"/>
                </a:lnTo>
                <a:lnTo>
                  <a:pt x="908761" y="1532356"/>
                </a:lnTo>
                <a:lnTo>
                  <a:pt x="849363" y="1554073"/>
                </a:lnTo>
                <a:lnTo>
                  <a:pt x="797039" y="1566748"/>
                </a:lnTo>
                <a:lnTo>
                  <a:pt x="737527" y="1576260"/>
                </a:lnTo>
                <a:lnTo>
                  <a:pt x="732891" y="1578216"/>
                </a:lnTo>
                <a:lnTo>
                  <a:pt x="732282" y="1679321"/>
                </a:lnTo>
                <a:lnTo>
                  <a:pt x="750328" y="1690052"/>
                </a:lnTo>
                <a:lnTo>
                  <a:pt x="762774" y="1702015"/>
                </a:lnTo>
                <a:lnTo>
                  <a:pt x="770826" y="1718475"/>
                </a:lnTo>
                <a:lnTo>
                  <a:pt x="771918" y="1766404"/>
                </a:lnTo>
                <a:lnTo>
                  <a:pt x="868146" y="1781530"/>
                </a:lnTo>
                <a:lnTo>
                  <a:pt x="966457" y="1807146"/>
                </a:lnTo>
                <a:lnTo>
                  <a:pt x="1030732" y="1826171"/>
                </a:lnTo>
                <a:lnTo>
                  <a:pt x="1089634" y="1850555"/>
                </a:lnTo>
                <a:lnTo>
                  <a:pt x="1140371" y="1877034"/>
                </a:lnTo>
                <a:lnTo>
                  <a:pt x="1174889" y="1899348"/>
                </a:lnTo>
                <a:lnTo>
                  <a:pt x="1240142" y="1953983"/>
                </a:lnTo>
                <a:lnTo>
                  <a:pt x="1268552" y="1990572"/>
                </a:lnTo>
                <a:lnTo>
                  <a:pt x="1290637" y="2035454"/>
                </a:lnTo>
                <a:lnTo>
                  <a:pt x="1298803" y="2072055"/>
                </a:lnTo>
                <a:lnTo>
                  <a:pt x="1298803" y="2178278"/>
                </a:lnTo>
                <a:lnTo>
                  <a:pt x="1284528" y="2229142"/>
                </a:lnTo>
                <a:lnTo>
                  <a:pt x="1241971" y="2294026"/>
                </a:lnTo>
                <a:lnTo>
                  <a:pt x="1191348" y="2339035"/>
                </a:lnTo>
                <a:lnTo>
                  <a:pt x="1147572" y="2368296"/>
                </a:lnTo>
                <a:lnTo>
                  <a:pt x="1108049" y="2389771"/>
                </a:lnTo>
                <a:lnTo>
                  <a:pt x="1069263" y="2407818"/>
                </a:lnTo>
                <a:lnTo>
                  <a:pt x="1020483" y="2426119"/>
                </a:lnTo>
                <a:lnTo>
                  <a:pt x="965111" y="2443924"/>
                </a:lnTo>
                <a:lnTo>
                  <a:pt x="912787" y="2456472"/>
                </a:lnTo>
                <a:lnTo>
                  <a:pt x="862050" y="2466721"/>
                </a:lnTo>
                <a:lnTo>
                  <a:pt x="792403" y="2476246"/>
                </a:lnTo>
                <a:lnTo>
                  <a:pt x="721309" y="2482342"/>
                </a:lnTo>
                <a:lnTo>
                  <a:pt x="585800" y="2482342"/>
                </a:lnTo>
                <a:lnTo>
                  <a:pt x="528967" y="2478316"/>
                </a:lnTo>
                <a:lnTo>
                  <a:pt x="463956" y="2470137"/>
                </a:lnTo>
                <a:lnTo>
                  <a:pt x="415048" y="2462098"/>
                </a:lnTo>
                <a:lnTo>
                  <a:pt x="352120" y="2447950"/>
                </a:lnTo>
                <a:lnTo>
                  <a:pt x="285038" y="2427579"/>
                </a:lnTo>
                <a:lnTo>
                  <a:pt x="199898" y="2392934"/>
                </a:lnTo>
                <a:lnTo>
                  <a:pt x="161480" y="2372448"/>
                </a:lnTo>
                <a:lnTo>
                  <a:pt x="120878" y="2345982"/>
                </a:lnTo>
                <a:lnTo>
                  <a:pt x="67932" y="2301341"/>
                </a:lnTo>
                <a:lnTo>
                  <a:pt x="23050" y="2240610"/>
                </a:lnTo>
                <a:lnTo>
                  <a:pt x="4762" y="2187917"/>
                </a:lnTo>
                <a:lnTo>
                  <a:pt x="2082" y="2153285"/>
                </a:lnTo>
                <a:lnTo>
                  <a:pt x="4762" y="2131568"/>
                </a:lnTo>
                <a:lnTo>
                  <a:pt x="4762" y="2112657"/>
                </a:lnTo>
                <a:lnTo>
                  <a:pt x="2082" y="2098509"/>
                </a:lnTo>
                <a:lnTo>
                  <a:pt x="6718" y="2052294"/>
                </a:lnTo>
                <a:lnTo>
                  <a:pt x="21348" y="2011921"/>
                </a:lnTo>
                <a:lnTo>
                  <a:pt x="45618" y="1973262"/>
                </a:lnTo>
                <a:lnTo>
                  <a:pt x="75260" y="1939963"/>
                </a:lnTo>
                <a:lnTo>
                  <a:pt x="126123" y="1899462"/>
                </a:lnTo>
                <a:lnTo>
                  <a:pt x="178930" y="1866900"/>
                </a:lnTo>
                <a:lnTo>
                  <a:pt x="246011" y="1836407"/>
                </a:lnTo>
                <a:lnTo>
                  <a:pt x="323088" y="1809953"/>
                </a:lnTo>
                <a:lnTo>
                  <a:pt x="330530" y="1809216"/>
                </a:lnTo>
                <a:lnTo>
                  <a:pt x="414439" y="1785556"/>
                </a:lnTo>
                <a:lnTo>
                  <a:pt x="491769" y="1771408"/>
                </a:lnTo>
                <a:lnTo>
                  <a:pt x="533107" y="1766404"/>
                </a:lnTo>
                <a:lnTo>
                  <a:pt x="535190" y="1715300"/>
                </a:lnTo>
                <a:lnTo>
                  <a:pt x="546404" y="1697977"/>
                </a:lnTo>
                <a:lnTo>
                  <a:pt x="568845" y="1682000"/>
                </a:lnTo>
                <a:lnTo>
                  <a:pt x="587629" y="1674444"/>
                </a:lnTo>
                <a:lnTo>
                  <a:pt x="588848" y="1673110"/>
                </a:lnTo>
                <a:lnTo>
                  <a:pt x="588492" y="1576146"/>
                </a:lnTo>
                <a:lnTo>
                  <a:pt x="547128" y="1570291"/>
                </a:lnTo>
                <a:lnTo>
                  <a:pt x="506399" y="1562239"/>
                </a:lnTo>
                <a:lnTo>
                  <a:pt x="445655" y="1543939"/>
                </a:lnTo>
                <a:lnTo>
                  <a:pt x="394804" y="1523568"/>
                </a:lnTo>
                <a:lnTo>
                  <a:pt x="336143" y="1492846"/>
                </a:lnTo>
                <a:lnTo>
                  <a:pt x="295529" y="1466494"/>
                </a:lnTo>
                <a:lnTo>
                  <a:pt x="258940" y="1438084"/>
                </a:lnTo>
                <a:lnTo>
                  <a:pt x="218313" y="1401483"/>
                </a:lnTo>
                <a:lnTo>
                  <a:pt x="208203" y="1389291"/>
                </a:lnTo>
                <a:lnTo>
                  <a:pt x="181851" y="1358798"/>
                </a:lnTo>
                <a:lnTo>
                  <a:pt x="153073" y="1318425"/>
                </a:lnTo>
                <a:lnTo>
                  <a:pt x="124650" y="1267688"/>
                </a:lnTo>
                <a:lnTo>
                  <a:pt x="104279" y="1214882"/>
                </a:lnTo>
                <a:lnTo>
                  <a:pt x="94157" y="1180363"/>
                </a:lnTo>
                <a:lnTo>
                  <a:pt x="86106" y="1137551"/>
                </a:lnTo>
                <a:lnTo>
                  <a:pt x="81724" y="1086700"/>
                </a:lnTo>
                <a:lnTo>
                  <a:pt x="79654" y="1086459"/>
                </a:lnTo>
                <a:lnTo>
                  <a:pt x="84035" y="1139634"/>
                </a:lnTo>
                <a:lnTo>
                  <a:pt x="92087" y="1182319"/>
                </a:lnTo>
                <a:lnTo>
                  <a:pt x="102209" y="1216952"/>
                </a:lnTo>
                <a:lnTo>
                  <a:pt x="122580" y="1269644"/>
                </a:lnTo>
                <a:lnTo>
                  <a:pt x="151003" y="1320507"/>
                </a:lnTo>
                <a:lnTo>
                  <a:pt x="179781" y="1360754"/>
                </a:lnTo>
                <a:lnTo>
                  <a:pt x="206121" y="1391373"/>
                </a:lnTo>
                <a:lnTo>
                  <a:pt x="216242" y="1403565"/>
                </a:lnTo>
                <a:lnTo>
                  <a:pt x="256857" y="1440027"/>
                </a:lnTo>
                <a:lnTo>
                  <a:pt x="293446" y="1468450"/>
                </a:lnTo>
                <a:lnTo>
                  <a:pt x="334187" y="1494917"/>
                </a:lnTo>
                <a:lnTo>
                  <a:pt x="392849" y="1525524"/>
                </a:lnTo>
                <a:lnTo>
                  <a:pt x="443585" y="1545894"/>
                </a:lnTo>
                <a:lnTo>
                  <a:pt x="504444" y="1564309"/>
                </a:lnTo>
                <a:lnTo>
                  <a:pt x="534936" y="1570291"/>
                </a:lnTo>
                <a:lnTo>
                  <a:pt x="585927" y="1578343"/>
                </a:lnTo>
                <a:lnTo>
                  <a:pt x="585800" y="1672488"/>
                </a:lnTo>
                <a:lnTo>
                  <a:pt x="566902" y="1679930"/>
                </a:lnTo>
                <a:lnTo>
                  <a:pt x="544334" y="1696034"/>
                </a:lnTo>
                <a:lnTo>
                  <a:pt x="533107" y="1713230"/>
                </a:lnTo>
                <a:lnTo>
                  <a:pt x="531037" y="1763966"/>
                </a:lnTo>
                <a:lnTo>
                  <a:pt x="489699" y="1769338"/>
                </a:lnTo>
                <a:lnTo>
                  <a:pt x="412369" y="1783486"/>
                </a:lnTo>
                <a:lnTo>
                  <a:pt x="321017" y="1807997"/>
                </a:lnTo>
                <a:lnTo>
                  <a:pt x="243928" y="1834464"/>
                </a:lnTo>
                <a:lnTo>
                  <a:pt x="176860" y="1864829"/>
                </a:lnTo>
                <a:lnTo>
                  <a:pt x="124040" y="1897392"/>
                </a:lnTo>
                <a:lnTo>
                  <a:pt x="73177" y="1937893"/>
                </a:lnTo>
                <a:lnTo>
                  <a:pt x="43548" y="1971179"/>
                </a:lnTo>
                <a:lnTo>
                  <a:pt x="19278" y="2009965"/>
                </a:lnTo>
                <a:lnTo>
                  <a:pt x="4762" y="2050211"/>
                </a:lnTo>
                <a:lnTo>
                  <a:pt x="0" y="2096439"/>
                </a:lnTo>
                <a:lnTo>
                  <a:pt x="2806" y="21147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160803" y="6139028"/>
            <a:ext cx="1296720" cy="675195"/>
          </a:xfrm>
          <a:custGeom>
            <a:avLst/>
            <a:gdLst/>
            <a:ahLst/>
            <a:cxnLst/>
            <a:rect l="l" t="t" r="r" b="b"/>
            <a:pathLst>
              <a:path w="1296720" h="675195">
                <a:moveTo>
                  <a:pt x="204050" y="439318"/>
                </a:moveTo>
                <a:lnTo>
                  <a:pt x="157327" y="404799"/>
                </a:lnTo>
                <a:lnTo>
                  <a:pt x="126847" y="374434"/>
                </a:lnTo>
                <a:lnTo>
                  <a:pt x="100253" y="333933"/>
                </a:lnTo>
                <a:lnTo>
                  <a:pt x="87934" y="301612"/>
                </a:lnTo>
                <a:lnTo>
                  <a:pt x="84150" y="284543"/>
                </a:lnTo>
                <a:lnTo>
                  <a:pt x="81965" y="264909"/>
                </a:lnTo>
                <a:lnTo>
                  <a:pt x="81965" y="220878"/>
                </a:lnTo>
                <a:lnTo>
                  <a:pt x="87934" y="188188"/>
                </a:lnTo>
                <a:lnTo>
                  <a:pt x="109524" y="144767"/>
                </a:lnTo>
                <a:lnTo>
                  <a:pt x="138061" y="110248"/>
                </a:lnTo>
                <a:lnTo>
                  <a:pt x="169290" y="82689"/>
                </a:lnTo>
                <a:lnTo>
                  <a:pt x="189039" y="67817"/>
                </a:lnTo>
                <a:lnTo>
                  <a:pt x="228193" y="44157"/>
                </a:lnTo>
                <a:lnTo>
                  <a:pt x="274167" y="20980"/>
                </a:lnTo>
                <a:lnTo>
                  <a:pt x="279666" y="20370"/>
                </a:lnTo>
                <a:lnTo>
                  <a:pt x="290766" y="17195"/>
                </a:lnTo>
                <a:lnTo>
                  <a:pt x="296379" y="14389"/>
                </a:lnTo>
                <a:lnTo>
                  <a:pt x="296862" y="13042"/>
                </a:lnTo>
                <a:lnTo>
                  <a:pt x="301980" y="12687"/>
                </a:lnTo>
                <a:lnTo>
                  <a:pt x="328447" y="2070"/>
                </a:lnTo>
                <a:lnTo>
                  <a:pt x="321005" y="2806"/>
                </a:lnTo>
                <a:lnTo>
                  <a:pt x="243928" y="29273"/>
                </a:lnTo>
                <a:lnTo>
                  <a:pt x="176847" y="59766"/>
                </a:lnTo>
                <a:lnTo>
                  <a:pt x="124040" y="92328"/>
                </a:lnTo>
                <a:lnTo>
                  <a:pt x="73177" y="132816"/>
                </a:lnTo>
                <a:lnTo>
                  <a:pt x="43535" y="166115"/>
                </a:lnTo>
                <a:lnTo>
                  <a:pt x="19265" y="204774"/>
                </a:lnTo>
                <a:lnTo>
                  <a:pt x="4635" y="245148"/>
                </a:lnTo>
                <a:lnTo>
                  <a:pt x="0" y="291376"/>
                </a:lnTo>
                <a:lnTo>
                  <a:pt x="2679" y="305523"/>
                </a:lnTo>
                <a:lnTo>
                  <a:pt x="2679" y="324421"/>
                </a:lnTo>
                <a:lnTo>
                  <a:pt x="0" y="346138"/>
                </a:lnTo>
                <a:lnTo>
                  <a:pt x="2679" y="380771"/>
                </a:lnTo>
                <a:lnTo>
                  <a:pt x="10731" y="411264"/>
                </a:lnTo>
                <a:lnTo>
                  <a:pt x="41592" y="465785"/>
                </a:lnTo>
                <a:lnTo>
                  <a:pt x="94399" y="520661"/>
                </a:lnTo>
                <a:lnTo>
                  <a:pt x="159410" y="565302"/>
                </a:lnTo>
                <a:lnTo>
                  <a:pt x="197827" y="585787"/>
                </a:lnTo>
                <a:lnTo>
                  <a:pt x="254660" y="610184"/>
                </a:lnTo>
                <a:lnTo>
                  <a:pt x="350037" y="640803"/>
                </a:lnTo>
                <a:lnTo>
                  <a:pt x="412965" y="654951"/>
                </a:lnTo>
                <a:lnTo>
                  <a:pt x="461873" y="662990"/>
                </a:lnTo>
                <a:lnTo>
                  <a:pt x="526884" y="671169"/>
                </a:lnTo>
                <a:lnTo>
                  <a:pt x="583717" y="675195"/>
                </a:lnTo>
                <a:lnTo>
                  <a:pt x="719226" y="675195"/>
                </a:lnTo>
                <a:lnTo>
                  <a:pt x="790320" y="669099"/>
                </a:lnTo>
                <a:lnTo>
                  <a:pt x="859967" y="659587"/>
                </a:lnTo>
                <a:lnTo>
                  <a:pt x="910704" y="649338"/>
                </a:lnTo>
                <a:lnTo>
                  <a:pt x="963028" y="636777"/>
                </a:lnTo>
                <a:lnTo>
                  <a:pt x="1018400" y="618972"/>
                </a:lnTo>
                <a:lnTo>
                  <a:pt x="1067193" y="600671"/>
                </a:lnTo>
                <a:lnTo>
                  <a:pt x="1105979" y="582625"/>
                </a:lnTo>
                <a:lnTo>
                  <a:pt x="1145489" y="561162"/>
                </a:lnTo>
                <a:lnTo>
                  <a:pt x="1189278" y="531888"/>
                </a:lnTo>
                <a:lnTo>
                  <a:pt x="1239888" y="486879"/>
                </a:lnTo>
                <a:lnTo>
                  <a:pt x="1264157" y="454444"/>
                </a:lnTo>
                <a:lnTo>
                  <a:pt x="1290751" y="401751"/>
                </a:lnTo>
                <a:lnTo>
                  <a:pt x="1296720" y="371132"/>
                </a:lnTo>
                <a:lnTo>
                  <a:pt x="1296720" y="264909"/>
                </a:lnTo>
                <a:lnTo>
                  <a:pt x="1266482" y="183426"/>
                </a:lnTo>
                <a:lnTo>
                  <a:pt x="1238059" y="146837"/>
                </a:lnTo>
                <a:lnTo>
                  <a:pt x="1203426" y="114401"/>
                </a:lnTo>
                <a:lnTo>
                  <a:pt x="1138288" y="69875"/>
                </a:lnTo>
                <a:lnTo>
                  <a:pt x="1087551" y="43421"/>
                </a:lnTo>
                <a:lnTo>
                  <a:pt x="1028649" y="19024"/>
                </a:lnTo>
                <a:lnTo>
                  <a:pt x="964374" y="0"/>
                </a:lnTo>
                <a:lnTo>
                  <a:pt x="967536" y="3047"/>
                </a:lnTo>
                <a:lnTo>
                  <a:pt x="1013040" y="18783"/>
                </a:lnTo>
                <a:lnTo>
                  <a:pt x="1018514" y="18910"/>
                </a:lnTo>
                <a:lnTo>
                  <a:pt x="1067193" y="41465"/>
                </a:lnTo>
                <a:lnTo>
                  <a:pt x="1111821" y="69875"/>
                </a:lnTo>
                <a:lnTo>
                  <a:pt x="1154760" y="104152"/>
                </a:lnTo>
                <a:lnTo>
                  <a:pt x="1187195" y="142811"/>
                </a:lnTo>
                <a:lnTo>
                  <a:pt x="1207452" y="179527"/>
                </a:lnTo>
                <a:lnTo>
                  <a:pt x="1217447" y="222224"/>
                </a:lnTo>
                <a:lnTo>
                  <a:pt x="1217447" y="253314"/>
                </a:lnTo>
                <a:lnTo>
                  <a:pt x="1199273" y="330517"/>
                </a:lnTo>
                <a:lnTo>
                  <a:pt x="1174026" y="370408"/>
                </a:lnTo>
                <a:lnTo>
                  <a:pt x="1147559" y="398703"/>
                </a:lnTo>
                <a:lnTo>
                  <a:pt x="1102931" y="433222"/>
                </a:lnTo>
                <a:lnTo>
                  <a:pt x="1054379" y="462000"/>
                </a:lnTo>
                <a:lnTo>
                  <a:pt x="999502" y="486270"/>
                </a:lnTo>
                <a:lnTo>
                  <a:pt x="926439" y="510781"/>
                </a:lnTo>
                <a:lnTo>
                  <a:pt x="859358" y="527011"/>
                </a:lnTo>
                <a:lnTo>
                  <a:pt x="782154" y="539076"/>
                </a:lnTo>
                <a:lnTo>
                  <a:pt x="708977" y="545185"/>
                </a:lnTo>
                <a:lnTo>
                  <a:pt x="591896" y="545185"/>
                </a:lnTo>
                <a:lnTo>
                  <a:pt x="532980" y="541159"/>
                </a:lnTo>
                <a:lnTo>
                  <a:pt x="449567" y="529081"/>
                </a:lnTo>
                <a:lnTo>
                  <a:pt x="378459" y="512737"/>
                </a:lnTo>
                <a:lnTo>
                  <a:pt x="313575" y="492366"/>
                </a:lnTo>
                <a:lnTo>
                  <a:pt x="256730" y="467982"/>
                </a:lnTo>
                <a:lnTo>
                  <a:pt x="204050" y="439318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242763" y="6159389"/>
            <a:ext cx="197700" cy="264185"/>
          </a:xfrm>
          <a:custGeom>
            <a:avLst/>
            <a:gdLst/>
            <a:ahLst/>
            <a:cxnLst/>
            <a:rect l="l" t="t" r="r" b="b"/>
            <a:pathLst>
              <a:path w="197700" h="264185">
                <a:moveTo>
                  <a:pt x="0" y="244538"/>
                </a:moveTo>
                <a:lnTo>
                  <a:pt x="2197" y="264185"/>
                </a:lnTo>
                <a:lnTo>
                  <a:pt x="2070" y="202463"/>
                </a:lnTo>
                <a:lnTo>
                  <a:pt x="8051" y="169900"/>
                </a:lnTo>
                <a:lnTo>
                  <a:pt x="29514" y="126479"/>
                </a:lnTo>
                <a:lnTo>
                  <a:pt x="58051" y="91973"/>
                </a:lnTo>
                <a:lnTo>
                  <a:pt x="89395" y="64401"/>
                </a:lnTo>
                <a:lnTo>
                  <a:pt x="109042" y="49517"/>
                </a:lnTo>
                <a:lnTo>
                  <a:pt x="148310" y="25742"/>
                </a:lnTo>
                <a:lnTo>
                  <a:pt x="196850" y="1104"/>
                </a:lnTo>
                <a:lnTo>
                  <a:pt x="197700" y="0"/>
                </a:lnTo>
                <a:lnTo>
                  <a:pt x="146227" y="23787"/>
                </a:lnTo>
                <a:lnTo>
                  <a:pt x="107086" y="47447"/>
                </a:lnTo>
                <a:lnTo>
                  <a:pt x="87325" y="62331"/>
                </a:lnTo>
                <a:lnTo>
                  <a:pt x="56108" y="89890"/>
                </a:lnTo>
                <a:lnTo>
                  <a:pt x="27559" y="124409"/>
                </a:lnTo>
                <a:lnTo>
                  <a:pt x="5981" y="167830"/>
                </a:lnTo>
                <a:lnTo>
                  <a:pt x="0" y="200520"/>
                </a:lnTo>
                <a:lnTo>
                  <a:pt x="0" y="2445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244832" y="6098287"/>
            <a:ext cx="1131468" cy="585927"/>
          </a:xfrm>
          <a:custGeom>
            <a:avLst/>
            <a:gdLst/>
            <a:ahLst/>
            <a:cxnLst/>
            <a:rect l="l" t="t" r="r" b="b"/>
            <a:pathLst>
              <a:path w="1131468" h="585927">
                <a:moveTo>
                  <a:pt x="127" y="325285"/>
                </a:moveTo>
                <a:lnTo>
                  <a:pt x="16230" y="374675"/>
                </a:lnTo>
                <a:lnTo>
                  <a:pt x="42811" y="415175"/>
                </a:lnTo>
                <a:lnTo>
                  <a:pt x="73304" y="445541"/>
                </a:lnTo>
                <a:lnTo>
                  <a:pt x="120015" y="480059"/>
                </a:lnTo>
                <a:lnTo>
                  <a:pt x="172707" y="508723"/>
                </a:lnTo>
                <a:lnTo>
                  <a:pt x="229539" y="533107"/>
                </a:lnTo>
                <a:lnTo>
                  <a:pt x="294424" y="553478"/>
                </a:lnTo>
                <a:lnTo>
                  <a:pt x="365531" y="569823"/>
                </a:lnTo>
                <a:lnTo>
                  <a:pt x="448957" y="581901"/>
                </a:lnTo>
                <a:lnTo>
                  <a:pt x="507860" y="585927"/>
                </a:lnTo>
                <a:lnTo>
                  <a:pt x="624941" y="585927"/>
                </a:lnTo>
                <a:lnTo>
                  <a:pt x="698131" y="579818"/>
                </a:lnTo>
                <a:lnTo>
                  <a:pt x="775322" y="567753"/>
                </a:lnTo>
                <a:lnTo>
                  <a:pt x="842416" y="551522"/>
                </a:lnTo>
                <a:lnTo>
                  <a:pt x="915466" y="527011"/>
                </a:lnTo>
                <a:lnTo>
                  <a:pt x="970356" y="502742"/>
                </a:lnTo>
                <a:lnTo>
                  <a:pt x="1018895" y="473963"/>
                </a:lnTo>
                <a:lnTo>
                  <a:pt x="1063536" y="439432"/>
                </a:lnTo>
                <a:lnTo>
                  <a:pt x="1090002" y="411149"/>
                </a:lnTo>
                <a:lnTo>
                  <a:pt x="1115250" y="371259"/>
                </a:lnTo>
                <a:lnTo>
                  <a:pt x="1130617" y="325399"/>
                </a:lnTo>
                <a:lnTo>
                  <a:pt x="1131468" y="265036"/>
                </a:lnTo>
                <a:lnTo>
                  <a:pt x="1121346" y="222338"/>
                </a:lnTo>
                <a:lnTo>
                  <a:pt x="1101217" y="185508"/>
                </a:lnTo>
                <a:lnTo>
                  <a:pt x="1068781" y="146850"/>
                </a:lnTo>
                <a:lnTo>
                  <a:pt x="1025728" y="112699"/>
                </a:lnTo>
                <a:lnTo>
                  <a:pt x="981087" y="84162"/>
                </a:lnTo>
                <a:lnTo>
                  <a:pt x="929005" y="59524"/>
                </a:lnTo>
                <a:lnTo>
                  <a:pt x="883513" y="43789"/>
                </a:lnTo>
                <a:lnTo>
                  <a:pt x="880351" y="40741"/>
                </a:lnTo>
                <a:lnTo>
                  <a:pt x="782040" y="15125"/>
                </a:lnTo>
                <a:lnTo>
                  <a:pt x="685812" y="0"/>
                </a:lnTo>
                <a:lnTo>
                  <a:pt x="686422" y="2933"/>
                </a:lnTo>
                <a:lnTo>
                  <a:pt x="688733" y="51600"/>
                </a:lnTo>
                <a:lnTo>
                  <a:pt x="697026" y="63550"/>
                </a:lnTo>
                <a:lnTo>
                  <a:pt x="702767" y="80136"/>
                </a:lnTo>
                <a:lnTo>
                  <a:pt x="704837" y="159410"/>
                </a:lnTo>
                <a:lnTo>
                  <a:pt x="743496" y="173558"/>
                </a:lnTo>
                <a:lnTo>
                  <a:pt x="778014" y="191846"/>
                </a:lnTo>
                <a:lnTo>
                  <a:pt x="806678" y="213931"/>
                </a:lnTo>
                <a:lnTo>
                  <a:pt x="826795" y="240639"/>
                </a:lnTo>
                <a:lnTo>
                  <a:pt x="834974" y="264909"/>
                </a:lnTo>
                <a:lnTo>
                  <a:pt x="836930" y="289420"/>
                </a:lnTo>
                <a:lnTo>
                  <a:pt x="836930" y="326745"/>
                </a:lnTo>
                <a:lnTo>
                  <a:pt x="832904" y="266979"/>
                </a:lnTo>
                <a:lnTo>
                  <a:pt x="824725" y="242582"/>
                </a:lnTo>
                <a:lnTo>
                  <a:pt x="804608" y="216001"/>
                </a:lnTo>
                <a:lnTo>
                  <a:pt x="775944" y="193928"/>
                </a:lnTo>
                <a:lnTo>
                  <a:pt x="741426" y="175640"/>
                </a:lnTo>
                <a:lnTo>
                  <a:pt x="708863" y="163194"/>
                </a:lnTo>
                <a:lnTo>
                  <a:pt x="704227" y="163194"/>
                </a:lnTo>
                <a:lnTo>
                  <a:pt x="703859" y="187096"/>
                </a:lnTo>
                <a:lnTo>
                  <a:pt x="708990" y="187705"/>
                </a:lnTo>
                <a:lnTo>
                  <a:pt x="727151" y="195884"/>
                </a:lnTo>
                <a:lnTo>
                  <a:pt x="761796" y="218325"/>
                </a:lnTo>
                <a:lnTo>
                  <a:pt x="784110" y="242582"/>
                </a:lnTo>
                <a:lnTo>
                  <a:pt x="794359" y="271259"/>
                </a:lnTo>
                <a:lnTo>
                  <a:pt x="792289" y="292112"/>
                </a:lnTo>
                <a:lnTo>
                  <a:pt x="783501" y="311746"/>
                </a:lnTo>
                <a:lnTo>
                  <a:pt x="759841" y="336867"/>
                </a:lnTo>
                <a:lnTo>
                  <a:pt x="730326" y="356146"/>
                </a:lnTo>
                <a:lnTo>
                  <a:pt x="694715" y="371259"/>
                </a:lnTo>
                <a:lnTo>
                  <a:pt x="663486" y="380047"/>
                </a:lnTo>
                <a:lnTo>
                  <a:pt x="668362" y="392849"/>
                </a:lnTo>
                <a:lnTo>
                  <a:pt x="668248" y="430174"/>
                </a:lnTo>
                <a:lnTo>
                  <a:pt x="665810" y="441883"/>
                </a:lnTo>
                <a:lnTo>
                  <a:pt x="654227" y="454685"/>
                </a:lnTo>
                <a:lnTo>
                  <a:pt x="633247" y="468350"/>
                </a:lnTo>
                <a:lnTo>
                  <a:pt x="631659" y="472859"/>
                </a:lnTo>
                <a:lnTo>
                  <a:pt x="629945" y="467613"/>
                </a:lnTo>
                <a:lnTo>
                  <a:pt x="627634" y="470420"/>
                </a:lnTo>
                <a:lnTo>
                  <a:pt x="607390" y="476884"/>
                </a:lnTo>
                <a:lnTo>
                  <a:pt x="582142" y="480542"/>
                </a:lnTo>
                <a:lnTo>
                  <a:pt x="579208" y="479691"/>
                </a:lnTo>
                <a:lnTo>
                  <a:pt x="577507" y="480174"/>
                </a:lnTo>
                <a:lnTo>
                  <a:pt x="528104" y="480301"/>
                </a:lnTo>
                <a:lnTo>
                  <a:pt x="493471" y="472249"/>
                </a:lnTo>
                <a:lnTo>
                  <a:pt x="488353" y="467740"/>
                </a:lnTo>
                <a:lnTo>
                  <a:pt x="486638" y="467613"/>
                </a:lnTo>
                <a:lnTo>
                  <a:pt x="485432" y="472986"/>
                </a:lnTo>
                <a:lnTo>
                  <a:pt x="483349" y="468350"/>
                </a:lnTo>
                <a:lnTo>
                  <a:pt x="463219" y="455790"/>
                </a:lnTo>
                <a:lnTo>
                  <a:pt x="453097" y="445655"/>
                </a:lnTo>
                <a:lnTo>
                  <a:pt x="448830" y="435660"/>
                </a:lnTo>
                <a:lnTo>
                  <a:pt x="448957" y="393585"/>
                </a:lnTo>
                <a:lnTo>
                  <a:pt x="450900" y="383451"/>
                </a:lnTo>
                <a:lnTo>
                  <a:pt x="455790" y="378218"/>
                </a:lnTo>
                <a:lnTo>
                  <a:pt x="404190" y="358457"/>
                </a:lnTo>
                <a:lnTo>
                  <a:pt x="373824" y="340042"/>
                </a:lnTo>
                <a:lnTo>
                  <a:pt x="353580" y="321754"/>
                </a:lnTo>
                <a:lnTo>
                  <a:pt x="341134" y="301624"/>
                </a:lnTo>
                <a:lnTo>
                  <a:pt x="337235" y="283209"/>
                </a:lnTo>
                <a:lnTo>
                  <a:pt x="336994" y="267601"/>
                </a:lnTo>
                <a:lnTo>
                  <a:pt x="344436" y="246367"/>
                </a:lnTo>
                <a:lnTo>
                  <a:pt x="360768" y="224294"/>
                </a:lnTo>
                <a:lnTo>
                  <a:pt x="391388" y="201980"/>
                </a:lnTo>
                <a:lnTo>
                  <a:pt x="426021" y="185750"/>
                </a:lnTo>
                <a:lnTo>
                  <a:pt x="428955" y="185153"/>
                </a:lnTo>
                <a:lnTo>
                  <a:pt x="428828" y="161480"/>
                </a:lnTo>
                <a:lnTo>
                  <a:pt x="399554" y="171602"/>
                </a:lnTo>
                <a:lnTo>
                  <a:pt x="364921" y="187832"/>
                </a:lnTo>
                <a:lnTo>
                  <a:pt x="342607" y="201980"/>
                </a:lnTo>
                <a:lnTo>
                  <a:pt x="326136" y="216001"/>
                </a:lnTo>
                <a:lnTo>
                  <a:pt x="307848" y="238315"/>
                </a:lnTo>
                <a:lnTo>
                  <a:pt x="297840" y="262966"/>
                </a:lnTo>
                <a:lnTo>
                  <a:pt x="294551" y="338937"/>
                </a:lnTo>
                <a:lnTo>
                  <a:pt x="294551" y="281863"/>
                </a:lnTo>
                <a:lnTo>
                  <a:pt x="296379" y="259422"/>
                </a:lnTo>
                <a:lnTo>
                  <a:pt x="305765" y="236245"/>
                </a:lnTo>
                <a:lnTo>
                  <a:pt x="324180" y="214045"/>
                </a:lnTo>
                <a:lnTo>
                  <a:pt x="340525" y="200024"/>
                </a:lnTo>
                <a:lnTo>
                  <a:pt x="362978" y="185750"/>
                </a:lnTo>
                <a:lnTo>
                  <a:pt x="397484" y="169532"/>
                </a:lnTo>
                <a:lnTo>
                  <a:pt x="428586" y="157949"/>
                </a:lnTo>
                <a:lnTo>
                  <a:pt x="430542" y="78676"/>
                </a:lnTo>
                <a:lnTo>
                  <a:pt x="438962" y="58546"/>
                </a:lnTo>
                <a:lnTo>
                  <a:pt x="444931" y="50368"/>
                </a:lnTo>
                <a:lnTo>
                  <a:pt x="447128" y="2197"/>
                </a:lnTo>
                <a:lnTo>
                  <a:pt x="405650" y="5003"/>
                </a:lnTo>
                <a:lnTo>
                  <a:pt x="328333" y="19151"/>
                </a:lnTo>
                <a:lnTo>
                  <a:pt x="244424" y="42811"/>
                </a:lnTo>
                <a:lnTo>
                  <a:pt x="217957" y="53428"/>
                </a:lnTo>
                <a:lnTo>
                  <a:pt x="212344" y="55130"/>
                </a:lnTo>
                <a:lnTo>
                  <a:pt x="206730" y="57937"/>
                </a:lnTo>
                <a:lnTo>
                  <a:pt x="195630" y="61112"/>
                </a:lnTo>
                <a:lnTo>
                  <a:pt x="194779" y="62204"/>
                </a:lnTo>
                <a:lnTo>
                  <a:pt x="146240" y="86842"/>
                </a:lnTo>
                <a:lnTo>
                  <a:pt x="106972" y="110616"/>
                </a:lnTo>
                <a:lnTo>
                  <a:pt x="87325" y="125501"/>
                </a:lnTo>
                <a:lnTo>
                  <a:pt x="55994" y="153073"/>
                </a:lnTo>
                <a:lnTo>
                  <a:pt x="27444" y="187578"/>
                </a:lnTo>
                <a:lnTo>
                  <a:pt x="5981" y="231000"/>
                </a:lnTo>
                <a:lnTo>
                  <a:pt x="0" y="263563"/>
                </a:lnTo>
                <a:lnTo>
                  <a:pt x="127" y="3252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240441" y="4964758"/>
            <a:ext cx="1145984" cy="947661"/>
          </a:xfrm>
          <a:custGeom>
            <a:avLst/>
            <a:gdLst/>
            <a:ahLst/>
            <a:cxnLst/>
            <a:rect l="l" t="t" r="r" b="b"/>
            <a:pathLst>
              <a:path w="1145984" h="947661">
                <a:moveTo>
                  <a:pt x="12319" y="342722"/>
                </a:moveTo>
                <a:lnTo>
                  <a:pt x="2324" y="401751"/>
                </a:lnTo>
                <a:lnTo>
                  <a:pt x="0" y="450532"/>
                </a:lnTo>
                <a:lnTo>
                  <a:pt x="0" y="453821"/>
                </a:lnTo>
                <a:lnTo>
                  <a:pt x="4394" y="504685"/>
                </a:lnTo>
                <a:lnTo>
                  <a:pt x="12446" y="547497"/>
                </a:lnTo>
                <a:lnTo>
                  <a:pt x="22567" y="582015"/>
                </a:lnTo>
                <a:lnTo>
                  <a:pt x="42938" y="634822"/>
                </a:lnTo>
                <a:lnTo>
                  <a:pt x="71348" y="685558"/>
                </a:lnTo>
                <a:lnTo>
                  <a:pt x="100139" y="725932"/>
                </a:lnTo>
                <a:lnTo>
                  <a:pt x="126479" y="756424"/>
                </a:lnTo>
                <a:lnTo>
                  <a:pt x="136601" y="768616"/>
                </a:lnTo>
                <a:lnTo>
                  <a:pt x="177215" y="805205"/>
                </a:lnTo>
                <a:lnTo>
                  <a:pt x="213804" y="833615"/>
                </a:lnTo>
                <a:lnTo>
                  <a:pt x="254419" y="859967"/>
                </a:lnTo>
                <a:lnTo>
                  <a:pt x="313080" y="890701"/>
                </a:lnTo>
                <a:lnTo>
                  <a:pt x="363943" y="911072"/>
                </a:lnTo>
                <a:lnTo>
                  <a:pt x="424688" y="929360"/>
                </a:lnTo>
                <a:lnTo>
                  <a:pt x="465416" y="937412"/>
                </a:lnTo>
                <a:lnTo>
                  <a:pt x="506768" y="943267"/>
                </a:lnTo>
                <a:lnTo>
                  <a:pt x="508469" y="943508"/>
                </a:lnTo>
                <a:lnTo>
                  <a:pt x="530428" y="945464"/>
                </a:lnTo>
                <a:lnTo>
                  <a:pt x="598728" y="947661"/>
                </a:lnTo>
                <a:lnTo>
                  <a:pt x="649097" y="945337"/>
                </a:lnTo>
                <a:lnTo>
                  <a:pt x="651167" y="945337"/>
                </a:lnTo>
                <a:lnTo>
                  <a:pt x="655802" y="943394"/>
                </a:lnTo>
                <a:lnTo>
                  <a:pt x="715327" y="933881"/>
                </a:lnTo>
                <a:lnTo>
                  <a:pt x="767651" y="921194"/>
                </a:lnTo>
                <a:lnTo>
                  <a:pt x="827049" y="899477"/>
                </a:lnTo>
                <a:lnTo>
                  <a:pt x="876935" y="876185"/>
                </a:lnTo>
                <a:lnTo>
                  <a:pt x="928878" y="844842"/>
                </a:lnTo>
                <a:lnTo>
                  <a:pt x="966444" y="817410"/>
                </a:lnTo>
                <a:lnTo>
                  <a:pt x="1001941" y="785926"/>
                </a:lnTo>
                <a:lnTo>
                  <a:pt x="1030236" y="757275"/>
                </a:lnTo>
                <a:lnTo>
                  <a:pt x="1070724" y="704342"/>
                </a:lnTo>
                <a:lnTo>
                  <a:pt x="1100734" y="652995"/>
                </a:lnTo>
                <a:lnTo>
                  <a:pt x="1117447" y="614934"/>
                </a:lnTo>
                <a:lnTo>
                  <a:pt x="1133779" y="564324"/>
                </a:lnTo>
                <a:lnTo>
                  <a:pt x="1141958" y="525665"/>
                </a:lnTo>
                <a:lnTo>
                  <a:pt x="1145984" y="487121"/>
                </a:lnTo>
                <a:lnTo>
                  <a:pt x="1145984" y="423456"/>
                </a:lnTo>
                <a:lnTo>
                  <a:pt x="1137805" y="368693"/>
                </a:lnTo>
                <a:lnTo>
                  <a:pt x="1125613" y="323938"/>
                </a:lnTo>
                <a:lnTo>
                  <a:pt x="1107440" y="275145"/>
                </a:lnTo>
                <a:lnTo>
                  <a:pt x="1083043" y="228434"/>
                </a:lnTo>
                <a:lnTo>
                  <a:pt x="1052804" y="183426"/>
                </a:lnTo>
                <a:lnTo>
                  <a:pt x="1022311" y="146964"/>
                </a:lnTo>
                <a:lnTo>
                  <a:pt x="979373" y="104521"/>
                </a:lnTo>
                <a:lnTo>
                  <a:pt x="932662" y="68046"/>
                </a:lnTo>
                <a:lnTo>
                  <a:pt x="888022" y="39509"/>
                </a:lnTo>
                <a:lnTo>
                  <a:pt x="851433" y="19138"/>
                </a:lnTo>
                <a:lnTo>
                  <a:pt x="818870" y="4876"/>
                </a:lnTo>
                <a:lnTo>
                  <a:pt x="814120" y="4140"/>
                </a:lnTo>
                <a:lnTo>
                  <a:pt x="813993" y="6210"/>
                </a:lnTo>
                <a:lnTo>
                  <a:pt x="814844" y="23901"/>
                </a:lnTo>
                <a:lnTo>
                  <a:pt x="810818" y="72682"/>
                </a:lnTo>
                <a:lnTo>
                  <a:pt x="804722" y="109270"/>
                </a:lnTo>
                <a:lnTo>
                  <a:pt x="790460" y="151968"/>
                </a:lnTo>
                <a:lnTo>
                  <a:pt x="770204" y="186359"/>
                </a:lnTo>
                <a:lnTo>
                  <a:pt x="759231" y="201853"/>
                </a:lnTo>
                <a:lnTo>
                  <a:pt x="749109" y="214045"/>
                </a:lnTo>
                <a:lnTo>
                  <a:pt x="724712" y="236486"/>
                </a:lnTo>
                <a:lnTo>
                  <a:pt x="695083" y="257581"/>
                </a:lnTo>
                <a:lnTo>
                  <a:pt x="693127" y="322592"/>
                </a:lnTo>
                <a:lnTo>
                  <a:pt x="688987" y="330644"/>
                </a:lnTo>
                <a:lnTo>
                  <a:pt x="682879" y="338810"/>
                </a:lnTo>
                <a:lnTo>
                  <a:pt x="680808" y="507365"/>
                </a:lnTo>
                <a:lnTo>
                  <a:pt x="678853" y="521754"/>
                </a:lnTo>
                <a:lnTo>
                  <a:pt x="674103" y="529082"/>
                </a:lnTo>
                <a:lnTo>
                  <a:pt x="662520" y="542010"/>
                </a:lnTo>
                <a:lnTo>
                  <a:pt x="660565" y="556272"/>
                </a:lnTo>
                <a:lnTo>
                  <a:pt x="649465" y="571525"/>
                </a:lnTo>
                <a:lnTo>
                  <a:pt x="634098" y="582612"/>
                </a:lnTo>
                <a:lnTo>
                  <a:pt x="609701" y="590664"/>
                </a:lnTo>
                <a:lnTo>
                  <a:pt x="580669" y="594080"/>
                </a:lnTo>
                <a:lnTo>
                  <a:pt x="560920" y="594080"/>
                </a:lnTo>
                <a:lnTo>
                  <a:pt x="540677" y="592010"/>
                </a:lnTo>
                <a:lnTo>
                  <a:pt x="522249" y="588111"/>
                </a:lnTo>
                <a:lnTo>
                  <a:pt x="503961" y="579932"/>
                </a:lnTo>
                <a:lnTo>
                  <a:pt x="490054" y="569569"/>
                </a:lnTo>
                <a:lnTo>
                  <a:pt x="483717" y="561644"/>
                </a:lnTo>
                <a:lnTo>
                  <a:pt x="481647" y="555663"/>
                </a:lnTo>
                <a:lnTo>
                  <a:pt x="479818" y="543102"/>
                </a:lnTo>
                <a:lnTo>
                  <a:pt x="465670" y="526884"/>
                </a:lnTo>
                <a:lnTo>
                  <a:pt x="463346" y="521144"/>
                </a:lnTo>
                <a:lnTo>
                  <a:pt x="461518" y="342099"/>
                </a:lnTo>
                <a:lnTo>
                  <a:pt x="451154" y="328079"/>
                </a:lnTo>
                <a:lnTo>
                  <a:pt x="449072" y="321983"/>
                </a:lnTo>
                <a:lnTo>
                  <a:pt x="447370" y="258800"/>
                </a:lnTo>
                <a:lnTo>
                  <a:pt x="414807" y="234403"/>
                </a:lnTo>
                <a:lnTo>
                  <a:pt x="398589" y="220141"/>
                </a:lnTo>
                <a:lnTo>
                  <a:pt x="388467" y="207949"/>
                </a:lnTo>
                <a:lnTo>
                  <a:pt x="369925" y="183794"/>
                </a:lnTo>
                <a:lnTo>
                  <a:pt x="349681" y="147205"/>
                </a:lnTo>
                <a:lnTo>
                  <a:pt x="339432" y="118910"/>
                </a:lnTo>
                <a:lnTo>
                  <a:pt x="331381" y="74028"/>
                </a:lnTo>
                <a:lnTo>
                  <a:pt x="327228" y="2552"/>
                </a:lnTo>
                <a:lnTo>
                  <a:pt x="327964" y="1701"/>
                </a:lnTo>
                <a:lnTo>
                  <a:pt x="327482" y="0"/>
                </a:lnTo>
                <a:lnTo>
                  <a:pt x="314553" y="5003"/>
                </a:lnTo>
                <a:lnTo>
                  <a:pt x="266382" y="28041"/>
                </a:lnTo>
                <a:lnTo>
                  <a:pt x="213563" y="60363"/>
                </a:lnTo>
                <a:lnTo>
                  <a:pt x="171005" y="93052"/>
                </a:lnTo>
                <a:lnTo>
                  <a:pt x="135750" y="124891"/>
                </a:lnTo>
                <a:lnTo>
                  <a:pt x="98056" y="168300"/>
                </a:lnTo>
                <a:lnTo>
                  <a:pt x="72567" y="203796"/>
                </a:lnTo>
                <a:lnTo>
                  <a:pt x="45250" y="251726"/>
                </a:lnTo>
                <a:lnTo>
                  <a:pt x="26111" y="297586"/>
                </a:lnTo>
                <a:lnTo>
                  <a:pt x="12319" y="342722"/>
                </a:lnTo>
                <a:close/>
              </a:path>
            </a:pathLst>
          </a:custGeom>
          <a:solidFill>
            <a:srgbClr val="C7CFE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567676" y="4967315"/>
            <a:ext cx="487616" cy="591527"/>
          </a:xfrm>
          <a:custGeom>
            <a:avLst/>
            <a:gdLst/>
            <a:ahLst/>
            <a:cxnLst/>
            <a:rect l="l" t="t" r="r" b="b"/>
            <a:pathLst>
              <a:path w="487616" h="591527">
                <a:moveTo>
                  <a:pt x="1955" y="368"/>
                </a:moveTo>
                <a:lnTo>
                  <a:pt x="4152" y="71475"/>
                </a:lnTo>
                <a:lnTo>
                  <a:pt x="12192" y="116357"/>
                </a:lnTo>
                <a:lnTo>
                  <a:pt x="22440" y="144653"/>
                </a:lnTo>
                <a:lnTo>
                  <a:pt x="42684" y="181241"/>
                </a:lnTo>
                <a:lnTo>
                  <a:pt x="61226" y="205384"/>
                </a:lnTo>
                <a:lnTo>
                  <a:pt x="71348" y="217589"/>
                </a:lnTo>
                <a:lnTo>
                  <a:pt x="87566" y="231851"/>
                </a:lnTo>
                <a:lnTo>
                  <a:pt x="120142" y="256247"/>
                </a:lnTo>
                <a:lnTo>
                  <a:pt x="121843" y="319417"/>
                </a:lnTo>
                <a:lnTo>
                  <a:pt x="123913" y="325513"/>
                </a:lnTo>
                <a:lnTo>
                  <a:pt x="134289" y="339547"/>
                </a:lnTo>
                <a:lnTo>
                  <a:pt x="136118" y="518591"/>
                </a:lnTo>
                <a:lnTo>
                  <a:pt x="138430" y="524319"/>
                </a:lnTo>
                <a:lnTo>
                  <a:pt x="152577" y="540550"/>
                </a:lnTo>
                <a:lnTo>
                  <a:pt x="154406" y="553110"/>
                </a:lnTo>
                <a:lnTo>
                  <a:pt x="156476" y="559079"/>
                </a:lnTo>
                <a:lnTo>
                  <a:pt x="162826" y="567004"/>
                </a:lnTo>
                <a:lnTo>
                  <a:pt x="176720" y="577380"/>
                </a:lnTo>
                <a:lnTo>
                  <a:pt x="195021" y="585546"/>
                </a:lnTo>
                <a:lnTo>
                  <a:pt x="213436" y="589457"/>
                </a:lnTo>
                <a:lnTo>
                  <a:pt x="233679" y="591527"/>
                </a:lnTo>
                <a:lnTo>
                  <a:pt x="253441" y="591527"/>
                </a:lnTo>
                <a:lnTo>
                  <a:pt x="282473" y="588111"/>
                </a:lnTo>
                <a:lnTo>
                  <a:pt x="306870" y="580059"/>
                </a:lnTo>
                <a:lnTo>
                  <a:pt x="322237" y="568960"/>
                </a:lnTo>
                <a:lnTo>
                  <a:pt x="330644" y="559079"/>
                </a:lnTo>
                <a:lnTo>
                  <a:pt x="335280" y="539445"/>
                </a:lnTo>
                <a:lnTo>
                  <a:pt x="346862" y="526516"/>
                </a:lnTo>
                <a:lnTo>
                  <a:pt x="351624" y="519201"/>
                </a:lnTo>
                <a:lnTo>
                  <a:pt x="353580" y="504812"/>
                </a:lnTo>
                <a:lnTo>
                  <a:pt x="355650" y="336257"/>
                </a:lnTo>
                <a:lnTo>
                  <a:pt x="361746" y="328079"/>
                </a:lnTo>
                <a:lnTo>
                  <a:pt x="365887" y="320040"/>
                </a:lnTo>
                <a:lnTo>
                  <a:pt x="367842" y="255028"/>
                </a:lnTo>
                <a:lnTo>
                  <a:pt x="397484" y="233921"/>
                </a:lnTo>
                <a:lnTo>
                  <a:pt x="421881" y="211480"/>
                </a:lnTo>
                <a:lnTo>
                  <a:pt x="432003" y="199288"/>
                </a:lnTo>
                <a:lnTo>
                  <a:pt x="442976" y="183794"/>
                </a:lnTo>
                <a:lnTo>
                  <a:pt x="463219" y="149402"/>
                </a:lnTo>
                <a:lnTo>
                  <a:pt x="477494" y="106718"/>
                </a:lnTo>
                <a:lnTo>
                  <a:pt x="483590" y="70129"/>
                </a:lnTo>
                <a:lnTo>
                  <a:pt x="487616" y="21336"/>
                </a:lnTo>
                <a:lnTo>
                  <a:pt x="486765" y="3657"/>
                </a:lnTo>
                <a:lnTo>
                  <a:pt x="481520" y="68059"/>
                </a:lnTo>
                <a:lnTo>
                  <a:pt x="475424" y="104648"/>
                </a:lnTo>
                <a:lnTo>
                  <a:pt x="461264" y="147332"/>
                </a:lnTo>
                <a:lnTo>
                  <a:pt x="440905" y="181851"/>
                </a:lnTo>
                <a:lnTo>
                  <a:pt x="429933" y="197332"/>
                </a:lnTo>
                <a:lnTo>
                  <a:pt x="419798" y="209410"/>
                </a:lnTo>
                <a:lnTo>
                  <a:pt x="395401" y="231851"/>
                </a:lnTo>
                <a:lnTo>
                  <a:pt x="364426" y="253923"/>
                </a:lnTo>
                <a:lnTo>
                  <a:pt x="363816" y="318084"/>
                </a:lnTo>
                <a:lnTo>
                  <a:pt x="359676" y="326136"/>
                </a:lnTo>
                <a:lnTo>
                  <a:pt x="353580" y="334302"/>
                </a:lnTo>
                <a:lnTo>
                  <a:pt x="351497" y="502856"/>
                </a:lnTo>
                <a:lnTo>
                  <a:pt x="349669" y="517131"/>
                </a:lnTo>
                <a:lnTo>
                  <a:pt x="347472" y="521030"/>
                </a:lnTo>
                <a:lnTo>
                  <a:pt x="331495" y="540054"/>
                </a:lnTo>
                <a:lnTo>
                  <a:pt x="331381" y="551649"/>
                </a:lnTo>
                <a:lnTo>
                  <a:pt x="328574" y="557009"/>
                </a:lnTo>
                <a:lnTo>
                  <a:pt x="320281" y="567004"/>
                </a:lnTo>
                <a:lnTo>
                  <a:pt x="305041" y="577989"/>
                </a:lnTo>
                <a:lnTo>
                  <a:pt x="295402" y="580669"/>
                </a:lnTo>
                <a:lnTo>
                  <a:pt x="289306" y="582739"/>
                </a:lnTo>
                <a:lnTo>
                  <a:pt x="281012" y="585177"/>
                </a:lnTo>
                <a:lnTo>
                  <a:pt x="273075" y="586409"/>
                </a:lnTo>
                <a:lnTo>
                  <a:pt x="270891" y="587133"/>
                </a:lnTo>
                <a:lnTo>
                  <a:pt x="254787" y="588352"/>
                </a:lnTo>
                <a:lnTo>
                  <a:pt x="250634" y="589330"/>
                </a:lnTo>
                <a:lnTo>
                  <a:pt x="236486" y="589330"/>
                </a:lnTo>
                <a:lnTo>
                  <a:pt x="232346" y="588352"/>
                </a:lnTo>
                <a:lnTo>
                  <a:pt x="216242" y="587133"/>
                </a:lnTo>
                <a:lnTo>
                  <a:pt x="213931" y="586409"/>
                </a:lnTo>
                <a:lnTo>
                  <a:pt x="206857" y="585914"/>
                </a:lnTo>
                <a:lnTo>
                  <a:pt x="205994" y="584695"/>
                </a:lnTo>
                <a:lnTo>
                  <a:pt x="197827" y="583234"/>
                </a:lnTo>
                <a:lnTo>
                  <a:pt x="181114" y="577138"/>
                </a:lnTo>
                <a:lnTo>
                  <a:pt x="164896" y="564934"/>
                </a:lnTo>
                <a:lnTo>
                  <a:pt x="158432" y="557136"/>
                </a:lnTo>
                <a:lnTo>
                  <a:pt x="156362" y="551027"/>
                </a:lnTo>
                <a:lnTo>
                  <a:pt x="155143" y="538467"/>
                </a:lnTo>
                <a:lnTo>
                  <a:pt x="142214" y="524573"/>
                </a:lnTo>
                <a:lnTo>
                  <a:pt x="138061" y="516521"/>
                </a:lnTo>
                <a:lnTo>
                  <a:pt x="136359" y="337477"/>
                </a:lnTo>
                <a:lnTo>
                  <a:pt x="125984" y="323456"/>
                </a:lnTo>
                <a:lnTo>
                  <a:pt x="123913" y="317474"/>
                </a:lnTo>
                <a:lnTo>
                  <a:pt x="122567" y="254050"/>
                </a:lnTo>
                <a:lnTo>
                  <a:pt x="99771" y="237947"/>
                </a:lnTo>
                <a:lnTo>
                  <a:pt x="73418" y="215506"/>
                </a:lnTo>
                <a:lnTo>
                  <a:pt x="63182" y="203441"/>
                </a:lnTo>
                <a:lnTo>
                  <a:pt x="44754" y="179171"/>
                </a:lnTo>
                <a:lnTo>
                  <a:pt x="24396" y="142697"/>
                </a:lnTo>
                <a:lnTo>
                  <a:pt x="14147" y="114287"/>
                </a:lnTo>
                <a:lnTo>
                  <a:pt x="6223" y="69519"/>
                </a:lnTo>
                <a:lnTo>
                  <a:pt x="1955" y="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539383" y="6100483"/>
            <a:ext cx="412851" cy="362966"/>
          </a:xfrm>
          <a:custGeom>
            <a:avLst/>
            <a:gdLst/>
            <a:ahLst/>
            <a:cxnLst/>
            <a:rect l="l" t="t" r="r" b="b"/>
            <a:pathLst>
              <a:path w="412851" h="362965">
                <a:moveTo>
                  <a:pt x="113792" y="289064"/>
                </a:moveTo>
                <a:lnTo>
                  <a:pt x="123786" y="295401"/>
                </a:lnTo>
                <a:lnTo>
                  <a:pt x="123177" y="332104"/>
                </a:lnTo>
                <a:lnTo>
                  <a:pt x="120129" y="331863"/>
                </a:lnTo>
                <a:lnTo>
                  <a:pt x="99644" y="315404"/>
                </a:lnTo>
                <a:lnTo>
                  <a:pt x="85369" y="297230"/>
                </a:lnTo>
                <a:lnTo>
                  <a:pt x="80987" y="280885"/>
                </a:lnTo>
                <a:lnTo>
                  <a:pt x="78905" y="282841"/>
                </a:lnTo>
                <a:lnTo>
                  <a:pt x="83413" y="299300"/>
                </a:lnTo>
                <a:lnTo>
                  <a:pt x="95618" y="315518"/>
                </a:lnTo>
                <a:lnTo>
                  <a:pt x="120015" y="335762"/>
                </a:lnTo>
                <a:lnTo>
                  <a:pt x="150253" y="350164"/>
                </a:lnTo>
                <a:lnTo>
                  <a:pt x="183553" y="361632"/>
                </a:lnTo>
                <a:lnTo>
                  <a:pt x="200380" y="354190"/>
                </a:lnTo>
                <a:lnTo>
                  <a:pt x="222821" y="348094"/>
                </a:lnTo>
                <a:lnTo>
                  <a:pt x="261975" y="343941"/>
                </a:lnTo>
                <a:lnTo>
                  <a:pt x="294538" y="346138"/>
                </a:lnTo>
                <a:lnTo>
                  <a:pt x="320878" y="352234"/>
                </a:lnTo>
                <a:lnTo>
                  <a:pt x="348081" y="362965"/>
                </a:lnTo>
                <a:lnTo>
                  <a:pt x="383946" y="352844"/>
                </a:lnTo>
                <a:lnTo>
                  <a:pt x="412229" y="340525"/>
                </a:lnTo>
                <a:lnTo>
                  <a:pt x="412851" y="339178"/>
                </a:lnTo>
                <a:lnTo>
                  <a:pt x="407606" y="340042"/>
                </a:lnTo>
                <a:lnTo>
                  <a:pt x="381863" y="350773"/>
                </a:lnTo>
                <a:lnTo>
                  <a:pt x="354914" y="358330"/>
                </a:lnTo>
                <a:lnTo>
                  <a:pt x="341134" y="358330"/>
                </a:lnTo>
                <a:lnTo>
                  <a:pt x="322961" y="350164"/>
                </a:lnTo>
                <a:lnTo>
                  <a:pt x="296494" y="344068"/>
                </a:lnTo>
                <a:lnTo>
                  <a:pt x="264655" y="341744"/>
                </a:lnTo>
                <a:lnTo>
                  <a:pt x="252577" y="341858"/>
                </a:lnTo>
                <a:lnTo>
                  <a:pt x="220751" y="346011"/>
                </a:lnTo>
                <a:lnTo>
                  <a:pt x="188302" y="356260"/>
                </a:lnTo>
                <a:lnTo>
                  <a:pt x="178676" y="356260"/>
                </a:lnTo>
                <a:lnTo>
                  <a:pt x="156349" y="350164"/>
                </a:lnTo>
                <a:lnTo>
                  <a:pt x="127330" y="336499"/>
                </a:lnTo>
                <a:lnTo>
                  <a:pt x="126961" y="292722"/>
                </a:lnTo>
                <a:lnTo>
                  <a:pt x="117690" y="277101"/>
                </a:lnTo>
                <a:lnTo>
                  <a:pt x="117690" y="220637"/>
                </a:lnTo>
                <a:lnTo>
                  <a:pt x="127088" y="201612"/>
                </a:lnTo>
                <a:lnTo>
                  <a:pt x="134150" y="195757"/>
                </a:lnTo>
                <a:lnTo>
                  <a:pt x="136105" y="214909"/>
                </a:lnTo>
                <a:lnTo>
                  <a:pt x="137934" y="78422"/>
                </a:lnTo>
                <a:lnTo>
                  <a:pt x="146354" y="58419"/>
                </a:lnTo>
                <a:lnTo>
                  <a:pt x="152450" y="50253"/>
                </a:lnTo>
                <a:lnTo>
                  <a:pt x="152565" y="0"/>
                </a:lnTo>
                <a:lnTo>
                  <a:pt x="150380" y="48183"/>
                </a:lnTo>
                <a:lnTo>
                  <a:pt x="144399" y="56349"/>
                </a:lnTo>
                <a:lnTo>
                  <a:pt x="135991" y="76479"/>
                </a:lnTo>
                <a:lnTo>
                  <a:pt x="134035" y="155752"/>
                </a:lnTo>
                <a:lnTo>
                  <a:pt x="102933" y="167335"/>
                </a:lnTo>
                <a:lnTo>
                  <a:pt x="68414" y="183553"/>
                </a:lnTo>
                <a:lnTo>
                  <a:pt x="45974" y="197827"/>
                </a:lnTo>
                <a:lnTo>
                  <a:pt x="29629" y="211861"/>
                </a:lnTo>
                <a:lnTo>
                  <a:pt x="11214" y="234048"/>
                </a:lnTo>
                <a:lnTo>
                  <a:pt x="1828" y="257225"/>
                </a:lnTo>
                <a:lnTo>
                  <a:pt x="0" y="279666"/>
                </a:lnTo>
                <a:lnTo>
                  <a:pt x="0" y="336740"/>
                </a:lnTo>
                <a:lnTo>
                  <a:pt x="3289" y="260769"/>
                </a:lnTo>
                <a:lnTo>
                  <a:pt x="13296" y="236118"/>
                </a:lnTo>
                <a:lnTo>
                  <a:pt x="31584" y="213804"/>
                </a:lnTo>
                <a:lnTo>
                  <a:pt x="48056" y="199783"/>
                </a:lnTo>
                <a:lnTo>
                  <a:pt x="70370" y="185635"/>
                </a:lnTo>
                <a:lnTo>
                  <a:pt x="105016" y="169405"/>
                </a:lnTo>
                <a:lnTo>
                  <a:pt x="134277" y="159283"/>
                </a:lnTo>
                <a:lnTo>
                  <a:pt x="134404" y="182956"/>
                </a:lnTo>
                <a:lnTo>
                  <a:pt x="134277" y="188442"/>
                </a:lnTo>
                <a:lnTo>
                  <a:pt x="125006" y="199529"/>
                </a:lnTo>
                <a:lnTo>
                  <a:pt x="115620" y="218681"/>
                </a:lnTo>
                <a:lnTo>
                  <a:pt x="115620" y="279184"/>
                </a:lnTo>
                <a:lnTo>
                  <a:pt x="118186" y="282841"/>
                </a:lnTo>
                <a:lnTo>
                  <a:pt x="120015" y="287845"/>
                </a:lnTo>
                <a:lnTo>
                  <a:pt x="94399" y="287108"/>
                </a:lnTo>
                <a:lnTo>
                  <a:pt x="92570" y="289178"/>
                </a:lnTo>
                <a:lnTo>
                  <a:pt x="113792" y="2890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693666" y="6462111"/>
            <a:ext cx="37807" cy="109156"/>
          </a:xfrm>
          <a:custGeom>
            <a:avLst/>
            <a:gdLst/>
            <a:ahLst/>
            <a:cxnLst/>
            <a:rect l="l" t="t" r="r" b="b"/>
            <a:pathLst>
              <a:path w="37807" h="109156">
                <a:moveTo>
                  <a:pt x="17564" y="6705"/>
                </a:moveTo>
                <a:lnTo>
                  <a:pt x="29273" y="0"/>
                </a:lnTo>
                <a:lnTo>
                  <a:pt x="23787" y="609"/>
                </a:lnTo>
                <a:lnTo>
                  <a:pt x="15608" y="4635"/>
                </a:lnTo>
                <a:lnTo>
                  <a:pt x="12191" y="9512"/>
                </a:lnTo>
                <a:lnTo>
                  <a:pt x="6946" y="14389"/>
                </a:lnTo>
                <a:lnTo>
                  <a:pt x="2070" y="19634"/>
                </a:lnTo>
                <a:lnTo>
                  <a:pt x="126" y="29756"/>
                </a:lnTo>
                <a:lnTo>
                  <a:pt x="0" y="71843"/>
                </a:lnTo>
                <a:lnTo>
                  <a:pt x="4267" y="81838"/>
                </a:lnTo>
                <a:lnTo>
                  <a:pt x="14389" y="91960"/>
                </a:lnTo>
                <a:lnTo>
                  <a:pt x="34518" y="104521"/>
                </a:lnTo>
                <a:lnTo>
                  <a:pt x="36588" y="109156"/>
                </a:lnTo>
                <a:lnTo>
                  <a:pt x="37807" y="103784"/>
                </a:lnTo>
                <a:lnTo>
                  <a:pt x="16459" y="89890"/>
                </a:lnTo>
                <a:lnTo>
                  <a:pt x="6222" y="79883"/>
                </a:lnTo>
                <a:lnTo>
                  <a:pt x="2070" y="69888"/>
                </a:lnTo>
                <a:lnTo>
                  <a:pt x="2070" y="31838"/>
                </a:lnTo>
                <a:lnTo>
                  <a:pt x="4152" y="21704"/>
                </a:lnTo>
                <a:lnTo>
                  <a:pt x="17564" y="67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695738" y="6444421"/>
            <a:ext cx="215519" cy="134048"/>
          </a:xfrm>
          <a:custGeom>
            <a:avLst/>
            <a:gdLst/>
            <a:ahLst/>
            <a:cxnLst/>
            <a:rect l="l" t="t" r="r" b="b"/>
            <a:pathLst>
              <a:path w="215519" h="134048">
                <a:moveTo>
                  <a:pt x="138188" y="2197"/>
                </a:moveTo>
                <a:lnTo>
                  <a:pt x="105625" y="0"/>
                </a:lnTo>
                <a:lnTo>
                  <a:pt x="66471" y="4152"/>
                </a:lnTo>
                <a:lnTo>
                  <a:pt x="44030" y="10248"/>
                </a:lnTo>
                <a:lnTo>
                  <a:pt x="27203" y="17691"/>
                </a:lnTo>
                <a:lnTo>
                  <a:pt x="15493" y="24396"/>
                </a:lnTo>
                <a:lnTo>
                  <a:pt x="2070" y="39395"/>
                </a:lnTo>
                <a:lnTo>
                  <a:pt x="0" y="49517"/>
                </a:lnTo>
                <a:lnTo>
                  <a:pt x="0" y="87579"/>
                </a:lnTo>
                <a:lnTo>
                  <a:pt x="4152" y="97574"/>
                </a:lnTo>
                <a:lnTo>
                  <a:pt x="14389" y="107581"/>
                </a:lnTo>
                <a:lnTo>
                  <a:pt x="35737" y="121488"/>
                </a:lnTo>
                <a:lnTo>
                  <a:pt x="37439" y="121602"/>
                </a:lnTo>
                <a:lnTo>
                  <a:pt x="44640" y="124040"/>
                </a:lnTo>
                <a:lnTo>
                  <a:pt x="79286" y="132092"/>
                </a:lnTo>
                <a:lnTo>
                  <a:pt x="126606" y="134048"/>
                </a:lnTo>
                <a:lnTo>
                  <a:pt x="129412" y="132334"/>
                </a:lnTo>
                <a:lnTo>
                  <a:pt x="154406" y="128676"/>
                </a:lnTo>
                <a:lnTo>
                  <a:pt x="177698" y="121970"/>
                </a:lnTo>
                <a:lnTo>
                  <a:pt x="201358" y="106603"/>
                </a:lnTo>
                <a:lnTo>
                  <a:pt x="212826" y="93675"/>
                </a:lnTo>
                <a:lnTo>
                  <a:pt x="215391" y="81965"/>
                </a:lnTo>
                <a:lnTo>
                  <a:pt x="215518" y="48793"/>
                </a:lnTo>
                <a:lnTo>
                  <a:pt x="209168" y="34759"/>
                </a:lnTo>
                <a:lnTo>
                  <a:pt x="193674" y="20002"/>
                </a:lnTo>
                <a:lnTo>
                  <a:pt x="191731" y="19024"/>
                </a:lnTo>
                <a:lnTo>
                  <a:pt x="164528" y="8293"/>
                </a:lnTo>
                <a:lnTo>
                  <a:pt x="138188" y="2197"/>
                </a:lnTo>
                <a:close/>
              </a:path>
            </a:pathLst>
          </a:custGeom>
          <a:solidFill>
            <a:srgbClr val="6C67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690247" y="5221243"/>
            <a:ext cx="241858" cy="306870"/>
          </a:xfrm>
          <a:custGeom>
            <a:avLst/>
            <a:gdLst/>
            <a:ahLst/>
            <a:cxnLst/>
            <a:rect l="l" t="t" r="r" b="b"/>
            <a:pathLst>
              <a:path w="241858" h="306870">
                <a:moveTo>
                  <a:pt x="15493" y="262585"/>
                </a:moveTo>
                <a:lnTo>
                  <a:pt x="19634" y="270637"/>
                </a:lnTo>
                <a:lnTo>
                  <a:pt x="32562" y="284543"/>
                </a:lnTo>
                <a:lnTo>
                  <a:pt x="42316" y="290639"/>
                </a:lnTo>
                <a:lnTo>
                  <a:pt x="63055" y="298818"/>
                </a:lnTo>
                <a:lnTo>
                  <a:pt x="68541" y="298323"/>
                </a:lnTo>
                <a:lnTo>
                  <a:pt x="62204" y="291007"/>
                </a:lnTo>
                <a:lnTo>
                  <a:pt x="62331" y="279184"/>
                </a:lnTo>
                <a:lnTo>
                  <a:pt x="71716" y="268439"/>
                </a:lnTo>
                <a:lnTo>
                  <a:pt x="80860" y="268439"/>
                </a:lnTo>
                <a:lnTo>
                  <a:pt x="89153" y="274294"/>
                </a:lnTo>
                <a:lnTo>
                  <a:pt x="92697" y="282587"/>
                </a:lnTo>
                <a:lnTo>
                  <a:pt x="90868" y="289547"/>
                </a:lnTo>
                <a:lnTo>
                  <a:pt x="85991" y="294792"/>
                </a:lnTo>
                <a:lnTo>
                  <a:pt x="75260" y="300761"/>
                </a:lnTo>
                <a:lnTo>
                  <a:pt x="77203" y="302717"/>
                </a:lnTo>
                <a:lnTo>
                  <a:pt x="85496" y="303936"/>
                </a:lnTo>
                <a:lnTo>
                  <a:pt x="87566" y="304787"/>
                </a:lnTo>
                <a:lnTo>
                  <a:pt x="99644" y="306006"/>
                </a:lnTo>
                <a:lnTo>
                  <a:pt x="101841" y="306870"/>
                </a:lnTo>
                <a:lnTo>
                  <a:pt x="136232" y="306870"/>
                </a:lnTo>
                <a:lnTo>
                  <a:pt x="140258" y="305892"/>
                </a:lnTo>
                <a:lnTo>
                  <a:pt x="154406" y="304787"/>
                </a:lnTo>
                <a:lnTo>
                  <a:pt x="156476" y="303936"/>
                </a:lnTo>
                <a:lnTo>
                  <a:pt x="164655" y="302717"/>
                </a:lnTo>
                <a:lnTo>
                  <a:pt x="166852" y="301866"/>
                </a:lnTo>
                <a:lnTo>
                  <a:pt x="195872" y="292963"/>
                </a:lnTo>
                <a:lnTo>
                  <a:pt x="208927" y="286131"/>
                </a:lnTo>
                <a:lnTo>
                  <a:pt x="224904" y="267106"/>
                </a:lnTo>
                <a:lnTo>
                  <a:pt x="228930" y="248932"/>
                </a:lnTo>
                <a:lnTo>
                  <a:pt x="231000" y="80378"/>
                </a:lnTo>
                <a:lnTo>
                  <a:pt x="237096" y="72212"/>
                </a:lnTo>
                <a:lnTo>
                  <a:pt x="241249" y="64160"/>
                </a:lnTo>
                <a:lnTo>
                  <a:pt x="241858" y="0"/>
                </a:lnTo>
                <a:lnTo>
                  <a:pt x="239420" y="1587"/>
                </a:lnTo>
                <a:lnTo>
                  <a:pt x="238442" y="4267"/>
                </a:lnTo>
                <a:lnTo>
                  <a:pt x="220878" y="13296"/>
                </a:lnTo>
                <a:lnTo>
                  <a:pt x="211366" y="15976"/>
                </a:lnTo>
                <a:lnTo>
                  <a:pt x="205270" y="17564"/>
                </a:lnTo>
                <a:lnTo>
                  <a:pt x="186855" y="24396"/>
                </a:lnTo>
                <a:lnTo>
                  <a:pt x="172821" y="28168"/>
                </a:lnTo>
                <a:lnTo>
                  <a:pt x="165379" y="30988"/>
                </a:lnTo>
                <a:lnTo>
                  <a:pt x="130873" y="34886"/>
                </a:lnTo>
                <a:lnTo>
                  <a:pt x="121361" y="34886"/>
                </a:lnTo>
                <a:lnTo>
                  <a:pt x="88798" y="32931"/>
                </a:lnTo>
                <a:lnTo>
                  <a:pt x="71234" y="28168"/>
                </a:lnTo>
                <a:lnTo>
                  <a:pt x="60985" y="26225"/>
                </a:lnTo>
                <a:lnTo>
                  <a:pt x="55130" y="24269"/>
                </a:lnTo>
                <a:lnTo>
                  <a:pt x="36588" y="17691"/>
                </a:lnTo>
                <a:lnTo>
                  <a:pt x="29641" y="16954"/>
                </a:lnTo>
                <a:lnTo>
                  <a:pt x="26593" y="13906"/>
                </a:lnTo>
                <a:lnTo>
                  <a:pt x="19634" y="12687"/>
                </a:lnTo>
                <a:lnTo>
                  <a:pt x="3543" y="4267"/>
                </a:lnTo>
                <a:lnTo>
                  <a:pt x="2565" y="1587"/>
                </a:lnTo>
                <a:lnTo>
                  <a:pt x="0" y="126"/>
                </a:lnTo>
                <a:lnTo>
                  <a:pt x="1346" y="63550"/>
                </a:lnTo>
                <a:lnTo>
                  <a:pt x="3416" y="69519"/>
                </a:lnTo>
                <a:lnTo>
                  <a:pt x="13779" y="83553"/>
                </a:lnTo>
                <a:lnTo>
                  <a:pt x="15493" y="262585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747206" y="5908029"/>
            <a:ext cx="144411" cy="191363"/>
          </a:xfrm>
          <a:custGeom>
            <a:avLst/>
            <a:gdLst/>
            <a:ahLst/>
            <a:cxnLst/>
            <a:rect l="l" t="t" r="r" b="b"/>
            <a:pathLst>
              <a:path w="144411" h="191363">
                <a:moveTo>
                  <a:pt x="368" y="96964"/>
                </a:moveTo>
                <a:lnTo>
                  <a:pt x="2197" y="96837"/>
                </a:lnTo>
                <a:lnTo>
                  <a:pt x="6705" y="93548"/>
                </a:lnTo>
                <a:lnTo>
                  <a:pt x="41351" y="87566"/>
                </a:lnTo>
                <a:lnTo>
                  <a:pt x="88785" y="87566"/>
                </a:lnTo>
                <a:lnTo>
                  <a:pt x="94767" y="89636"/>
                </a:lnTo>
                <a:lnTo>
                  <a:pt x="96837" y="156603"/>
                </a:lnTo>
                <a:lnTo>
                  <a:pt x="98793" y="166839"/>
                </a:lnTo>
                <a:lnTo>
                  <a:pt x="102933" y="174891"/>
                </a:lnTo>
                <a:lnTo>
                  <a:pt x="117335" y="191236"/>
                </a:lnTo>
                <a:lnTo>
                  <a:pt x="122580" y="191363"/>
                </a:lnTo>
                <a:lnTo>
                  <a:pt x="141732" y="183438"/>
                </a:lnTo>
                <a:lnTo>
                  <a:pt x="144284" y="183794"/>
                </a:lnTo>
                <a:lnTo>
                  <a:pt x="144411" y="168427"/>
                </a:lnTo>
                <a:lnTo>
                  <a:pt x="142455" y="168668"/>
                </a:lnTo>
                <a:lnTo>
                  <a:pt x="139166" y="173062"/>
                </a:lnTo>
                <a:lnTo>
                  <a:pt x="130746" y="173672"/>
                </a:lnTo>
                <a:lnTo>
                  <a:pt x="130746" y="101828"/>
                </a:lnTo>
                <a:lnTo>
                  <a:pt x="137947" y="100126"/>
                </a:lnTo>
                <a:lnTo>
                  <a:pt x="138557" y="101104"/>
                </a:lnTo>
                <a:lnTo>
                  <a:pt x="143802" y="103174"/>
                </a:lnTo>
                <a:lnTo>
                  <a:pt x="144411" y="2070"/>
                </a:lnTo>
                <a:lnTo>
                  <a:pt x="141605" y="2794"/>
                </a:lnTo>
                <a:lnTo>
                  <a:pt x="94157" y="6337"/>
                </a:lnTo>
                <a:lnTo>
                  <a:pt x="21717" y="4267"/>
                </a:lnTo>
                <a:lnTo>
                  <a:pt x="2806" y="2679"/>
                </a:lnTo>
                <a:lnTo>
                  <a:pt x="0" y="0"/>
                </a:lnTo>
                <a:lnTo>
                  <a:pt x="368" y="96964"/>
                </a:lnTo>
                <a:close/>
              </a:path>
            </a:pathLst>
          </a:custGeom>
          <a:solidFill>
            <a:srgbClr val="FFF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657072" y="5997548"/>
            <a:ext cx="311010" cy="444804"/>
          </a:xfrm>
          <a:custGeom>
            <a:avLst/>
            <a:gdLst/>
            <a:ahLst/>
            <a:cxnLst/>
            <a:rect l="l" t="t" r="r" b="b"/>
            <a:pathLst>
              <a:path w="311010" h="444804">
                <a:moveTo>
                  <a:pt x="85623" y="101346"/>
                </a:moveTo>
                <a:lnTo>
                  <a:pt x="67322" y="91351"/>
                </a:lnTo>
                <a:lnTo>
                  <a:pt x="53060" y="79159"/>
                </a:lnTo>
                <a:lnTo>
                  <a:pt x="47078" y="66344"/>
                </a:lnTo>
                <a:lnTo>
                  <a:pt x="46710" y="51473"/>
                </a:lnTo>
                <a:lnTo>
                  <a:pt x="49885" y="42443"/>
                </a:lnTo>
                <a:lnTo>
                  <a:pt x="48056" y="32321"/>
                </a:lnTo>
                <a:lnTo>
                  <a:pt x="36830" y="49644"/>
                </a:lnTo>
                <a:lnTo>
                  <a:pt x="34759" y="100736"/>
                </a:lnTo>
                <a:lnTo>
                  <a:pt x="34759" y="153187"/>
                </a:lnTo>
                <a:lnTo>
                  <a:pt x="28663" y="161353"/>
                </a:lnTo>
                <a:lnTo>
                  <a:pt x="20243" y="181368"/>
                </a:lnTo>
                <a:lnTo>
                  <a:pt x="18415" y="317842"/>
                </a:lnTo>
                <a:lnTo>
                  <a:pt x="16471" y="298691"/>
                </a:lnTo>
                <a:lnTo>
                  <a:pt x="9398" y="304546"/>
                </a:lnTo>
                <a:lnTo>
                  <a:pt x="0" y="323570"/>
                </a:lnTo>
                <a:lnTo>
                  <a:pt x="0" y="380034"/>
                </a:lnTo>
                <a:lnTo>
                  <a:pt x="9271" y="395655"/>
                </a:lnTo>
                <a:lnTo>
                  <a:pt x="30734" y="414312"/>
                </a:lnTo>
                <a:lnTo>
                  <a:pt x="60985" y="428701"/>
                </a:lnTo>
                <a:lnTo>
                  <a:pt x="97574" y="438950"/>
                </a:lnTo>
                <a:lnTo>
                  <a:pt x="130136" y="442849"/>
                </a:lnTo>
                <a:lnTo>
                  <a:pt x="134899" y="444804"/>
                </a:lnTo>
                <a:lnTo>
                  <a:pt x="146977" y="444677"/>
                </a:lnTo>
                <a:lnTo>
                  <a:pt x="182219" y="442976"/>
                </a:lnTo>
                <a:lnTo>
                  <a:pt x="229171" y="434924"/>
                </a:lnTo>
                <a:lnTo>
                  <a:pt x="260159" y="423214"/>
                </a:lnTo>
                <a:lnTo>
                  <a:pt x="284784" y="409308"/>
                </a:lnTo>
                <a:lnTo>
                  <a:pt x="295033" y="399681"/>
                </a:lnTo>
                <a:lnTo>
                  <a:pt x="304800" y="386753"/>
                </a:lnTo>
                <a:lnTo>
                  <a:pt x="311010" y="372605"/>
                </a:lnTo>
                <a:lnTo>
                  <a:pt x="310896" y="335280"/>
                </a:lnTo>
                <a:lnTo>
                  <a:pt x="306870" y="316979"/>
                </a:lnTo>
                <a:lnTo>
                  <a:pt x="294792" y="298196"/>
                </a:lnTo>
                <a:lnTo>
                  <a:pt x="292722" y="296367"/>
                </a:lnTo>
                <a:lnTo>
                  <a:pt x="290652" y="319786"/>
                </a:lnTo>
                <a:lnTo>
                  <a:pt x="288569" y="182943"/>
                </a:lnTo>
                <a:lnTo>
                  <a:pt x="282714" y="166357"/>
                </a:lnTo>
                <a:lnTo>
                  <a:pt x="274421" y="154292"/>
                </a:lnTo>
                <a:lnTo>
                  <a:pt x="273456" y="102933"/>
                </a:lnTo>
                <a:lnTo>
                  <a:pt x="272478" y="52819"/>
                </a:lnTo>
                <a:lnTo>
                  <a:pt x="264426" y="36347"/>
                </a:lnTo>
                <a:lnTo>
                  <a:pt x="251980" y="24384"/>
                </a:lnTo>
                <a:lnTo>
                  <a:pt x="233934" y="13665"/>
                </a:lnTo>
                <a:lnTo>
                  <a:pt x="228688" y="11582"/>
                </a:lnTo>
                <a:lnTo>
                  <a:pt x="222465" y="15735"/>
                </a:lnTo>
                <a:lnTo>
                  <a:pt x="237832" y="22440"/>
                </a:lnTo>
                <a:lnTo>
                  <a:pt x="254304" y="36347"/>
                </a:lnTo>
                <a:lnTo>
                  <a:pt x="262229" y="50736"/>
                </a:lnTo>
                <a:lnTo>
                  <a:pt x="261010" y="66954"/>
                </a:lnTo>
                <a:lnTo>
                  <a:pt x="261010" y="68541"/>
                </a:lnTo>
                <a:lnTo>
                  <a:pt x="257467" y="75247"/>
                </a:lnTo>
                <a:lnTo>
                  <a:pt x="248450" y="85001"/>
                </a:lnTo>
                <a:lnTo>
                  <a:pt x="246126" y="88430"/>
                </a:lnTo>
                <a:lnTo>
                  <a:pt x="234416" y="94272"/>
                </a:lnTo>
                <a:lnTo>
                  <a:pt x="231863" y="96227"/>
                </a:lnTo>
                <a:lnTo>
                  <a:pt x="220878" y="101714"/>
                </a:lnTo>
                <a:lnTo>
                  <a:pt x="206006" y="105016"/>
                </a:lnTo>
                <a:lnTo>
                  <a:pt x="200761" y="107937"/>
                </a:lnTo>
                <a:lnTo>
                  <a:pt x="172097" y="111836"/>
                </a:lnTo>
                <a:lnTo>
                  <a:pt x="129286" y="113665"/>
                </a:lnTo>
                <a:lnTo>
                  <a:pt x="125374" y="115862"/>
                </a:lnTo>
                <a:lnTo>
                  <a:pt x="124040" y="185635"/>
                </a:lnTo>
                <a:lnTo>
                  <a:pt x="120015" y="197827"/>
                </a:lnTo>
                <a:lnTo>
                  <a:pt x="107213" y="209410"/>
                </a:lnTo>
                <a:lnTo>
                  <a:pt x="89395" y="209410"/>
                </a:lnTo>
                <a:lnTo>
                  <a:pt x="75374" y="200990"/>
                </a:lnTo>
                <a:lnTo>
                  <a:pt x="67081" y="191122"/>
                </a:lnTo>
                <a:lnTo>
                  <a:pt x="60985" y="178917"/>
                </a:lnTo>
                <a:lnTo>
                  <a:pt x="58915" y="170751"/>
                </a:lnTo>
                <a:lnTo>
                  <a:pt x="58432" y="152209"/>
                </a:lnTo>
                <a:lnTo>
                  <a:pt x="63055" y="152082"/>
                </a:lnTo>
                <a:lnTo>
                  <a:pt x="71475" y="160261"/>
                </a:lnTo>
                <a:lnTo>
                  <a:pt x="78181" y="172339"/>
                </a:lnTo>
                <a:lnTo>
                  <a:pt x="79641" y="172212"/>
                </a:lnTo>
                <a:lnTo>
                  <a:pt x="85382" y="169291"/>
                </a:lnTo>
                <a:lnTo>
                  <a:pt x="85623" y="101346"/>
                </a:lnTo>
                <a:close/>
              </a:path>
              <a:path w="311010" h="444804">
                <a:moveTo>
                  <a:pt x="141605" y="4152"/>
                </a:moveTo>
                <a:lnTo>
                  <a:pt x="170878" y="4025"/>
                </a:lnTo>
                <a:lnTo>
                  <a:pt x="174777" y="6223"/>
                </a:lnTo>
                <a:lnTo>
                  <a:pt x="176733" y="79400"/>
                </a:lnTo>
                <a:lnTo>
                  <a:pt x="181127" y="89268"/>
                </a:lnTo>
                <a:lnTo>
                  <a:pt x="195643" y="106476"/>
                </a:lnTo>
                <a:lnTo>
                  <a:pt x="206006" y="105016"/>
                </a:lnTo>
                <a:lnTo>
                  <a:pt x="190995" y="87439"/>
                </a:lnTo>
                <a:lnTo>
                  <a:pt x="186855" y="79400"/>
                </a:lnTo>
                <a:lnTo>
                  <a:pt x="184899" y="69151"/>
                </a:lnTo>
                <a:lnTo>
                  <a:pt x="182829" y="2197"/>
                </a:lnTo>
                <a:lnTo>
                  <a:pt x="176847" y="0"/>
                </a:lnTo>
                <a:lnTo>
                  <a:pt x="133553" y="127"/>
                </a:lnTo>
                <a:lnTo>
                  <a:pt x="92329" y="7315"/>
                </a:lnTo>
                <a:lnTo>
                  <a:pt x="89281" y="8775"/>
                </a:lnTo>
                <a:lnTo>
                  <a:pt x="70497" y="16344"/>
                </a:lnTo>
                <a:lnTo>
                  <a:pt x="48056" y="32321"/>
                </a:lnTo>
                <a:lnTo>
                  <a:pt x="49885" y="42443"/>
                </a:lnTo>
                <a:lnTo>
                  <a:pt x="62331" y="28422"/>
                </a:lnTo>
                <a:lnTo>
                  <a:pt x="89395" y="14871"/>
                </a:lnTo>
                <a:lnTo>
                  <a:pt x="111112" y="8178"/>
                </a:lnTo>
                <a:lnTo>
                  <a:pt x="141605" y="4152"/>
                </a:lnTo>
                <a:close/>
              </a:path>
            </a:pathLst>
          </a:custGeom>
          <a:solidFill>
            <a:srgbClr val="FBFF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722817" y="5505790"/>
            <a:ext cx="176364" cy="50850"/>
          </a:xfrm>
          <a:custGeom>
            <a:avLst/>
            <a:gdLst/>
            <a:ahLst/>
            <a:cxnLst/>
            <a:rect l="l" t="t" r="r" b="b"/>
            <a:pathLst>
              <a:path w="176364" h="50850">
                <a:moveTo>
                  <a:pt x="9753" y="6096"/>
                </a:moveTo>
                <a:lnTo>
                  <a:pt x="0" y="0"/>
                </a:lnTo>
                <a:lnTo>
                  <a:pt x="1219" y="12560"/>
                </a:lnTo>
                <a:lnTo>
                  <a:pt x="3289" y="18656"/>
                </a:lnTo>
                <a:lnTo>
                  <a:pt x="9753" y="26466"/>
                </a:lnTo>
                <a:lnTo>
                  <a:pt x="25984" y="38658"/>
                </a:lnTo>
                <a:lnTo>
                  <a:pt x="42684" y="44754"/>
                </a:lnTo>
                <a:lnTo>
                  <a:pt x="49999" y="44996"/>
                </a:lnTo>
                <a:lnTo>
                  <a:pt x="50850" y="46228"/>
                </a:lnTo>
                <a:lnTo>
                  <a:pt x="58788" y="47929"/>
                </a:lnTo>
                <a:lnTo>
                  <a:pt x="61099" y="48666"/>
                </a:lnTo>
                <a:lnTo>
                  <a:pt x="77203" y="49885"/>
                </a:lnTo>
                <a:lnTo>
                  <a:pt x="81343" y="50850"/>
                </a:lnTo>
                <a:lnTo>
                  <a:pt x="95491" y="50850"/>
                </a:lnTo>
                <a:lnTo>
                  <a:pt x="99644" y="49885"/>
                </a:lnTo>
                <a:lnTo>
                  <a:pt x="115747" y="48666"/>
                </a:lnTo>
                <a:lnTo>
                  <a:pt x="117944" y="47929"/>
                </a:lnTo>
                <a:lnTo>
                  <a:pt x="125869" y="46710"/>
                </a:lnTo>
                <a:lnTo>
                  <a:pt x="134162" y="44272"/>
                </a:lnTo>
                <a:lnTo>
                  <a:pt x="140258" y="42189"/>
                </a:lnTo>
                <a:lnTo>
                  <a:pt x="149885" y="39509"/>
                </a:lnTo>
                <a:lnTo>
                  <a:pt x="165138" y="28536"/>
                </a:lnTo>
                <a:lnTo>
                  <a:pt x="173431" y="18529"/>
                </a:lnTo>
                <a:lnTo>
                  <a:pt x="176237" y="13169"/>
                </a:lnTo>
                <a:lnTo>
                  <a:pt x="176364" y="1587"/>
                </a:lnTo>
                <a:lnTo>
                  <a:pt x="163309" y="8420"/>
                </a:lnTo>
                <a:lnTo>
                  <a:pt x="140258" y="16217"/>
                </a:lnTo>
                <a:lnTo>
                  <a:pt x="138188" y="18288"/>
                </a:lnTo>
                <a:lnTo>
                  <a:pt x="132321" y="19634"/>
                </a:lnTo>
                <a:lnTo>
                  <a:pt x="130136" y="20358"/>
                </a:lnTo>
                <a:lnTo>
                  <a:pt x="122085" y="21590"/>
                </a:lnTo>
                <a:lnTo>
                  <a:pt x="119887" y="22313"/>
                </a:lnTo>
                <a:lnTo>
                  <a:pt x="109524" y="22313"/>
                </a:lnTo>
                <a:lnTo>
                  <a:pt x="103784" y="23533"/>
                </a:lnTo>
                <a:lnTo>
                  <a:pt x="99644" y="24511"/>
                </a:lnTo>
                <a:lnTo>
                  <a:pt x="89395" y="24396"/>
                </a:lnTo>
                <a:lnTo>
                  <a:pt x="69151" y="23533"/>
                </a:lnTo>
                <a:lnTo>
                  <a:pt x="58902" y="22440"/>
                </a:lnTo>
                <a:lnTo>
                  <a:pt x="54876" y="21463"/>
                </a:lnTo>
                <a:lnTo>
                  <a:pt x="46710" y="20358"/>
                </a:lnTo>
                <a:lnTo>
                  <a:pt x="44513" y="19634"/>
                </a:lnTo>
                <a:lnTo>
                  <a:pt x="38658" y="18415"/>
                </a:lnTo>
                <a:lnTo>
                  <a:pt x="36588" y="15735"/>
                </a:lnTo>
                <a:lnTo>
                  <a:pt x="30492" y="14262"/>
                </a:lnTo>
                <a:lnTo>
                  <a:pt x="9753" y="6096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781718" y="5527248"/>
            <a:ext cx="10248" cy="2070"/>
          </a:xfrm>
          <a:custGeom>
            <a:avLst/>
            <a:gdLst/>
            <a:ahLst/>
            <a:cxnLst/>
            <a:rect l="l" t="t" r="r" b="b"/>
            <a:pathLst>
              <a:path w="10248" h="2070">
                <a:moveTo>
                  <a:pt x="0" y="977"/>
                </a:moveTo>
                <a:lnTo>
                  <a:pt x="10248" y="2070"/>
                </a:lnTo>
                <a:lnTo>
                  <a:pt x="8178" y="0"/>
                </a:lnTo>
                <a:lnTo>
                  <a:pt x="0" y="9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877958" y="6008161"/>
            <a:ext cx="11709" cy="73533"/>
          </a:xfrm>
          <a:custGeom>
            <a:avLst/>
            <a:gdLst/>
            <a:ahLst/>
            <a:cxnLst/>
            <a:rect l="l" t="t" r="r" b="b"/>
            <a:pathLst>
              <a:path w="11709" h="73533">
                <a:moveTo>
                  <a:pt x="7797" y="965"/>
                </a:moveTo>
                <a:lnTo>
                  <a:pt x="7188" y="0"/>
                </a:lnTo>
                <a:lnTo>
                  <a:pt x="0" y="1701"/>
                </a:lnTo>
                <a:lnTo>
                  <a:pt x="0" y="73533"/>
                </a:lnTo>
                <a:lnTo>
                  <a:pt x="8407" y="72936"/>
                </a:lnTo>
                <a:lnTo>
                  <a:pt x="11709" y="68541"/>
                </a:lnTo>
                <a:lnTo>
                  <a:pt x="2070" y="71589"/>
                </a:lnTo>
                <a:lnTo>
                  <a:pt x="1587" y="5118"/>
                </a:lnTo>
                <a:lnTo>
                  <a:pt x="7797" y="9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715503" y="6102564"/>
            <a:ext cx="147574" cy="104394"/>
          </a:xfrm>
          <a:custGeom>
            <a:avLst/>
            <a:gdLst/>
            <a:ahLst/>
            <a:cxnLst/>
            <a:rect l="l" t="t" r="r" b="b"/>
            <a:pathLst>
              <a:path w="147574" h="104394">
                <a:moveTo>
                  <a:pt x="5359" y="71716"/>
                </a:moveTo>
                <a:lnTo>
                  <a:pt x="2552" y="63665"/>
                </a:lnTo>
                <a:lnTo>
                  <a:pt x="2679" y="49263"/>
                </a:lnTo>
                <a:lnTo>
                  <a:pt x="10972" y="57315"/>
                </a:lnTo>
                <a:lnTo>
                  <a:pt x="15481" y="66713"/>
                </a:lnTo>
                <a:lnTo>
                  <a:pt x="16941" y="67805"/>
                </a:lnTo>
                <a:lnTo>
                  <a:pt x="19761" y="67322"/>
                </a:lnTo>
                <a:lnTo>
                  <a:pt x="13042" y="55245"/>
                </a:lnTo>
                <a:lnTo>
                  <a:pt x="4635" y="47078"/>
                </a:lnTo>
                <a:lnTo>
                  <a:pt x="0" y="47193"/>
                </a:lnTo>
                <a:lnTo>
                  <a:pt x="482" y="65735"/>
                </a:lnTo>
                <a:lnTo>
                  <a:pt x="2552" y="73901"/>
                </a:lnTo>
                <a:lnTo>
                  <a:pt x="8648" y="86106"/>
                </a:lnTo>
                <a:lnTo>
                  <a:pt x="16941" y="95986"/>
                </a:lnTo>
                <a:lnTo>
                  <a:pt x="30975" y="104394"/>
                </a:lnTo>
                <a:lnTo>
                  <a:pt x="48780" y="104394"/>
                </a:lnTo>
                <a:lnTo>
                  <a:pt x="61582" y="92811"/>
                </a:lnTo>
                <a:lnTo>
                  <a:pt x="65608" y="80606"/>
                </a:lnTo>
                <a:lnTo>
                  <a:pt x="66954" y="10845"/>
                </a:lnTo>
                <a:lnTo>
                  <a:pt x="70853" y="8661"/>
                </a:lnTo>
                <a:lnTo>
                  <a:pt x="113664" y="6819"/>
                </a:lnTo>
                <a:lnTo>
                  <a:pt x="142328" y="2921"/>
                </a:lnTo>
                <a:lnTo>
                  <a:pt x="147573" y="0"/>
                </a:lnTo>
                <a:lnTo>
                  <a:pt x="137198" y="1460"/>
                </a:lnTo>
                <a:lnTo>
                  <a:pt x="111709" y="4749"/>
                </a:lnTo>
                <a:lnTo>
                  <a:pt x="68783" y="6578"/>
                </a:lnTo>
                <a:lnTo>
                  <a:pt x="64998" y="8775"/>
                </a:lnTo>
                <a:lnTo>
                  <a:pt x="63906" y="50736"/>
                </a:lnTo>
                <a:lnTo>
                  <a:pt x="63665" y="52070"/>
                </a:lnTo>
                <a:lnTo>
                  <a:pt x="58292" y="52933"/>
                </a:lnTo>
                <a:lnTo>
                  <a:pt x="63423" y="55613"/>
                </a:lnTo>
                <a:lnTo>
                  <a:pt x="63538" y="78536"/>
                </a:lnTo>
                <a:lnTo>
                  <a:pt x="60363" y="87934"/>
                </a:lnTo>
                <a:lnTo>
                  <a:pt x="59753" y="90741"/>
                </a:lnTo>
                <a:lnTo>
                  <a:pt x="46837" y="102450"/>
                </a:lnTo>
                <a:lnTo>
                  <a:pt x="32931" y="102323"/>
                </a:lnTo>
                <a:lnTo>
                  <a:pt x="19024" y="94030"/>
                </a:lnTo>
                <a:lnTo>
                  <a:pt x="10731" y="84023"/>
                </a:lnTo>
                <a:lnTo>
                  <a:pt x="5359" y="71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739770" y="6539307"/>
            <a:ext cx="9385" cy="4152"/>
          </a:xfrm>
          <a:custGeom>
            <a:avLst/>
            <a:gdLst/>
            <a:ahLst/>
            <a:cxnLst/>
            <a:rect l="l" t="t" r="r" b="b"/>
            <a:pathLst>
              <a:path w="9385" h="4152">
                <a:moveTo>
                  <a:pt x="0" y="622"/>
                </a:moveTo>
                <a:lnTo>
                  <a:pt x="2311" y="2806"/>
                </a:lnTo>
                <a:lnTo>
                  <a:pt x="9385" y="4152"/>
                </a:lnTo>
                <a:lnTo>
                  <a:pt x="9271" y="2692"/>
                </a:lnTo>
                <a:lnTo>
                  <a:pt x="4876" y="0"/>
                </a:lnTo>
                <a:lnTo>
                  <a:pt x="0" y="6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567925" y="4333961"/>
            <a:ext cx="487362" cy="918133"/>
          </a:xfrm>
          <a:custGeom>
            <a:avLst/>
            <a:gdLst/>
            <a:ahLst/>
            <a:cxnLst/>
            <a:rect l="l" t="t" r="r" b="b"/>
            <a:pathLst>
              <a:path w="487362" h="918133">
                <a:moveTo>
                  <a:pt x="266001" y="1943"/>
                </a:moveTo>
                <a:lnTo>
                  <a:pt x="255752" y="0"/>
                </a:lnTo>
                <a:lnTo>
                  <a:pt x="230758" y="0"/>
                </a:lnTo>
                <a:lnTo>
                  <a:pt x="206489" y="6096"/>
                </a:lnTo>
                <a:lnTo>
                  <a:pt x="182092" y="18288"/>
                </a:lnTo>
                <a:lnTo>
                  <a:pt x="162331" y="33172"/>
                </a:lnTo>
                <a:lnTo>
                  <a:pt x="145262" y="48539"/>
                </a:lnTo>
                <a:lnTo>
                  <a:pt x="125006" y="72923"/>
                </a:lnTo>
                <a:lnTo>
                  <a:pt x="112687" y="91097"/>
                </a:lnTo>
                <a:lnTo>
                  <a:pt x="91338" y="126593"/>
                </a:lnTo>
                <a:lnTo>
                  <a:pt x="64261" y="184886"/>
                </a:lnTo>
                <a:lnTo>
                  <a:pt x="41948" y="255993"/>
                </a:lnTo>
                <a:lnTo>
                  <a:pt x="27673" y="310883"/>
                </a:lnTo>
                <a:lnTo>
                  <a:pt x="16090" y="370281"/>
                </a:lnTo>
                <a:lnTo>
                  <a:pt x="5359" y="455041"/>
                </a:lnTo>
                <a:lnTo>
                  <a:pt x="1943" y="514553"/>
                </a:lnTo>
                <a:lnTo>
                  <a:pt x="0" y="630796"/>
                </a:lnTo>
                <a:lnTo>
                  <a:pt x="1701" y="633717"/>
                </a:lnTo>
                <a:lnTo>
                  <a:pt x="5968" y="702868"/>
                </a:lnTo>
                <a:lnTo>
                  <a:pt x="13893" y="747636"/>
                </a:lnTo>
                <a:lnTo>
                  <a:pt x="24142" y="776046"/>
                </a:lnTo>
                <a:lnTo>
                  <a:pt x="44513" y="812520"/>
                </a:lnTo>
                <a:lnTo>
                  <a:pt x="62928" y="836790"/>
                </a:lnTo>
                <a:lnTo>
                  <a:pt x="73177" y="848868"/>
                </a:lnTo>
                <a:lnTo>
                  <a:pt x="99517" y="871308"/>
                </a:lnTo>
                <a:lnTo>
                  <a:pt x="122326" y="887399"/>
                </a:lnTo>
                <a:lnTo>
                  <a:pt x="148907" y="901192"/>
                </a:lnTo>
                <a:lnTo>
                  <a:pt x="154393" y="901801"/>
                </a:lnTo>
                <a:lnTo>
                  <a:pt x="158915" y="904963"/>
                </a:lnTo>
                <a:lnTo>
                  <a:pt x="177457" y="911555"/>
                </a:lnTo>
                <a:lnTo>
                  <a:pt x="183299" y="913498"/>
                </a:lnTo>
                <a:lnTo>
                  <a:pt x="193547" y="915454"/>
                </a:lnTo>
                <a:lnTo>
                  <a:pt x="217208" y="918133"/>
                </a:lnTo>
                <a:lnTo>
                  <a:pt x="267347" y="918133"/>
                </a:lnTo>
                <a:lnTo>
                  <a:pt x="295147" y="915454"/>
                </a:lnTo>
                <a:lnTo>
                  <a:pt x="309168" y="911682"/>
                </a:lnTo>
                <a:lnTo>
                  <a:pt x="327583" y="904849"/>
                </a:lnTo>
                <a:lnTo>
                  <a:pt x="333679" y="903262"/>
                </a:lnTo>
                <a:lnTo>
                  <a:pt x="358813" y="889596"/>
                </a:lnTo>
                <a:lnTo>
                  <a:pt x="361746" y="888873"/>
                </a:lnTo>
                <a:lnTo>
                  <a:pt x="364172" y="887285"/>
                </a:lnTo>
                <a:lnTo>
                  <a:pt x="395160" y="865212"/>
                </a:lnTo>
                <a:lnTo>
                  <a:pt x="419557" y="842759"/>
                </a:lnTo>
                <a:lnTo>
                  <a:pt x="440651" y="815200"/>
                </a:lnTo>
                <a:lnTo>
                  <a:pt x="461022" y="780681"/>
                </a:lnTo>
                <a:lnTo>
                  <a:pt x="475170" y="737997"/>
                </a:lnTo>
                <a:lnTo>
                  <a:pt x="481266" y="701408"/>
                </a:lnTo>
                <a:lnTo>
                  <a:pt x="486511" y="637006"/>
                </a:lnTo>
                <a:lnTo>
                  <a:pt x="487362" y="562610"/>
                </a:lnTo>
                <a:lnTo>
                  <a:pt x="483336" y="473341"/>
                </a:lnTo>
                <a:lnTo>
                  <a:pt x="473214" y="383933"/>
                </a:lnTo>
                <a:lnTo>
                  <a:pt x="454799" y="290512"/>
                </a:lnTo>
                <a:lnTo>
                  <a:pt x="438581" y="229527"/>
                </a:lnTo>
                <a:lnTo>
                  <a:pt x="418337" y="174650"/>
                </a:lnTo>
                <a:lnTo>
                  <a:pt x="384060" y="105371"/>
                </a:lnTo>
                <a:lnTo>
                  <a:pt x="363575" y="74993"/>
                </a:lnTo>
                <a:lnTo>
                  <a:pt x="341375" y="48539"/>
                </a:lnTo>
                <a:lnTo>
                  <a:pt x="290398" y="10109"/>
                </a:lnTo>
                <a:lnTo>
                  <a:pt x="266001" y="19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846732" y="5523967"/>
            <a:ext cx="8166" cy="2184"/>
          </a:xfrm>
          <a:custGeom>
            <a:avLst/>
            <a:gdLst/>
            <a:ahLst/>
            <a:cxnLst/>
            <a:rect l="l" t="t" r="r" b="b"/>
            <a:pathLst>
              <a:path w="8166" h="2184">
                <a:moveTo>
                  <a:pt x="0" y="1206"/>
                </a:moveTo>
                <a:lnTo>
                  <a:pt x="6223" y="2184"/>
                </a:lnTo>
                <a:lnTo>
                  <a:pt x="8166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830513" y="5526036"/>
            <a:ext cx="14135" cy="2070"/>
          </a:xfrm>
          <a:custGeom>
            <a:avLst/>
            <a:gdLst/>
            <a:ahLst/>
            <a:cxnLst/>
            <a:rect l="l" t="t" r="r" b="b"/>
            <a:pathLst>
              <a:path w="14135" h="2070">
                <a:moveTo>
                  <a:pt x="0" y="1092"/>
                </a:moveTo>
                <a:lnTo>
                  <a:pt x="1828" y="2070"/>
                </a:lnTo>
                <a:lnTo>
                  <a:pt x="12192" y="2070"/>
                </a:lnTo>
                <a:lnTo>
                  <a:pt x="14135" y="0"/>
                </a:lnTo>
                <a:lnTo>
                  <a:pt x="0" y="10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791971" y="5528111"/>
            <a:ext cx="34632" cy="2184"/>
          </a:xfrm>
          <a:custGeom>
            <a:avLst/>
            <a:gdLst/>
            <a:ahLst/>
            <a:cxnLst/>
            <a:rect l="l" t="t" r="r" b="b"/>
            <a:pathLst>
              <a:path w="34632" h="2184">
                <a:moveTo>
                  <a:pt x="114" y="0"/>
                </a:moveTo>
                <a:lnTo>
                  <a:pt x="0" y="1206"/>
                </a:lnTo>
                <a:lnTo>
                  <a:pt x="20243" y="2070"/>
                </a:lnTo>
                <a:lnTo>
                  <a:pt x="30492" y="2184"/>
                </a:lnTo>
                <a:lnTo>
                  <a:pt x="34632" y="1206"/>
                </a:lnTo>
                <a:lnTo>
                  <a:pt x="34518" y="0"/>
                </a:lnTo>
                <a:lnTo>
                  <a:pt x="1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720858" y="6169275"/>
            <a:ext cx="55016" cy="35725"/>
          </a:xfrm>
          <a:custGeom>
            <a:avLst/>
            <a:gdLst/>
            <a:ahLst/>
            <a:cxnLst/>
            <a:rect l="l" t="t" r="r" b="b"/>
            <a:pathLst>
              <a:path w="55016" h="35725">
                <a:moveTo>
                  <a:pt x="0" y="5003"/>
                </a:moveTo>
                <a:lnTo>
                  <a:pt x="5372" y="17310"/>
                </a:lnTo>
                <a:lnTo>
                  <a:pt x="13665" y="27317"/>
                </a:lnTo>
                <a:lnTo>
                  <a:pt x="27571" y="35610"/>
                </a:lnTo>
                <a:lnTo>
                  <a:pt x="41478" y="35725"/>
                </a:lnTo>
                <a:lnTo>
                  <a:pt x="54406" y="24028"/>
                </a:lnTo>
                <a:lnTo>
                  <a:pt x="55016" y="21221"/>
                </a:lnTo>
                <a:lnTo>
                  <a:pt x="37820" y="19392"/>
                </a:lnTo>
                <a:lnTo>
                  <a:pt x="27939" y="15125"/>
                </a:lnTo>
                <a:lnTo>
                  <a:pt x="25488" y="11341"/>
                </a:lnTo>
                <a:lnTo>
                  <a:pt x="23787" y="127"/>
                </a:lnTo>
                <a:lnTo>
                  <a:pt x="18910" y="1219"/>
                </a:lnTo>
                <a:lnTo>
                  <a:pt x="15862" y="482"/>
                </a:lnTo>
                <a:lnTo>
                  <a:pt x="14401" y="609"/>
                </a:lnTo>
                <a:lnTo>
                  <a:pt x="11595" y="1104"/>
                </a:lnTo>
                <a:lnTo>
                  <a:pt x="10134" y="0"/>
                </a:lnTo>
                <a:lnTo>
                  <a:pt x="0" y="50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744649" y="6517120"/>
            <a:ext cx="27317" cy="24879"/>
          </a:xfrm>
          <a:custGeom>
            <a:avLst/>
            <a:gdLst/>
            <a:ahLst/>
            <a:cxnLst/>
            <a:rect l="l" t="t" r="r" b="b"/>
            <a:pathLst>
              <a:path w="27317" h="24879">
                <a:moveTo>
                  <a:pt x="27317" y="3898"/>
                </a:moveTo>
                <a:lnTo>
                  <a:pt x="26708" y="0"/>
                </a:lnTo>
                <a:lnTo>
                  <a:pt x="25488" y="241"/>
                </a:lnTo>
                <a:lnTo>
                  <a:pt x="0" y="22199"/>
                </a:lnTo>
                <a:lnTo>
                  <a:pt x="4394" y="24879"/>
                </a:lnTo>
                <a:lnTo>
                  <a:pt x="27317" y="38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703783" y="6001570"/>
            <a:ext cx="148920" cy="161975"/>
          </a:xfrm>
          <a:custGeom>
            <a:avLst/>
            <a:gdLst/>
            <a:ahLst/>
            <a:cxnLst/>
            <a:rect l="l" t="t" r="r" b="b"/>
            <a:pathLst>
              <a:path w="148920" h="161975">
                <a:moveTo>
                  <a:pt x="368" y="62331"/>
                </a:moveTo>
                <a:lnTo>
                  <a:pt x="2082" y="61226"/>
                </a:lnTo>
                <a:lnTo>
                  <a:pt x="8420" y="73063"/>
                </a:lnTo>
                <a:lnTo>
                  <a:pt x="22567" y="85255"/>
                </a:lnTo>
                <a:lnTo>
                  <a:pt x="40982" y="95377"/>
                </a:lnTo>
                <a:lnTo>
                  <a:pt x="42938" y="161975"/>
                </a:lnTo>
                <a:lnTo>
                  <a:pt x="47942" y="156476"/>
                </a:lnTo>
                <a:lnTo>
                  <a:pt x="57454" y="154165"/>
                </a:lnTo>
                <a:lnTo>
                  <a:pt x="59766" y="153428"/>
                </a:lnTo>
                <a:lnTo>
                  <a:pt x="69888" y="152336"/>
                </a:lnTo>
                <a:lnTo>
                  <a:pt x="75628" y="151726"/>
                </a:lnTo>
                <a:lnTo>
                  <a:pt x="76720" y="109766"/>
                </a:lnTo>
                <a:lnTo>
                  <a:pt x="80505" y="107569"/>
                </a:lnTo>
                <a:lnTo>
                  <a:pt x="123431" y="105740"/>
                </a:lnTo>
                <a:lnTo>
                  <a:pt x="148920" y="102450"/>
                </a:lnTo>
                <a:lnTo>
                  <a:pt x="134416" y="85255"/>
                </a:lnTo>
                <a:lnTo>
                  <a:pt x="130022" y="75374"/>
                </a:lnTo>
                <a:lnTo>
                  <a:pt x="128066" y="2197"/>
                </a:lnTo>
                <a:lnTo>
                  <a:pt x="124167" y="0"/>
                </a:lnTo>
                <a:lnTo>
                  <a:pt x="94894" y="127"/>
                </a:lnTo>
                <a:lnTo>
                  <a:pt x="64401" y="4152"/>
                </a:lnTo>
                <a:lnTo>
                  <a:pt x="42684" y="10858"/>
                </a:lnTo>
                <a:lnTo>
                  <a:pt x="15608" y="24396"/>
                </a:lnTo>
                <a:lnTo>
                  <a:pt x="3175" y="38417"/>
                </a:lnTo>
                <a:lnTo>
                  <a:pt x="0" y="47447"/>
                </a:lnTo>
                <a:lnTo>
                  <a:pt x="368" y="62331"/>
                </a:lnTo>
                <a:close/>
              </a:path>
            </a:pathLst>
          </a:custGeom>
          <a:solidFill>
            <a:srgbClr val="E1D7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879540" y="6013284"/>
            <a:ext cx="39763" cy="71348"/>
          </a:xfrm>
          <a:custGeom>
            <a:avLst/>
            <a:gdLst/>
            <a:ahLst/>
            <a:cxnLst/>
            <a:rect l="l" t="t" r="r" b="b"/>
            <a:pathLst>
              <a:path w="39763" h="71348">
                <a:moveTo>
                  <a:pt x="31838" y="20612"/>
                </a:moveTo>
                <a:lnTo>
                  <a:pt x="15366" y="6705"/>
                </a:lnTo>
                <a:lnTo>
                  <a:pt x="0" y="0"/>
                </a:lnTo>
                <a:lnTo>
                  <a:pt x="482" y="66471"/>
                </a:lnTo>
                <a:lnTo>
                  <a:pt x="10121" y="63423"/>
                </a:lnTo>
                <a:lnTo>
                  <a:pt x="12064" y="63169"/>
                </a:lnTo>
                <a:lnTo>
                  <a:pt x="15366" y="63169"/>
                </a:lnTo>
                <a:lnTo>
                  <a:pt x="24142" y="71348"/>
                </a:lnTo>
                <a:lnTo>
                  <a:pt x="25971" y="69265"/>
                </a:lnTo>
                <a:lnTo>
                  <a:pt x="25361" y="66471"/>
                </a:lnTo>
                <a:lnTo>
                  <a:pt x="38544" y="51219"/>
                </a:lnTo>
                <a:lnTo>
                  <a:pt x="39763" y="35001"/>
                </a:lnTo>
                <a:lnTo>
                  <a:pt x="31838" y="20612"/>
                </a:lnTo>
                <a:close/>
              </a:path>
            </a:pathLst>
          </a:custGeom>
          <a:solidFill>
            <a:srgbClr val="E1D7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718054" y="6151833"/>
            <a:ext cx="12928" cy="22440"/>
          </a:xfrm>
          <a:custGeom>
            <a:avLst/>
            <a:gdLst/>
            <a:ahLst/>
            <a:cxnLst/>
            <a:rect l="l" t="t" r="r" b="b"/>
            <a:pathLst>
              <a:path w="12928" h="22440">
                <a:moveTo>
                  <a:pt x="8420" y="8051"/>
                </a:moveTo>
                <a:lnTo>
                  <a:pt x="127" y="0"/>
                </a:lnTo>
                <a:lnTo>
                  <a:pt x="0" y="14389"/>
                </a:lnTo>
                <a:lnTo>
                  <a:pt x="2806" y="22440"/>
                </a:lnTo>
                <a:lnTo>
                  <a:pt x="12928" y="17449"/>
                </a:lnTo>
                <a:lnTo>
                  <a:pt x="8420" y="8051"/>
                </a:lnTo>
                <a:close/>
              </a:path>
            </a:pathLst>
          </a:custGeom>
          <a:solidFill>
            <a:srgbClr val="E1D7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744644" y="6154999"/>
            <a:ext cx="34391" cy="35496"/>
          </a:xfrm>
          <a:custGeom>
            <a:avLst/>
            <a:gdLst/>
            <a:ahLst/>
            <a:cxnLst/>
            <a:rect l="l" t="t" r="r" b="b"/>
            <a:pathLst>
              <a:path w="34391" h="35496">
                <a:moveTo>
                  <a:pt x="34277" y="3175"/>
                </a:moveTo>
                <a:lnTo>
                  <a:pt x="29146" y="495"/>
                </a:lnTo>
                <a:lnTo>
                  <a:pt x="18910" y="0"/>
                </a:lnTo>
                <a:lnTo>
                  <a:pt x="16598" y="736"/>
                </a:lnTo>
                <a:lnTo>
                  <a:pt x="7073" y="3060"/>
                </a:lnTo>
                <a:lnTo>
                  <a:pt x="2070" y="8534"/>
                </a:lnTo>
                <a:lnTo>
                  <a:pt x="0" y="14401"/>
                </a:lnTo>
                <a:lnTo>
                  <a:pt x="1714" y="25615"/>
                </a:lnTo>
                <a:lnTo>
                  <a:pt x="4152" y="29400"/>
                </a:lnTo>
                <a:lnTo>
                  <a:pt x="14033" y="33667"/>
                </a:lnTo>
                <a:lnTo>
                  <a:pt x="31229" y="35496"/>
                </a:lnTo>
                <a:lnTo>
                  <a:pt x="34391" y="26098"/>
                </a:lnTo>
                <a:lnTo>
                  <a:pt x="34277" y="3175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752446" y="5489686"/>
            <a:ext cx="30492" cy="32321"/>
          </a:xfrm>
          <a:custGeom>
            <a:avLst/>
            <a:gdLst/>
            <a:ahLst/>
            <a:cxnLst/>
            <a:rect l="l" t="t" r="r" b="b"/>
            <a:pathLst>
              <a:path w="30492" h="32321">
                <a:moveTo>
                  <a:pt x="26962" y="5854"/>
                </a:moveTo>
                <a:lnTo>
                  <a:pt x="18668" y="0"/>
                </a:lnTo>
                <a:lnTo>
                  <a:pt x="9524" y="0"/>
                </a:lnTo>
                <a:lnTo>
                  <a:pt x="126" y="10731"/>
                </a:lnTo>
                <a:lnTo>
                  <a:pt x="0" y="22567"/>
                </a:lnTo>
                <a:lnTo>
                  <a:pt x="6349" y="29883"/>
                </a:lnTo>
                <a:lnTo>
                  <a:pt x="6959" y="31838"/>
                </a:lnTo>
                <a:lnTo>
                  <a:pt x="13055" y="32321"/>
                </a:lnTo>
                <a:lnTo>
                  <a:pt x="23787" y="26339"/>
                </a:lnTo>
                <a:lnTo>
                  <a:pt x="28663" y="21094"/>
                </a:lnTo>
                <a:lnTo>
                  <a:pt x="30492" y="14147"/>
                </a:lnTo>
                <a:lnTo>
                  <a:pt x="26962" y="5854"/>
                </a:lnTo>
                <a:close/>
              </a:path>
            </a:pathLst>
          </a:custGeom>
          <a:solidFill>
            <a:srgbClr val="FFF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887458" y="6285390"/>
            <a:ext cx="151739" cy="192938"/>
          </a:xfrm>
          <a:custGeom>
            <a:avLst/>
            <a:gdLst/>
            <a:ahLst/>
            <a:cxnLst/>
            <a:rect l="l" t="t" r="r" b="b"/>
            <a:pathLst>
              <a:path w="151739" h="192938">
                <a:moveTo>
                  <a:pt x="89166" y="104635"/>
                </a:moveTo>
                <a:lnTo>
                  <a:pt x="88925" y="106718"/>
                </a:lnTo>
                <a:lnTo>
                  <a:pt x="79781" y="108178"/>
                </a:lnTo>
                <a:lnTo>
                  <a:pt x="68427" y="117208"/>
                </a:lnTo>
                <a:lnTo>
                  <a:pt x="68300" y="147078"/>
                </a:lnTo>
                <a:lnTo>
                  <a:pt x="70510" y="150863"/>
                </a:lnTo>
                <a:lnTo>
                  <a:pt x="64770" y="154279"/>
                </a:lnTo>
                <a:lnTo>
                  <a:pt x="64160" y="155625"/>
                </a:lnTo>
                <a:lnTo>
                  <a:pt x="35864" y="167944"/>
                </a:lnTo>
                <a:lnTo>
                  <a:pt x="0" y="178066"/>
                </a:lnTo>
                <a:lnTo>
                  <a:pt x="1968" y="179031"/>
                </a:lnTo>
                <a:lnTo>
                  <a:pt x="5384" y="179285"/>
                </a:lnTo>
                <a:lnTo>
                  <a:pt x="20866" y="192938"/>
                </a:lnTo>
                <a:lnTo>
                  <a:pt x="52095" y="184162"/>
                </a:lnTo>
                <a:lnTo>
                  <a:pt x="87706" y="169036"/>
                </a:lnTo>
                <a:lnTo>
                  <a:pt x="117221" y="149771"/>
                </a:lnTo>
                <a:lnTo>
                  <a:pt x="140881" y="124637"/>
                </a:lnTo>
                <a:lnTo>
                  <a:pt x="149656" y="105003"/>
                </a:lnTo>
                <a:lnTo>
                  <a:pt x="151739" y="84150"/>
                </a:lnTo>
                <a:lnTo>
                  <a:pt x="141490" y="55486"/>
                </a:lnTo>
                <a:lnTo>
                  <a:pt x="119176" y="31216"/>
                </a:lnTo>
                <a:lnTo>
                  <a:pt x="84531" y="8775"/>
                </a:lnTo>
                <a:lnTo>
                  <a:pt x="66357" y="609"/>
                </a:lnTo>
                <a:lnTo>
                  <a:pt x="61239" y="0"/>
                </a:lnTo>
                <a:lnTo>
                  <a:pt x="62204" y="4749"/>
                </a:lnTo>
                <a:lnTo>
                  <a:pt x="66484" y="8661"/>
                </a:lnTo>
                <a:lnTo>
                  <a:pt x="78435" y="27190"/>
                </a:lnTo>
                <a:lnTo>
                  <a:pt x="82575" y="45364"/>
                </a:lnTo>
                <a:lnTo>
                  <a:pt x="82702" y="86829"/>
                </a:lnTo>
                <a:lnTo>
                  <a:pt x="73685" y="106464"/>
                </a:lnTo>
                <a:lnTo>
                  <a:pt x="89166" y="104635"/>
                </a:lnTo>
                <a:close/>
              </a:path>
            </a:pathLst>
          </a:custGeom>
          <a:solidFill>
            <a:srgbClr val="FFF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581827" y="6283435"/>
            <a:ext cx="141109" cy="193065"/>
          </a:xfrm>
          <a:custGeom>
            <a:avLst/>
            <a:gdLst/>
            <a:ahLst/>
            <a:cxnLst/>
            <a:rect l="l" t="t" r="r" b="b"/>
            <a:pathLst>
              <a:path w="141109" h="193065">
                <a:moveTo>
                  <a:pt x="241" y="98056"/>
                </a:moveTo>
                <a:lnTo>
                  <a:pt x="4140" y="116471"/>
                </a:lnTo>
                <a:lnTo>
                  <a:pt x="16586" y="136601"/>
                </a:lnTo>
                <a:lnTo>
                  <a:pt x="36829" y="154889"/>
                </a:lnTo>
                <a:lnTo>
                  <a:pt x="67195" y="173316"/>
                </a:lnTo>
                <a:lnTo>
                  <a:pt x="118795" y="193065"/>
                </a:lnTo>
                <a:lnTo>
                  <a:pt x="124028" y="188188"/>
                </a:lnTo>
                <a:lnTo>
                  <a:pt x="127444" y="183311"/>
                </a:lnTo>
                <a:lnTo>
                  <a:pt x="135623" y="179285"/>
                </a:lnTo>
                <a:lnTo>
                  <a:pt x="141109" y="178676"/>
                </a:lnTo>
                <a:lnTo>
                  <a:pt x="107810" y="167208"/>
                </a:lnTo>
                <a:lnTo>
                  <a:pt x="77571" y="152819"/>
                </a:lnTo>
                <a:lnTo>
                  <a:pt x="53174" y="132575"/>
                </a:lnTo>
                <a:lnTo>
                  <a:pt x="40982" y="116357"/>
                </a:lnTo>
                <a:lnTo>
                  <a:pt x="36461" y="99885"/>
                </a:lnTo>
                <a:lnTo>
                  <a:pt x="38531" y="97929"/>
                </a:lnTo>
                <a:lnTo>
                  <a:pt x="42925" y="114274"/>
                </a:lnTo>
                <a:lnTo>
                  <a:pt x="57200" y="132448"/>
                </a:lnTo>
                <a:lnTo>
                  <a:pt x="77685" y="148920"/>
                </a:lnTo>
                <a:lnTo>
                  <a:pt x="80733" y="149161"/>
                </a:lnTo>
                <a:lnTo>
                  <a:pt x="81343" y="112445"/>
                </a:lnTo>
                <a:lnTo>
                  <a:pt x="71348" y="106108"/>
                </a:lnTo>
                <a:lnTo>
                  <a:pt x="50126" y="106222"/>
                </a:lnTo>
                <a:lnTo>
                  <a:pt x="51955" y="104165"/>
                </a:lnTo>
                <a:lnTo>
                  <a:pt x="77571" y="104889"/>
                </a:lnTo>
                <a:lnTo>
                  <a:pt x="75742" y="99885"/>
                </a:lnTo>
                <a:lnTo>
                  <a:pt x="73177" y="96227"/>
                </a:lnTo>
                <a:lnTo>
                  <a:pt x="73177" y="35725"/>
                </a:lnTo>
                <a:lnTo>
                  <a:pt x="82562" y="16586"/>
                </a:lnTo>
                <a:lnTo>
                  <a:pt x="91833" y="5486"/>
                </a:lnTo>
                <a:lnTo>
                  <a:pt x="91947" y="0"/>
                </a:lnTo>
                <a:lnTo>
                  <a:pt x="54394" y="16827"/>
                </a:lnTo>
                <a:lnTo>
                  <a:pt x="23774" y="39141"/>
                </a:lnTo>
                <a:lnTo>
                  <a:pt x="7442" y="61226"/>
                </a:lnTo>
                <a:lnTo>
                  <a:pt x="0" y="82448"/>
                </a:lnTo>
                <a:lnTo>
                  <a:pt x="241" y="98056"/>
                </a:lnTo>
                <a:close/>
              </a:path>
            </a:pathLst>
          </a:custGeom>
          <a:solidFill>
            <a:srgbClr val="FFF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666342" y="6393200"/>
            <a:ext cx="125628" cy="63550"/>
          </a:xfrm>
          <a:custGeom>
            <a:avLst/>
            <a:gdLst/>
            <a:ahLst/>
            <a:cxnLst/>
            <a:rect l="l" t="t" r="r" b="b"/>
            <a:pathLst>
              <a:path w="125628" h="63550">
                <a:moveTo>
                  <a:pt x="29400" y="57442"/>
                </a:moveTo>
                <a:lnTo>
                  <a:pt x="51714" y="63550"/>
                </a:lnTo>
                <a:lnTo>
                  <a:pt x="61353" y="63550"/>
                </a:lnTo>
                <a:lnTo>
                  <a:pt x="93789" y="53301"/>
                </a:lnTo>
                <a:lnTo>
                  <a:pt x="125628" y="49149"/>
                </a:lnTo>
                <a:lnTo>
                  <a:pt x="120865" y="47205"/>
                </a:lnTo>
                <a:lnTo>
                  <a:pt x="88303" y="43294"/>
                </a:lnTo>
                <a:lnTo>
                  <a:pt x="51714" y="33058"/>
                </a:lnTo>
                <a:lnTo>
                  <a:pt x="21475" y="18656"/>
                </a:lnTo>
                <a:lnTo>
                  <a:pt x="1587" y="1828"/>
                </a:lnTo>
                <a:lnTo>
                  <a:pt x="0" y="0"/>
                </a:lnTo>
                <a:lnTo>
                  <a:pt x="368" y="43789"/>
                </a:lnTo>
                <a:lnTo>
                  <a:pt x="29400" y="57442"/>
                </a:lnTo>
                <a:close/>
              </a:path>
            </a:pathLst>
          </a:custGeom>
          <a:solidFill>
            <a:srgbClr val="FFF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804043" y="6397232"/>
            <a:ext cx="148183" cy="61582"/>
          </a:xfrm>
          <a:custGeom>
            <a:avLst/>
            <a:gdLst/>
            <a:ahLst/>
            <a:cxnLst/>
            <a:rect l="l" t="t" r="r" b="b"/>
            <a:pathLst>
              <a:path w="148183" h="61582">
                <a:moveTo>
                  <a:pt x="58305" y="53416"/>
                </a:moveTo>
                <a:lnTo>
                  <a:pt x="76466" y="61582"/>
                </a:lnTo>
                <a:lnTo>
                  <a:pt x="90258" y="61582"/>
                </a:lnTo>
                <a:lnTo>
                  <a:pt x="117208" y="54025"/>
                </a:lnTo>
                <a:lnTo>
                  <a:pt x="142938" y="43294"/>
                </a:lnTo>
                <a:lnTo>
                  <a:pt x="148183" y="42430"/>
                </a:lnTo>
                <a:lnTo>
                  <a:pt x="148069" y="0"/>
                </a:lnTo>
                <a:lnTo>
                  <a:pt x="137820" y="9626"/>
                </a:lnTo>
                <a:lnTo>
                  <a:pt x="113182" y="23533"/>
                </a:lnTo>
                <a:lnTo>
                  <a:pt x="82207" y="35242"/>
                </a:lnTo>
                <a:lnTo>
                  <a:pt x="35242" y="43294"/>
                </a:lnTo>
                <a:lnTo>
                  <a:pt x="0" y="44996"/>
                </a:lnTo>
                <a:lnTo>
                  <a:pt x="31826" y="47320"/>
                </a:lnTo>
                <a:lnTo>
                  <a:pt x="58305" y="53416"/>
                </a:lnTo>
                <a:close/>
              </a:path>
            </a:pathLst>
          </a:custGeom>
          <a:solidFill>
            <a:srgbClr val="FFF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692809" y="5222821"/>
            <a:ext cx="24028" cy="12331"/>
          </a:xfrm>
          <a:custGeom>
            <a:avLst/>
            <a:gdLst/>
            <a:ahLst/>
            <a:cxnLst/>
            <a:rect l="l" t="t" r="r" b="b"/>
            <a:pathLst>
              <a:path w="24028" h="12331">
                <a:moveTo>
                  <a:pt x="977" y="2692"/>
                </a:moveTo>
                <a:lnTo>
                  <a:pt x="17081" y="11099"/>
                </a:lnTo>
                <a:lnTo>
                  <a:pt x="24028" y="12331"/>
                </a:lnTo>
                <a:lnTo>
                  <a:pt x="0" y="0"/>
                </a:lnTo>
                <a:lnTo>
                  <a:pt x="977" y="26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901612" y="5222833"/>
            <a:ext cx="28054" cy="14389"/>
          </a:xfrm>
          <a:custGeom>
            <a:avLst/>
            <a:gdLst/>
            <a:ahLst/>
            <a:cxnLst/>
            <a:rect l="l" t="t" r="r" b="b"/>
            <a:pathLst>
              <a:path w="28054" h="14389">
                <a:moveTo>
                  <a:pt x="27076" y="2679"/>
                </a:moveTo>
                <a:lnTo>
                  <a:pt x="28054" y="0"/>
                </a:lnTo>
                <a:lnTo>
                  <a:pt x="25133" y="723"/>
                </a:lnTo>
                <a:lnTo>
                  <a:pt x="0" y="14389"/>
                </a:lnTo>
                <a:lnTo>
                  <a:pt x="9512" y="11709"/>
                </a:lnTo>
                <a:lnTo>
                  <a:pt x="27076" y="2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716845" y="5235153"/>
            <a:ext cx="9994" cy="3784"/>
          </a:xfrm>
          <a:custGeom>
            <a:avLst/>
            <a:gdLst/>
            <a:ahLst/>
            <a:cxnLst/>
            <a:rect l="l" t="t" r="r" b="b"/>
            <a:pathLst>
              <a:path w="9994" h="3784">
                <a:moveTo>
                  <a:pt x="3048" y="3048"/>
                </a:moveTo>
                <a:lnTo>
                  <a:pt x="9994" y="3784"/>
                </a:lnTo>
                <a:lnTo>
                  <a:pt x="5486" y="596"/>
                </a:lnTo>
                <a:lnTo>
                  <a:pt x="0" y="0"/>
                </a:lnTo>
                <a:lnTo>
                  <a:pt x="3048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761480" y="5249420"/>
            <a:ext cx="101600" cy="6705"/>
          </a:xfrm>
          <a:custGeom>
            <a:avLst/>
            <a:gdLst/>
            <a:ahLst/>
            <a:cxnLst/>
            <a:rect l="l" t="t" r="r" b="b"/>
            <a:pathLst>
              <a:path w="101600" h="6705">
                <a:moveTo>
                  <a:pt x="73787" y="2679"/>
                </a:moveTo>
                <a:lnTo>
                  <a:pt x="23660" y="2679"/>
                </a:lnTo>
                <a:lnTo>
                  <a:pt x="0" y="0"/>
                </a:lnTo>
                <a:lnTo>
                  <a:pt x="17564" y="4749"/>
                </a:lnTo>
                <a:lnTo>
                  <a:pt x="50126" y="6705"/>
                </a:lnTo>
                <a:lnTo>
                  <a:pt x="59639" y="6705"/>
                </a:lnTo>
                <a:lnTo>
                  <a:pt x="94157" y="2806"/>
                </a:lnTo>
                <a:lnTo>
                  <a:pt x="101600" y="0"/>
                </a:lnTo>
                <a:lnTo>
                  <a:pt x="73787" y="2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854904" y="5523099"/>
            <a:ext cx="6096" cy="2324"/>
          </a:xfrm>
          <a:custGeom>
            <a:avLst/>
            <a:gdLst/>
            <a:ahLst/>
            <a:cxnLst/>
            <a:rect l="l" t="t" r="r" b="b"/>
            <a:pathLst>
              <a:path w="6096" h="2324">
                <a:moveTo>
                  <a:pt x="0" y="863"/>
                </a:moveTo>
                <a:lnTo>
                  <a:pt x="241" y="2324"/>
                </a:lnTo>
                <a:lnTo>
                  <a:pt x="6096" y="990"/>
                </a:lnTo>
                <a:lnTo>
                  <a:pt x="2197" y="0"/>
                </a:lnTo>
                <a:lnTo>
                  <a:pt x="0" y="8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761475" y="5523224"/>
            <a:ext cx="5854" cy="2197"/>
          </a:xfrm>
          <a:custGeom>
            <a:avLst/>
            <a:gdLst/>
            <a:ahLst/>
            <a:cxnLst/>
            <a:rect l="l" t="t" r="r" b="b"/>
            <a:pathLst>
              <a:path w="5854" h="2197">
                <a:moveTo>
                  <a:pt x="0" y="977"/>
                </a:moveTo>
                <a:lnTo>
                  <a:pt x="5854" y="2197"/>
                </a:lnTo>
                <a:lnTo>
                  <a:pt x="3911" y="0"/>
                </a:lnTo>
                <a:lnTo>
                  <a:pt x="0" y="9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844651" y="5525180"/>
            <a:ext cx="8293" cy="2184"/>
          </a:xfrm>
          <a:custGeom>
            <a:avLst/>
            <a:gdLst/>
            <a:ahLst/>
            <a:cxnLst/>
            <a:rect l="l" t="t" r="r" b="b"/>
            <a:pathLst>
              <a:path w="8293" h="2184">
                <a:moveTo>
                  <a:pt x="0" y="850"/>
                </a:moveTo>
                <a:lnTo>
                  <a:pt x="254" y="2184"/>
                </a:lnTo>
                <a:lnTo>
                  <a:pt x="8293" y="977"/>
                </a:lnTo>
                <a:lnTo>
                  <a:pt x="2082" y="0"/>
                </a:lnTo>
                <a:lnTo>
                  <a:pt x="0" y="8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769522" y="5525179"/>
            <a:ext cx="8166" cy="2070"/>
          </a:xfrm>
          <a:custGeom>
            <a:avLst/>
            <a:gdLst/>
            <a:ahLst/>
            <a:cxnLst/>
            <a:rect l="l" t="t" r="r" b="b"/>
            <a:pathLst>
              <a:path w="8166" h="2070">
                <a:moveTo>
                  <a:pt x="0" y="977"/>
                </a:moveTo>
                <a:lnTo>
                  <a:pt x="8166" y="2070"/>
                </a:lnTo>
                <a:lnTo>
                  <a:pt x="6223" y="0"/>
                </a:lnTo>
                <a:lnTo>
                  <a:pt x="0" y="9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826489" y="5527133"/>
            <a:ext cx="5854" cy="2184"/>
          </a:xfrm>
          <a:custGeom>
            <a:avLst/>
            <a:gdLst/>
            <a:ahLst/>
            <a:cxnLst/>
            <a:rect l="l" t="t" r="r" b="b"/>
            <a:pathLst>
              <a:path w="5854" h="2184">
                <a:moveTo>
                  <a:pt x="0" y="977"/>
                </a:moveTo>
                <a:lnTo>
                  <a:pt x="114" y="2184"/>
                </a:lnTo>
                <a:lnTo>
                  <a:pt x="5854" y="977"/>
                </a:lnTo>
                <a:lnTo>
                  <a:pt x="4025" y="0"/>
                </a:lnTo>
                <a:lnTo>
                  <a:pt x="0" y="9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748919" y="5908269"/>
            <a:ext cx="140614" cy="6096"/>
          </a:xfrm>
          <a:custGeom>
            <a:avLst/>
            <a:gdLst/>
            <a:ahLst/>
            <a:cxnLst/>
            <a:rect l="l" t="t" r="r" b="b"/>
            <a:pathLst>
              <a:path w="140614" h="6096">
                <a:moveTo>
                  <a:pt x="92443" y="6096"/>
                </a:moveTo>
                <a:lnTo>
                  <a:pt x="139890" y="2565"/>
                </a:lnTo>
                <a:lnTo>
                  <a:pt x="140614" y="1828"/>
                </a:lnTo>
                <a:lnTo>
                  <a:pt x="90246" y="4152"/>
                </a:lnTo>
                <a:lnTo>
                  <a:pt x="21958" y="1955"/>
                </a:lnTo>
                <a:lnTo>
                  <a:pt x="0" y="0"/>
                </a:lnTo>
                <a:lnTo>
                  <a:pt x="1092" y="2438"/>
                </a:lnTo>
                <a:lnTo>
                  <a:pt x="20002" y="4025"/>
                </a:lnTo>
                <a:lnTo>
                  <a:pt x="92443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799410" y="5964976"/>
            <a:ext cx="42557" cy="26720"/>
          </a:xfrm>
          <a:custGeom>
            <a:avLst/>
            <a:gdLst/>
            <a:ahLst/>
            <a:cxnLst/>
            <a:rect l="l" t="t" r="r" b="b"/>
            <a:pathLst>
              <a:path w="42557" h="26720">
                <a:moveTo>
                  <a:pt x="34759" y="3911"/>
                </a:moveTo>
                <a:lnTo>
                  <a:pt x="28536" y="0"/>
                </a:lnTo>
                <a:lnTo>
                  <a:pt x="11341" y="0"/>
                </a:lnTo>
                <a:lnTo>
                  <a:pt x="0" y="8915"/>
                </a:lnTo>
                <a:lnTo>
                  <a:pt x="0" y="18427"/>
                </a:lnTo>
                <a:lnTo>
                  <a:pt x="4152" y="22326"/>
                </a:lnTo>
                <a:lnTo>
                  <a:pt x="12077" y="26720"/>
                </a:lnTo>
                <a:lnTo>
                  <a:pt x="29883" y="26593"/>
                </a:lnTo>
                <a:lnTo>
                  <a:pt x="39763" y="20370"/>
                </a:lnTo>
                <a:lnTo>
                  <a:pt x="42557" y="14160"/>
                </a:lnTo>
                <a:lnTo>
                  <a:pt x="34759" y="39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749403" y="5995600"/>
            <a:ext cx="139534" cy="106959"/>
          </a:xfrm>
          <a:custGeom>
            <a:avLst/>
            <a:gdLst/>
            <a:ahLst/>
            <a:cxnLst/>
            <a:rect l="l" t="t" r="r" b="b"/>
            <a:pathLst>
              <a:path w="139534" h="106959">
                <a:moveTo>
                  <a:pt x="41224" y="2070"/>
                </a:moveTo>
                <a:lnTo>
                  <a:pt x="84518" y="1955"/>
                </a:lnTo>
                <a:lnTo>
                  <a:pt x="90500" y="4140"/>
                </a:lnTo>
                <a:lnTo>
                  <a:pt x="92570" y="71107"/>
                </a:lnTo>
                <a:lnTo>
                  <a:pt x="94526" y="81356"/>
                </a:lnTo>
                <a:lnTo>
                  <a:pt x="98666" y="89395"/>
                </a:lnTo>
                <a:lnTo>
                  <a:pt x="113664" y="106959"/>
                </a:lnTo>
                <a:lnTo>
                  <a:pt x="128549" y="103670"/>
                </a:lnTo>
                <a:lnTo>
                  <a:pt x="139534" y="98183"/>
                </a:lnTo>
                <a:lnTo>
                  <a:pt x="139534" y="95859"/>
                </a:lnTo>
                <a:lnTo>
                  <a:pt x="120383" y="103784"/>
                </a:lnTo>
                <a:lnTo>
                  <a:pt x="115138" y="103670"/>
                </a:lnTo>
                <a:lnTo>
                  <a:pt x="100736" y="87325"/>
                </a:lnTo>
                <a:lnTo>
                  <a:pt x="96596" y="79273"/>
                </a:lnTo>
                <a:lnTo>
                  <a:pt x="94640" y="69037"/>
                </a:lnTo>
                <a:lnTo>
                  <a:pt x="92570" y="2070"/>
                </a:lnTo>
                <a:lnTo>
                  <a:pt x="86588" y="0"/>
                </a:lnTo>
                <a:lnTo>
                  <a:pt x="39154" y="0"/>
                </a:lnTo>
                <a:lnTo>
                  <a:pt x="4508" y="5969"/>
                </a:lnTo>
                <a:lnTo>
                  <a:pt x="0" y="9258"/>
                </a:lnTo>
                <a:lnTo>
                  <a:pt x="41224" y="20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704153" y="6062794"/>
            <a:ext cx="42557" cy="107696"/>
          </a:xfrm>
          <a:custGeom>
            <a:avLst/>
            <a:gdLst/>
            <a:ahLst/>
            <a:cxnLst/>
            <a:rect l="l" t="t" r="r" b="b"/>
            <a:pathLst>
              <a:path w="42557" h="107696">
                <a:moveTo>
                  <a:pt x="1701" y="0"/>
                </a:moveTo>
                <a:lnTo>
                  <a:pt x="0" y="1104"/>
                </a:lnTo>
                <a:lnTo>
                  <a:pt x="5981" y="13906"/>
                </a:lnTo>
                <a:lnTo>
                  <a:pt x="20243" y="26098"/>
                </a:lnTo>
                <a:lnTo>
                  <a:pt x="38544" y="36106"/>
                </a:lnTo>
                <a:lnTo>
                  <a:pt x="38303" y="104038"/>
                </a:lnTo>
                <a:lnTo>
                  <a:pt x="32562" y="106972"/>
                </a:lnTo>
                <a:lnTo>
                  <a:pt x="35610" y="107696"/>
                </a:lnTo>
                <a:lnTo>
                  <a:pt x="40487" y="106603"/>
                </a:lnTo>
                <a:lnTo>
                  <a:pt x="42557" y="100749"/>
                </a:lnTo>
                <a:lnTo>
                  <a:pt x="40614" y="34163"/>
                </a:lnTo>
                <a:lnTo>
                  <a:pt x="22199" y="24028"/>
                </a:lnTo>
                <a:lnTo>
                  <a:pt x="8051" y="11836"/>
                </a:lnTo>
                <a:lnTo>
                  <a:pt x="17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891492" y="6076454"/>
            <a:ext cx="12192" cy="15367"/>
          </a:xfrm>
          <a:custGeom>
            <a:avLst/>
            <a:gdLst/>
            <a:ahLst/>
            <a:cxnLst/>
            <a:rect l="l" t="t" r="r" b="b"/>
            <a:pathLst>
              <a:path w="12191" h="15366">
                <a:moveTo>
                  <a:pt x="114" y="0"/>
                </a:moveTo>
                <a:lnTo>
                  <a:pt x="0" y="15367"/>
                </a:lnTo>
                <a:lnTo>
                  <a:pt x="11722" y="9525"/>
                </a:lnTo>
                <a:lnTo>
                  <a:pt x="12192" y="8166"/>
                </a:lnTo>
                <a:lnTo>
                  <a:pt x="3416" y="0"/>
                </a:lnTo>
                <a:lnTo>
                  <a:pt x="1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904910" y="6064505"/>
            <a:ext cx="13169" cy="18046"/>
          </a:xfrm>
          <a:custGeom>
            <a:avLst/>
            <a:gdLst/>
            <a:ahLst/>
            <a:cxnLst/>
            <a:rect l="l" t="t" r="r" b="b"/>
            <a:pathLst>
              <a:path w="13169" h="18046">
                <a:moveTo>
                  <a:pt x="13169" y="1587"/>
                </a:moveTo>
                <a:lnTo>
                  <a:pt x="13169" y="0"/>
                </a:lnTo>
                <a:lnTo>
                  <a:pt x="0" y="15252"/>
                </a:lnTo>
                <a:lnTo>
                  <a:pt x="609" y="18046"/>
                </a:lnTo>
                <a:lnTo>
                  <a:pt x="9639" y="8293"/>
                </a:lnTo>
                <a:lnTo>
                  <a:pt x="13169" y="15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930520" y="6100489"/>
            <a:ext cx="151231" cy="339178"/>
          </a:xfrm>
          <a:custGeom>
            <a:avLst/>
            <a:gdLst/>
            <a:ahLst/>
            <a:cxnLst/>
            <a:rect l="l" t="t" r="r" b="b"/>
            <a:pathLst>
              <a:path w="151231" h="339178">
                <a:moveTo>
                  <a:pt x="46101" y="289534"/>
                </a:moveTo>
                <a:lnTo>
                  <a:pt x="30619" y="291363"/>
                </a:lnTo>
                <a:lnTo>
                  <a:pt x="39636" y="271729"/>
                </a:lnTo>
                <a:lnTo>
                  <a:pt x="39522" y="230263"/>
                </a:lnTo>
                <a:lnTo>
                  <a:pt x="35369" y="212090"/>
                </a:lnTo>
                <a:lnTo>
                  <a:pt x="23418" y="193560"/>
                </a:lnTo>
                <a:lnTo>
                  <a:pt x="19151" y="189649"/>
                </a:lnTo>
                <a:lnTo>
                  <a:pt x="18173" y="184886"/>
                </a:lnTo>
                <a:lnTo>
                  <a:pt x="18542" y="160997"/>
                </a:lnTo>
                <a:lnTo>
                  <a:pt x="23177" y="160997"/>
                </a:lnTo>
                <a:lnTo>
                  <a:pt x="55740" y="173431"/>
                </a:lnTo>
                <a:lnTo>
                  <a:pt x="90258" y="191731"/>
                </a:lnTo>
                <a:lnTo>
                  <a:pt x="118922" y="213791"/>
                </a:lnTo>
                <a:lnTo>
                  <a:pt x="139039" y="240385"/>
                </a:lnTo>
                <a:lnTo>
                  <a:pt x="147218" y="264782"/>
                </a:lnTo>
                <a:lnTo>
                  <a:pt x="151231" y="324548"/>
                </a:lnTo>
                <a:lnTo>
                  <a:pt x="151231" y="287223"/>
                </a:lnTo>
                <a:lnTo>
                  <a:pt x="149288" y="262712"/>
                </a:lnTo>
                <a:lnTo>
                  <a:pt x="141109" y="238442"/>
                </a:lnTo>
                <a:lnTo>
                  <a:pt x="120992" y="211721"/>
                </a:lnTo>
                <a:lnTo>
                  <a:pt x="92329" y="189649"/>
                </a:lnTo>
                <a:lnTo>
                  <a:pt x="57810" y="171361"/>
                </a:lnTo>
                <a:lnTo>
                  <a:pt x="19151" y="157213"/>
                </a:lnTo>
                <a:lnTo>
                  <a:pt x="17081" y="77939"/>
                </a:lnTo>
                <a:lnTo>
                  <a:pt x="11341" y="61341"/>
                </a:lnTo>
                <a:lnTo>
                  <a:pt x="3048" y="49390"/>
                </a:lnTo>
                <a:lnTo>
                  <a:pt x="736" y="723"/>
                </a:lnTo>
                <a:lnTo>
                  <a:pt x="0" y="0"/>
                </a:lnTo>
                <a:lnTo>
                  <a:pt x="977" y="51346"/>
                </a:lnTo>
                <a:lnTo>
                  <a:pt x="9271" y="63411"/>
                </a:lnTo>
                <a:lnTo>
                  <a:pt x="15125" y="79997"/>
                </a:lnTo>
                <a:lnTo>
                  <a:pt x="17195" y="216852"/>
                </a:lnTo>
                <a:lnTo>
                  <a:pt x="19278" y="193433"/>
                </a:lnTo>
                <a:lnTo>
                  <a:pt x="21348" y="195262"/>
                </a:lnTo>
                <a:lnTo>
                  <a:pt x="33426" y="214045"/>
                </a:lnTo>
                <a:lnTo>
                  <a:pt x="37439" y="232333"/>
                </a:lnTo>
                <a:lnTo>
                  <a:pt x="37566" y="269659"/>
                </a:lnTo>
                <a:lnTo>
                  <a:pt x="31343" y="283806"/>
                </a:lnTo>
                <a:lnTo>
                  <a:pt x="21590" y="296735"/>
                </a:lnTo>
                <a:lnTo>
                  <a:pt x="21717" y="339178"/>
                </a:lnTo>
                <a:lnTo>
                  <a:pt x="27444" y="335762"/>
                </a:lnTo>
                <a:lnTo>
                  <a:pt x="25247" y="331978"/>
                </a:lnTo>
                <a:lnTo>
                  <a:pt x="25374" y="302094"/>
                </a:lnTo>
                <a:lnTo>
                  <a:pt x="36715" y="293077"/>
                </a:lnTo>
                <a:lnTo>
                  <a:pt x="45859" y="291617"/>
                </a:lnTo>
                <a:lnTo>
                  <a:pt x="46101" y="2895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457171" y="6151707"/>
            <a:ext cx="5613" cy="1714"/>
          </a:xfrm>
          <a:custGeom>
            <a:avLst/>
            <a:gdLst/>
            <a:ahLst/>
            <a:cxnLst/>
            <a:rect l="l" t="t" r="r" b="b"/>
            <a:pathLst>
              <a:path w="5613" h="1714">
                <a:moveTo>
                  <a:pt x="495" y="368"/>
                </a:moveTo>
                <a:lnTo>
                  <a:pt x="0" y="1714"/>
                </a:lnTo>
                <a:lnTo>
                  <a:pt x="5613" y="0"/>
                </a:lnTo>
                <a:lnTo>
                  <a:pt x="495" y="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763544" y="6153909"/>
            <a:ext cx="10248" cy="1587"/>
          </a:xfrm>
          <a:custGeom>
            <a:avLst/>
            <a:gdLst/>
            <a:ahLst/>
            <a:cxnLst/>
            <a:rect l="l" t="t" r="r" b="b"/>
            <a:pathLst>
              <a:path w="10248" h="1587">
                <a:moveTo>
                  <a:pt x="0" y="1092"/>
                </a:moveTo>
                <a:lnTo>
                  <a:pt x="10248" y="1587"/>
                </a:lnTo>
                <a:lnTo>
                  <a:pt x="10121" y="0"/>
                </a:lnTo>
                <a:lnTo>
                  <a:pt x="0" y="10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173839" y="6157812"/>
            <a:ext cx="204419" cy="265874"/>
          </a:xfrm>
          <a:custGeom>
            <a:avLst/>
            <a:gdLst/>
            <a:ahLst/>
            <a:cxnLst/>
            <a:rect l="l" t="t" r="r" b="b"/>
            <a:pathLst>
              <a:path w="204419" h="265874">
                <a:moveTo>
                  <a:pt x="204419" y="234530"/>
                </a:moveTo>
                <a:lnTo>
                  <a:pt x="204419" y="203441"/>
                </a:lnTo>
                <a:lnTo>
                  <a:pt x="194411" y="160743"/>
                </a:lnTo>
                <a:lnTo>
                  <a:pt x="174167" y="124040"/>
                </a:lnTo>
                <a:lnTo>
                  <a:pt x="141719" y="85369"/>
                </a:lnTo>
                <a:lnTo>
                  <a:pt x="117335" y="65125"/>
                </a:lnTo>
                <a:lnTo>
                  <a:pt x="98793" y="51092"/>
                </a:lnTo>
                <a:lnTo>
                  <a:pt x="54152" y="22682"/>
                </a:lnTo>
                <a:lnTo>
                  <a:pt x="5486" y="114"/>
                </a:lnTo>
                <a:lnTo>
                  <a:pt x="0" y="0"/>
                </a:lnTo>
                <a:lnTo>
                  <a:pt x="52082" y="24625"/>
                </a:lnTo>
                <a:lnTo>
                  <a:pt x="96723" y="53174"/>
                </a:lnTo>
                <a:lnTo>
                  <a:pt x="115252" y="67081"/>
                </a:lnTo>
                <a:lnTo>
                  <a:pt x="139776" y="87325"/>
                </a:lnTo>
                <a:lnTo>
                  <a:pt x="172212" y="125984"/>
                </a:lnTo>
                <a:lnTo>
                  <a:pt x="192341" y="162814"/>
                </a:lnTo>
                <a:lnTo>
                  <a:pt x="202463" y="205511"/>
                </a:lnTo>
                <a:lnTo>
                  <a:pt x="201612" y="265874"/>
                </a:lnTo>
                <a:lnTo>
                  <a:pt x="204419" y="2345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979297" y="6389782"/>
            <a:ext cx="11239" cy="4152"/>
          </a:xfrm>
          <a:custGeom>
            <a:avLst/>
            <a:gdLst/>
            <a:ahLst/>
            <a:cxnLst/>
            <a:rect l="l" t="t" r="r" b="b"/>
            <a:pathLst>
              <a:path w="11239" h="4152">
                <a:moveTo>
                  <a:pt x="0" y="2197"/>
                </a:moveTo>
                <a:lnTo>
                  <a:pt x="7086" y="4152"/>
                </a:lnTo>
                <a:lnTo>
                  <a:pt x="11239" y="3911"/>
                </a:lnTo>
                <a:lnTo>
                  <a:pt x="9410" y="1955"/>
                </a:lnTo>
                <a:lnTo>
                  <a:pt x="622" y="0"/>
                </a:lnTo>
                <a:lnTo>
                  <a:pt x="0" y="21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326062" y="6373192"/>
            <a:ext cx="969010" cy="244055"/>
          </a:xfrm>
          <a:custGeom>
            <a:avLst/>
            <a:gdLst/>
            <a:ahLst/>
            <a:cxnLst/>
            <a:rect l="l" t="t" r="r" b="b"/>
            <a:pathLst>
              <a:path w="969010" h="244055">
                <a:moveTo>
                  <a:pt x="0" y="10248"/>
                </a:moveTo>
                <a:lnTo>
                  <a:pt x="0" y="30733"/>
                </a:lnTo>
                <a:lnTo>
                  <a:pt x="1955" y="38912"/>
                </a:lnTo>
                <a:lnTo>
                  <a:pt x="14147" y="67335"/>
                </a:lnTo>
                <a:lnTo>
                  <a:pt x="38785" y="101599"/>
                </a:lnTo>
                <a:lnTo>
                  <a:pt x="69151" y="130149"/>
                </a:lnTo>
                <a:lnTo>
                  <a:pt x="120141" y="164528"/>
                </a:lnTo>
                <a:lnTo>
                  <a:pt x="176733" y="191122"/>
                </a:lnTo>
                <a:lnTo>
                  <a:pt x="235521" y="211620"/>
                </a:lnTo>
                <a:lnTo>
                  <a:pt x="300520" y="227837"/>
                </a:lnTo>
                <a:lnTo>
                  <a:pt x="377850" y="239902"/>
                </a:lnTo>
                <a:lnTo>
                  <a:pt x="436752" y="244055"/>
                </a:lnTo>
                <a:lnTo>
                  <a:pt x="535673" y="244055"/>
                </a:lnTo>
                <a:lnTo>
                  <a:pt x="615556" y="236486"/>
                </a:lnTo>
                <a:lnTo>
                  <a:pt x="683983" y="223812"/>
                </a:lnTo>
                <a:lnTo>
                  <a:pt x="740943" y="209537"/>
                </a:lnTo>
                <a:lnTo>
                  <a:pt x="809853" y="183070"/>
                </a:lnTo>
                <a:lnTo>
                  <a:pt x="859243" y="157225"/>
                </a:lnTo>
                <a:lnTo>
                  <a:pt x="900099" y="129044"/>
                </a:lnTo>
                <a:lnTo>
                  <a:pt x="927658" y="101841"/>
                </a:lnTo>
                <a:lnTo>
                  <a:pt x="932421" y="98437"/>
                </a:lnTo>
                <a:lnTo>
                  <a:pt x="956691" y="61848"/>
                </a:lnTo>
                <a:lnTo>
                  <a:pt x="969010" y="27317"/>
                </a:lnTo>
                <a:lnTo>
                  <a:pt x="969010" y="0"/>
                </a:lnTo>
                <a:lnTo>
                  <a:pt x="966927" y="25374"/>
                </a:lnTo>
                <a:lnTo>
                  <a:pt x="954735" y="59766"/>
                </a:lnTo>
                <a:lnTo>
                  <a:pt x="930465" y="96469"/>
                </a:lnTo>
                <a:lnTo>
                  <a:pt x="925715" y="99771"/>
                </a:lnTo>
                <a:lnTo>
                  <a:pt x="898029" y="126974"/>
                </a:lnTo>
                <a:lnTo>
                  <a:pt x="857173" y="155270"/>
                </a:lnTo>
                <a:lnTo>
                  <a:pt x="807770" y="181000"/>
                </a:lnTo>
                <a:lnTo>
                  <a:pt x="738860" y="207467"/>
                </a:lnTo>
                <a:lnTo>
                  <a:pt x="681901" y="221741"/>
                </a:lnTo>
                <a:lnTo>
                  <a:pt x="613486" y="234543"/>
                </a:lnTo>
                <a:lnTo>
                  <a:pt x="533603" y="241985"/>
                </a:lnTo>
                <a:lnTo>
                  <a:pt x="438835" y="241985"/>
                </a:lnTo>
                <a:lnTo>
                  <a:pt x="379920" y="237959"/>
                </a:lnTo>
                <a:lnTo>
                  <a:pt x="302602" y="225755"/>
                </a:lnTo>
                <a:lnTo>
                  <a:pt x="237591" y="209537"/>
                </a:lnTo>
                <a:lnTo>
                  <a:pt x="178803" y="189166"/>
                </a:lnTo>
                <a:lnTo>
                  <a:pt x="122085" y="162458"/>
                </a:lnTo>
                <a:lnTo>
                  <a:pt x="71234" y="128066"/>
                </a:lnTo>
                <a:lnTo>
                  <a:pt x="40741" y="99656"/>
                </a:lnTo>
                <a:lnTo>
                  <a:pt x="16217" y="65265"/>
                </a:lnTo>
                <a:lnTo>
                  <a:pt x="3898" y="36956"/>
                </a:lnTo>
                <a:lnTo>
                  <a:pt x="1955" y="28790"/>
                </a:lnTo>
                <a:lnTo>
                  <a:pt x="0" y="10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959176" y="6381490"/>
            <a:ext cx="41960" cy="51104"/>
          </a:xfrm>
          <a:custGeom>
            <a:avLst/>
            <a:gdLst/>
            <a:ahLst/>
            <a:cxnLst/>
            <a:rect l="l" t="t" r="r" b="b"/>
            <a:pathLst>
              <a:path w="41960" h="51104">
                <a:moveTo>
                  <a:pt x="0" y="51104"/>
                </a:moveTo>
                <a:lnTo>
                  <a:pt x="5981" y="50736"/>
                </a:lnTo>
                <a:lnTo>
                  <a:pt x="23304" y="37566"/>
                </a:lnTo>
                <a:lnTo>
                  <a:pt x="37210" y="18897"/>
                </a:lnTo>
                <a:lnTo>
                  <a:pt x="41960" y="1219"/>
                </a:lnTo>
                <a:lnTo>
                  <a:pt x="41351" y="0"/>
                </a:lnTo>
                <a:lnTo>
                  <a:pt x="35128" y="16954"/>
                </a:lnTo>
                <a:lnTo>
                  <a:pt x="21234" y="35496"/>
                </a:lnTo>
                <a:lnTo>
                  <a:pt x="0" y="511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874782" y="6464424"/>
            <a:ext cx="38417" cy="106718"/>
          </a:xfrm>
          <a:custGeom>
            <a:avLst/>
            <a:gdLst/>
            <a:ahLst/>
            <a:cxnLst/>
            <a:rect l="l" t="t" r="r" b="b"/>
            <a:pathLst>
              <a:path w="38417" h="106718">
                <a:moveTo>
                  <a:pt x="30124" y="14757"/>
                </a:moveTo>
                <a:lnTo>
                  <a:pt x="36474" y="28790"/>
                </a:lnTo>
                <a:lnTo>
                  <a:pt x="36347" y="61963"/>
                </a:lnTo>
                <a:lnTo>
                  <a:pt x="33782" y="73672"/>
                </a:lnTo>
                <a:lnTo>
                  <a:pt x="22313" y="86601"/>
                </a:lnTo>
                <a:lnTo>
                  <a:pt x="0" y="101485"/>
                </a:lnTo>
                <a:lnTo>
                  <a:pt x="1714" y="106718"/>
                </a:lnTo>
                <a:lnTo>
                  <a:pt x="3289" y="102209"/>
                </a:lnTo>
                <a:lnTo>
                  <a:pt x="24269" y="88557"/>
                </a:lnTo>
                <a:lnTo>
                  <a:pt x="35852" y="75742"/>
                </a:lnTo>
                <a:lnTo>
                  <a:pt x="38290" y="64033"/>
                </a:lnTo>
                <a:lnTo>
                  <a:pt x="38417" y="26720"/>
                </a:lnTo>
                <a:lnTo>
                  <a:pt x="33540" y="13906"/>
                </a:lnTo>
                <a:lnTo>
                  <a:pt x="18046" y="241"/>
                </a:lnTo>
                <a:lnTo>
                  <a:pt x="14630" y="0"/>
                </a:lnTo>
                <a:lnTo>
                  <a:pt x="30124" y="147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773069" y="6470892"/>
            <a:ext cx="60858" cy="23787"/>
          </a:xfrm>
          <a:custGeom>
            <a:avLst/>
            <a:gdLst/>
            <a:ahLst/>
            <a:cxnLst/>
            <a:rect l="l" t="t" r="r" b="b"/>
            <a:pathLst>
              <a:path w="60858" h="23787">
                <a:moveTo>
                  <a:pt x="2070" y="13055"/>
                </a:moveTo>
                <a:lnTo>
                  <a:pt x="9258" y="6096"/>
                </a:lnTo>
                <a:lnTo>
                  <a:pt x="21577" y="2070"/>
                </a:lnTo>
                <a:lnTo>
                  <a:pt x="38544" y="2070"/>
                </a:lnTo>
                <a:lnTo>
                  <a:pt x="50736" y="6096"/>
                </a:lnTo>
                <a:lnTo>
                  <a:pt x="59639" y="15976"/>
                </a:lnTo>
                <a:lnTo>
                  <a:pt x="60858" y="14147"/>
                </a:lnTo>
                <a:lnTo>
                  <a:pt x="52806" y="4025"/>
                </a:lnTo>
                <a:lnTo>
                  <a:pt x="40487" y="0"/>
                </a:lnTo>
                <a:lnTo>
                  <a:pt x="19507" y="0"/>
                </a:lnTo>
                <a:lnTo>
                  <a:pt x="7315" y="4025"/>
                </a:lnTo>
                <a:lnTo>
                  <a:pt x="0" y="10972"/>
                </a:lnTo>
                <a:lnTo>
                  <a:pt x="114" y="23787"/>
                </a:lnTo>
                <a:lnTo>
                  <a:pt x="2070" y="130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167515" y="6464672"/>
            <a:ext cx="75488" cy="116471"/>
          </a:xfrm>
          <a:custGeom>
            <a:avLst/>
            <a:gdLst/>
            <a:ahLst/>
            <a:cxnLst/>
            <a:rect l="l" t="t" r="r" b="b"/>
            <a:pathLst>
              <a:path w="75488" h="116471">
                <a:moveTo>
                  <a:pt x="114" y="0"/>
                </a:moveTo>
                <a:lnTo>
                  <a:pt x="0" y="12433"/>
                </a:lnTo>
                <a:lnTo>
                  <a:pt x="20370" y="55003"/>
                </a:lnTo>
                <a:lnTo>
                  <a:pt x="49022" y="93421"/>
                </a:lnTo>
                <a:lnTo>
                  <a:pt x="75488" y="116471"/>
                </a:lnTo>
                <a:lnTo>
                  <a:pt x="73533" y="111594"/>
                </a:lnTo>
                <a:lnTo>
                  <a:pt x="51104" y="91465"/>
                </a:lnTo>
                <a:lnTo>
                  <a:pt x="22428" y="53060"/>
                </a:lnTo>
                <a:lnTo>
                  <a:pt x="2070" y="10490"/>
                </a:lnTo>
                <a:lnTo>
                  <a:pt x="1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700981" y="6505398"/>
            <a:ext cx="35610" cy="32816"/>
          </a:xfrm>
          <a:custGeom>
            <a:avLst/>
            <a:gdLst/>
            <a:ahLst/>
            <a:cxnLst/>
            <a:rect l="l" t="t" r="r" b="b"/>
            <a:pathLst>
              <a:path w="35610" h="32816">
                <a:moveTo>
                  <a:pt x="17322" y="24282"/>
                </a:moveTo>
                <a:lnTo>
                  <a:pt x="31470" y="32816"/>
                </a:lnTo>
                <a:lnTo>
                  <a:pt x="35610" y="32575"/>
                </a:lnTo>
                <a:lnTo>
                  <a:pt x="13169" y="18186"/>
                </a:lnTo>
                <a:lnTo>
                  <a:pt x="5003" y="10134"/>
                </a:lnTo>
                <a:lnTo>
                  <a:pt x="736" y="0"/>
                </a:lnTo>
                <a:lnTo>
                  <a:pt x="0" y="127"/>
                </a:lnTo>
                <a:lnTo>
                  <a:pt x="3048" y="12204"/>
                </a:lnTo>
                <a:lnTo>
                  <a:pt x="17322" y="242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771351" y="6515045"/>
            <a:ext cx="2565" cy="5981"/>
          </a:xfrm>
          <a:custGeom>
            <a:avLst/>
            <a:gdLst/>
            <a:ahLst/>
            <a:cxnLst/>
            <a:rect l="l" t="t" r="r" b="b"/>
            <a:pathLst>
              <a:path w="2565" h="5981">
                <a:moveTo>
                  <a:pt x="0" y="2070"/>
                </a:moveTo>
                <a:lnTo>
                  <a:pt x="622" y="5981"/>
                </a:lnTo>
                <a:lnTo>
                  <a:pt x="2565" y="3784"/>
                </a:lnTo>
                <a:lnTo>
                  <a:pt x="1955" y="0"/>
                </a:lnTo>
                <a:lnTo>
                  <a:pt x="0" y="20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863075" y="6505413"/>
            <a:ext cx="42075" cy="35966"/>
          </a:xfrm>
          <a:custGeom>
            <a:avLst/>
            <a:gdLst/>
            <a:ahLst/>
            <a:cxnLst/>
            <a:rect l="l" t="t" r="r" b="b"/>
            <a:pathLst>
              <a:path w="42075" h="35966">
                <a:moveTo>
                  <a:pt x="0" y="35966"/>
                </a:moveTo>
                <a:lnTo>
                  <a:pt x="9385" y="33172"/>
                </a:lnTo>
                <a:lnTo>
                  <a:pt x="30975" y="20243"/>
                </a:lnTo>
                <a:lnTo>
                  <a:pt x="42075" y="6946"/>
                </a:lnTo>
                <a:lnTo>
                  <a:pt x="41948" y="0"/>
                </a:lnTo>
                <a:lnTo>
                  <a:pt x="39877" y="4749"/>
                </a:lnTo>
                <a:lnTo>
                  <a:pt x="28905" y="18160"/>
                </a:lnTo>
                <a:lnTo>
                  <a:pt x="0" y="359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857464" y="6541376"/>
            <a:ext cx="5613" cy="1231"/>
          </a:xfrm>
          <a:custGeom>
            <a:avLst/>
            <a:gdLst/>
            <a:ahLst/>
            <a:cxnLst/>
            <a:rect l="l" t="t" r="r" b="b"/>
            <a:pathLst>
              <a:path w="5613" h="1231">
                <a:moveTo>
                  <a:pt x="0" y="736"/>
                </a:moveTo>
                <a:lnTo>
                  <a:pt x="4508" y="1231"/>
                </a:lnTo>
                <a:lnTo>
                  <a:pt x="5613" y="0"/>
                </a:lnTo>
                <a:lnTo>
                  <a:pt x="0" y="7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749147" y="6543465"/>
            <a:ext cx="7810" cy="1219"/>
          </a:xfrm>
          <a:custGeom>
            <a:avLst/>
            <a:gdLst/>
            <a:ahLst/>
            <a:cxnLst/>
            <a:rect l="l" t="t" r="r" b="b"/>
            <a:pathLst>
              <a:path w="7810" h="1219">
                <a:moveTo>
                  <a:pt x="863" y="1219"/>
                </a:moveTo>
                <a:lnTo>
                  <a:pt x="7810" y="609"/>
                </a:lnTo>
                <a:lnTo>
                  <a:pt x="0" y="0"/>
                </a:lnTo>
                <a:lnTo>
                  <a:pt x="863" y="1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822463" y="6546989"/>
            <a:ext cx="17691" cy="2451"/>
          </a:xfrm>
          <a:custGeom>
            <a:avLst/>
            <a:gdLst/>
            <a:ahLst/>
            <a:cxnLst/>
            <a:rect l="l" t="t" r="r" b="b"/>
            <a:pathLst>
              <a:path w="17691" h="2451">
                <a:moveTo>
                  <a:pt x="482" y="495"/>
                </a:moveTo>
                <a:lnTo>
                  <a:pt x="0" y="2451"/>
                </a:lnTo>
                <a:lnTo>
                  <a:pt x="17691" y="1231"/>
                </a:lnTo>
                <a:lnTo>
                  <a:pt x="10121" y="0"/>
                </a:lnTo>
                <a:lnTo>
                  <a:pt x="482" y="4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780266" y="6549434"/>
            <a:ext cx="42189" cy="1346"/>
          </a:xfrm>
          <a:custGeom>
            <a:avLst/>
            <a:gdLst/>
            <a:ahLst/>
            <a:cxnLst/>
            <a:rect l="l" t="t" r="r" b="b"/>
            <a:pathLst>
              <a:path w="42189" h="1346">
                <a:moveTo>
                  <a:pt x="0" y="736"/>
                </a:moveTo>
                <a:lnTo>
                  <a:pt x="41338" y="1346"/>
                </a:lnTo>
                <a:lnTo>
                  <a:pt x="42189" y="0"/>
                </a:lnTo>
                <a:lnTo>
                  <a:pt x="0" y="7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733176" y="6566030"/>
            <a:ext cx="89166" cy="12560"/>
          </a:xfrm>
          <a:custGeom>
            <a:avLst/>
            <a:gdLst/>
            <a:ahLst/>
            <a:cxnLst/>
            <a:rect l="l" t="t" r="r" b="b"/>
            <a:pathLst>
              <a:path w="89166" h="12560">
                <a:moveTo>
                  <a:pt x="0" y="0"/>
                </a:moveTo>
                <a:lnTo>
                  <a:pt x="5130" y="4508"/>
                </a:lnTo>
                <a:lnTo>
                  <a:pt x="39763" y="12560"/>
                </a:lnTo>
                <a:lnTo>
                  <a:pt x="89166" y="12433"/>
                </a:lnTo>
                <a:lnTo>
                  <a:pt x="41846" y="10490"/>
                </a:lnTo>
                <a:lnTo>
                  <a:pt x="7200" y="24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824039" y="6566394"/>
            <a:ext cx="49403" cy="12433"/>
          </a:xfrm>
          <a:custGeom>
            <a:avLst/>
            <a:gdLst/>
            <a:ahLst/>
            <a:cxnLst/>
            <a:rect l="l" t="t" r="r" b="b"/>
            <a:pathLst>
              <a:path w="49402" h="12433">
                <a:moveTo>
                  <a:pt x="26098" y="6705"/>
                </a:moveTo>
                <a:lnTo>
                  <a:pt x="1104" y="10363"/>
                </a:lnTo>
                <a:lnTo>
                  <a:pt x="0" y="11569"/>
                </a:lnTo>
                <a:lnTo>
                  <a:pt x="2933" y="12433"/>
                </a:lnTo>
                <a:lnTo>
                  <a:pt x="28181" y="8775"/>
                </a:lnTo>
                <a:lnTo>
                  <a:pt x="48425" y="2311"/>
                </a:lnTo>
                <a:lnTo>
                  <a:pt x="49403" y="0"/>
                </a:lnTo>
                <a:lnTo>
                  <a:pt x="26098" y="67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246296" y="6584449"/>
            <a:ext cx="15252" cy="12801"/>
          </a:xfrm>
          <a:custGeom>
            <a:avLst/>
            <a:gdLst/>
            <a:ahLst/>
            <a:cxnLst/>
            <a:rect l="l" t="t" r="r" b="b"/>
            <a:pathLst>
              <a:path w="15252" h="12801">
                <a:moveTo>
                  <a:pt x="14884" y="10845"/>
                </a:moveTo>
                <a:lnTo>
                  <a:pt x="2324" y="0"/>
                </a:lnTo>
                <a:lnTo>
                  <a:pt x="0" y="0"/>
                </a:lnTo>
                <a:lnTo>
                  <a:pt x="8788" y="10236"/>
                </a:lnTo>
                <a:lnTo>
                  <a:pt x="15252" y="12801"/>
                </a:lnTo>
                <a:lnTo>
                  <a:pt x="14884" y="108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369465" y="6462720"/>
            <a:ext cx="84162" cy="124650"/>
          </a:xfrm>
          <a:custGeom>
            <a:avLst/>
            <a:gdLst/>
            <a:ahLst/>
            <a:cxnLst/>
            <a:rect l="l" t="t" r="r" b="b"/>
            <a:pathLst>
              <a:path w="84162" h="124650">
                <a:moveTo>
                  <a:pt x="0" y="122453"/>
                </a:moveTo>
                <a:lnTo>
                  <a:pt x="17081" y="112572"/>
                </a:lnTo>
                <a:lnTo>
                  <a:pt x="52692" y="70980"/>
                </a:lnTo>
                <a:lnTo>
                  <a:pt x="75869" y="31229"/>
                </a:lnTo>
                <a:lnTo>
                  <a:pt x="84162" y="6832"/>
                </a:lnTo>
                <a:lnTo>
                  <a:pt x="84162" y="0"/>
                </a:lnTo>
                <a:lnTo>
                  <a:pt x="73799" y="29146"/>
                </a:lnTo>
                <a:lnTo>
                  <a:pt x="50622" y="68910"/>
                </a:lnTo>
                <a:lnTo>
                  <a:pt x="15011" y="110502"/>
                </a:lnTo>
                <a:lnTo>
                  <a:pt x="0" y="1224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760010" y="5331255"/>
            <a:ext cx="7569" cy="1460"/>
          </a:xfrm>
          <a:custGeom>
            <a:avLst/>
            <a:gdLst/>
            <a:ahLst/>
            <a:cxnLst/>
            <a:rect l="l" t="t" r="r" b="b"/>
            <a:pathLst>
              <a:path w="7569" h="1460">
                <a:moveTo>
                  <a:pt x="7569" y="1460"/>
                </a:moveTo>
                <a:lnTo>
                  <a:pt x="6591" y="127"/>
                </a:lnTo>
                <a:lnTo>
                  <a:pt x="0" y="0"/>
                </a:lnTo>
                <a:lnTo>
                  <a:pt x="7569" y="14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767574" y="5332719"/>
            <a:ext cx="7569" cy="1219"/>
          </a:xfrm>
          <a:custGeom>
            <a:avLst/>
            <a:gdLst/>
            <a:ahLst/>
            <a:cxnLst/>
            <a:rect l="l" t="t" r="r" b="b"/>
            <a:pathLst>
              <a:path w="7569" h="1219">
                <a:moveTo>
                  <a:pt x="850" y="1219"/>
                </a:moveTo>
                <a:lnTo>
                  <a:pt x="7569" y="609"/>
                </a:lnTo>
                <a:lnTo>
                  <a:pt x="0" y="0"/>
                </a:lnTo>
                <a:lnTo>
                  <a:pt x="850" y="12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753303" y="5519571"/>
            <a:ext cx="6108" cy="1943"/>
          </a:xfrm>
          <a:custGeom>
            <a:avLst/>
            <a:gdLst/>
            <a:ahLst/>
            <a:cxnLst/>
            <a:rect l="l" t="t" r="r" b="b"/>
            <a:pathLst>
              <a:path w="6108" h="1943">
                <a:moveTo>
                  <a:pt x="0" y="482"/>
                </a:moveTo>
                <a:lnTo>
                  <a:pt x="6108" y="1943"/>
                </a:lnTo>
                <a:lnTo>
                  <a:pt x="5486" y="0"/>
                </a:lnTo>
                <a:lnTo>
                  <a:pt x="0" y="4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857099" y="5522013"/>
            <a:ext cx="5981" cy="2070"/>
          </a:xfrm>
          <a:custGeom>
            <a:avLst/>
            <a:gdLst/>
            <a:ahLst/>
            <a:cxnLst/>
            <a:rect l="l" t="t" r="r" b="b"/>
            <a:pathLst>
              <a:path w="5981" h="2070">
                <a:moveTo>
                  <a:pt x="0" y="1092"/>
                </a:moveTo>
                <a:lnTo>
                  <a:pt x="3898" y="2070"/>
                </a:lnTo>
                <a:lnTo>
                  <a:pt x="5981" y="0"/>
                </a:lnTo>
                <a:lnTo>
                  <a:pt x="0" y="10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759405" y="5521510"/>
            <a:ext cx="6108" cy="2692"/>
          </a:xfrm>
          <a:custGeom>
            <a:avLst/>
            <a:gdLst/>
            <a:ahLst/>
            <a:cxnLst/>
            <a:rect l="l" t="t" r="r" b="b"/>
            <a:pathLst>
              <a:path w="6108" h="2692">
                <a:moveTo>
                  <a:pt x="2070" y="2692"/>
                </a:moveTo>
                <a:lnTo>
                  <a:pt x="5981" y="1714"/>
                </a:lnTo>
                <a:lnTo>
                  <a:pt x="6108" y="495"/>
                </a:lnTo>
                <a:lnTo>
                  <a:pt x="0" y="0"/>
                </a:lnTo>
                <a:lnTo>
                  <a:pt x="2070" y="26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767328" y="5523965"/>
            <a:ext cx="8420" cy="2197"/>
          </a:xfrm>
          <a:custGeom>
            <a:avLst/>
            <a:gdLst/>
            <a:ahLst/>
            <a:cxnLst/>
            <a:rect l="l" t="t" r="r" b="b"/>
            <a:pathLst>
              <a:path w="8420" h="2197">
                <a:moveTo>
                  <a:pt x="0" y="1460"/>
                </a:moveTo>
                <a:lnTo>
                  <a:pt x="2197" y="2197"/>
                </a:lnTo>
                <a:lnTo>
                  <a:pt x="8420" y="1206"/>
                </a:lnTo>
                <a:lnTo>
                  <a:pt x="127" y="0"/>
                </a:lnTo>
                <a:lnTo>
                  <a:pt x="0" y="14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777695" y="5526035"/>
            <a:ext cx="12204" cy="2197"/>
          </a:xfrm>
          <a:custGeom>
            <a:avLst/>
            <a:gdLst/>
            <a:ahLst/>
            <a:cxnLst/>
            <a:rect l="l" t="t" r="r" b="b"/>
            <a:pathLst>
              <a:path w="12204" h="2197">
                <a:moveTo>
                  <a:pt x="0" y="1219"/>
                </a:moveTo>
                <a:lnTo>
                  <a:pt x="4025" y="2197"/>
                </a:lnTo>
                <a:lnTo>
                  <a:pt x="12204" y="1219"/>
                </a:lnTo>
                <a:lnTo>
                  <a:pt x="127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765505" y="5550551"/>
            <a:ext cx="8166" cy="1460"/>
          </a:xfrm>
          <a:custGeom>
            <a:avLst/>
            <a:gdLst/>
            <a:ahLst/>
            <a:cxnLst/>
            <a:rect l="l" t="t" r="r" b="b"/>
            <a:pathLst>
              <a:path w="8166" h="1460">
                <a:moveTo>
                  <a:pt x="8166" y="1460"/>
                </a:moveTo>
                <a:lnTo>
                  <a:pt x="7302" y="241"/>
                </a:lnTo>
                <a:lnTo>
                  <a:pt x="0" y="0"/>
                </a:lnTo>
                <a:lnTo>
                  <a:pt x="8166" y="14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3773665" y="5552015"/>
            <a:ext cx="7937" cy="1701"/>
          </a:xfrm>
          <a:custGeom>
            <a:avLst/>
            <a:gdLst/>
            <a:ahLst/>
            <a:cxnLst/>
            <a:rect l="l" t="t" r="r" b="b"/>
            <a:pathLst>
              <a:path w="7937" h="1701">
                <a:moveTo>
                  <a:pt x="863" y="1219"/>
                </a:moveTo>
                <a:lnTo>
                  <a:pt x="7937" y="1701"/>
                </a:lnTo>
                <a:lnTo>
                  <a:pt x="0" y="0"/>
                </a:lnTo>
                <a:lnTo>
                  <a:pt x="863" y="12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3801351" y="5967061"/>
            <a:ext cx="36842" cy="22555"/>
          </a:xfrm>
          <a:custGeom>
            <a:avLst/>
            <a:gdLst/>
            <a:ahLst/>
            <a:cxnLst/>
            <a:rect l="l" t="t" r="r" b="b"/>
            <a:pathLst>
              <a:path w="36842" h="22555">
                <a:moveTo>
                  <a:pt x="28549" y="2070"/>
                </a:moveTo>
                <a:lnTo>
                  <a:pt x="24523" y="0"/>
                </a:lnTo>
                <a:lnTo>
                  <a:pt x="11468" y="0"/>
                </a:lnTo>
                <a:lnTo>
                  <a:pt x="0" y="9017"/>
                </a:lnTo>
                <a:lnTo>
                  <a:pt x="0" y="14147"/>
                </a:lnTo>
                <a:lnTo>
                  <a:pt x="4279" y="18288"/>
                </a:lnTo>
                <a:lnTo>
                  <a:pt x="12077" y="22555"/>
                </a:lnTo>
                <a:lnTo>
                  <a:pt x="25869" y="22555"/>
                </a:lnTo>
                <a:lnTo>
                  <a:pt x="36842" y="14998"/>
                </a:lnTo>
                <a:lnTo>
                  <a:pt x="36842" y="10236"/>
                </a:lnTo>
                <a:lnTo>
                  <a:pt x="28549" y="20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3893931" y="6080857"/>
            <a:ext cx="5130" cy="7061"/>
          </a:xfrm>
          <a:custGeom>
            <a:avLst/>
            <a:gdLst/>
            <a:ahLst/>
            <a:cxnLst/>
            <a:rect l="l" t="t" r="r" b="b"/>
            <a:pathLst>
              <a:path w="5130" h="7061">
                <a:moveTo>
                  <a:pt x="977" y="7061"/>
                </a:moveTo>
                <a:lnTo>
                  <a:pt x="5130" y="3898"/>
                </a:lnTo>
                <a:lnTo>
                  <a:pt x="0" y="0"/>
                </a:lnTo>
                <a:lnTo>
                  <a:pt x="977" y="70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773671" y="6153294"/>
            <a:ext cx="5740" cy="2197"/>
          </a:xfrm>
          <a:custGeom>
            <a:avLst/>
            <a:gdLst/>
            <a:ahLst/>
            <a:cxnLst/>
            <a:rect l="l" t="t" r="r" b="b"/>
            <a:pathLst>
              <a:path w="5740" h="2197">
                <a:moveTo>
                  <a:pt x="0" y="609"/>
                </a:moveTo>
                <a:lnTo>
                  <a:pt x="127" y="2197"/>
                </a:lnTo>
                <a:lnTo>
                  <a:pt x="5486" y="1346"/>
                </a:lnTo>
                <a:lnTo>
                  <a:pt x="5740" y="0"/>
                </a:lnTo>
                <a:lnTo>
                  <a:pt x="0" y="6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773177" y="6472963"/>
            <a:ext cx="59524" cy="74523"/>
          </a:xfrm>
          <a:custGeom>
            <a:avLst/>
            <a:gdLst/>
            <a:ahLst/>
            <a:cxnLst/>
            <a:rect l="l" t="t" r="r" b="b"/>
            <a:pathLst>
              <a:path w="59524" h="74523">
                <a:moveTo>
                  <a:pt x="0" y="21704"/>
                </a:moveTo>
                <a:lnTo>
                  <a:pt x="1714" y="32689"/>
                </a:lnTo>
                <a:lnTo>
                  <a:pt x="3911" y="36461"/>
                </a:lnTo>
                <a:lnTo>
                  <a:pt x="126" y="42075"/>
                </a:lnTo>
                <a:lnTo>
                  <a:pt x="736" y="45859"/>
                </a:lnTo>
                <a:lnTo>
                  <a:pt x="9283" y="40500"/>
                </a:lnTo>
                <a:lnTo>
                  <a:pt x="34531" y="42443"/>
                </a:lnTo>
                <a:lnTo>
                  <a:pt x="40627" y="54648"/>
                </a:lnTo>
                <a:lnTo>
                  <a:pt x="49771" y="74523"/>
                </a:lnTo>
                <a:lnTo>
                  <a:pt x="59397" y="74028"/>
                </a:lnTo>
                <a:lnTo>
                  <a:pt x="52577" y="63055"/>
                </a:lnTo>
                <a:lnTo>
                  <a:pt x="45745" y="40741"/>
                </a:lnTo>
                <a:lnTo>
                  <a:pt x="57937" y="32435"/>
                </a:lnTo>
                <a:lnTo>
                  <a:pt x="59524" y="13906"/>
                </a:lnTo>
                <a:lnTo>
                  <a:pt x="50622" y="4025"/>
                </a:lnTo>
                <a:lnTo>
                  <a:pt x="38430" y="0"/>
                </a:lnTo>
                <a:lnTo>
                  <a:pt x="21475" y="0"/>
                </a:lnTo>
                <a:lnTo>
                  <a:pt x="9156" y="4025"/>
                </a:lnTo>
                <a:lnTo>
                  <a:pt x="1955" y="10972"/>
                </a:lnTo>
                <a:lnTo>
                  <a:pt x="0" y="217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388395" y="5981077"/>
            <a:ext cx="772515" cy="376758"/>
          </a:xfrm>
          <a:custGeom>
            <a:avLst/>
            <a:gdLst/>
            <a:ahLst/>
            <a:cxnLst/>
            <a:rect l="l" t="t" r="r" b="b"/>
            <a:pathLst>
              <a:path w="772515" h="376758">
                <a:moveTo>
                  <a:pt x="51587" y="227596"/>
                </a:moveTo>
                <a:lnTo>
                  <a:pt x="69748" y="244055"/>
                </a:lnTo>
                <a:lnTo>
                  <a:pt x="203923" y="376758"/>
                </a:lnTo>
                <a:lnTo>
                  <a:pt x="205866" y="319062"/>
                </a:lnTo>
                <a:lnTo>
                  <a:pt x="238188" y="331508"/>
                </a:lnTo>
                <a:lnTo>
                  <a:pt x="282943" y="343700"/>
                </a:lnTo>
                <a:lnTo>
                  <a:pt x="339902" y="353707"/>
                </a:lnTo>
                <a:lnTo>
                  <a:pt x="386626" y="357847"/>
                </a:lnTo>
                <a:lnTo>
                  <a:pt x="469188" y="357847"/>
                </a:lnTo>
                <a:lnTo>
                  <a:pt x="526757" y="352361"/>
                </a:lnTo>
                <a:lnTo>
                  <a:pt x="593839" y="338213"/>
                </a:lnTo>
                <a:lnTo>
                  <a:pt x="643839" y="321259"/>
                </a:lnTo>
                <a:lnTo>
                  <a:pt x="692632" y="296862"/>
                </a:lnTo>
                <a:lnTo>
                  <a:pt x="722998" y="276377"/>
                </a:lnTo>
                <a:lnTo>
                  <a:pt x="740067" y="261010"/>
                </a:lnTo>
                <a:lnTo>
                  <a:pt x="761784" y="231863"/>
                </a:lnTo>
                <a:lnTo>
                  <a:pt x="770559" y="210146"/>
                </a:lnTo>
                <a:lnTo>
                  <a:pt x="772515" y="202107"/>
                </a:lnTo>
                <a:lnTo>
                  <a:pt x="772515" y="55130"/>
                </a:lnTo>
                <a:lnTo>
                  <a:pt x="764463" y="30746"/>
                </a:lnTo>
                <a:lnTo>
                  <a:pt x="752513" y="10248"/>
                </a:lnTo>
                <a:lnTo>
                  <a:pt x="744219" y="0"/>
                </a:lnTo>
                <a:lnTo>
                  <a:pt x="744219" y="115989"/>
                </a:lnTo>
                <a:lnTo>
                  <a:pt x="750569" y="124040"/>
                </a:lnTo>
                <a:lnTo>
                  <a:pt x="752513" y="128930"/>
                </a:lnTo>
                <a:lnTo>
                  <a:pt x="740067" y="145148"/>
                </a:lnTo>
                <a:lnTo>
                  <a:pt x="726046" y="157581"/>
                </a:lnTo>
                <a:lnTo>
                  <a:pt x="699452" y="177711"/>
                </a:lnTo>
                <a:lnTo>
                  <a:pt x="643966" y="205511"/>
                </a:lnTo>
                <a:lnTo>
                  <a:pt x="593839" y="222351"/>
                </a:lnTo>
                <a:lnTo>
                  <a:pt x="526757" y="236613"/>
                </a:lnTo>
                <a:lnTo>
                  <a:pt x="469188" y="241985"/>
                </a:lnTo>
                <a:lnTo>
                  <a:pt x="386626" y="241985"/>
                </a:lnTo>
                <a:lnTo>
                  <a:pt x="339902" y="237959"/>
                </a:lnTo>
                <a:lnTo>
                  <a:pt x="282943" y="227838"/>
                </a:lnTo>
                <a:lnTo>
                  <a:pt x="238188" y="215633"/>
                </a:lnTo>
                <a:lnTo>
                  <a:pt x="205866" y="203441"/>
                </a:lnTo>
                <a:lnTo>
                  <a:pt x="203923" y="146481"/>
                </a:lnTo>
                <a:lnTo>
                  <a:pt x="192938" y="146608"/>
                </a:lnTo>
                <a:lnTo>
                  <a:pt x="0" y="174904"/>
                </a:lnTo>
                <a:lnTo>
                  <a:pt x="51587" y="22759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592315" y="6054256"/>
            <a:ext cx="570064" cy="170324"/>
          </a:xfrm>
          <a:custGeom>
            <a:avLst/>
            <a:gdLst/>
            <a:ahLst/>
            <a:cxnLst/>
            <a:rect l="l" t="t" r="r" b="b"/>
            <a:pathLst>
              <a:path w="570064" h="170324">
                <a:moveTo>
                  <a:pt x="0" y="129654"/>
                </a:moveTo>
                <a:lnTo>
                  <a:pt x="11892" y="134531"/>
                </a:lnTo>
                <a:lnTo>
                  <a:pt x="23244" y="138633"/>
                </a:lnTo>
                <a:lnTo>
                  <a:pt x="37054" y="143320"/>
                </a:lnTo>
                <a:lnTo>
                  <a:pt x="48124" y="146579"/>
                </a:lnTo>
                <a:lnTo>
                  <a:pt x="63817" y="150975"/>
                </a:lnTo>
                <a:lnTo>
                  <a:pt x="74674" y="153638"/>
                </a:lnTo>
                <a:lnTo>
                  <a:pt x="79032" y="154660"/>
                </a:lnTo>
                <a:lnTo>
                  <a:pt x="91932" y="157485"/>
                </a:lnTo>
                <a:lnTo>
                  <a:pt x="102680" y="159496"/>
                </a:lnTo>
                <a:lnTo>
                  <a:pt x="107937" y="160388"/>
                </a:lnTo>
                <a:lnTo>
                  <a:pt x="121063" y="162689"/>
                </a:lnTo>
                <a:lnTo>
                  <a:pt x="131687" y="164215"/>
                </a:lnTo>
                <a:lnTo>
                  <a:pt x="137820" y="165023"/>
                </a:lnTo>
                <a:lnTo>
                  <a:pt x="151087" y="166529"/>
                </a:lnTo>
                <a:lnTo>
                  <a:pt x="161655" y="167482"/>
                </a:lnTo>
                <a:lnTo>
                  <a:pt x="168427" y="168071"/>
                </a:lnTo>
                <a:lnTo>
                  <a:pt x="174167" y="168681"/>
                </a:lnTo>
                <a:lnTo>
                  <a:pt x="174282" y="168440"/>
                </a:lnTo>
                <a:lnTo>
                  <a:pt x="180022" y="168808"/>
                </a:lnTo>
                <a:lnTo>
                  <a:pt x="189776" y="169291"/>
                </a:lnTo>
                <a:lnTo>
                  <a:pt x="189776" y="169659"/>
                </a:lnTo>
                <a:lnTo>
                  <a:pt x="199529" y="169900"/>
                </a:lnTo>
                <a:lnTo>
                  <a:pt x="212935" y="170283"/>
                </a:lnTo>
                <a:lnTo>
                  <a:pt x="223441" y="170324"/>
                </a:lnTo>
                <a:lnTo>
                  <a:pt x="230759" y="170268"/>
                </a:lnTo>
                <a:lnTo>
                  <a:pt x="244131" y="170018"/>
                </a:lnTo>
                <a:lnTo>
                  <a:pt x="254686" y="169559"/>
                </a:lnTo>
                <a:lnTo>
                  <a:pt x="261848" y="169164"/>
                </a:lnTo>
                <a:lnTo>
                  <a:pt x="275225" y="168378"/>
                </a:lnTo>
                <a:lnTo>
                  <a:pt x="285740" y="167441"/>
                </a:lnTo>
                <a:lnTo>
                  <a:pt x="292709" y="166725"/>
                </a:lnTo>
                <a:lnTo>
                  <a:pt x="305989" y="165392"/>
                </a:lnTo>
                <a:lnTo>
                  <a:pt x="316531" y="163950"/>
                </a:lnTo>
                <a:lnTo>
                  <a:pt x="323075" y="162953"/>
                </a:lnTo>
                <a:lnTo>
                  <a:pt x="336172" y="160947"/>
                </a:lnTo>
                <a:lnTo>
                  <a:pt x="346815" y="158955"/>
                </a:lnTo>
                <a:lnTo>
                  <a:pt x="352475" y="157822"/>
                </a:lnTo>
                <a:lnTo>
                  <a:pt x="365391" y="155133"/>
                </a:lnTo>
                <a:lnTo>
                  <a:pt x="376121" y="152568"/>
                </a:lnTo>
                <a:lnTo>
                  <a:pt x="393526" y="148036"/>
                </a:lnTo>
                <a:lnTo>
                  <a:pt x="404353" y="144747"/>
                </a:lnTo>
                <a:lnTo>
                  <a:pt x="420421" y="139639"/>
                </a:lnTo>
                <a:lnTo>
                  <a:pt x="431460" y="135528"/>
                </a:lnTo>
                <a:lnTo>
                  <a:pt x="445585" y="130021"/>
                </a:lnTo>
                <a:lnTo>
                  <a:pt x="456895" y="125030"/>
                </a:lnTo>
                <a:lnTo>
                  <a:pt x="468833" y="119532"/>
                </a:lnTo>
                <a:lnTo>
                  <a:pt x="479679" y="113550"/>
                </a:lnTo>
                <a:lnTo>
                  <a:pt x="489927" y="108064"/>
                </a:lnTo>
                <a:lnTo>
                  <a:pt x="490054" y="107937"/>
                </a:lnTo>
                <a:lnTo>
                  <a:pt x="499681" y="101600"/>
                </a:lnTo>
                <a:lnTo>
                  <a:pt x="508838" y="95631"/>
                </a:lnTo>
                <a:lnTo>
                  <a:pt x="517372" y="88798"/>
                </a:lnTo>
                <a:lnTo>
                  <a:pt x="525424" y="82334"/>
                </a:lnTo>
                <a:lnTo>
                  <a:pt x="532739" y="75133"/>
                </a:lnTo>
                <a:lnTo>
                  <a:pt x="539686" y="68186"/>
                </a:lnTo>
                <a:lnTo>
                  <a:pt x="539813" y="68059"/>
                </a:lnTo>
                <a:lnTo>
                  <a:pt x="545909" y="60375"/>
                </a:lnTo>
                <a:lnTo>
                  <a:pt x="551281" y="53670"/>
                </a:lnTo>
                <a:lnTo>
                  <a:pt x="551522" y="53555"/>
                </a:lnTo>
                <a:lnTo>
                  <a:pt x="555790" y="46101"/>
                </a:lnTo>
                <a:lnTo>
                  <a:pt x="560057" y="38912"/>
                </a:lnTo>
                <a:lnTo>
                  <a:pt x="563346" y="30988"/>
                </a:lnTo>
                <a:lnTo>
                  <a:pt x="566280" y="23672"/>
                </a:lnTo>
                <a:lnTo>
                  <a:pt x="568109" y="15621"/>
                </a:lnTo>
                <a:lnTo>
                  <a:pt x="569696" y="8051"/>
                </a:lnTo>
                <a:lnTo>
                  <a:pt x="569823" y="7683"/>
                </a:lnTo>
                <a:lnTo>
                  <a:pt x="570064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3592311" y="6054260"/>
            <a:ext cx="570697" cy="286073"/>
          </a:xfrm>
          <a:custGeom>
            <a:avLst/>
            <a:gdLst/>
            <a:ahLst/>
            <a:cxnLst/>
            <a:rect l="l" t="t" r="r" b="b"/>
            <a:pathLst>
              <a:path w="570697" h="286073">
                <a:moveTo>
                  <a:pt x="570064" y="0"/>
                </a:moveTo>
                <a:lnTo>
                  <a:pt x="570314" y="17096"/>
                </a:lnTo>
                <a:lnTo>
                  <a:pt x="570502" y="30941"/>
                </a:lnTo>
                <a:lnTo>
                  <a:pt x="570628" y="42448"/>
                </a:lnTo>
                <a:lnTo>
                  <a:pt x="570693" y="52532"/>
                </a:lnTo>
                <a:lnTo>
                  <a:pt x="570697" y="62106"/>
                </a:lnTo>
                <a:lnTo>
                  <a:pt x="570639" y="72084"/>
                </a:lnTo>
                <a:lnTo>
                  <a:pt x="570519" y="83381"/>
                </a:lnTo>
                <a:lnTo>
                  <a:pt x="570338" y="96911"/>
                </a:lnTo>
                <a:lnTo>
                  <a:pt x="570096" y="113587"/>
                </a:lnTo>
                <a:lnTo>
                  <a:pt x="569950" y="123431"/>
                </a:lnTo>
                <a:lnTo>
                  <a:pt x="569696" y="123799"/>
                </a:lnTo>
                <a:lnTo>
                  <a:pt x="568109" y="131356"/>
                </a:lnTo>
                <a:lnTo>
                  <a:pt x="566407" y="139039"/>
                </a:lnTo>
                <a:lnTo>
                  <a:pt x="563346" y="146723"/>
                </a:lnTo>
                <a:lnTo>
                  <a:pt x="560184" y="154533"/>
                </a:lnTo>
                <a:lnTo>
                  <a:pt x="555802" y="161975"/>
                </a:lnTo>
                <a:lnTo>
                  <a:pt x="551281" y="169532"/>
                </a:lnTo>
                <a:lnTo>
                  <a:pt x="551154" y="169773"/>
                </a:lnTo>
                <a:lnTo>
                  <a:pt x="545553" y="176720"/>
                </a:lnTo>
                <a:lnTo>
                  <a:pt x="539686" y="184175"/>
                </a:lnTo>
                <a:lnTo>
                  <a:pt x="532739" y="190868"/>
                </a:lnTo>
                <a:lnTo>
                  <a:pt x="525551" y="198069"/>
                </a:lnTo>
                <a:lnTo>
                  <a:pt x="517372" y="204533"/>
                </a:lnTo>
                <a:lnTo>
                  <a:pt x="508965" y="211366"/>
                </a:lnTo>
                <a:lnTo>
                  <a:pt x="499694" y="217347"/>
                </a:lnTo>
                <a:lnTo>
                  <a:pt x="490054" y="223799"/>
                </a:lnTo>
                <a:lnTo>
                  <a:pt x="489927" y="223799"/>
                </a:lnTo>
                <a:lnTo>
                  <a:pt x="479691" y="229412"/>
                </a:lnTo>
                <a:lnTo>
                  <a:pt x="468947" y="235267"/>
                </a:lnTo>
                <a:lnTo>
                  <a:pt x="457733" y="240398"/>
                </a:lnTo>
                <a:lnTo>
                  <a:pt x="446048" y="245680"/>
                </a:lnTo>
                <a:lnTo>
                  <a:pt x="434617" y="250170"/>
                </a:lnTo>
                <a:lnTo>
                  <a:pt x="421701" y="254879"/>
                </a:lnTo>
                <a:lnTo>
                  <a:pt x="410589" y="258576"/>
                </a:lnTo>
                <a:lnTo>
                  <a:pt x="408089" y="259422"/>
                </a:lnTo>
                <a:lnTo>
                  <a:pt x="404926" y="260400"/>
                </a:lnTo>
                <a:lnTo>
                  <a:pt x="404799" y="260273"/>
                </a:lnTo>
                <a:lnTo>
                  <a:pt x="401637" y="261251"/>
                </a:lnTo>
                <a:lnTo>
                  <a:pt x="391261" y="264172"/>
                </a:lnTo>
                <a:lnTo>
                  <a:pt x="391388" y="264541"/>
                </a:lnTo>
                <a:lnTo>
                  <a:pt x="380898" y="267106"/>
                </a:lnTo>
                <a:lnTo>
                  <a:pt x="368159" y="270286"/>
                </a:lnTo>
                <a:lnTo>
                  <a:pt x="357340" y="272607"/>
                </a:lnTo>
                <a:lnTo>
                  <a:pt x="352475" y="273570"/>
                </a:lnTo>
                <a:lnTo>
                  <a:pt x="339477" y="276108"/>
                </a:lnTo>
                <a:lnTo>
                  <a:pt x="328782" y="277838"/>
                </a:lnTo>
                <a:lnTo>
                  <a:pt x="323088" y="278688"/>
                </a:lnTo>
                <a:lnTo>
                  <a:pt x="309905" y="280659"/>
                </a:lnTo>
                <a:lnTo>
                  <a:pt x="299333" y="281900"/>
                </a:lnTo>
                <a:lnTo>
                  <a:pt x="279428" y="283908"/>
                </a:lnTo>
                <a:lnTo>
                  <a:pt x="268880" y="284636"/>
                </a:lnTo>
                <a:lnTo>
                  <a:pt x="248484" y="285718"/>
                </a:lnTo>
                <a:lnTo>
                  <a:pt x="237932" y="285946"/>
                </a:lnTo>
                <a:lnTo>
                  <a:pt x="217194" y="286073"/>
                </a:lnTo>
                <a:lnTo>
                  <a:pt x="206932" y="285903"/>
                </a:lnTo>
                <a:lnTo>
                  <a:pt x="184878" y="285097"/>
                </a:lnTo>
                <a:lnTo>
                  <a:pt x="174012" y="284384"/>
                </a:lnTo>
                <a:lnTo>
                  <a:pt x="155162" y="282824"/>
                </a:lnTo>
                <a:lnTo>
                  <a:pt x="144591" y="281622"/>
                </a:lnTo>
                <a:lnTo>
                  <a:pt x="124693" y="279004"/>
                </a:lnTo>
                <a:lnTo>
                  <a:pt x="114053" y="277300"/>
                </a:lnTo>
                <a:lnTo>
                  <a:pt x="94961" y="273895"/>
                </a:lnTo>
                <a:lnTo>
                  <a:pt x="84272" y="271590"/>
                </a:lnTo>
                <a:lnTo>
                  <a:pt x="66242" y="267431"/>
                </a:lnTo>
                <a:lnTo>
                  <a:pt x="55466" y="264518"/>
                </a:lnTo>
                <a:lnTo>
                  <a:pt x="38758" y="259613"/>
                </a:lnTo>
                <a:lnTo>
                  <a:pt x="27842" y="255967"/>
                </a:lnTo>
                <a:lnTo>
                  <a:pt x="12689" y="250577"/>
                </a:lnTo>
                <a:lnTo>
                  <a:pt x="1494" y="246017"/>
                </a:lnTo>
                <a:lnTo>
                  <a:pt x="0" y="245389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130544" y="5978401"/>
            <a:ext cx="32080" cy="75857"/>
          </a:xfrm>
          <a:custGeom>
            <a:avLst/>
            <a:gdLst/>
            <a:ahLst/>
            <a:cxnLst/>
            <a:rect l="l" t="t" r="r" b="b"/>
            <a:pathLst>
              <a:path w="32080" h="75857">
                <a:moveTo>
                  <a:pt x="0" y="0"/>
                </a:moveTo>
                <a:lnTo>
                  <a:pt x="6337" y="6705"/>
                </a:lnTo>
                <a:lnTo>
                  <a:pt x="6464" y="6946"/>
                </a:lnTo>
                <a:lnTo>
                  <a:pt x="11823" y="14516"/>
                </a:lnTo>
                <a:lnTo>
                  <a:pt x="16827" y="21463"/>
                </a:lnTo>
                <a:lnTo>
                  <a:pt x="16954" y="21704"/>
                </a:lnTo>
                <a:lnTo>
                  <a:pt x="20980" y="29387"/>
                </a:lnTo>
                <a:lnTo>
                  <a:pt x="24638" y="36703"/>
                </a:lnTo>
                <a:lnTo>
                  <a:pt x="24879" y="36957"/>
                </a:lnTo>
                <a:lnTo>
                  <a:pt x="27317" y="44640"/>
                </a:lnTo>
                <a:lnTo>
                  <a:pt x="29756" y="52082"/>
                </a:lnTo>
                <a:lnTo>
                  <a:pt x="29883" y="52438"/>
                </a:lnTo>
                <a:lnTo>
                  <a:pt x="30975" y="60248"/>
                </a:lnTo>
                <a:lnTo>
                  <a:pt x="32080" y="67805"/>
                </a:lnTo>
                <a:lnTo>
                  <a:pt x="32080" y="68173"/>
                </a:lnTo>
                <a:lnTo>
                  <a:pt x="31826" y="7585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387538" y="6125979"/>
            <a:ext cx="204774" cy="57937"/>
          </a:xfrm>
          <a:custGeom>
            <a:avLst/>
            <a:gdLst/>
            <a:ahLst/>
            <a:cxnLst/>
            <a:rect l="l" t="t" r="r" b="b"/>
            <a:pathLst>
              <a:path w="204774" h="57937">
                <a:moveTo>
                  <a:pt x="9512" y="39027"/>
                </a:moveTo>
                <a:lnTo>
                  <a:pt x="0" y="29756"/>
                </a:lnTo>
                <a:lnTo>
                  <a:pt x="204774" y="0"/>
                </a:lnTo>
                <a:lnTo>
                  <a:pt x="204774" y="57937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397053" y="6165007"/>
            <a:ext cx="195262" cy="192582"/>
          </a:xfrm>
          <a:custGeom>
            <a:avLst/>
            <a:gdLst/>
            <a:ahLst/>
            <a:cxnLst/>
            <a:rect l="l" t="t" r="r" b="b"/>
            <a:pathLst>
              <a:path w="195262" h="192582">
                <a:moveTo>
                  <a:pt x="195262" y="134645"/>
                </a:moveTo>
                <a:lnTo>
                  <a:pt x="195262" y="192582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130548" y="5978405"/>
            <a:ext cx="11823" cy="130251"/>
          </a:xfrm>
          <a:custGeom>
            <a:avLst/>
            <a:gdLst/>
            <a:ahLst/>
            <a:cxnLst/>
            <a:rect l="l" t="t" r="r" b="b"/>
            <a:pathLst>
              <a:path w="11823" h="130251">
                <a:moveTo>
                  <a:pt x="11823" y="130251"/>
                </a:moveTo>
                <a:lnTo>
                  <a:pt x="0" y="115735"/>
                </a:ln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162376" y="6169892"/>
            <a:ext cx="0" cy="114"/>
          </a:xfrm>
          <a:custGeom>
            <a:avLst/>
            <a:gdLst/>
            <a:ahLst/>
            <a:cxnLst/>
            <a:rect l="l" t="t" r="r" b="b"/>
            <a:pathLst>
              <a:path h="114">
                <a:moveTo>
                  <a:pt x="0" y="114"/>
                </a:moveTo>
                <a:lnTo>
                  <a:pt x="0" y="0"/>
                </a:lnTo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242984" y="6368440"/>
            <a:ext cx="1134550" cy="318121"/>
          </a:xfrm>
          <a:custGeom>
            <a:avLst/>
            <a:gdLst/>
            <a:ahLst/>
            <a:cxnLst/>
            <a:rect l="l" t="t" r="r" b="b"/>
            <a:pathLst>
              <a:path w="1134550" h="318121">
                <a:moveTo>
                  <a:pt x="632" y="0"/>
                </a:moveTo>
                <a:lnTo>
                  <a:pt x="0" y="12940"/>
                </a:lnTo>
                <a:lnTo>
                  <a:pt x="419" y="24408"/>
                </a:lnTo>
                <a:lnTo>
                  <a:pt x="632" y="27927"/>
                </a:lnTo>
                <a:lnTo>
                  <a:pt x="1107" y="42275"/>
                </a:lnTo>
                <a:lnTo>
                  <a:pt x="3682" y="64759"/>
                </a:lnTo>
                <a:lnTo>
                  <a:pt x="7754" y="81203"/>
                </a:lnTo>
                <a:lnTo>
                  <a:pt x="16839" y="102231"/>
                </a:lnTo>
                <a:lnTo>
                  <a:pt x="25808" y="119022"/>
                </a:lnTo>
                <a:lnTo>
                  <a:pt x="38495" y="136754"/>
                </a:lnTo>
                <a:lnTo>
                  <a:pt x="53874" y="155020"/>
                </a:lnTo>
                <a:lnTo>
                  <a:pt x="68836" y="169800"/>
                </a:lnTo>
                <a:lnTo>
                  <a:pt x="91485" y="188791"/>
                </a:lnTo>
                <a:lnTo>
                  <a:pt x="108205" y="201080"/>
                </a:lnTo>
                <a:lnTo>
                  <a:pt x="124673" y="211493"/>
                </a:lnTo>
                <a:lnTo>
                  <a:pt x="137872" y="219670"/>
                </a:lnTo>
                <a:lnTo>
                  <a:pt x="156003" y="229921"/>
                </a:lnTo>
                <a:lnTo>
                  <a:pt x="178331" y="240639"/>
                </a:lnTo>
                <a:lnTo>
                  <a:pt x="192624" y="247303"/>
                </a:lnTo>
                <a:lnTo>
                  <a:pt x="211984" y="255670"/>
                </a:lnTo>
                <a:lnTo>
                  <a:pt x="236013" y="264429"/>
                </a:lnTo>
                <a:lnTo>
                  <a:pt x="254501" y="270941"/>
                </a:lnTo>
                <a:lnTo>
                  <a:pt x="274889" y="277582"/>
                </a:lnTo>
                <a:lnTo>
                  <a:pt x="297691" y="283725"/>
                </a:lnTo>
                <a:lnTo>
                  <a:pt x="322598" y="290153"/>
                </a:lnTo>
                <a:lnTo>
                  <a:pt x="343737" y="295205"/>
                </a:lnTo>
                <a:lnTo>
                  <a:pt x="365787" y="299416"/>
                </a:lnTo>
                <a:lnTo>
                  <a:pt x="395569" y="304633"/>
                </a:lnTo>
                <a:lnTo>
                  <a:pt x="417283" y="308058"/>
                </a:lnTo>
                <a:lnTo>
                  <a:pt x="438881" y="310538"/>
                </a:lnTo>
                <a:lnTo>
                  <a:pt x="454729" y="312123"/>
                </a:lnTo>
                <a:lnTo>
                  <a:pt x="455800" y="312229"/>
                </a:lnTo>
                <a:lnTo>
                  <a:pt x="472011" y="313840"/>
                </a:lnTo>
                <a:lnTo>
                  <a:pt x="494071" y="315743"/>
                </a:lnTo>
                <a:lnTo>
                  <a:pt x="515428" y="316749"/>
                </a:lnTo>
                <a:lnTo>
                  <a:pt x="534223" y="317347"/>
                </a:lnTo>
                <a:lnTo>
                  <a:pt x="562663" y="318054"/>
                </a:lnTo>
                <a:lnTo>
                  <a:pt x="572661" y="318121"/>
                </a:lnTo>
                <a:lnTo>
                  <a:pt x="582437" y="317981"/>
                </a:lnTo>
                <a:lnTo>
                  <a:pt x="609107" y="317032"/>
                </a:lnTo>
                <a:lnTo>
                  <a:pt x="629504" y="316193"/>
                </a:lnTo>
                <a:lnTo>
                  <a:pt x="651606" y="314990"/>
                </a:lnTo>
                <a:lnTo>
                  <a:pt x="672949" y="312961"/>
                </a:lnTo>
                <a:lnTo>
                  <a:pt x="691436" y="310896"/>
                </a:lnTo>
                <a:lnTo>
                  <a:pt x="719477" y="307644"/>
                </a:lnTo>
                <a:lnTo>
                  <a:pt x="739062" y="304723"/>
                </a:lnTo>
                <a:lnTo>
                  <a:pt x="766609" y="299649"/>
                </a:lnTo>
                <a:lnTo>
                  <a:pt x="782967" y="296540"/>
                </a:lnTo>
                <a:lnTo>
                  <a:pt x="804199" y="292159"/>
                </a:lnTo>
                <a:lnTo>
                  <a:pt x="826111" y="286576"/>
                </a:lnTo>
                <a:lnTo>
                  <a:pt x="854421" y="278815"/>
                </a:lnTo>
                <a:lnTo>
                  <a:pt x="874911" y="272718"/>
                </a:lnTo>
                <a:lnTo>
                  <a:pt x="897396" y="264731"/>
                </a:lnTo>
                <a:lnTo>
                  <a:pt x="920253" y="256204"/>
                </a:lnTo>
                <a:lnTo>
                  <a:pt x="939794" y="248281"/>
                </a:lnTo>
                <a:lnTo>
                  <a:pt x="963117" y="237053"/>
                </a:lnTo>
                <a:lnTo>
                  <a:pt x="965489" y="235877"/>
                </a:lnTo>
                <a:lnTo>
                  <a:pt x="979419" y="228992"/>
                </a:lnTo>
                <a:lnTo>
                  <a:pt x="989200" y="223949"/>
                </a:lnTo>
                <a:lnTo>
                  <a:pt x="997693" y="219085"/>
                </a:lnTo>
                <a:lnTo>
                  <a:pt x="1007760" y="212739"/>
                </a:lnTo>
                <a:lnTo>
                  <a:pt x="1017699" y="206247"/>
                </a:lnTo>
                <a:lnTo>
                  <a:pt x="1030420" y="197880"/>
                </a:lnTo>
                <a:lnTo>
                  <a:pt x="1039168" y="191771"/>
                </a:lnTo>
                <a:lnTo>
                  <a:pt x="1047059" y="185506"/>
                </a:lnTo>
                <a:lnTo>
                  <a:pt x="1057209" y="176668"/>
                </a:lnTo>
                <a:lnTo>
                  <a:pt x="1072220" y="163282"/>
                </a:lnTo>
                <a:lnTo>
                  <a:pt x="1079674" y="156008"/>
                </a:lnTo>
                <a:lnTo>
                  <a:pt x="1086673" y="147902"/>
                </a:lnTo>
                <a:lnTo>
                  <a:pt x="1094890" y="137452"/>
                </a:lnTo>
                <a:lnTo>
                  <a:pt x="1103776" y="125903"/>
                </a:lnTo>
                <a:lnTo>
                  <a:pt x="1109520" y="117356"/>
                </a:lnTo>
                <a:lnTo>
                  <a:pt x="1114957" y="107049"/>
                </a:lnTo>
                <a:lnTo>
                  <a:pt x="1118435" y="99771"/>
                </a:lnTo>
                <a:lnTo>
                  <a:pt x="1124426" y="86820"/>
                </a:lnTo>
                <a:lnTo>
                  <a:pt x="1127902" y="77079"/>
                </a:lnTo>
                <a:lnTo>
                  <a:pt x="1130554" y="64668"/>
                </a:lnTo>
                <a:lnTo>
                  <a:pt x="1133580" y="46355"/>
                </a:lnTo>
                <a:lnTo>
                  <a:pt x="1134550" y="35953"/>
                </a:lnTo>
                <a:lnTo>
                  <a:pt x="1134366" y="24980"/>
                </a:lnTo>
                <a:lnTo>
                  <a:pt x="1133561" y="13055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243262" y="6176106"/>
            <a:ext cx="1133397" cy="482510"/>
          </a:xfrm>
          <a:custGeom>
            <a:avLst/>
            <a:gdLst/>
            <a:ahLst/>
            <a:cxnLst/>
            <a:rect l="l" t="t" r="r" b="b"/>
            <a:pathLst>
              <a:path w="1133397" h="482510">
                <a:moveTo>
                  <a:pt x="1133283" y="205384"/>
                </a:moveTo>
                <a:lnTo>
                  <a:pt x="1133397" y="214896"/>
                </a:lnTo>
                <a:lnTo>
                  <a:pt x="1133397" y="215874"/>
                </a:lnTo>
                <a:lnTo>
                  <a:pt x="1130959" y="225145"/>
                </a:lnTo>
                <a:lnTo>
                  <a:pt x="1127526" y="239068"/>
                </a:lnTo>
                <a:lnTo>
                  <a:pt x="1124722" y="248734"/>
                </a:lnTo>
                <a:lnTo>
                  <a:pt x="1120032" y="260118"/>
                </a:lnTo>
                <a:lnTo>
                  <a:pt x="1111814" y="277143"/>
                </a:lnTo>
                <a:lnTo>
                  <a:pt x="1106578" y="285972"/>
                </a:lnTo>
                <a:lnTo>
                  <a:pt x="1099616" y="295428"/>
                </a:lnTo>
                <a:lnTo>
                  <a:pt x="1094624" y="301853"/>
                </a:lnTo>
                <a:lnTo>
                  <a:pt x="1085418" y="313443"/>
                </a:lnTo>
                <a:lnTo>
                  <a:pt x="1078536" y="321227"/>
                </a:lnTo>
                <a:lnTo>
                  <a:pt x="1070791" y="328667"/>
                </a:lnTo>
                <a:lnTo>
                  <a:pt x="1060829" y="337591"/>
                </a:lnTo>
                <a:lnTo>
                  <a:pt x="1049414" y="347659"/>
                </a:lnTo>
                <a:lnTo>
                  <a:pt x="1041180" y="354437"/>
                </a:lnTo>
                <a:lnTo>
                  <a:pt x="1033011" y="360340"/>
                </a:lnTo>
                <a:lnTo>
                  <a:pt x="1021790" y="367784"/>
                </a:lnTo>
                <a:lnTo>
                  <a:pt x="1004399" y="379121"/>
                </a:lnTo>
                <a:lnTo>
                  <a:pt x="995046" y="384899"/>
                </a:lnTo>
                <a:lnTo>
                  <a:pt x="986487" y="389648"/>
                </a:lnTo>
                <a:lnTo>
                  <a:pt x="975860" y="395032"/>
                </a:lnTo>
                <a:lnTo>
                  <a:pt x="965211" y="400291"/>
                </a:lnTo>
                <a:lnTo>
                  <a:pt x="951069" y="407254"/>
                </a:lnTo>
                <a:lnTo>
                  <a:pt x="940811" y="412098"/>
                </a:lnTo>
                <a:lnTo>
                  <a:pt x="931867" y="415943"/>
                </a:lnTo>
                <a:lnTo>
                  <a:pt x="921666" y="419910"/>
                </a:lnTo>
                <a:lnTo>
                  <a:pt x="907638" y="425122"/>
                </a:lnTo>
                <a:lnTo>
                  <a:pt x="905203" y="426021"/>
                </a:lnTo>
                <a:lnTo>
                  <a:pt x="890235" y="431593"/>
                </a:lnTo>
                <a:lnTo>
                  <a:pt x="879298" y="435514"/>
                </a:lnTo>
                <a:lnTo>
                  <a:pt x="870031" y="438557"/>
                </a:lnTo>
                <a:lnTo>
                  <a:pt x="860074" y="441490"/>
                </a:lnTo>
                <a:lnTo>
                  <a:pt x="847064" y="445085"/>
                </a:lnTo>
                <a:lnTo>
                  <a:pt x="838732" y="447357"/>
                </a:lnTo>
                <a:lnTo>
                  <a:pt x="823159" y="451620"/>
                </a:lnTo>
                <a:lnTo>
                  <a:pt x="802092" y="456964"/>
                </a:lnTo>
                <a:lnTo>
                  <a:pt x="780003" y="461463"/>
                </a:lnTo>
                <a:lnTo>
                  <a:pt x="766900" y="463956"/>
                </a:lnTo>
                <a:lnTo>
                  <a:pt x="750949" y="466938"/>
                </a:lnTo>
                <a:lnTo>
                  <a:pt x="729311" y="470646"/>
                </a:lnTo>
                <a:lnTo>
                  <a:pt x="707675" y="473414"/>
                </a:lnTo>
                <a:lnTo>
                  <a:pt x="691727" y="475220"/>
                </a:lnTo>
                <a:lnTo>
                  <a:pt x="675008" y="477099"/>
                </a:lnTo>
                <a:lnTo>
                  <a:pt x="652992" y="479264"/>
                </a:lnTo>
                <a:lnTo>
                  <a:pt x="631581" y="480491"/>
                </a:lnTo>
                <a:lnTo>
                  <a:pt x="616187" y="481135"/>
                </a:lnTo>
                <a:lnTo>
                  <a:pt x="596705" y="481910"/>
                </a:lnTo>
                <a:lnTo>
                  <a:pt x="574548" y="482510"/>
                </a:lnTo>
                <a:lnTo>
                  <a:pt x="564771" y="482491"/>
                </a:lnTo>
                <a:lnTo>
                  <a:pt x="538093" y="481876"/>
                </a:lnTo>
                <a:lnTo>
                  <a:pt x="517689" y="481244"/>
                </a:lnTo>
                <a:lnTo>
                  <a:pt x="495593" y="480263"/>
                </a:lnTo>
                <a:lnTo>
                  <a:pt x="474269" y="478487"/>
                </a:lnTo>
                <a:lnTo>
                  <a:pt x="458978" y="476977"/>
                </a:lnTo>
                <a:lnTo>
                  <a:pt x="455522" y="476631"/>
                </a:lnTo>
                <a:lnTo>
                  <a:pt x="439376" y="475024"/>
                </a:lnTo>
                <a:lnTo>
                  <a:pt x="427396" y="473755"/>
                </a:lnTo>
                <a:lnTo>
                  <a:pt x="417542" y="472543"/>
                </a:lnTo>
                <a:lnTo>
                  <a:pt x="407777" y="471108"/>
                </a:lnTo>
                <a:lnTo>
                  <a:pt x="396061" y="469171"/>
                </a:lnTo>
                <a:lnTo>
                  <a:pt x="380358" y="466452"/>
                </a:lnTo>
                <a:lnTo>
                  <a:pt x="363393" y="463439"/>
                </a:lnTo>
                <a:lnTo>
                  <a:pt x="351683" y="461273"/>
                </a:lnTo>
                <a:lnTo>
                  <a:pt x="342020" y="459297"/>
                </a:lnTo>
                <a:lnTo>
                  <a:pt x="332257" y="457038"/>
                </a:lnTo>
                <a:lnTo>
                  <a:pt x="320247" y="454025"/>
                </a:lnTo>
                <a:lnTo>
                  <a:pt x="306729" y="450532"/>
                </a:lnTo>
                <a:lnTo>
                  <a:pt x="291240" y="446529"/>
                </a:lnTo>
                <a:lnTo>
                  <a:pt x="279952" y="443515"/>
                </a:lnTo>
                <a:lnTo>
                  <a:pt x="270557" y="440774"/>
                </a:lnTo>
                <a:lnTo>
                  <a:pt x="260748" y="437590"/>
                </a:lnTo>
                <a:lnTo>
                  <a:pt x="248219" y="433250"/>
                </a:lnTo>
                <a:lnTo>
                  <a:pt x="239152" y="430047"/>
                </a:lnTo>
                <a:lnTo>
                  <a:pt x="224246" y="424741"/>
                </a:lnTo>
                <a:lnTo>
                  <a:pt x="213557" y="420788"/>
                </a:lnTo>
                <a:lnTo>
                  <a:pt x="204545" y="417133"/>
                </a:lnTo>
                <a:lnTo>
                  <a:pt x="194666" y="412718"/>
                </a:lnTo>
                <a:lnTo>
                  <a:pt x="181379" y="406488"/>
                </a:lnTo>
                <a:lnTo>
                  <a:pt x="178052" y="404914"/>
                </a:lnTo>
                <a:lnTo>
                  <a:pt x="163934" y="398296"/>
                </a:lnTo>
                <a:lnTo>
                  <a:pt x="145411" y="388732"/>
                </a:lnTo>
                <a:lnTo>
                  <a:pt x="124395" y="375894"/>
                </a:lnTo>
                <a:lnTo>
                  <a:pt x="111462" y="367762"/>
                </a:lnTo>
                <a:lnTo>
                  <a:pt x="94478" y="355818"/>
                </a:lnTo>
                <a:lnTo>
                  <a:pt x="84303" y="347470"/>
                </a:lnTo>
                <a:lnTo>
                  <a:pt x="68060" y="333767"/>
                </a:lnTo>
                <a:lnTo>
                  <a:pt x="53166" y="318928"/>
                </a:lnTo>
                <a:lnTo>
                  <a:pt x="44016" y="308076"/>
                </a:lnTo>
                <a:lnTo>
                  <a:pt x="34697" y="296789"/>
                </a:lnTo>
                <a:lnTo>
                  <a:pt x="22846" y="278576"/>
                </a:lnTo>
                <a:lnTo>
                  <a:pt x="12153" y="257891"/>
                </a:lnTo>
                <a:lnTo>
                  <a:pt x="5043" y="236202"/>
                </a:lnTo>
                <a:lnTo>
                  <a:pt x="1065" y="218073"/>
                </a:lnTo>
                <a:lnTo>
                  <a:pt x="0" y="207863"/>
                </a:lnTo>
                <a:lnTo>
                  <a:pt x="247" y="194768"/>
                </a:lnTo>
                <a:lnTo>
                  <a:pt x="1242" y="178265"/>
                </a:lnTo>
                <a:lnTo>
                  <a:pt x="6833" y="155498"/>
                </a:lnTo>
                <a:lnTo>
                  <a:pt x="12320" y="139435"/>
                </a:lnTo>
                <a:lnTo>
                  <a:pt x="22765" y="119472"/>
                </a:lnTo>
                <a:lnTo>
                  <a:pt x="33747" y="102183"/>
                </a:lnTo>
                <a:lnTo>
                  <a:pt x="47252" y="85502"/>
                </a:lnTo>
                <a:lnTo>
                  <a:pt x="65014" y="66825"/>
                </a:lnTo>
                <a:lnTo>
                  <a:pt x="80602" y="52937"/>
                </a:lnTo>
                <a:lnTo>
                  <a:pt x="92121" y="44075"/>
                </a:lnTo>
                <a:lnTo>
                  <a:pt x="105536" y="34087"/>
                </a:lnTo>
                <a:lnTo>
                  <a:pt x="122721" y="22818"/>
                </a:lnTo>
                <a:lnTo>
                  <a:pt x="133423" y="16483"/>
                </a:lnTo>
                <a:lnTo>
                  <a:pt x="141222" y="11836"/>
                </a:lnTo>
                <a:lnTo>
                  <a:pt x="152392" y="5383"/>
                </a:lnTo>
                <a:lnTo>
                  <a:pt x="163480" y="617"/>
                </a:lnTo>
                <a:lnTo>
                  <a:pt x="165009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322117" y="6203058"/>
            <a:ext cx="976158" cy="416145"/>
          </a:xfrm>
          <a:custGeom>
            <a:avLst/>
            <a:gdLst/>
            <a:ahLst/>
            <a:cxnLst/>
            <a:rect l="l" t="t" r="r" b="b"/>
            <a:pathLst>
              <a:path w="976158" h="416145">
                <a:moveTo>
                  <a:pt x="832452" y="0"/>
                </a:moveTo>
                <a:lnTo>
                  <a:pt x="845724" y="6039"/>
                </a:lnTo>
                <a:lnTo>
                  <a:pt x="864654" y="16827"/>
                </a:lnTo>
                <a:lnTo>
                  <a:pt x="883943" y="29342"/>
                </a:lnTo>
                <a:lnTo>
                  <a:pt x="900732" y="41650"/>
                </a:lnTo>
                <a:lnTo>
                  <a:pt x="911608" y="51108"/>
                </a:lnTo>
                <a:lnTo>
                  <a:pt x="923790" y="62006"/>
                </a:lnTo>
                <a:lnTo>
                  <a:pt x="938263" y="77926"/>
                </a:lnTo>
                <a:lnTo>
                  <a:pt x="952923" y="97498"/>
                </a:lnTo>
                <a:lnTo>
                  <a:pt x="963509" y="117679"/>
                </a:lnTo>
                <a:lnTo>
                  <a:pt x="970486" y="134856"/>
                </a:lnTo>
                <a:lnTo>
                  <a:pt x="974985" y="158583"/>
                </a:lnTo>
                <a:lnTo>
                  <a:pt x="976158" y="172611"/>
                </a:lnTo>
                <a:lnTo>
                  <a:pt x="975623" y="182961"/>
                </a:lnTo>
                <a:lnTo>
                  <a:pt x="973194" y="196240"/>
                </a:lnTo>
                <a:lnTo>
                  <a:pt x="970205" y="209854"/>
                </a:lnTo>
                <a:lnTo>
                  <a:pt x="960707" y="231874"/>
                </a:lnTo>
                <a:lnTo>
                  <a:pt x="953414" y="245548"/>
                </a:lnTo>
                <a:lnTo>
                  <a:pt x="940058" y="263562"/>
                </a:lnTo>
                <a:lnTo>
                  <a:pt x="926267" y="279374"/>
                </a:lnTo>
                <a:lnTo>
                  <a:pt x="910683" y="293838"/>
                </a:lnTo>
                <a:lnTo>
                  <a:pt x="901363" y="301371"/>
                </a:lnTo>
                <a:lnTo>
                  <a:pt x="889479" y="310736"/>
                </a:lnTo>
                <a:lnTo>
                  <a:pt x="872322" y="322415"/>
                </a:lnTo>
                <a:lnTo>
                  <a:pt x="860370" y="329406"/>
                </a:lnTo>
                <a:lnTo>
                  <a:pt x="843683" y="338839"/>
                </a:lnTo>
                <a:lnTo>
                  <a:pt x="825371" y="347840"/>
                </a:lnTo>
                <a:lnTo>
                  <a:pt x="814670" y="352695"/>
                </a:lnTo>
                <a:lnTo>
                  <a:pt x="803915" y="357720"/>
                </a:lnTo>
                <a:lnTo>
                  <a:pt x="799153" y="359918"/>
                </a:lnTo>
                <a:lnTo>
                  <a:pt x="798912" y="359435"/>
                </a:lnTo>
                <a:lnTo>
                  <a:pt x="793908" y="361251"/>
                </a:lnTo>
                <a:lnTo>
                  <a:pt x="779734" y="366592"/>
                </a:lnTo>
                <a:lnTo>
                  <a:pt x="770018" y="370476"/>
                </a:lnTo>
                <a:lnTo>
                  <a:pt x="760805" y="373970"/>
                </a:lnTo>
                <a:lnTo>
                  <a:pt x="748140" y="378146"/>
                </a:lnTo>
                <a:lnTo>
                  <a:pt x="743540" y="379552"/>
                </a:lnTo>
                <a:lnTo>
                  <a:pt x="728298" y="384197"/>
                </a:lnTo>
                <a:lnTo>
                  <a:pt x="717212" y="387446"/>
                </a:lnTo>
                <a:lnTo>
                  <a:pt x="707797" y="389935"/>
                </a:lnTo>
                <a:lnTo>
                  <a:pt x="697566" y="392301"/>
                </a:lnTo>
                <a:lnTo>
                  <a:pt x="684036" y="395180"/>
                </a:lnTo>
                <a:lnTo>
                  <a:pt x="677068" y="396633"/>
                </a:lnTo>
                <a:lnTo>
                  <a:pt x="661396" y="399947"/>
                </a:lnTo>
                <a:lnTo>
                  <a:pt x="649900" y="402256"/>
                </a:lnTo>
                <a:lnTo>
                  <a:pt x="640259" y="403956"/>
                </a:lnTo>
                <a:lnTo>
                  <a:pt x="630150" y="405440"/>
                </a:lnTo>
                <a:lnTo>
                  <a:pt x="617254" y="407101"/>
                </a:lnTo>
                <a:lnTo>
                  <a:pt x="606329" y="408457"/>
                </a:lnTo>
                <a:lnTo>
                  <a:pt x="590314" y="410467"/>
                </a:lnTo>
                <a:lnTo>
                  <a:pt x="578504" y="411850"/>
                </a:lnTo>
                <a:lnTo>
                  <a:pt x="568693" y="412797"/>
                </a:lnTo>
                <a:lnTo>
                  <a:pt x="558675" y="413502"/>
                </a:lnTo>
                <a:lnTo>
                  <a:pt x="546243" y="414157"/>
                </a:lnTo>
                <a:lnTo>
                  <a:pt x="532656" y="414794"/>
                </a:lnTo>
                <a:lnTo>
                  <a:pt x="516529" y="415522"/>
                </a:lnTo>
                <a:lnTo>
                  <a:pt x="504628" y="415968"/>
                </a:lnTo>
                <a:lnTo>
                  <a:pt x="494776" y="416145"/>
                </a:lnTo>
                <a:lnTo>
                  <a:pt x="484794" y="416069"/>
                </a:lnTo>
                <a:lnTo>
                  <a:pt x="472503" y="415754"/>
                </a:lnTo>
                <a:lnTo>
                  <a:pt x="458018" y="415290"/>
                </a:lnTo>
                <a:lnTo>
                  <a:pt x="441875" y="414798"/>
                </a:lnTo>
                <a:lnTo>
                  <a:pt x="429982" y="414345"/>
                </a:lnTo>
                <a:lnTo>
                  <a:pt x="420136" y="413775"/>
                </a:lnTo>
                <a:lnTo>
                  <a:pt x="410139" y="412933"/>
                </a:lnTo>
                <a:lnTo>
                  <a:pt x="397788" y="411665"/>
                </a:lnTo>
                <a:lnTo>
                  <a:pt x="384117" y="410171"/>
                </a:lnTo>
                <a:lnTo>
                  <a:pt x="368140" y="408416"/>
                </a:lnTo>
                <a:lnTo>
                  <a:pt x="356433" y="407036"/>
                </a:lnTo>
                <a:lnTo>
                  <a:pt x="346713" y="405682"/>
                </a:lnTo>
                <a:lnTo>
                  <a:pt x="336698" y="404008"/>
                </a:lnTo>
                <a:lnTo>
                  <a:pt x="324105" y="401666"/>
                </a:lnTo>
                <a:lnTo>
                  <a:pt x="312514" y="399440"/>
                </a:lnTo>
                <a:lnTo>
                  <a:pt x="296846" y="396434"/>
                </a:lnTo>
                <a:lnTo>
                  <a:pt x="275983" y="391975"/>
                </a:lnTo>
                <a:lnTo>
                  <a:pt x="252764" y="385654"/>
                </a:lnTo>
                <a:lnTo>
                  <a:pt x="229937" y="379053"/>
                </a:lnTo>
                <a:lnTo>
                  <a:pt x="209893" y="372673"/>
                </a:lnTo>
                <a:lnTo>
                  <a:pt x="185672" y="363284"/>
                </a:lnTo>
                <a:lnTo>
                  <a:pt x="168948" y="356558"/>
                </a:lnTo>
                <a:lnTo>
                  <a:pt x="149958" y="348095"/>
                </a:lnTo>
                <a:lnTo>
                  <a:pt x="128847" y="336867"/>
                </a:lnTo>
                <a:lnTo>
                  <a:pt x="115438" y="329558"/>
                </a:lnTo>
                <a:lnTo>
                  <a:pt x="97766" y="318676"/>
                </a:lnTo>
                <a:lnTo>
                  <a:pt x="86950" y="310819"/>
                </a:lnTo>
                <a:lnTo>
                  <a:pt x="70729" y="298644"/>
                </a:lnTo>
                <a:lnTo>
                  <a:pt x="55015" y="284563"/>
                </a:lnTo>
                <a:lnTo>
                  <a:pt x="46030" y="275031"/>
                </a:lnTo>
                <a:lnTo>
                  <a:pt x="36189" y="264375"/>
                </a:lnTo>
                <a:lnTo>
                  <a:pt x="23360" y="246373"/>
                </a:lnTo>
                <a:lnTo>
                  <a:pt x="12739" y="227816"/>
                </a:lnTo>
                <a:lnTo>
                  <a:pt x="4862" y="205674"/>
                </a:lnTo>
                <a:lnTo>
                  <a:pt x="1082" y="190065"/>
                </a:lnTo>
                <a:lnTo>
                  <a:pt x="0" y="179736"/>
                </a:lnTo>
                <a:lnTo>
                  <a:pt x="285" y="166243"/>
                </a:lnTo>
                <a:lnTo>
                  <a:pt x="1281" y="152403"/>
                </a:lnTo>
                <a:lnTo>
                  <a:pt x="7727" y="129159"/>
                </a:lnTo>
                <a:lnTo>
                  <a:pt x="12751" y="115961"/>
                </a:lnTo>
                <a:lnTo>
                  <a:pt x="24433" y="95977"/>
                </a:lnTo>
                <a:lnTo>
                  <a:pt x="34823" y="81060"/>
                </a:lnTo>
                <a:lnTo>
                  <a:pt x="49409" y="64886"/>
                </a:lnTo>
                <a:lnTo>
                  <a:pt x="66829" y="48517"/>
                </a:lnTo>
                <a:lnTo>
                  <a:pt x="83221" y="35729"/>
                </a:lnTo>
                <a:lnTo>
                  <a:pt x="95535" y="27076"/>
                </a:lnTo>
                <a:lnTo>
                  <a:pt x="106768" y="19362"/>
                </a:lnTo>
                <a:lnTo>
                  <a:pt x="115862" y="14375"/>
                </a:lnTo>
                <a:lnTo>
                  <a:pt x="124084" y="1049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327774" y="6251481"/>
            <a:ext cx="156959" cy="158305"/>
          </a:xfrm>
          <a:custGeom>
            <a:avLst/>
            <a:gdLst/>
            <a:ahLst/>
            <a:cxnLst/>
            <a:rect l="l" t="t" r="r" b="b"/>
            <a:pathLst>
              <a:path w="156959" h="158305">
                <a:moveTo>
                  <a:pt x="0" y="158305"/>
                </a:moveTo>
                <a:lnTo>
                  <a:pt x="241" y="148183"/>
                </a:lnTo>
                <a:lnTo>
                  <a:pt x="609" y="146227"/>
                </a:lnTo>
                <a:lnTo>
                  <a:pt x="4394" y="136842"/>
                </a:lnTo>
                <a:lnTo>
                  <a:pt x="9685" y="123594"/>
                </a:lnTo>
                <a:lnTo>
                  <a:pt x="14177" y="114426"/>
                </a:lnTo>
                <a:lnTo>
                  <a:pt x="21101" y="103549"/>
                </a:lnTo>
                <a:lnTo>
                  <a:pt x="31250" y="88973"/>
                </a:lnTo>
                <a:lnTo>
                  <a:pt x="37737" y="81025"/>
                </a:lnTo>
                <a:lnTo>
                  <a:pt x="45887" y="72826"/>
                </a:lnTo>
                <a:lnTo>
                  <a:pt x="52324" y="66713"/>
                </a:lnTo>
                <a:lnTo>
                  <a:pt x="63222" y="56490"/>
                </a:lnTo>
                <a:lnTo>
                  <a:pt x="71168" y="49702"/>
                </a:lnTo>
                <a:lnTo>
                  <a:pt x="79656" y="43472"/>
                </a:lnTo>
                <a:lnTo>
                  <a:pt x="91719" y="35242"/>
                </a:lnTo>
                <a:lnTo>
                  <a:pt x="104299" y="26901"/>
                </a:lnTo>
                <a:lnTo>
                  <a:pt x="113386" y="21414"/>
                </a:lnTo>
                <a:lnTo>
                  <a:pt x="121997" y="16763"/>
                </a:lnTo>
                <a:lnTo>
                  <a:pt x="133149" y="10930"/>
                </a:lnTo>
                <a:lnTo>
                  <a:pt x="140373" y="7073"/>
                </a:lnTo>
                <a:lnTo>
                  <a:pt x="148183" y="2920"/>
                </a:lnTo>
                <a:lnTo>
                  <a:pt x="148551" y="2679"/>
                </a:lnTo>
                <a:lnTo>
                  <a:pt x="156959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493888" y="6098406"/>
            <a:ext cx="199656" cy="41960"/>
          </a:xfrm>
          <a:custGeom>
            <a:avLst/>
            <a:gdLst/>
            <a:ahLst/>
            <a:cxnLst/>
            <a:rect l="l" t="t" r="r" b="b"/>
            <a:pathLst>
              <a:path w="199656" h="41960">
                <a:moveTo>
                  <a:pt x="0" y="41960"/>
                </a:moveTo>
                <a:lnTo>
                  <a:pt x="4876" y="39649"/>
                </a:lnTo>
                <a:lnTo>
                  <a:pt x="5003" y="39522"/>
                </a:lnTo>
                <a:lnTo>
                  <a:pt x="10248" y="38061"/>
                </a:lnTo>
                <a:lnTo>
                  <a:pt x="25682" y="33562"/>
                </a:lnTo>
                <a:lnTo>
                  <a:pt x="36952" y="30190"/>
                </a:lnTo>
                <a:lnTo>
                  <a:pt x="46352" y="27429"/>
                </a:lnTo>
                <a:lnTo>
                  <a:pt x="56173" y="24764"/>
                </a:lnTo>
                <a:lnTo>
                  <a:pt x="68708" y="21680"/>
                </a:lnTo>
                <a:lnTo>
                  <a:pt x="79641" y="19151"/>
                </a:lnTo>
                <a:lnTo>
                  <a:pt x="95345" y="15572"/>
                </a:lnTo>
                <a:lnTo>
                  <a:pt x="106991" y="13057"/>
                </a:lnTo>
                <a:lnTo>
                  <a:pt x="116669" y="11171"/>
                </a:lnTo>
                <a:lnTo>
                  <a:pt x="126467" y="9478"/>
                </a:lnTo>
                <a:lnTo>
                  <a:pt x="138475" y="7543"/>
                </a:lnTo>
                <a:lnTo>
                  <a:pt x="153555" y="5130"/>
                </a:lnTo>
                <a:lnTo>
                  <a:pt x="168146" y="2893"/>
                </a:lnTo>
                <a:lnTo>
                  <a:pt x="178175" y="1608"/>
                </a:lnTo>
                <a:lnTo>
                  <a:pt x="189229" y="686"/>
                </a:lnTo>
                <a:lnTo>
                  <a:pt x="199656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540471" y="6446004"/>
            <a:ext cx="177342" cy="111848"/>
          </a:xfrm>
          <a:custGeom>
            <a:avLst/>
            <a:gdLst/>
            <a:ahLst/>
            <a:cxnLst/>
            <a:rect l="l" t="t" r="r" b="b"/>
            <a:pathLst>
              <a:path w="177342" h="111848">
                <a:moveTo>
                  <a:pt x="177342" y="111848"/>
                </a:moveTo>
                <a:lnTo>
                  <a:pt x="164029" y="109965"/>
                </a:lnTo>
                <a:lnTo>
                  <a:pt x="153793" y="107688"/>
                </a:lnTo>
                <a:lnTo>
                  <a:pt x="146113" y="105625"/>
                </a:lnTo>
                <a:lnTo>
                  <a:pt x="131831" y="101750"/>
                </a:lnTo>
                <a:lnTo>
                  <a:pt x="122064" y="98909"/>
                </a:lnTo>
                <a:lnTo>
                  <a:pt x="111867" y="95315"/>
                </a:lnTo>
                <a:lnTo>
                  <a:pt x="101117" y="91109"/>
                </a:lnTo>
                <a:lnTo>
                  <a:pt x="87699" y="85761"/>
                </a:lnTo>
                <a:lnTo>
                  <a:pt x="78532" y="81544"/>
                </a:lnTo>
                <a:lnTo>
                  <a:pt x="67934" y="75643"/>
                </a:lnTo>
                <a:lnTo>
                  <a:pt x="62699" y="72580"/>
                </a:lnTo>
                <a:lnTo>
                  <a:pt x="50691" y="65383"/>
                </a:lnTo>
                <a:lnTo>
                  <a:pt x="42444" y="59452"/>
                </a:lnTo>
                <a:lnTo>
                  <a:pt x="32321" y="50622"/>
                </a:lnTo>
                <a:lnTo>
                  <a:pt x="22378" y="41325"/>
                </a:lnTo>
                <a:lnTo>
                  <a:pt x="15709" y="33008"/>
                </a:lnTo>
                <a:lnTo>
                  <a:pt x="11226" y="26111"/>
                </a:lnTo>
                <a:lnTo>
                  <a:pt x="4608" y="14813"/>
                </a:lnTo>
                <a:lnTo>
                  <a:pt x="944" y="3779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542797" y="6389907"/>
            <a:ext cx="152336" cy="106349"/>
          </a:xfrm>
          <a:custGeom>
            <a:avLst/>
            <a:gdLst/>
            <a:ahLst/>
            <a:cxnLst/>
            <a:rect l="l" t="t" r="r" b="b"/>
            <a:pathLst>
              <a:path w="152336" h="106349">
                <a:moveTo>
                  <a:pt x="0" y="0"/>
                </a:moveTo>
                <a:lnTo>
                  <a:pt x="3549" y="12579"/>
                </a:lnTo>
                <a:lnTo>
                  <a:pt x="9038" y="22920"/>
                </a:lnTo>
                <a:lnTo>
                  <a:pt x="18521" y="36988"/>
                </a:lnTo>
                <a:lnTo>
                  <a:pt x="25953" y="44794"/>
                </a:lnTo>
                <a:lnTo>
                  <a:pt x="31953" y="50253"/>
                </a:lnTo>
                <a:lnTo>
                  <a:pt x="42457" y="59374"/>
                </a:lnTo>
                <a:lnTo>
                  <a:pt x="50747" y="65261"/>
                </a:lnTo>
                <a:lnTo>
                  <a:pt x="62077" y="72085"/>
                </a:lnTo>
                <a:lnTo>
                  <a:pt x="74554" y="79224"/>
                </a:lnTo>
                <a:lnTo>
                  <a:pt x="83579" y="83706"/>
                </a:lnTo>
                <a:lnTo>
                  <a:pt x="94903" y="88379"/>
                </a:lnTo>
                <a:lnTo>
                  <a:pt x="100253" y="90500"/>
                </a:lnTo>
                <a:lnTo>
                  <a:pt x="113842" y="95619"/>
                </a:lnTo>
                <a:lnTo>
                  <a:pt x="123389" y="98621"/>
                </a:lnTo>
                <a:lnTo>
                  <a:pt x="133759" y="101522"/>
                </a:lnTo>
                <a:lnTo>
                  <a:pt x="144767" y="104775"/>
                </a:lnTo>
                <a:lnTo>
                  <a:pt x="148424" y="105867"/>
                </a:lnTo>
                <a:lnTo>
                  <a:pt x="152336" y="106349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584870" y="6397101"/>
            <a:ext cx="120014" cy="79400"/>
          </a:xfrm>
          <a:custGeom>
            <a:avLst/>
            <a:gdLst/>
            <a:ahLst/>
            <a:cxnLst/>
            <a:rect l="l" t="t" r="r" b="b"/>
            <a:pathLst>
              <a:path w="120014" h="79400">
                <a:moveTo>
                  <a:pt x="120014" y="79400"/>
                </a:moveTo>
                <a:lnTo>
                  <a:pt x="116484" y="79159"/>
                </a:lnTo>
                <a:lnTo>
                  <a:pt x="116230" y="79032"/>
                </a:lnTo>
                <a:lnTo>
                  <a:pt x="113068" y="77939"/>
                </a:lnTo>
                <a:lnTo>
                  <a:pt x="99332" y="73609"/>
                </a:lnTo>
                <a:lnTo>
                  <a:pt x="89912" y="70618"/>
                </a:lnTo>
                <a:lnTo>
                  <a:pt x="79154" y="66413"/>
                </a:lnTo>
                <a:lnTo>
                  <a:pt x="72580" y="63538"/>
                </a:lnTo>
                <a:lnTo>
                  <a:pt x="59714" y="57756"/>
                </a:lnTo>
                <a:lnTo>
                  <a:pt x="50839" y="52942"/>
                </a:lnTo>
                <a:lnTo>
                  <a:pt x="39281" y="45250"/>
                </a:lnTo>
                <a:lnTo>
                  <a:pt x="28251" y="37315"/>
                </a:lnTo>
                <a:lnTo>
                  <a:pt x="20504" y="30077"/>
                </a:lnTo>
                <a:lnTo>
                  <a:pt x="14757" y="23660"/>
                </a:lnTo>
                <a:lnTo>
                  <a:pt x="6548" y="13496"/>
                </a:lnTo>
                <a:lnTo>
                  <a:pt x="1252" y="2995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744160" y="6591513"/>
            <a:ext cx="126720" cy="24155"/>
          </a:xfrm>
          <a:custGeom>
            <a:avLst/>
            <a:gdLst/>
            <a:ahLst/>
            <a:cxnLst/>
            <a:rect l="l" t="t" r="r" b="b"/>
            <a:pathLst>
              <a:path w="126720" h="24155">
                <a:moveTo>
                  <a:pt x="126720" y="0"/>
                </a:moveTo>
                <a:lnTo>
                  <a:pt x="122567" y="5359"/>
                </a:lnTo>
                <a:lnTo>
                  <a:pt x="121716" y="6223"/>
                </a:lnTo>
                <a:lnTo>
                  <a:pt x="116103" y="9880"/>
                </a:lnTo>
                <a:lnTo>
                  <a:pt x="108915" y="14630"/>
                </a:lnTo>
                <a:lnTo>
                  <a:pt x="108064" y="14757"/>
                </a:lnTo>
                <a:lnTo>
                  <a:pt x="99885" y="17678"/>
                </a:lnTo>
                <a:lnTo>
                  <a:pt x="90246" y="20980"/>
                </a:lnTo>
                <a:lnTo>
                  <a:pt x="89649" y="20980"/>
                </a:lnTo>
                <a:lnTo>
                  <a:pt x="79641" y="22440"/>
                </a:lnTo>
                <a:lnTo>
                  <a:pt x="68783" y="24155"/>
                </a:lnTo>
                <a:lnTo>
                  <a:pt x="68300" y="24155"/>
                </a:lnTo>
                <a:lnTo>
                  <a:pt x="57327" y="24028"/>
                </a:lnTo>
                <a:lnTo>
                  <a:pt x="46469" y="23914"/>
                </a:lnTo>
                <a:lnTo>
                  <a:pt x="45974" y="23914"/>
                </a:lnTo>
                <a:lnTo>
                  <a:pt x="35242" y="21958"/>
                </a:lnTo>
                <a:lnTo>
                  <a:pt x="25361" y="20243"/>
                </a:lnTo>
                <a:lnTo>
                  <a:pt x="24879" y="20243"/>
                </a:lnTo>
                <a:lnTo>
                  <a:pt x="15481" y="16713"/>
                </a:lnTo>
                <a:lnTo>
                  <a:pt x="7683" y="13665"/>
                </a:lnTo>
                <a:lnTo>
                  <a:pt x="6946" y="13296"/>
                </a:lnTo>
                <a:lnTo>
                  <a:pt x="0" y="8534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778307" y="6471993"/>
            <a:ext cx="47929" cy="7315"/>
          </a:xfrm>
          <a:custGeom>
            <a:avLst/>
            <a:gdLst/>
            <a:ahLst/>
            <a:cxnLst/>
            <a:rect l="l" t="t" r="r" b="b"/>
            <a:pathLst>
              <a:path w="47929" h="7315">
                <a:moveTo>
                  <a:pt x="0" y="7315"/>
                </a:moveTo>
                <a:lnTo>
                  <a:pt x="2565" y="5245"/>
                </a:lnTo>
                <a:lnTo>
                  <a:pt x="2933" y="5118"/>
                </a:lnTo>
                <a:lnTo>
                  <a:pt x="5981" y="3784"/>
                </a:lnTo>
                <a:lnTo>
                  <a:pt x="9639" y="2070"/>
                </a:lnTo>
                <a:lnTo>
                  <a:pt x="10007" y="2070"/>
                </a:lnTo>
                <a:lnTo>
                  <a:pt x="13906" y="1219"/>
                </a:lnTo>
                <a:lnTo>
                  <a:pt x="18415" y="368"/>
                </a:lnTo>
                <a:lnTo>
                  <a:pt x="18669" y="368"/>
                </a:lnTo>
                <a:lnTo>
                  <a:pt x="23177" y="114"/>
                </a:lnTo>
                <a:lnTo>
                  <a:pt x="27813" y="0"/>
                </a:lnTo>
                <a:lnTo>
                  <a:pt x="32562" y="723"/>
                </a:lnTo>
                <a:lnTo>
                  <a:pt x="36830" y="1219"/>
                </a:lnTo>
                <a:lnTo>
                  <a:pt x="37084" y="1333"/>
                </a:lnTo>
                <a:lnTo>
                  <a:pt x="41097" y="2679"/>
                </a:lnTo>
                <a:lnTo>
                  <a:pt x="44513" y="3898"/>
                </a:lnTo>
                <a:lnTo>
                  <a:pt x="44881" y="4025"/>
                </a:lnTo>
                <a:lnTo>
                  <a:pt x="47929" y="5969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777579" y="6491503"/>
            <a:ext cx="52565" cy="9512"/>
          </a:xfrm>
          <a:custGeom>
            <a:avLst/>
            <a:gdLst/>
            <a:ahLst/>
            <a:cxnLst/>
            <a:rect l="l" t="t" r="r" b="b"/>
            <a:pathLst>
              <a:path w="52565" h="9512">
                <a:moveTo>
                  <a:pt x="52565" y="0"/>
                </a:moveTo>
                <a:lnTo>
                  <a:pt x="50736" y="2197"/>
                </a:lnTo>
                <a:lnTo>
                  <a:pt x="50368" y="2565"/>
                </a:lnTo>
                <a:lnTo>
                  <a:pt x="47815" y="4025"/>
                </a:lnTo>
                <a:lnTo>
                  <a:pt x="44640" y="5981"/>
                </a:lnTo>
                <a:lnTo>
                  <a:pt x="44272" y="6096"/>
                </a:lnTo>
                <a:lnTo>
                  <a:pt x="40728" y="7200"/>
                </a:lnTo>
                <a:lnTo>
                  <a:pt x="36588" y="8420"/>
                </a:lnTo>
                <a:lnTo>
                  <a:pt x="36334" y="8420"/>
                </a:lnTo>
                <a:lnTo>
                  <a:pt x="31953" y="9029"/>
                </a:lnTo>
                <a:lnTo>
                  <a:pt x="27432" y="9512"/>
                </a:lnTo>
                <a:lnTo>
                  <a:pt x="27203" y="9512"/>
                </a:lnTo>
                <a:lnTo>
                  <a:pt x="22555" y="9271"/>
                </a:lnTo>
                <a:lnTo>
                  <a:pt x="18046" y="9029"/>
                </a:lnTo>
                <a:lnTo>
                  <a:pt x="17805" y="9029"/>
                </a:lnTo>
                <a:lnTo>
                  <a:pt x="13411" y="7924"/>
                </a:lnTo>
                <a:lnTo>
                  <a:pt x="9512" y="7073"/>
                </a:lnTo>
                <a:lnTo>
                  <a:pt x="9271" y="7073"/>
                </a:lnTo>
                <a:lnTo>
                  <a:pt x="5727" y="5359"/>
                </a:lnTo>
                <a:lnTo>
                  <a:pt x="2806" y="3898"/>
                </a:lnTo>
                <a:lnTo>
                  <a:pt x="2438" y="3657"/>
                </a:lnTo>
                <a:lnTo>
                  <a:pt x="0" y="1473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817581" y="6532243"/>
            <a:ext cx="8420" cy="3898"/>
          </a:xfrm>
          <a:custGeom>
            <a:avLst/>
            <a:gdLst/>
            <a:ahLst/>
            <a:cxnLst/>
            <a:rect l="l" t="t" r="r" b="b"/>
            <a:pathLst>
              <a:path w="8420" h="3898">
                <a:moveTo>
                  <a:pt x="0" y="3898"/>
                </a:moveTo>
                <a:lnTo>
                  <a:pt x="368" y="3898"/>
                </a:lnTo>
                <a:lnTo>
                  <a:pt x="736" y="3657"/>
                </a:lnTo>
                <a:lnTo>
                  <a:pt x="4267" y="2197"/>
                </a:lnTo>
                <a:lnTo>
                  <a:pt x="7810" y="596"/>
                </a:lnTo>
                <a:lnTo>
                  <a:pt x="8166" y="482"/>
                </a:lnTo>
                <a:lnTo>
                  <a:pt x="8293" y="355"/>
                </a:lnTo>
                <a:lnTo>
                  <a:pt x="842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912593" y="6396125"/>
            <a:ext cx="163068" cy="102819"/>
          </a:xfrm>
          <a:custGeom>
            <a:avLst/>
            <a:gdLst/>
            <a:ahLst/>
            <a:cxnLst/>
            <a:rect l="l" t="t" r="r" b="b"/>
            <a:pathLst>
              <a:path w="163067" h="102819">
                <a:moveTo>
                  <a:pt x="0" y="102819"/>
                </a:moveTo>
                <a:lnTo>
                  <a:pt x="4267" y="102450"/>
                </a:lnTo>
                <a:lnTo>
                  <a:pt x="4508" y="102450"/>
                </a:lnTo>
                <a:lnTo>
                  <a:pt x="8775" y="101231"/>
                </a:lnTo>
                <a:lnTo>
                  <a:pt x="23030" y="97523"/>
                </a:lnTo>
                <a:lnTo>
                  <a:pt x="32829" y="95030"/>
                </a:lnTo>
                <a:lnTo>
                  <a:pt x="42965" y="91987"/>
                </a:lnTo>
                <a:lnTo>
                  <a:pt x="54635" y="87934"/>
                </a:lnTo>
                <a:lnTo>
                  <a:pt x="68281" y="83003"/>
                </a:lnTo>
                <a:lnTo>
                  <a:pt x="77585" y="79134"/>
                </a:lnTo>
                <a:lnTo>
                  <a:pt x="88216" y="73748"/>
                </a:lnTo>
                <a:lnTo>
                  <a:pt x="94284" y="70497"/>
                </a:lnTo>
                <a:lnTo>
                  <a:pt x="106732" y="63754"/>
                </a:lnTo>
                <a:lnTo>
                  <a:pt x="115215" y="58277"/>
                </a:lnTo>
                <a:lnTo>
                  <a:pt x="126042" y="49758"/>
                </a:lnTo>
                <a:lnTo>
                  <a:pt x="136950" y="40629"/>
                </a:lnTo>
                <a:lnTo>
                  <a:pt x="144110" y="32889"/>
                </a:lnTo>
                <a:lnTo>
                  <a:pt x="149644" y="25615"/>
                </a:lnTo>
                <a:lnTo>
                  <a:pt x="157100" y="14782"/>
                </a:lnTo>
                <a:lnTo>
                  <a:pt x="161601" y="4259"/>
                </a:lnTo>
                <a:lnTo>
                  <a:pt x="163068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880266" y="6452232"/>
            <a:ext cx="197586" cy="109397"/>
          </a:xfrm>
          <a:custGeom>
            <a:avLst/>
            <a:gdLst/>
            <a:ahLst/>
            <a:cxnLst/>
            <a:rect l="l" t="t" r="r" b="b"/>
            <a:pathLst>
              <a:path w="197586" h="109397">
                <a:moveTo>
                  <a:pt x="197586" y="0"/>
                </a:moveTo>
                <a:lnTo>
                  <a:pt x="192940" y="12275"/>
                </a:lnTo>
                <a:lnTo>
                  <a:pt x="186858" y="21967"/>
                </a:lnTo>
                <a:lnTo>
                  <a:pt x="175739" y="36384"/>
                </a:lnTo>
                <a:lnTo>
                  <a:pt x="168130" y="43644"/>
                </a:lnTo>
                <a:lnTo>
                  <a:pt x="160629" y="49758"/>
                </a:lnTo>
                <a:lnTo>
                  <a:pt x="149590" y="58498"/>
                </a:lnTo>
                <a:lnTo>
                  <a:pt x="141140" y="64018"/>
                </a:lnTo>
                <a:lnTo>
                  <a:pt x="129031" y="70594"/>
                </a:lnTo>
                <a:lnTo>
                  <a:pt x="115459" y="77757"/>
                </a:lnTo>
                <a:lnTo>
                  <a:pt x="106290" y="81959"/>
                </a:lnTo>
                <a:lnTo>
                  <a:pt x="95266" y="86116"/>
                </a:lnTo>
                <a:lnTo>
                  <a:pt x="88188" y="88658"/>
                </a:lnTo>
                <a:lnTo>
                  <a:pt x="74230" y="93587"/>
                </a:lnTo>
                <a:lnTo>
                  <a:pt x="64465" y="96614"/>
                </a:lnTo>
                <a:lnTo>
                  <a:pt x="54002" y="99264"/>
                </a:lnTo>
                <a:lnTo>
                  <a:pt x="42075" y="102082"/>
                </a:lnTo>
                <a:lnTo>
                  <a:pt x="27987" y="105331"/>
                </a:lnTo>
                <a:lnTo>
                  <a:pt x="18169" y="107147"/>
                </a:lnTo>
                <a:lnTo>
                  <a:pt x="6157" y="108684"/>
                </a:lnTo>
                <a:lnTo>
                  <a:pt x="0" y="109397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904782" y="6414054"/>
            <a:ext cx="120992" cy="64769"/>
          </a:xfrm>
          <a:custGeom>
            <a:avLst/>
            <a:gdLst/>
            <a:ahLst/>
            <a:cxnLst/>
            <a:rect l="l" t="t" r="r" b="b"/>
            <a:pathLst>
              <a:path w="120992" h="64770">
                <a:moveTo>
                  <a:pt x="120992" y="0"/>
                </a:moveTo>
                <a:lnTo>
                  <a:pt x="112703" y="10478"/>
                </a:lnTo>
                <a:lnTo>
                  <a:pt x="104774" y="17866"/>
                </a:lnTo>
                <a:lnTo>
                  <a:pt x="99161" y="22326"/>
                </a:lnTo>
                <a:lnTo>
                  <a:pt x="88142" y="30692"/>
                </a:lnTo>
                <a:lnTo>
                  <a:pt x="79432" y="35975"/>
                </a:lnTo>
                <a:lnTo>
                  <a:pt x="68186" y="41706"/>
                </a:lnTo>
                <a:lnTo>
                  <a:pt x="55402" y="47984"/>
                </a:lnTo>
                <a:lnTo>
                  <a:pt x="46157" y="51742"/>
                </a:lnTo>
                <a:lnTo>
                  <a:pt x="34382" y="55736"/>
                </a:lnTo>
                <a:lnTo>
                  <a:pt x="29641" y="57327"/>
                </a:lnTo>
                <a:lnTo>
                  <a:pt x="16967" y="61449"/>
                </a:lnTo>
                <a:lnTo>
                  <a:pt x="6445" y="63693"/>
                </a:lnTo>
                <a:lnTo>
                  <a:pt x="0" y="64769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930646" y="6139270"/>
            <a:ext cx="138912" cy="29883"/>
          </a:xfrm>
          <a:custGeom>
            <a:avLst/>
            <a:gdLst/>
            <a:ahLst/>
            <a:cxnLst/>
            <a:rect l="l" t="t" r="r" b="b"/>
            <a:pathLst>
              <a:path w="138912" h="29883">
                <a:moveTo>
                  <a:pt x="138912" y="29883"/>
                </a:moveTo>
                <a:lnTo>
                  <a:pt x="124639" y="24980"/>
                </a:lnTo>
                <a:lnTo>
                  <a:pt x="114673" y="21830"/>
                </a:lnTo>
                <a:lnTo>
                  <a:pt x="104743" y="19189"/>
                </a:lnTo>
                <a:lnTo>
                  <a:pt x="90576" y="15815"/>
                </a:lnTo>
                <a:lnTo>
                  <a:pt x="73603" y="11967"/>
                </a:lnTo>
                <a:lnTo>
                  <a:pt x="62215" y="9564"/>
                </a:lnTo>
                <a:lnTo>
                  <a:pt x="52655" y="7753"/>
                </a:lnTo>
                <a:lnTo>
                  <a:pt x="42584" y="6013"/>
                </a:lnTo>
                <a:lnTo>
                  <a:pt x="29666" y="3825"/>
                </a:lnTo>
                <a:lnTo>
                  <a:pt x="19507" y="2070"/>
                </a:lnTo>
                <a:lnTo>
                  <a:pt x="9880" y="482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930643" y="6098777"/>
            <a:ext cx="185750" cy="38290"/>
          </a:xfrm>
          <a:custGeom>
            <a:avLst/>
            <a:gdLst/>
            <a:ahLst/>
            <a:cxnLst/>
            <a:rect l="l" t="t" r="r" b="b"/>
            <a:pathLst>
              <a:path w="185750" h="38290">
                <a:moveTo>
                  <a:pt x="0" y="0"/>
                </a:moveTo>
                <a:lnTo>
                  <a:pt x="13146" y="781"/>
                </a:lnTo>
                <a:lnTo>
                  <a:pt x="24091" y="2167"/>
                </a:lnTo>
                <a:lnTo>
                  <a:pt x="29146" y="2933"/>
                </a:lnTo>
                <a:lnTo>
                  <a:pt x="45105" y="5343"/>
                </a:lnTo>
                <a:lnTo>
                  <a:pt x="56931" y="7108"/>
                </a:lnTo>
                <a:lnTo>
                  <a:pt x="66683" y="8643"/>
                </a:lnTo>
                <a:lnTo>
                  <a:pt x="76421" y="10366"/>
                </a:lnTo>
                <a:lnTo>
                  <a:pt x="88203" y="12692"/>
                </a:lnTo>
                <a:lnTo>
                  <a:pt x="103797" y="15976"/>
                </a:lnTo>
                <a:lnTo>
                  <a:pt x="119460" y="19481"/>
                </a:lnTo>
                <a:lnTo>
                  <a:pt x="130891" y="22242"/>
                </a:lnTo>
                <a:lnTo>
                  <a:pt x="140358" y="24751"/>
                </a:lnTo>
                <a:lnTo>
                  <a:pt x="150128" y="27503"/>
                </a:lnTo>
                <a:lnTo>
                  <a:pt x="162466" y="30988"/>
                </a:lnTo>
                <a:lnTo>
                  <a:pt x="173926" y="34150"/>
                </a:lnTo>
                <a:lnTo>
                  <a:pt x="179895" y="35737"/>
                </a:lnTo>
                <a:lnTo>
                  <a:pt x="180136" y="35852"/>
                </a:lnTo>
                <a:lnTo>
                  <a:pt x="185750" y="3829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123711" y="6246354"/>
            <a:ext cx="168554" cy="161607"/>
          </a:xfrm>
          <a:custGeom>
            <a:avLst/>
            <a:gdLst/>
            <a:ahLst/>
            <a:cxnLst/>
            <a:rect l="l" t="t" r="r" b="b"/>
            <a:pathLst>
              <a:path w="168554" h="161607">
                <a:moveTo>
                  <a:pt x="0" y="0"/>
                </a:moveTo>
                <a:lnTo>
                  <a:pt x="8902" y="2679"/>
                </a:lnTo>
                <a:lnTo>
                  <a:pt x="9271" y="2806"/>
                </a:lnTo>
                <a:lnTo>
                  <a:pt x="17564" y="7073"/>
                </a:lnTo>
                <a:lnTo>
                  <a:pt x="31276" y="13909"/>
                </a:lnTo>
                <a:lnTo>
                  <a:pt x="40927" y="18674"/>
                </a:lnTo>
                <a:lnTo>
                  <a:pt x="49502" y="23227"/>
                </a:lnTo>
                <a:lnTo>
                  <a:pt x="59986" y="29426"/>
                </a:lnTo>
                <a:lnTo>
                  <a:pt x="67932" y="34391"/>
                </a:lnTo>
                <a:lnTo>
                  <a:pt x="80599" y="42516"/>
                </a:lnTo>
                <a:lnTo>
                  <a:pt x="89254" y="48495"/>
                </a:lnTo>
                <a:lnTo>
                  <a:pt x="97348" y="54959"/>
                </a:lnTo>
                <a:lnTo>
                  <a:pt x="108333" y="64539"/>
                </a:lnTo>
                <a:lnTo>
                  <a:pt x="120203" y="75136"/>
                </a:lnTo>
                <a:lnTo>
                  <a:pt x="127490" y="82410"/>
                </a:lnTo>
                <a:lnTo>
                  <a:pt x="134687" y="91106"/>
                </a:lnTo>
                <a:lnTo>
                  <a:pt x="140741" y="99034"/>
                </a:lnTo>
                <a:lnTo>
                  <a:pt x="149120" y="110533"/>
                </a:lnTo>
                <a:lnTo>
                  <a:pt x="154350" y="119314"/>
                </a:lnTo>
                <a:lnTo>
                  <a:pt x="159752" y="130801"/>
                </a:lnTo>
                <a:lnTo>
                  <a:pt x="166310" y="146755"/>
                </a:lnTo>
                <a:lnTo>
                  <a:pt x="168243" y="158378"/>
                </a:lnTo>
                <a:lnTo>
                  <a:pt x="168554" y="161607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162376" y="6153417"/>
            <a:ext cx="215265" cy="228079"/>
          </a:xfrm>
          <a:custGeom>
            <a:avLst/>
            <a:gdLst/>
            <a:ahLst/>
            <a:cxnLst/>
            <a:rect l="l" t="t" r="r" b="b"/>
            <a:pathLst>
              <a:path w="215264" h="228079">
                <a:moveTo>
                  <a:pt x="0" y="0"/>
                </a:moveTo>
                <a:lnTo>
                  <a:pt x="3416" y="850"/>
                </a:lnTo>
                <a:lnTo>
                  <a:pt x="6705" y="2438"/>
                </a:lnTo>
                <a:lnTo>
                  <a:pt x="20934" y="8784"/>
                </a:lnTo>
                <a:lnTo>
                  <a:pt x="31175" y="13206"/>
                </a:lnTo>
                <a:lnTo>
                  <a:pt x="39923" y="17088"/>
                </a:lnTo>
                <a:lnTo>
                  <a:pt x="49670" y="21817"/>
                </a:lnTo>
                <a:lnTo>
                  <a:pt x="62909" y="28776"/>
                </a:lnTo>
                <a:lnTo>
                  <a:pt x="77840" y="36910"/>
                </a:lnTo>
                <a:lnTo>
                  <a:pt x="87318" y="42320"/>
                </a:lnTo>
                <a:lnTo>
                  <a:pt x="95641" y="47616"/>
                </a:lnTo>
                <a:lnTo>
                  <a:pt x="105744" y="54669"/>
                </a:lnTo>
                <a:lnTo>
                  <a:pt x="113677" y="60375"/>
                </a:lnTo>
                <a:lnTo>
                  <a:pt x="125914" y="69268"/>
                </a:lnTo>
                <a:lnTo>
                  <a:pt x="134279" y="75758"/>
                </a:lnTo>
                <a:lnTo>
                  <a:pt x="141931" y="82565"/>
                </a:lnTo>
                <a:lnTo>
                  <a:pt x="152030" y="92406"/>
                </a:lnTo>
                <a:lnTo>
                  <a:pt x="164445" y="104829"/>
                </a:lnTo>
                <a:lnTo>
                  <a:pt x="171369" y="112507"/>
                </a:lnTo>
                <a:lnTo>
                  <a:pt x="177967" y="121307"/>
                </a:lnTo>
                <a:lnTo>
                  <a:pt x="184531" y="130873"/>
                </a:lnTo>
                <a:lnTo>
                  <a:pt x="192525" y="142914"/>
                </a:lnTo>
                <a:lnTo>
                  <a:pt x="197547" y="151883"/>
                </a:lnTo>
                <a:lnTo>
                  <a:pt x="202221" y="162970"/>
                </a:lnTo>
                <a:lnTo>
                  <a:pt x="204533" y="169037"/>
                </a:lnTo>
                <a:lnTo>
                  <a:pt x="209036" y="182166"/>
                </a:lnTo>
                <a:lnTo>
                  <a:pt x="211186" y="191966"/>
                </a:lnTo>
                <a:lnTo>
                  <a:pt x="213108" y="204706"/>
                </a:lnTo>
                <a:lnTo>
                  <a:pt x="213677" y="208318"/>
                </a:lnTo>
                <a:lnTo>
                  <a:pt x="215265" y="217703"/>
                </a:lnTo>
                <a:lnTo>
                  <a:pt x="215265" y="218681"/>
                </a:lnTo>
                <a:lnTo>
                  <a:pt x="214172" y="228079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539868" y="6363446"/>
            <a:ext cx="2933" cy="82562"/>
          </a:xfrm>
          <a:custGeom>
            <a:avLst/>
            <a:gdLst/>
            <a:ahLst/>
            <a:cxnLst/>
            <a:rect l="l" t="t" r="r" b="b"/>
            <a:pathLst>
              <a:path w="2933" h="82562">
                <a:moveTo>
                  <a:pt x="609" y="82562"/>
                </a:moveTo>
                <a:lnTo>
                  <a:pt x="0" y="55854"/>
                </a:lnTo>
                <a:lnTo>
                  <a:pt x="2197" y="0"/>
                </a:lnTo>
                <a:lnTo>
                  <a:pt x="2933" y="26466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3542066" y="6326369"/>
            <a:ext cx="18656" cy="37071"/>
          </a:xfrm>
          <a:custGeom>
            <a:avLst/>
            <a:gdLst/>
            <a:ahLst/>
            <a:cxnLst/>
            <a:rect l="l" t="t" r="r" b="b"/>
            <a:pathLst>
              <a:path w="18656" h="37071">
                <a:moveTo>
                  <a:pt x="0" y="37071"/>
                </a:moveTo>
                <a:lnTo>
                  <a:pt x="9753" y="11099"/>
                </a:lnTo>
                <a:lnTo>
                  <a:pt x="18656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580607" y="6351487"/>
            <a:ext cx="5486" cy="45618"/>
          </a:xfrm>
          <a:custGeom>
            <a:avLst/>
            <a:gdLst/>
            <a:ahLst/>
            <a:cxnLst/>
            <a:rect l="l" t="t" r="r" b="b"/>
            <a:pathLst>
              <a:path w="5486" h="45618">
                <a:moveTo>
                  <a:pt x="4267" y="45618"/>
                </a:moveTo>
                <a:lnTo>
                  <a:pt x="0" y="20853"/>
                </a:lnTo>
                <a:lnTo>
                  <a:pt x="5486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592315" y="6310514"/>
            <a:ext cx="29273" cy="29997"/>
          </a:xfrm>
          <a:custGeom>
            <a:avLst/>
            <a:gdLst/>
            <a:ahLst/>
            <a:cxnLst/>
            <a:rect l="l" t="t" r="r" b="b"/>
            <a:pathLst>
              <a:path w="29273" h="29997">
                <a:moveTo>
                  <a:pt x="0" y="29997"/>
                </a:moveTo>
                <a:lnTo>
                  <a:pt x="11709" y="13906"/>
                </a:lnTo>
                <a:lnTo>
                  <a:pt x="29273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592315" y="6138909"/>
            <a:ext cx="101231" cy="18046"/>
          </a:xfrm>
          <a:custGeom>
            <a:avLst/>
            <a:gdLst/>
            <a:ahLst/>
            <a:cxnLst/>
            <a:rect l="l" t="t" r="r" b="b"/>
            <a:pathLst>
              <a:path w="101231" h="18046">
                <a:moveTo>
                  <a:pt x="0" y="18046"/>
                </a:moveTo>
                <a:lnTo>
                  <a:pt x="63550" y="4749"/>
                </a:lnTo>
                <a:lnTo>
                  <a:pt x="101231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646953" y="6198058"/>
            <a:ext cx="30124" cy="4508"/>
          </a:xfrm>
          <a:custGeom>
            <a:avLst/>
            <a:gdLst/>
            <a:ahLst/>
            <a:cxnLst/>
            <a:rect l="l" t="t" r="r" b="b"/>
            <a:pathLst>
              <a:path w="30124" h="4508">
                <a:moveTo>
                  <a:pt x="30124" y="0"/>
                </a:moveTo>
                <a:lnTo>
                  <a:pt x="9639" y="2565"/>
                </a:lnTo>
                <a:lnTo>
                  <a:pt x="0" y="4508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870887" y="6564193"/>
            <a:ext cx="4749" cy="27317"/>
          </a:xfrm>
          <a:custGeom>
            <a:avLst/>
            <a:gdLst/>
            <a:ahLst/>
            <a:cxnLst/>
            <a:rect l="l" t="t" r="r" b="b"/>
            <a:pathLst>
              <a:path w="4749" h="27317">
                <a:moveTo>
                  <a:pt x="4749" y="0"/>
                </a:moveTo>
                <a:lnTo>
                  <a:pt x="4013" y="16344"/>
                </a:lnTo>
                <a:lnTo>
                  <a:pt x="0" y="27317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3731472" y="6564199"/>
            <a:ext cx="12687" cy="35852"/>
          </a:xfrm>
          <a:custGeom>
            <a:avLst/>
            <a:gdLst/>
            <a:ahLst/>
            <a:cxnLst/>
            <a:rect l="l" t="t" r="r" b="b"/>
            <a:pathLst>
              <a:path w="12687" h="35852">
                <a:moveTo>
                  <a:pt x="12687" y="35852"/>
                </a:moveTo>
                <a:lnTo>
                  <a:pt x="3048" y="25730"/>
                </a:lnTo>
                <a:lnTo>
                  <a:pt x="0" y="14630"/>
                </a:lnTo>
                <a:lnTo>
                  <a:pt x="0" y="0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3741355" y="6541145"/>
            <a:ext cx="241" cy="241"/>
          </a:xfrm>
          <a:custGeom>
            <a:avLst/>
            <a:gdLst/>
            <a:ahLst/>
            <a:cxnLst/>
            <a:rect l="l" t="t" r="r" b="b"/>
            <a:pathLst>
              <a:path w="241" h="241">
                <a:moveTo>
                  <a:pt x="241" y="241"/>
                </a:move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3774659" y="6512478"/>
            <a:ext cx="114" cy="7200"/>
          </a:xfrm>
          <a:custGeom>
            <a:avLst/>
            <a:gdLst/>
            <a:ahLst/>
            <a:cxnLst/>
            <a:rect l="l" t="t" r="r" b="b"/>
            <a:pathLst>
              <a:path w="114" h="7200">
                <a:moveTo>
                  <a:pt x="114" y="7200"/>
                </a:move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3774530" y="6479303"/>
            <a:ext cx="3771" cy="6832"/>
          </a:xfrm>
          <a:custGeom>
            <a:avLst/>
            <a:gdLst/>
            <a:ahLst/>
            <a:cxnLst/>
            <a:rect l="l" t="t" r="r" b="b"/>
            <a:pathLst>
              <a:path w="3771" h="6832">
                <a:moveTo>
                  <a:pt x="0" y="6832"/>
                </a:moveTo>
                <a:lnTo>
                  <a:pt x="482" y="4521"/>
                </a:lnTo>
                <a:lnTo>
                  <a:pt x="3771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3826242" y="6477963"/>
            <a:ext cx="5613" cy="13538"/>
          </a:xfrm>
          <a:custGeom>
            <a:avLst/>
            <a:gdLst/>
            <a:ahLst/>
            <a:cxnLst/>
            <a:rect l="l" t="t" r="r" b="b"/>
            <a:pathLst>
              <a:path w="5613" h="13538">
                <a:moveTo>
                  <a:pt x="0" y="0"/>
                </a:moveTo>
                <a:lnTo>
                  <a:pt x="4267" y="4152"/>
                </a:lnTo>
                <a:lnTo>
                  <a:pt x="5613" y="8902"/>
                </a:lnTo>
                <a:lnTo>
                  <a:pt x="3898" y="13538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774528" y="6486136"/>
            <a:ext cx="3048" cy="17678"/>
          </a:xfrm>
          <a:custGeom>
            <a:avLst/>
            <a:gdLst/>
            <a:ahLst/>
            <a:cxnLst/>
            <a:rect l="l" t="t" r="r" b="b"/>
            <a:pathLst>
              <a:path w="3048" h="17678">
                <a:moveTo>
                  <a:pt x="3048" y="6832"/>
                </a:moveTo>
                <a:lnTo>
                  <a:pt x="241" y="2438"/>
                </a:lnTo>
                <a:lnTo>
                  <a:pt x="0" y="0"/>
                </a:lnTo>
                <a:lnTo>
                  <a:pt x="127" y="17678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831850" y="6486867"/>
            <a:ext cx="0" cy="17322"/>
          </a:xfrm>
          <a:custGeom>
            <a:avLst/>
            <a:gdLst/>
            <a:ahLst/>
            <a:cxnLst/>
            <a:rect l="l" t="t" r="r" b="b"/>
            <a:pathLst>
              <a:path h="17322">
                <a:moveTo>
                  <a:pt x="0" y="0"/>
                </a:moveTo>
                <a:lnTo>
                  <a:pt x="0" y="17322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075659" y="6369659"/>
            <a:ext cx="5359" cy="82575"/>
          </a:xfrm>
          <a:custGeom>
            <a:avLst/>
            <a:gdLst/>
            <a:ahLst/>
            <a:cxnLst/>
            <a:rect l="l" t="t" r="r" b="b"/>
            <a:pathLst>
              <a:path w="5359" h="82575">
                <a:moveTo>
                  <a:pt x="0" y="26466"/>
                </a:moveTo>
                <a:lnTo>
                  <a:pt x="3162" y="0"/>
                </a:lnTo>
                <a:lnTo>
                  <a:pt x="5359" y="55867"/>
                </a:lnTo>
                <a:lnTo>
                  <a:pt x="2197" y="82575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875271" y="6514188"/>
            <a:ext cx="114" cy="2197"/>
          </a:xfrm>
          <a:custGeom>
            <a:avLst/>
            <a:gdLst/>
            <a:ahLst/>
            <a:cxnLst/>
            <a:rect l="l" t="t" r="r" b="b"/>
            <a:pathLst>
              <a:path w="114" h="2197">
                <a:moveTo>
                  <a:pt x="0" y="2197"/>
                </a:moveTo>
                <a:lnTo>
                  <a:pt x="114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3875759" y="6514437"/>
            <a:ext cx="0" cy="2070"/>
          </a:xfrm>
          <a:custGeom>
            <a:avLst/>
            <a:gdLst/>
            <a:ahLst/>
            <a:cxnLst/>
            <a:rect l="l" t="t" r="r" b="b"/>
            <a:pathLst>
              <a:path h="2070">
                <a:moveTo>
                  <a:pt x="0" y="2070"/>
                </a:move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002116" y="6313069"/>
            <a:ext cx="36588" cy="100990"/>
          </a:xfrm>
          <a:custGeom>
            <a:avLst/>
            <a:gdLst/>
            <a:ahLst/>
            <a:cxnLst/>
            <a:rect l="l" t="t" r="r" b="b"/>
            <a:pathLst>
              <a:path w="36588" h="100990">
                <a:moveTo>
                  <a:pt x="0" y="0"/>
                </a:moveTo>
                <a:lnTo>
                  <a:pt x="7315" y="5003"/>
                </a:lnTo>
                <a:lnTo>
                  <a:pt x="27076" y="27813"/>
                </a:lnTo>
                <a:lnTo>
                  <a:pt x="36588" y="52082"/>
                </a:lnTo>
                <a:lnTo>
                  <a:pt x="35483" y="76962"/>
                </a:lnTo>
                <a:lnTo>
                  <a:pt x="23660" y="10099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946381" y="6198050"/>
            <a:ext cx="32435" cy="5981"/>
          </a:xfrm>
          <a:custGeom>
            <a:avLst/>
            <a:gdLst/>
            <a:ahLst/>
            <a:cxnLst/>
            <a:rect l="l" t="t" r="r" b="b"/>
            <a:pathLst>
              <a:path w="32435" h="5981">
                <a:moveTo>
                  <a:pt x="32435" y="5981"/>
                </a:moveTo>
                <a:lnTo>
                  <a:pt x="3047" y="254"/>
                </a:lnTo>
                <a:lnTo>
                  <a:pt x="0" y="0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034071" y="6301362"/>
            <a:ext cx="44754" cy="68300"/>
          </a:xfrm>
          <a:custGeom>
            <a:avLst/>
            <a:gdLst/>
            <a:ahLst/>
            <a:cxnLst/>
            <a:rect l="l" t="t" r="r" b="b"/>
            <a:pathLst>
              <a:path w="44754" h="68300">
                <a:moveTo>
                  <a:pt x="0" y="0"/>
                </a:moveTo>
                <a:lnTo>
                  <a:pt x="20002" y="17068"/>
                </a:lnTo>
                <a:lnTo>
                  <a:pt x="37439" y="42075"/>
                </a:lnTo>
                <a:lnTo>
                  <a:pt x="44754" y="6830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3161041" y="6451744"/>
            <a:ext cx="45986" cy="158788"/>
          </a:xfrm>
          <a:custGeom>
            <a:avLst/>
            <a:gdLst/>
            <a:ahLst/>
            <a:cxnLst/>
            <a:rect l="l" t="t" r="r" b="b"/>
            <a:pathLst>
              <a:path w="45986" h="158788">
                <a:moveTo>
                  <a:pt x="4152" y="0"/>
                </a:moveTo>
                <a:lnTo>
                  <a:pt x="3543" y="2679"/>
                </a:lnTo>
                <a:lnTo>
                  <a:pt x="3301" y="5359"/>
                </a:lnTo>
                <a:lnTo>
                  <a:pt x="1324" y="18672"/>
                </a:lnTo>
                <a:lnTo>
                  <a:pt x="164" y="29301"/>
                </a:lnTo>
                <a:lnTo>
                  <a:pt x="0" y="35737"/>
                </a:lnTo>
                <a:lnTo>
                  <a:pt x="86" y="49142"/>
                </a:lnTo>
                <a:lnTo>
                  <a:pt x="1295" y="59717"/>
                </a:lnTo>
                <a:lnTo>
                  <a:pt x="2565" y="67081"/>
                </a:lnTo>
                <a:lnTo>
                  <a:pt x="5038" y="80250"/>
                </a:lnTo>
                <a:lnTo>
                  <a:pt x="8168" y="90442"/>
                </a:lnTo>
                <a:lnTo>
                  <a:pt x="10617" y="97205"/>
                </a:lnTo>
                <a:lnTo>
                  <a:pt x="15438" y="109890"/>
                </a:lnTo>
                <a:lnTo>
                  <a:pt x="20086" y="119220"/>
                </a:lnTo>
                <a:lnTo>
                  <a:pt x="24396" y="126834"/>
                </a:lnTo>
                <a:lnTo>
                  <a:pt x="31328" y="138521"/>
                </a:lnTo>
                <a:lnTo>
                  <a:pt x="36997" y="146576"/>
                </a:lnTo>
                <a:lnTo>
                  <a:pt x="44030" y="156603"/>
                </a:lnTo>
                <a:lnTo>
                  <a:pt x="44894" y="157695"/>
                </a:lnTo>
                <a:lnTo>
                  <a:pt x="45986" y="158788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399961" y="6456136"/>
            <a:ext cx="59293" cy="169773"/>
          </a:xfrm>
          <a:custGeom>
            <a:avLst/>
            <a:gdLst/>
            <a:ahLst/>
            <a:cxnLst/>
            <a:rect l="l" t="t" r="r" b="b"/>
            <a:pathLst>
              <a:path w="59293" h="169773">
                <a:moveTo>
                  <a:pt x="0" y="169773"/>
                </a:moveTo>
                <a:lnTo>
                  <a:pt x="9348" y="159600"/>
                </a:lnTo>
                <a:lnTo>
                  <a:pt x="15663" y="151718"/>
                </a:lnTo>
                <a:lnTo>
                  <a:pt x="22440" y="142214"/>
                </a:lnTo>
                <a:lnTo>
                  <a:pt x="30135" y="130887"/>
                </a:lnTo>
                <a:lnTo>
                  <a:pt x="35206" y="121997"/>
                </a:lnTo>
                <a:lnTo>
                  <a:pt x="39636" y="113055"/>
                </a:lnTo>
                <a:lnTo>
                  <a:pt x="45570" y="100812"/>
                </a:lnTo>
                <a:lnTo>
                  <a:pt x="49255" y="91141"/>
                </a:lnTo>
                <a:lnTo>
                  <a:pt x="51955" y="82321"/>
                </a:lnTo>
                <a:lnTo>
                  <a:pt x="55544" y="69392"/>
                </a:lnTo>
                <a:lnTo>
                  <a:pt x="57287" y="58934"/>
                </a:lnTo>
                <a:lnTo>
                  <a:pt x="58178" y="51104"/>
                </a:lnTo>
                <a:lnTo>
                  <a:pt x="59293" y="37961"/>
                </a:lnTo>
                <a:lnTo>
                  <a:pt x="59032" y="27178"/>
                </a:lnTo>
                <a:lnTo>
                  <a:pt x="58661" y="20726"/>
                </a:lnTo>
                <a:lnTo>
                  <a:pt x="58051" y="10490"/>
                </a:lnTo>
                <a:lnTo>
                  <a:pt x="57937" y="9880"/>
                </a:lnTo>
                <a:lnTo>
                  <a:pt x="55244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160568" y="6169522"/>
            <a:ext cx="1294643" cy="576821"/>
          </a:xfrm>
          <a:custGeom>
            <a:avLst/>
            <a:gdLst/>
            <a:ahLst/>
            <a:cxnLst/>
            <a:rect l="l" t="t" r="r" b="b"/>
            <a:pathLst>
              <a:path w="1294643" h="576821">
                <a:moveTo>
                  <a:pt x="1294643" y="286613"/>
                </a:moveTo>
                <a:lnTo>
                  <a:pt x="1291610" y="300560"/>
                </a:lnTo>
                <a:lnTo>
                  <a:pt x="1288572" y="310323"/>
                </a:lnTo>
                <a:lnTo>
                  <a:pt x="1283533" y="321854"/>
                </a:lnTo>
                <a:lnTo>
                  <a:pt x="1275189" y="339217"/>
                </a:lnTo>
                <a:lnTo>
                  <a:pt x="1270112" y="348248"/>
                </a:lnTo>
                <a:lnTo>
                  <a:pt x="1263821" y="357322"/>
                </a:lnTo>
                <a:lnTo>
                  <a:pt x="1256835" y="366623"/>
                </a:lnTo>
                <a:lnTo>
                  <a:pt x="1247716" y="378522"/>
                </a:lnTo>
                <a:lnTo>
                  <a:pt x="1240923" y="386598"/>
                </a:lnTo>
                <a:lnTo>
                  <a:pt x="1233682" y="394000"/>
                </a:lnTo>
                <a:lnTo>
                  <a:pt x="1223215" y="403872"/>
                </a:lnTo>
                <a:lnTo>
                  <a:pt x="1210438" y="415674"/>
                </a:lnTo>
                <a:lnTo>
                  <a:pt x="1202264" y="422799"/>
                </a:lnTo>
                <a:lnTo>
                  <a:pt x="1184174" y="436164"/>
                </a:lnTo>
                <a:lnTo>
                  <a:pt x="1163974" y="450138"/>
                </a:lnTo>
                <a:lnTo>
                  <a:pt x="1154652" y="456316"/>
                </a:lnTo>
                <a:lnTo>
                  <a:pt x="1136409" y="466849"/>
                </a:lnTo>
                <a:lnTo>
                  <a:pt x="1122914" y="474065"/>
                </a:lnTo>
                <a:lnTo>
                  <a:pt x="1108872" y="481507"/>
                </a:lnTo>
                <a:lnTo>
                  <a:pt x="1098612" y="486772"/>
                </a:lnTo>
                <a:lnTo>
                  <a:pt x="1080142" y="495168"/>
                </a:lnTo>
                <a:lnTo>
                  <a:pt x="1067289" y="500498"/>
                </a:lnTo>
                <a:lnTo>
                  <a:pt x="1046064" y="509149"/>
                </a:lnTo>
                <a:lnTo>
                  <a:pt x="1035043" y="513502"/>
                </a:lnTo>
                <a:lnTo>
                  <a:pt x="1016225" y="520129"/>
                </a:lnTo>
                <a:lnTo>
                  <a:pt x="1004221" y="523909"/>
                </a:lnTo>
                <a:lnTo>
                  <a:pt x="991811" y="527735"/>
                </a:lnTo>
                <a:lnTo>
                  <a:pt x="976316" y="532536"/>
                </a:lnTo>
                <a:lnTo>
                  <a:pt x="964747" y="536018"/>
                </a:lnTo>
                <a:lnTo>
                  <a:pt x="955159" y="538709"/>
                </a:lnTo>
                <a:lnTo>
                  <a:pt x="945605" y="541136"/>
                </a:lnTo>
                <a:lnTo>
                  <a:pt x="934137" y="543827"/>
                </a:lnTo>
                <a:lnTo>
                  <a:pt x="918808" y="547310"/>
                </a:lnTo>
                <a:lnTo>
                  <a:pt x="900975" y="551334"/>
                </a:lnTo>
                <a:lnTo>
                  <a:pt x="888976" y="553957"/>
                </a:lnTo>
                <a:lnTo>
                  <a:pt x="879098" y="555954"/>
                </a:lnTo>
                <a:lnTo>
                  <a:pt x="869513" y="557670"/>
                </a:lnTo>
                <a:lnTo>
                  <a:pt x="858395" y="559453"/>
                </a:lnTo>
                <a:lnTo>
                  <a:pt x="843918" y="561649"/>
                </a:lnTo>
                <a:lnTo>
                  <a:pt x="837519" y="562609"/>
                </a:lnTo>
                <a:lnTo>
                  <a:pt x="821271" y="565057"/>
                </a:lnTo>
                <a:lnTo>
                  <a:pt x="808981" y="566841"/>
                </a:lnTo>
                <a:lnTo>
                  <a:pt x="798904" y="568167"/>
                </a:lnTo>
                <a:lnTo>
                  <a:pt x="789295" y="569240"/>
                </a:lnTo>
                <a:lnTo>
                  <a:pt x="778407" y="570266"/>
                </a:lnTo>
                <a:lnTo>
                  <a:pt x="764497" y="571449"/>
                </a:lnTo>
                <a:lnTo>
                  <a:pt x="754829" y="572249"/>
                </a:lnTo>
                <a:lnTo>
                  <a:pt x="738428" y="573619"/>
                </a:lnTo>
                <a:lnTo>
                  <a:pt x="725980" y="574594"/>
                </a:lnTo>
                <a:lnTo>
                  <a:pt x="715786" y="575259"/>
                </a:lnTo>
                <a:lnTo>
                  <a:pt x="706148" y="575698"/>
                </a:lnTo>
                <a:lnTo>
                  <a:pt x="695366" y="575995"/>
                </a:lnTo>
                <a:lnTo>
                  <a:pt x="681742" y="576234"/>
                </a:lnTo>
                <a:lnTo>
                  <a:pt x="670311" y="576402"/>
                </a:lnTo>
                <a:lnTo>
                  <a:pt x="653862" y="576673"/>
                </a:lnTo>
                <a:lnTo>
                  <a:pt x="641360" y="576821"/>
                </a:lnTo>
                <a:lnTo>
                  <a:pt x="631124" y="576817"/>
                </a:lnTo>
                <a:lnTo>
                  <a:pt x="621473" y="576636"/>
                </a:lnTo>
                <a:lnTo>
                  <a:pt x="610728" y="576249"/>
                </a:lnTo>
                <a:lnTo>
                  <a:pt x="597206" y="575630"/>
                </a:lnTo>
                <a:lnTo>
                  <a:pt x="585424" y="575055"/>
                </a:lnTo>
                <a:lnTo>
                  <a:pt x="569017" y="574235"/>
                </a:lnTo>
                <a:lnTo>
                  <a:pt x="556579" y="573555"/>
                </a:lnTo>
                <a:lnTo>
                  <a:pt x="546399" y="572870"/>
                </a:lnTo>
                <a:lnTo>
                  <a:pt x="536768" y="572038"/>
                </a:lnTo>
                <a:lnTo>
                  <a:pt x="525974" y="570915"/>
                </a:lnTo>
                <a:lnTo>
                  <a:pt x="512308" y="569357"/>
                </a:lnTo>
                <a:lnTo>
                  <a:pt x="501630" y="568109"/>
                </a:lnTo>
                <a:lnTo>
                  <a:pt x="485349" y="566196"/>
                </a:lnTo>
                <a:lnTo>
                  <a:pt x="473087" y="564690"/>
                </a:lnTo>
                <a:lnTo>
                  <a:pt x="463061" y="563315"/>
                </a:lnTo>
                <a:lnTo>
                  <a:pt x="453489" y="561796"/>
                </a:lnTo>
                <a:lnTo>
                  <a:pt x="442589" y="559857"/>
                </a:lnTo>
                <a:lnTo>
                  <a:pt x="428579" y="557222"/>
                </a:lnTo>
                <a:lnTo>
                  <a:pt x="420400" y="555663"/>
                </a:lnTo>
                <a:lnTo>
                  <a:pt x="404407" y="552638"/>
                </a:lnTo>
                <a:lnTo>
                  <a:pt x="392450" y="550307"/>
                </a:lnTo>
                <a:lnTo>
                  <a:pt x="382648" y="548236"/>
                </a:lnTo>
                <a:lnTo>
                  <a:pt x="373122" y="545991"/>
                </a:lnTo>
                <a:lnTo>
                  <a:pt x="361991" y="543140"/>
                </a:lnTo>
                <a:lnTo>
                  <a:pt x="347375" y="539250"/>
                </a:lnTo>
                <a:lnTo>
                  <a:pt x="343083" y="538098"/>
                </a:lnTo>
                <a:lnTo>
                  <a:pt x="327456" y="533942"/>
                </a:lnTo>
                <a:lnTo>
                  <a:pt x="315911" y="530768"/>
                </a:lnTo>
                <a:lnTo>
                  <a:pt x="296957" y="524849"/>
                </a:lnTo>
                <a:lnTo>
                  <a:pt x="285493" y="520843"/>
                </a:lnTo>
                <a:lnTo>
                  <a:pt x="270998" y="515658"/>
                </a:lnTo>
                <a:lnTo>
                  <a:pt x="255955" y="510275"/>
                </a:lnTo>
                <a:lnTo>
                  <a:pt x="244989" y="506230"/>
                </a:lnTo>
                <a:lnTo>
                  <a:pt x="226452" y="498492"/>
                </a:lnTo>
                <a:lnTo>
                  <a:pt x="214465" y="492966"/>
                </a:lnTo>
                <a:lnTo>
                  <a:pt x="191095" y="482016"/>
                </a:lnTo>
                <a:lnTo>
                  <a:pt x="172248" y="472494"/>
                </a:lnTo>
                <a:lnTo>
                  <a:pt x="150141" y="459380"/>
                </a:lnTo>
                <a:lnTo>
                  <a:pt x="134180" y="449639"/>
                </a:lnTo>
                <a:lnTo>
                  <a:pt x="116851" y="438038"/>
                </a:lnTo>
                <a:lnTo>
                  <a:pt x="107481" y="430776"/>
                </a:lnTo>
                <a:lnTo>
                  <a:pt x="98049" y="423214"/>
                </a:lnTo>
                <a:lnTo>
                  <a:pt x="86172" y="413631"/>
                </a:lnTo>
                <a:lnTo>
                  <a:pt x="70812" y="399632"/>
                </a:lnTo>
                <a:lnTo>
                  <a:pt x="61736" y="389845"/>
                </a:lnTo>
                <a:lnTo>
                  <a:pt x="48079" y="374662"/>
                </a:lnTo>
                <a:lnTo>
                  <a:pt x="35418" y="357783"/>
                </a:lnTo>
                <a:lnTo>
                  <a:pt x="28161" y="346011"/>
                </a:lnTo>
                <a:lnTo>
                  <a:pt x="20687" y="333465"/>
                </a:lnTo>
                <a:lnTo>
                  <a:pt x="11966" y="313563"/>
                </a:lnTo>
                <a:lnTo>
                  <a:pt x="4676" y="290958"/>
                </a:lnTo>
                <a:lnTo>
                  <a:pt x="1154" y="268847"/>
                </a:lnTo>
                <a:lnTo>
                  <a:pt x="0" y="248216"/>
                </a:lnTo>
                <a:lnTo>
                  <a:pt x="442" y="237954"/>
                </a:lnTo>
                <a:lnTo>
                  <a:pt x="2369" y="225998"/>
                </a:lnTo>
                <a:lnTo>
                  <a:pt x="6855" y="206164"/>
                </a:lnTo>
                <a:lnTo>
                  <a:pt x="14700" y="185624"/>
                </a:lnTo>
                <a:lnTo>
                  <a:pt x="17429" y="178066"/>
                </a:lnTo>
                <a:lnTo>
                  <a:pt x="17925" y="176720"/>
                </a:lnTo>
                <a:lnTo>
                  <a:pt x="18280" y="176834"/>
                </a:lnTo>
                <a:lnTo>
                  <a:pt x="19017" y="175501"/>
                </a:lnTo>
                <a:lnTo>
                  <a:pt x="26158" y="163067"/>
                </a:lnTo>
                <a:lnTo>
                  <a:pt x="30813" y="154375"/>
                </a:lnTo>
                <a:lnTo>
                  <a:pt x="36444" y="145343"/>
                </a:lnTo>
                <a:lnTo>
                  <a:pt x="42194" y="137452"/>
                </a:lnTo>
                <a:lnTo>
                  <a:pt x="51369" y="125537"/>
                </a:lnTo>
                <a:lnTo>
                  <a:pt x="58150" y="117449"/>
                </a:lnTo>
                <a:lnTo>
                  <a:pt x="65348" y="110029"/>
                </a:lnTo>
                <a:lnTo>
                  <a:pt x="75772" y="100119"/>
                </a:lnTo>
                <a:lnTo>
                  <a:pt x="88473" y="88395"/>
                </a:lnTo>
                <a:lnTo>
                  <a:pt x="96670" y="81273"/>
                </a:lnTo>
                <a:lnTo>
                  <a:pt x="104521" y="75185"/>
                </a:lnTo>
                <a:lnTo>
                  <a:pt x="114759" y="67902"/>
                </a:lnTo>
                <a:lnTo>
                  <a:pt x="122077" y="62801"/>
                </a:lnTo>
                <a:lnTo>
                  <a:pt x="134968" y="53891"/>
                </a:lnTo>
                <a:lnTo>
                  <a:pt x="144315" y="47713"/>
                </a:lnTo>
                <a:lnTo>
                  <a:pt x="152657" y="42689"/>
                </a:lnTo>
                <a:lnTo>
                  <a:pt x="162536" y="37241"/>
                </a:lnTo>
                <a:lnTo>
                  <a:pt x="176103" y="29997"/>
                </a:lnTo>
                <a:lnTo>
                  <a:pt x="189931" y="22782"/>
                </a:lnTo>
                <a:lnTo>
                  <a:pt x="200137" y="17821"/>
                </a:lnTo>
                <a:lnTo>
                  <a:pt x="208872" y="13910"/>
                </a:lnTo>
                <a:lnTo>
                  <a:pt x="218286" y="9843"/>
                </a:lnTo>
                <a:lnTo>
                  <a:pt x="230530" y="4417"/>
                </a:lnTo>
                <a:lnTo>
                  <a:pt x="238066" y="965"/>
                </a:lnTo>
                <a:lnTo>
                  <a:pt x="239400" y="368"/>
                </a:lnTo>
                <a:lnTo>
                  <a:pt x="239527" y="368"/>
                </a:lnTo>
                <a:lnTo>
                  <a:pt x="240987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3172879" y="6481136"/>
            <a:ext cx="1274038" cy="294415"/>
          </a:xfrm>
          <a:custGeom>
            <a:avLst/>
            <a:gdLst/>
            <a:ahLst/>
            <a:cxnLst/>
            <a:rect l="l" t="t" r="r" b="b"/>
            <a:pathLst>
              <a:path w="1274038" h="294415">
                <a:moveTo>
                  <a:pt x="1274038" y="0"/>
                </a:moveTo>
                <a:lnTo>
                  <a:pt x="1269644" y="21590"/>
                </a:lnTo>
                <a:lnTo>
                  <a:pt x="1261429" y="44107"/>
                </a:lnTo>
                <a:lnTo>
                  <a:pt x="1251847" y="63221"/>
                </a:lnTo>
                <a:lnTo>
                  <a:pt x="1240980" y="79768"/>
                </a:lnTo>
                <a:lnTo>
                  <a:pt x="1226535" y="98851"/>
                </a:lnTo>
                <a:lnTo>
                  <a:pt x="1209085" y="117910"/>
                </a:lnTo>
                <a:lnTo>
                  <a:pt x="1191427" y="134013"/>
                </a:lnTo>
                <a:lnTo>
                  <a:pt x="1172424" y="149731"/>
                </a:lnTo>
                <a:lnTo>
                  <a:pt x="1146844" y="167769"/>
                </a:lnTo>
                <a:lnTo>
                  <a:pt x="1128406" y="179293"/>
                </a:lnTo>
                <a:lnTo>
                  <a:pt x="1109113" y="190472"/>
                </a:lnTo>
                <a:lnTo>
                  <a:pt x="1090359" y="200226"/>
                </a:lnTo>
                <a:lnTo>
                  <a:pt x="1067247" y="211326"/>
                </a:lnTo>
                <a:lnTo>
                  <a:pt x="1048148" y="219616"/>
                </a:lnTo>
                <a:lnTo>
                  <a:pt x="1021554" y="230218"/>
                </a:lnTo>
                <a:lnTo>
                  <a:pt x="1002162" y="237242"/>
                </a:lnTo>
                <a:lnTo>
                  <a:pt x="972565" y="246915"/>
                </a:lnTo>
                <a:lnTo>
                  <a:pt x="952857" y="252747"/>
                </a:lnTo>
                <a:lnTo>
                  <a:pt x="935469" y="257352"/>
                </a:lnTo>
                <a:lnTo>
                  <a:pt x="910241" y="263816"/>
                </a:lnTo>
                <a:lnTo>
                  <a:pt x="887853" y="268747"/>
                </a:lnTo>
                <a:lnTo>
                  <a:pt x="866061" y="273226"/>
                </a:lnTo>
                <a:lnTo>
                  <a:pt x="845825" y="276952"/>
                </a:lnTo>
                <a:lnTo>
                  <a:pt x="824725" y="280276"/>
                </a:lnTo>
                <a:lnTo>
                  <a:pt x="798693" y="284118"/>
                </a:lnTo>
                <a:lnTo>
                  <a:pt x="776777" y="286583"/>
                </a:lnTo>
                <a:lnTo>
                  <a:pt x="766787" y="287591"/>
                </a:lnTo>
                <a:lnTo>
                  <a:pt x="751324" y="289237"/>
                </a:lnTo>
                <a:lnTo>
                  <a:pt x="740461" y="290292"/>
                </a:lnTo>
                <a:lnTo>
                  <a:pt x="730757" y="291033"/>
                </a:lnTo>
                <a:lnTo>
                  <a:pt x="718768" y="291738"/>
                </a:lnTo>
                <a:lnTo>
                  <a:pt x="707516" y="292341"/>
                </a:lnTo>
                <a:lnTo>
                  <a:pt x="691957" y="293219"/>
                </a:lnTo>
                <a:lnTo>
                  <a:pt x="681020" y="293746"/>
                </a:lnTo>
                <a:lnTo>
                  <a:pt x="671305" y="294035"/>
                </a:lnTo>
                <a:lnTo>
                  <a:pt x="659411" y="294196"/>
                </a:lnTo>
                <a:lnTo>
                  <a:pt x="647636" y="294297"/>
                </a:lnTo>
                <a:lnTo>
                  <a:pt x="632077" y="294415"/>
                </a:lnTo>
                <a:lnTo>
                  <a:pt x="621139" y="294408"/>
                </a:lnTo>
                <a:lnTo>
                  <a:pt x="611421" y="294222"/>
                </a:lnTo>
                <a:lnTo>
                  <a:pt x="599522" y="293799"/>
                </a:lnTo>
                <a:lnTo>
                  <a:pt x="587743" y="293319"/>
                </a:lnTo>
                <a:lnTo>
                  <a:pt x="572193" y="292734"/>
                </a:lnTo>
                <a:lnTo>
                  <a:pt x="561277" y="292235"/>
                </a:lnTo>
                <a:lnTo>
                  <a:pt x="551570" y="291609"/>
                </a:lnTo>
                <a:lnTo>
                  <a:pt x="539643" y="290644"/>
                </a:lnTo>
                <a:lnTo>
                  <a:pt x="528218" y="289661"/>
                </a:lnTo>
                <a:lnTo>
                  <a:pt x="512746" y="288298"/>
                </a:lnTo>
                <a:lnTo>
                  <a:pt x="501922" y="287251"/>
                </a:lnTo>
                <a:lnTo>
                  <a:pt x="492236" y="286123"/>
                </a:lnTo>
                <a:lnTo>
                  <a:pt x="480174" y="284516"/>
                </a:lnTo>
                <a:lnTo>
                  <a:pt x="469811" y="283083"/>
                </a:lnTo>
                <a:lnTo>
                  <a:pt x="454451" y="281039"/>
                </a:lnTo>
                <a:lnTo>
                  <a:pt x="443748" y="279509"/>
                </a:lnTo>
                <a:lnTo>
                  <a:pt x="434093" y="277911"/>
                </a:lnTo>
                <a:lnTo>
                  <a:pt x="421882" y="275661"/>
                </a:lnTo>
                <a:lnTo>
                  <a:pt x="412724" y="273926"/>
                </a:lnTo>
                <a:lnTo>
                  <a:pt x="397585" y="271111"/>
                </a:lnTo>
                <a:lnTo>
                  <a:pt x="387081" y="269044"/>
                </a:lnTo>
                <a:lnTo>
                  <a:pt x="377458" y="266913"/>
                </a:lnTo>
                <a:lnTo>
                  <a:pt x="364963" y="263909"/>
                </a:lnTo>
                <a:lnTo>
                  <a:pt x="357593" y="262102"/>
                </a:lnTo>
                <a:lnTo>
                  <a:pt x="342724" y="258454"/>
                </a:lnTo>
                <a:lnTo>
                  <a:pt x="332475" y="255819"/>
                </a:lnTo>
                <a:lnTo>
                  <a:pt x="322882" y="253103"/>
                </a:lnTo>
                <a:lnTo>
                  <a:pt x="309982" y="249213"/>
                </a:lnTo>
                <a:lnTo>
                  <a:pt x="305028" y="247700"/>
                </a:lnTo>
                <a:lnTo>
                  <a:pt x="290483" y="243306"/>
                </a:lnTo>
                <a:lnTo>
                  <a:pt x="280522" y="240146"/>
                </a:lnTo>
                <a:lnTo>
                  <a:pt x="270946" y="236802"/>
                </a:lnTo>
                <a:lnTo>
                  <a:pt x="257558" y="231853"/>
                </a:lnTo>
                <a:lnTo>
                  <a:pt x="255269" y="231000"/>
                </a:lnTo>
                <a:lnTo>
                  <a:pt x="241200" y="225754"/>
                </a:lnTo>
                <a:lnTo>
                  <a:pt x="231620" y="221977"/>
                </a:lnTo>
                <a:lnTo>
                  <a:pt x="222035" y="217845"/>
                </a:lnTo>
                <a:lnTo>
                  <a:pt x="208927" y="211975"/>
                </a:lnTo>
                <a:lnTo>
                  <a:pt x="195410" y="205834"/>
                </a:lnTo>
                <a:lnTo>
                  <a:pt x="186259" y="201461"/>
                </a:lnTo>
                <a:lnTo>
                  <a:pt x="176641" y="196438"/>
                </a:lnTo>
                <a:lnTo>
                  <a:pt x="166357" y="190868"/>
                </a:lnTo>
                <a:lnTo>
                  <a:pt x="153481" y="183854"/>
                </a:lnTo>
                <a:lnTo>
                  <a:pt x="144817" y="178812"/>
                </a:lnTo>
                <a:lnTo>
                  <a:pt x="135143" y="172647"/>
                </a:lnTo>
                <a:lnTo>
                  <a:pt x="127939" y="167944"/>
                </a:lnTo>
                <a:lnTo>
                  <a:pt x="115935" y="159992"/>
                </a:lnTo>
                <a:lnTo>
                  <a:pt x="107837" y="154217"/>
                </a:lnTo>
                <a:lnTo>
                  <a:pt x="98151" y="146591"/>
                </a:lnTo>
                <a:lnTo>
                  <a:pt x="82916" y="134244"/>
                </a:lnTo>
                <a:lnTo>
                  <a:pt x="75491" y="127661"/>
                </a:lnTo>
                <a:lnTo>
                  <a:pt x="65812" y="118148"/>
                </a:lnTo>
                <a:lnTo>
                  <a:pt x="54950" y="107083"/>
                </a:lnTo>
                <a:lnTo>
                  <a:pt x="48351" y="99547"/>
                </a:lnTo>
                <a:lnTo>
                  <a:pt x="40614" y="89649"/>
                </a:lnTo>
                <a:lnTo>
                  <a:pt x="32311" y="78685"/>
                </a:lnTo>
                <a:lnTo>
                  <a:pt x="26796" y="70121"/>
                </a:lnTo>
                <a:lnTo>
                  <a:pt x="21704" y="61226"/>
                </a:lnTo>
                <a:lnTo>
                  <a:pt x="15189" y="49344"/>
                </a:lnTo>
                <a:lnTo>
                  <a:pt x="11031" y="39756"/>
                </a:lnTo>
                <a:lnTo>
                  <a:pt x="8166" y="31953"/>
                </a:lnTo>
                <a:lnTo>
                  <a:pt x="4190" y="19555"/>
                </a:lnTo>
                <a:lnTo>
                  <a:pt x="1870" y="9316"/>
                </a:lnTo>
                <a:lnTo>
                  <a:pt x="241" y="2679"/>
                </a:lnTo>
                <a:lnTo>
                  <a:pt x="0" y="1587"/>
                </a:lnTo>
                <a:lnTo>
                  <a:pt x="0" y="241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241180" y="6387835"/>
            <a:ext cx="1136843" cy="302470"/>
          </a:xfrm>
          <a:custGeom>
            <a:avLst/>
            <a:gdLst/>
            <a:ahLst/>
            <a:cxnLst/>
            <a:rect l="l" t="t" r="r" b="b"/>
            <a:pathLst>
              <a:path w="1136843" h="302470">
                <a:moveTo>
                  <a:pt x="1134999" y="0"/>
                </a:moveTo>
                <a:lnTo>
                  <a:pt x="1136700" y="3898"/>
                </a:lnTo>
                <a:lnTo>
                  <a:pt x="1136827" y="4876"/>
                </a:lnTo>
                <a:lnTo>
                  <a:pt x="1136827" y="9144"/>
                </a:lnTo>
                <a:lnTo>
                  <a:pt x="1136843" y="23258"/>
                </a:lnTo>
                <a:lnTo>
                  <a:pt x="1136408" y="33328"/>
                </a:lnTo>
                <a:lnTo>
                  <a:pt x="1134262" y="46228"/>
                </a:lnTo>
                <a:lnTo>
                  <a:pt x="1131363" y="59954"/>
                </a:lnTo>
                <a:lnTo>
                  <a:pt x="1128175" y="69660"/>
                </a:lnTo>
                <a:lnTo>
                  <a:pt x="1122512" y="82230"/>
                </a:lnTo>
                <a:lnTo>
                  <a:pt x="1115967" y="95789"/>
                </a:lnTo>
                <a:lnTo>
                  <a:pt x="1110798" y="104515"/>
                </a:lnTo>
                <a:lnTo>
                  <a:pt x="1103413" y="114693"/>
                </a:lnTo>
                <a:lnTo>
                  <a:pt x="1091664" y="130032"/>
                </a:lnTo>
                <a:lnTo>
                  <a:pt x="1084967" y="137755"/>
                </a:lnTo>
                <a:lnTo>
                  <a:pt x="1076908" y="145700"/>
                </a:lnTo>
                <a:lnTo>
                  <a:pt x="1069860" y="152336"/>
                </a:lnTo>
                <a:lnTo>
                  <a:pt x="1058856" y="162476"/>
                </a:lnTo>
                <a:lnTo>
                  <a:pt x="1050922" y="169211"/>
                </a:lnTo>
                <a:lnTo>
                  <a:pt x="1042490" y="175457"/>
                </a:lnTo>
                <a:lnTo>
                  <a:pt x="1030478" y="183794"/>
                </a:lnTo>
                <a:lnTo>
                  <a:pt x="1017915" y="192524"/>
                </a:lnTo>
                <a:lnTo>
                  <a:pt x="1008993" y="198372"/>
                </a:lnTo>
                <a:lnTo>
                  <a:pt x="1000375" y="203415"/>
                </a:lnTo>
                <a:lnTo>
                  <a:pt x="988728" y="209731"/>
                </a:lnTo>
                <a:lnTo>
                  <a:pt x="983399" y="212585"/>
                </a:lnTo>
                <a:lnTo>
                  <a:pt x="969650" y="219841"/>
                </a:lnTo>
                <a:lnTo>
                  <a:pt x="959835" y="224773"/>
                </a:lnTo>
                <a:lnTo>
                  <a:pt x="950948" y="228822"/>
                </a:lnTo>
                <a:lnTo>
                  <a:pt x="939980" y="233428"/>
                </a:lnTo>
                <a:lnTo>
                  <a:pt x="928992" y="237947"/>
                </a:lnTo>
                <a:lnTo>
                  <a:pt x="914428" y="243882"/>
                </a:lnTo>
                <a:lnTo>
                  <a:pt x="903960" y="247994"/>
                </a:lnTo>
                <a:lnTo>
                  <a:pt x="894823" y="251269"/>
                </a:lnTo>
                <a:lnTo>
                  <a:pt x="884254" y="254699"/>
                </a:lnTo>
                <a:lnTo>
                  <a:pt x="869488" y="259272"/>
                </a:lnTo>
                <a:lnTo>
                  <a:pt x="868629" y="259537"/>
                </a:lnTo>
                <a:lnTo>
                  <a:pt x="853430" y="264225"/>
                </a:lnTo>
                <a:lnTo>
                  <a:pt x="842402" y="267513"/>
                </a:lnTo>
                <a:lnTo>
                  <a:pt x="833017" y="270077"/>
                </a:lnTo>
                <a:lnTo>
                  <a:pt x="822744" y="272592"/>
                </a:lnTo>
                <a:lnTo>
                  <a:pt x="809054" y="275733"/>
                </a:lnTo>
                <a:lnTo>
                  <a:pt x="787388" y="280628"/>
                </a:lnTo>
                <a:lnTo>
                  <a:pt x="775984" y="283098"/>
                </a:lnTo>
                <a:lnTo>
                  <a:pt x="766407" y="284964"/>
                </a:lnTo>
                <a:lnTo>
                  <a:pt x="756269" y="286679"/>
                </a:lnTo>
                <a:lnTo>
                  <a:pt x="743179" y="288698"/>
                </a:lnTo>
                <a:lnTo>
                  <a:pt x="733488" y="290156"/>
                </a:lnTo>
                <a:lnTo>
                  <a:pt x="717564" y="292513"/>
                </a:lnTo>
                <a:lnTo>
                  <a:pt x="705870" y="294161"/>
                </a:lnTo>
                <a:lnTo>
                  <a:pt x="696134" y="295367"/>
                </a:lnTo>
                <a:lnTo>
                  <a:pt x="686083" y="296396"/>
                </a:lnTo>
                <a:lnTo>
                  <a:pt x="673445" y="297516"/>
                </a:lnTo>
                <a:lnTo>
                  <a:pt x="661047" y="298564"/>
                </a:lnTo>
                <a:lnTo>
                  <a:pt x="644970" y="299885"/>
                </a:lnTo>
                <a:lnTo>
                  <a:pt x="633125" y="300775"/>
                </a:lnTo>
                <a:lnTo>
                  <a:pt x="623299" y="301339"/>
                </a:lnTo>
                <a:lnTo>
                  <a:pt x="613281" y="301684"/>
                </a:lnTo>
                <a:lnTo>
                  <a:pt x="600857" y="301919"/>
                </a:lnTo>
                <a:lnTo>
                  <a:pt x="587006" y="302107"/>
                </a:lnTo>
                <a:lnTo>
                  <a:pt x="570908" y="302360"/>
                </a:lnTo>
                <a:lnTo>
                  <a:pt x="559041" y="302470"/>
                </a:lnTo>
                <a:lnTo>
                  <a:pt x="549203" y="302400"/>
                </a:lnTo>
                <a:lnTo>
                  <a:pt x="539192" y="302113"/>
                </a:lnTo>
                <a:lnTo>
                  <a:pt x="512737" y="300888"/>
                </a:lnTo>
                <a:lnTo>
                  <a:pt x="484844" y="299397"/>
                </a:lnTo>
                <a:lnTo>
                  <a:pt x="465025" y="297708"/>
                </a:lnTo>
                <a:lnTo>
                  <a:pt x="439432" y="294792"/>
                </a:lnTo>
                <a:lnTo>
                  <a:pt x="411834" y="291473"/>
                </a:lnTo>
                <a:lnTo>
                  <a:pt x="392103" y="288425"/>
                </a:lnTo>
                <a:lnTo>
                  <a:pt x="368325" y="284060"/>
                </a:lnTo>
                <a:lnTo>
                  <a:pt x="341318" y="278798"/>
                </a:lnTo>
                <a:lnTo>
                  <a:pt x="321675" y="274217"/>
                </a:lnTo>
                <a:lnTo>
                  <a:pt x="300647" y="268681"/>
                </a:lnTo>
                <a:lnTo>
                  <a:pt x="274438" y="261504"/>
                </a:lnTo>
                <a:lnTo>
                  <a:pt x="254903" y="255199"/>
                </a:lnTo>
                <a:lnTo>
                  <a:pt x="222888" y="243727"/>
                </a:lnTo>
                <a:lnTo>
                  <a:pt x="203471" y="236127"/>
                </a:lnTo>
                <a:lnTo>
                  <a:pt x="180136" y="225386"/>
                </a:lnTo>
                <a:lnTo>
                  <a:pt x="156478" y="214081"/>
                </a:lnTo>
                <a:lnTo>
                  <a:pt x="137040" y="202959"/>
                </a:lnTo>
                <a:lnTo>
                  <a:pt x="116492" y="190376"/>
                </a:lnTo>
                <a:lnTo>
                  <a:pt x="99428" y="178611"/>
                </a:lnTo>
                <a:lnTo>
                  <a:pt x="74583" y="158689"/>
                </a:lnTo>
                <a:lnTo>
                  <a:pt x="59253" y="144139"/>
                </a:lnTo>
                <a:lnTo>
                  <a:pt x="41443" y="124420"/>
                </a:lnTo>
                <a:lnTo>
                  <a:pt x="28652" y="106490"/>
                </a:lnTo>
                <a:lnTo>
                  <a:pt x="17775" y="88262"/>
                </a:lnTo>
                <a:lnTo>
                  <a:pt x="8961" y="66702"/>
                </a:lnTo>
                <a:lnTo>
                  <a:pt x="2318" y="40984"/>
                </a:lnTo>
                <a:lnTo>
                  <a:pt x="0" y="17068"/>
                </a:lnTo>
                <a:lnTo>
                  <a:pt x="0" y="15494"/>
                </a:lnTo>
                <a:lnTo>
                  <a:pt x="2438" y="5486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3478400" y="6770312"/>
            <a:ext cx="583361" cy="45742"/>
          </a:xfrm>
          <a:custGeom>
            <a:avLst/>
            <a:gdLst/>
            <a:ahLst/>
            <a:cxnLst/>
            <a:rect l="l" t="t" r="r" b="b"/>
            <a:pathLst>
              <a:path w="583361" h="45742">
                <a:moveTo>
                  <a:pt x="0" y="0"/>
                </a:moveTo>
                <a:lnTo>
                  <a:pt x="14389" y="4305"/>
                </a:lnTo>
                <a:lnTo>
                  <a:pt x="24289" y="7107"/>
                </a:lnTo>
                <a:lnTo>
                  <a:pt x="34403" y="9688"/>
                </a:lnTo>
                <a:lnTo>
                  <a:pt x="48298" y="13055"/>
                </a:lnTo>
                <a:lnTo>
                  <a:pt x="63333" y="16665"/>
                </a:lnTo>
                <a:lnTo>
                  <a:pt x="73805" y="19083"/>
                </a:lnTo>
                <a:lnTo>
                  <a:pt x="83392" y="21105"/>
                </a:lnTo>
                <a:lnTo>
                  <a:pt x="95772" y="23525"/>
                </a:lnTo>
                <a:lnTo>
                  <a:pt x="104152" y="25133"/>
                </a:lnTo>
                <a:lnTo>
                  <a:pt x="119414" y="27958"/>
                </a:lnTo>
                <a:lnTo>
                  <a:pt x="130088" y="29838"/>
                </a:lnTo>
                <a:lnTo>
                  <a:pt x="139714" y="31338"/>
                </a:lnTo>
                <a:lnTo>
                  <a:pt x="151833" y="33027"/>
                </a:lnTo>
                <a:lnTo>
                  <a:pt x="161963" y="34391"/>
                </a:lnTo>
                <a:lnTo>
                  <a:pt x="177392" y="36479"/>
                </a:lnTo>
                <a:lnTo>
                  <a:pt x="188234" y="37853"/>
                </a:lnTo>
                <a:lnTo>
                  <a:pt x="197903" y="38896"/>
                </a:lnTo>
                <a:lnTo>
                  <a:pt x="209811" y="39989"/>
                </a:lnTo>
                <a:lnTo>
                  <a:pt x="221246" y="40982"/>
                </a:lnTo>
                <a:lnTo>
                  <a:pt x="236797" y="42294"/>
                </a:lnTo>
                <a:lnTo>
                  <a:pt x="247732" y="43137"/>
                </a:lnTo>
                <a:lnTo>
                  <a:pt x="257403" y="43719"/>
                </a:lnTo>
                <a:lnTo>
                  <a:pt x="269166" y="44252"/>
                </a:lnTo>
                <a:lnTo>
                  <a:pt x="281609" y="44754"/>
                </a:lnTo>
                <a:lnTo>
                  <a:pt x="297182" y="45310"/>
                </a:lnTo>
                <a:lnTo>
                  <a:pt x="308165" y="45624"/>
                </a:lnTo>
                <a:lnTo>
                  <a:pt x="317866" y="45742"/>
                </a:lnTo>
                <a:lnTo>
                  <a:pt x="342353" y="45618"/>
                </a:lnTo>
                <a:lnTo>
                  <a:pt x="357947" y="45480"/>
                </a:lnTo>
                <a:lnTo>
                  <a:pt x="368931" y="45298"/>
                </a:lnTo>
                <a:lnTo>
                  <a:pt x="378629" y="44964"/>
                </a:lnTo>
                <a:lnTo>
                  <a:pt x="390359" y="44370"/>
                </a:lnTo>
                <a:lnTo>
                  <a:pt x="402971" y="43662"/>
                </a:lnTo>
                <a:lnTo>
                  <a:pt x="418556" y="42824"/>
                </a:lnTo>
                <a:lnTo>
                  <a:pt x="429502" y="42149"/>
                </a:lnTo>
                <a:lnTo>
                  <a:pt x="439186" y="41374"/>
                </a:lnTo>
                <a:lnTo>
                  <a:pt x="450983" y="40236"/>
                </a:lnTo>
                <a:lnTo>
                  <a:pt x="462851" y="39027"/>
                </a:lnTo>
                <a:lnTo>
                  <a:pt x="478325" y="37416"/>
                </a:lnTo>
                <a:lnTo>
                  <a:pt x="489170" y="36198"/>
                </a:lnTo>
                <a:lnTo>
                  <a:pt x="498821" y="34929"/>
                </a:lnTo>
                <a:lnTo>
                  <a:pt x="510709" y="33167"/>
                </a:lnTo>
                <a:lnTo>
                  <a:pt x="521766" y="31470"/>
                </a:lnTo>
                <a:lnTo>
                  <a:pt x="537262" y="29011"/>
                </a:lnTo>
                <a:lnTo>
                  <a:pt x="548235" y="27193"/>
                </a:lnTo>
                <a:lnTo>
                  <a:pt x="557751" y="25455"/>
                </a:lnTo>
                <a:lnTo>
                  <a:pt x="568879" y="23234"/>
                </a:lnTo>
                <a:lnTo>
                  <a:pt x="583361" y="20243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3478406" y="6770316"/>
            <a:ext cx="583349" cy="45920"/>
          </a:xfrm>
          <a:custGeom>
            <a:avLst/>
            <a:gdLst/>
            <a:ahLst/>
            <a:cxnLst/>
            <a:rect l="l" t="t" r="r" b="b"/>
            <a:pathLst>
              <a:path w="583349" h="45920">
                <a:moveTo>
                  <a:pt x="583349" y="20243"/>
                </a:moveTo>
                <a:lnTo>
                  <a:pt x="581151" y="20980"/>
                </a:lnTo>
                <a:lnTo>
                  <a:pt x="578713" y="21335"/>
                </a:lnTo>
                <a:lnTo>
                  <a:pt x="563533" y="24193"/>
                </a:lnTo>
                <a:lnTo>
                  <a:pt x="552956" y="26252"/>
                </a:lnTo>
                <a:lnTo>
                  <a:pt x="543406" y="28037"/>
                </a:lnTo>
                <a:lnTo>
                  <a:pt x="531307" y="30071"/>
                </a:lnTo>
                <a:lnTo>
                  <a:pt x="521627" y="31584"/>
                </a:lnTo>
                <a:lnTo>
                  <a:pt x="506254" y="33936"/>
                </a:lnTo>
                <a:lnTo>
                  <a:pt x="495460" y="35493"/>
                </a:lnTo>
                <a:lnTo>
                  <a:pt x="485798" y="36701"/>
                </a:lnTo>
                <a:lnTo>
                  <a:pt x="473819" y="38008"/>
                </a:lnTo>
                <a:lnTo>
                  <a:pt x="462851" y="39154"/>
                </a:lnTo>
                <a:lnTo>
                  <a:pt x="447346" y="40669"/>
                </a:lnTo>
                <a:lnTo>
                  <a:pt x="436437" y="41589"/>
                </a:lnTo>
                <a:lnTo>
                  <a:pt x="426766" y="42265"/>
                </a:lnTo>
                <a:lnTo>
                  <a:pt x="414976" y="43049"/>
                </a:lnTo>
                <a:lnTo>
                  <a:pt x="402958" y="43903"/>
                </a:lnTo>
                <a:lnTo>
                  <a:pt x="398208" y="44272"/>
                </a:lnTo>
                <a:lnTo>
                  <a:pt x="398208" y="44018"/>
                </a:lnTo>
                <a:lnTo>
                  <a:pt x="393445" y="44145"/>
                </a:lnTo>
                <a:lnTo>
                  <a:pt x="378316" y="44732"/>
                </a:lnTo>
                <a:lnTo>
                  <a:pt x="367970" y="45220"/>
                </a:lnTo>
                <a:lnTo>
                  <a:pt x="357710" y="45598"/>
                </a:lnTo>
                <a:lnTo>
                  <a:pt x="342836" y="45854"/>
                </a:lnTo>
                <a:lnTo>
                  <a:pt x="342341" y="45859"/>
                </a:lnTo>
                <a:lnTo>
                  <a:pt x="326710" y="45920"/>
                </a:lnTo>
                <a:lnTo>
                  <a:pt x="315699" y="45910"/>
                </a:lnTo>
                <a:lnTo>
                  <a:pt x="306002" y="45754"/>
                </a:lnTo>
                <a:lnTo>
                  <a:pt x="294308" y="45378"/>
                </a:lnTo>
                <a:lnTo>
                  <a:pt x="281609" y="44881"/>
                </a:lnTo>
                <a:lnTo>
                  <a:pt x="266022" y="44238"/>
                </a:lnTo>
                <a:lnTo>
                  <a:pt x="255057" y="43708"/>
                </a:lnTo>
                <a:lnTo>
                  <a:pt x="245368" y="43078"/>
                </a:lnTo>
                <a:lnTo>
                  <a:pt x="233611" y="42138"/>
                </a:lnTo>
                <a:lnTo>
                  <a:pt x="221360" y="41097"/>
                </a:lnTo>
                <a:lnTo>
                  <a:pt x="205874" y="39750"/>
                </a:lnTo>
                <a:lnTo>
                  <a:pt x="195005" y="38715"/>
                </a:lnTo>
                <a:lnTo>
                  <a:pt x="185341" y="37612"/>
                </a:lnTo>
                <a:lnTo>
                  <a:pt x="173469" y="36058"/>
                </a:lnTo>
                <a:lnTo>
                  <a:pt x="162077" y="34505"/>
                </a:lnTo>
                <a:lnTo>
                  <a:pt x="146744" y="32424"/>
                </a:lnTo>
                <a:lnTo>
                  <a:pt x="136020" y="30876"/>
                </a:lnTo>
                <a:lnTo>
                  <a:pt x="126386" y="29296"/>
                </a:lnTo>
                <a:lnTo>
                  <a:pt x="114322" y="27115"/>
                </a:lnTo>
                <a:lnTo>
                  <a:pt x="104266" y="25247"/>
                </a:lnTo>
                <a:lnTo>
                  <a:pt x="89130" y="22390"/>
                </a:lnTo>
                <a:lnTo>
                  <a:pt x="78601" y="20303"/>
                </a:lnTo>
                <a:lnTo>
                  <a:pt x="69004" y="18192"/>
                </a:lnTo>
                <a:lnTo>
                  <a:pt x="56664" y="15264"/>
                </a:lnTo>
                <a:lnTo>
                  <a:pt x="48526" y="13296"/>
                </a:lnTo>
                <a:lnTo>
                  <a:pt x="33924" y="9696"/>
                </a:lnTo>
                <a:lnTo>
                  <a:pt x="23949" y="7100"/>
                </a:lnTo>
                <a:lnTo>
                  <a:pt x="13956" y="4224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162376" y="6149757"/>
            <a:ext cx="296727" cy="306374"/>
          </a:xfrm>
          <a:custGeom>
            <a:avLst/>
            <a:gdLst/>
            <a:ahLst/>
            <a:cxnLst/>
            <a:rect l="l" t="t" r="r" b="b"/>
            <a:pathLst>
              <a:path w="296727" h="306374">
                <a:moveTo>
                  <a:pt x="0" y="0"/>
                </a:moveTo>
                <a:lnTo>
                  <a:pt x="12569" y="3231"/>
                </a:lnTo>
                <a:lnTo>
                  <a:pt x="23592" y="7196"/>
                </a:lnTo>
                <a:lnTo>
                  <a:pt x="26098" y="8166"/>
                </a:lnTo>
                <a:lnTo>
                  <a:pt x="41023" y="13784"/>
                </a:lnTo>
                <a:lnTo>
                  <a:pt x="51955" y="17873"/>
                </a:lnTo>
                <a:lnTo>
                  <a:pt x="61032" y="21404"/>
                </a:lnTo>
                <a:lnTo>
                  <a:pt x="70398" y="25348"/>
                </a:lnTo>
                <a:lnTo>
                  <a:pt x="82192" y="30676"/>
                </a:lnTo>
                <a:lnTo>
                  <a:pt x="91719" y="35128"/>
                </a:lnTo>
                <a:lnTo>
                  <a:pt x="106036" y="41801"/>
                </a:lnTo>
                <a:lnTo>
                  <a:pt x="116293" y="46742"/>
                </a:lnTo>
                <a:lnTo>
                  <a:pt x="124914" y="51272"/>
                </a:lnTo>
                <a:lnTo>
                  <a:pt x="134325" y="56709"/>
                </a:lnTo>
                <a:lnTo>
                  <a:pt x="146953" y="64375"/>
                </a:lnTo>
                <a:lnTo>
                  <a:pt x="149771" y="66103"/>
                </a:lnTo>
                <a:lnTo>
                  <a:pt x="163030" y="74197"/>
                </a:lnTo>
                <a:lnTo>
                  <a:pt x="172343" y="80136"/>
                </a:lnTo>
                <a:lnTo>
                  <a:pt x="180359" y="85798"/>
                </a:lnTo>
                <a:lnTo>
                  <a:pt x="189729" y="93060"/>
                </a:lnTo>
                <a:lnTo>
                  <a:pt x="199161" y="100622"/>
                </a:lnTo>
                <a:lnTo>
                  <a:pt x="210988" y="110204"/>
                </a:lnTo>
                <a:lnTo>
                  <a:pt x="219136" y="117167"/>
                </a:lnTo>
                <a:lnTo>
                  <a:pt x="226377" y="124198"/>
                </a:lnTo>
                <a:lnTo>
                  <a:pt x="235479" y="133986"/>
                </a:lnTo>
                <a:lnTo>
                  <a:pt x="249119" y="149179"/>
                </a:lnTo>
                <a:lnTo>
                  <a:pt x="255725" y="157290"/>
                </a:lnTo>
                <a:lnTo>
                  <a:pt x="261712" y="166089"/>
                </a:lnTo>
                <a:lnTo>
                  <a:pt x="268935" y="177825"/>
                </a:lnTo>
                <a:lnTo>
                  <a:pt x="276420" y="190361"/>
                </a:lnTo>
                <a:lnTo>
                  <a:pt x="281146" y="199567"/>
                </a:lnTo>
                <a:lnTo>
                  <a:pt x="285230" y="210230"/>
                </a:lnTo>
                <a:lnTo>
                  <a:pt x="288201" y="219163"/>
                </a:lnTo>
                <a:lnTo>
                  <a:pt x="292538" y="232870"/>
                </a:lnTo>
                <a:lnTo>
                  <a:pt x="294804" y="242937"/>
                </a:lnTo>
                <a:lnTo>
                  <a:pt x="296055" y="254979"/>
                </a:lnTo>
                <a:lnTo>
                  <a:pt x="296727" y="275421"/>
                </a:lnTo>
                <a:lnTo>
                  <a:pt x="295714" y="285416"/>
                </a:lnTo>
                <a:lnTo>
                  <a:pt x="294142" y="297568"/>
                </a:lnTo>
                <a:lnTo>
                  <a:pt x="293560" y="303809"/>
                </a:lnTo>
                <a:lnTo>
                  <a:pt x="293560" y="305041"/>
                </a:lnTo>
                <a:lnTo>
                  <a:pt x="293446" y="305282"/>
                </a:lnTo>
                <a:lnTo>
                  <a:pt x="292836" y="306374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205440" y="6608596"/>
            <a:ext cx="1587" cy="1943"/>
          </a:xfrm>
          <a:custGeom>
            <a:avLst/>
            <a:gdLst/>
            <a:ahLst/>
            <a:cxnLst/>
            <a:rect l="l" t="t" r="r" b="b"/>
            <a:pathLst>
              <a:path w="1587" h="1943">
                <a:moveTo>
                  <a:pt x="1587" y="1943"/>
                </a:move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207028" y="6610539"/>
            <a:ext cx="22326" cy="25247"/>
          </a:xfrm>
          <a:custGeom>
            <a:avLst/>
            <a:gdLst/>
            <a:ahLst/>
            <a:cxnLst/>
            <a:rect l="l" t="t" r="r" b="b"/>
            <a:pathLst>
              <a:path w="22326" h="25247">
                <a:moveTo>
                  <a:pt x="0" y="0"/>
                </a:moveTo>
                <a:lnTo>
                  <a:pt x="22326" y="25247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223859" y="6629565"/>
            <a:ext cx="10363" cy="10731"/>
          </a:xfrm>
          <a:custGeom>
            <a:avLst/>
            <a:gdLst/>
            <a:ahLst/>
            <a:cxnLst/>
            <a:rect l="l" t="t" r="r" b="b"/>
            <a:pathLst>
              <a:path w="10363" h="10731">
                <a:moveTo>
                  <a:pt x="9143" y="9639"/>
                </a:moveTo>
                <a:lnTo>
                  <a:pt x="10363" y="10731"/>
                </a:lnTo>
                <a:lnTo>
                  <a:pt x="5727" y="6591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234226" y="6640300"/>
            <a:ext cx="27076" cy="23901"/>
          </a:xfrm>
          <a:custGeom>
            <a:avLst/>
            <a:gdLst/>
            <a:ahLst/>
            <a:cxnLst/>
            <a:rect l="l" t="t" r="r" b="b"/>
            <a:pathLst>
              <a:path w="27076" h="23901">
                <a:moveTo>
                  <a:pt x="0" y="0"/>
                </a:moveTo>
                <a:lnTo>
                  <a:pt x="25006" y="22326"/>
                </a:lnTo>
                <a:lnTo>
                  <a:pt x="27076" y="23901"/>
                </a:lnTo>
                <a:lnTo>
                  <a:pt x="25247" y="22567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252520" y="6656645"/>
            <a:ext cx="6705" cy="5981"/>
          </a:xfrm>
          <a:custGeom>
            <a:avLst/>
            <a:gdLst/>
            <a:ahLst/>
            <a:cxnLst/>
            <a:rect l="l" t="t" r="r" b="b"/>
            <a:pathLst>
              <a:path w="6705" h="5981">
                <a:moveTo>
                  <a:pt x="0" y="0"/>
                </a:moveTo>
                <a:lnTo>
                  <a:pt x="6705" y="5981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261301" y="6664205"/>
            <a:ext cx="40741" cy="28663"/>
          </a:xfrm>
          <a:custGeom>
            <a:avLst/>
            <a:gdLst/>
            <a:ahLst/>
            <a:cxnLst/>
            <a:rect l="l" t="t" r="r" b="b"/>
            <a:pathLst>
              <a:path w="40741" h="28663">
                <a:moveTo>
                  <a:pt x="0" y="0"/>
                </a:moveTo>
                <a:lnTo>
                  <a:pt x="32689" y="23774"/>
                </a:lnTo>
                <a:lnTo>
                  <a:pt x="40741" y="28663"/>
                </a:lnTo>
                <a:lnTo>
                  <a:pt x="32931" y="24028"/>
                </a:lnTo>
                <a:lnTo>
                  <a:pt x="27203" y="19761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274841" y="6674083"/>
            <a:ext cx="13411" cy="9766"/>
          </a:xfrm>
          <a:custGeom>
            <a:avLst/>
            <a:gdLst/>
            <a:ahLst/>
            <a:cxnLst/>
            <a:rect l="l" t="t" r="r" b="b"/>
            <a:pathLst>
              <a:path w="13411" h="9766">
                <a:moveTo>
                  <a:pt x="0" y="0"/>
                </a:moveTo>
                <a:lnTo>
                  <a:pt x="13411" y="9766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302039" y="6692869"/>
            <a:ext cx="27076" cy="16217"/>
          </a:xfrm>
          <a:custGeom>
            <a:avLst/>
            <a:gdLst/>
            <a:ahLst/>
            <a:cxnLst/>
            <a:rect l="l" t="t" r="r" b="b"/>
            <a:pathLst>
              <a:path w="27076" h="16217">
                <a:moveTo>
                  <a:pt x="0" y="0"/>
                </a:moveTo>
                <a:lnTo>
                  <a:pt x="27076" y="16217"/>
                </a:lnTo>
                <a:lnTo>
                  <a:pt x="13538" y="8051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329111" y="6709087"/>
            <a:ext cx="13665" cy="7073"/>
          </a:xfrm>
          <a:custGeom>
            <a:avLst/>
            <a:gdLst/>
            <a:ahLst/>
            <a:cxnLst/>
            <a:rect l="l" t="t" r="r" b="b"/>
            <a:pathLst>
              <a:path w="13665" h="7073">
                <a:moveTo>
                  <a:pt x="3175" y="1828"/>
                </a:moveTo>
                <a:lnTo>
                  <a:pt x="13665" y="7073"/>
                </a:lnTo>
                <a:lnTo>
                  <a:pt x="4152" y="2324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342774" y="6716163"/>
            <a:ext cx="27076" cy="13411"/>
          </a:xfrm>
          <a:custGeom>
            <a:avLst/>
            <a:gdLst/>
            <a:ahLst/>
            <a:cxnLst/>
            <a:rect l="l" t="t" r="r" b="b"/>
            <a:pathLst>
              <a:path w="27076" h="13411">
                <a:moveTo>
                  <a:pt x="0" y="0"/>
                </a:moveTo>
                <a:lnTo>
                  <a:pt x="27076" y="13411"/>
                </a:lnTo>
                <a:lnTo>
                  <a:pt x="13538" y="6705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369847" y="6729578"/>
            <a:ext cx="13538" cy="6096"/>
          </a:xfrm>
          <a:custGeom>
            <a:avLst/>
            <a:gdLst/>
            <a:ahLst/>
            <a:cxnLst/>
            <a:rect l="l" t="t" r="r" b="b"/>
            <a:pathLst>
              <a:path w="13538" h="6096">
                <a:moveTo>
                  <a:pt x="6223" y="3048"/>
                </a:moveTo>
                <a:lnTo>
                  <a:pt x="0" y="0"/>
                </a:lnTo>
                <a:lnTo>
                  <a:pt x="6464" y="3289"/>
                </a:lnTo>
                <a:lnTo>
                  <a:pt x="13538" y="6096"/>
                </a:lnTo>
                <a:lnTo>
                  <a:pt x="6223" y="3048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383387" y="6735681"/>
            <a:ext cx="13665" cy="5613"/>
          </a:xfrm>
          <a:custGeom>
            <a:avLst/>
            <a:gdLst/>
            <a:ahLst/>
            <a:cxnLst/>
            <a:rect l="l" t="t" r="r" b="b"/>
            <a:pathLst>
              <a:path w="13665" h="5613">
                <a:moveTo>
                  <a:pt x="5854" y="2311"/>
                </a:moveTo>
                <a:lnTo>
                  <a:pt x="0" y="0"/>
                </a:lnTo>
                <a:lnTo>
                  <a:pt x="13665" y="5613"/>
                </a:lnTo>
                <a:lnTo>
                  <a:pt x="5854" y="2311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397049" y="6741293"/>
            <a:ext cx="27076" cy="11099"/>
          </a:xfrm>
          <a:custGeom>
            <a:avLst/>
            <a:gdLst/>
            <a:ahLst/>
            <a:cxnLst/>
            <a:rect l="l" t="t" r="r" b="b"/>
            <a:pathLst>
              <a:path w="27076" h="11099">
                <a:moveTo>
                  <a:pt x="13538" y="5359"/>
                </a:moveTo>
                <a:lnTo>
                  <a:pt x="0" y="0"/>
                </a:lnTo>
                <a:lnTo>
                  <a:pt x="27076" y="11099"/>
                </a:lnTo>
                <a:lnTo>
                  <a:pt x="13538" y="5359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424125" y="6752388"/>
            <a:ext cx="54267" cy="17919"/>
          </a:xfrm>
          <a:custGeom>
            <a:avLst/>
            <a:gdLst/>
            <a:ahLst/>
            <a:cxnLst/>
            <a:rect l="l" t="t" r="r" b="b"/>
            <a:pathLst>
              <a:path w="54267" h="17919">
                <a:moveTo>
                  <a:pt x="0" y="0"/>
                </a:moveTo>
                <a:lnTo>
                  <a:pt x="49263" y="16459"/>
                </a:lnTo>
                <a:lnTo>
                  <a:pt x="54267" y="17919"/>
                </a:lnTo>
                <a:lnTo>
                  <a:pt x="49517" y="16713"/>
                </a:lnTo>
                <a:lnTo>
                  <a:pt x="13538" y="4508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481685" y="6125488"/>
            <a:ext cx="62572" cy="16586"/>
          </a:xfrm>
          <a:custGeom>
            <a:avLst/>
            <a:gdLst/>
            <a:ahLst/>
            <a:cxnLst/>
            <a:rect l="l" t="t" r="r" b="b"/>
            <a:pathLst>
              <a:path w="62572" h="16586">
                <a:moveTo>
                  <a:pt x="62572" y="0"/>
                </a:moveTo>
                <a:lnTo>
                  <a:pt x="0" y="16586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061755" y="6778724"/>
            <a:ext cx="50368" cy="11836"/>
          </a:xfrm>
          <a:custGeom>
            <a:avLst/>
            <a:gdLst/>
            <a:ahLst/>
            <a:cxnLst/>
            <a:rect l="l" t="t" r="r" b="b"/>
            <a:pathLst>
              <a:path w="50368" h="11836">
                <a:moveTo>
                  <a:pt x="0" y="11836"/>
                </a:moveTo>
                <a:lnTo>
                  <a:pt x="39268" y="2438"/>
                </a:lnTo>
                <a:lnTo>
                  <a:pt x="50368" y="0"/>
                </a:lnTo>
                <a:lnTo>
                  <a:pt x="0" y="11836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098102" y="6131219"/>
            <a:ext cx="19634" cy="4635"/>
          </a:xfrm>
          <a:custGeom>
            <a:avLst/>
            <a:gdLst/>
            <a:ahLst/>
            <a:cxnLst/>
            <a:rect l="l" t="t" r="r" b="b"/>
            <a:pathLst>
              <a:path w="19634" h="4635">
                <a:moveTo>
                  <a:pt x="0" y="0"/>
                </a:moveTo>
                <a:lnTo>
                  <a:pt x="19634" y="4635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112127" y="6777636"/>
            <a:ext cx="3898" cy="1092"/>
          </a:xfrm>
          <a:custGeom>
            <a:avLst/>
            <a:gdLst/>
            <a:ahLst/>
            <a:cxnLst/>
            <a:rect l="l" t="t" r="r" b="b"/>
            <a:pathLst>
              <a:path w="3898" h="1092">
                <a:moveTo>
                  <a:pt x="0" y="1092"/>
                </a:moveTo>
                <a:lnTo>
                  <a:pt x="3898" y="0"/>
                </a:lnTo>
                <a:lnTo>
                  <a:pt x="0" y="1092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116030" y="6761286"/>
            <a:ext cx="54267" cy="16344"/>
          </a:xfrm>
          <a:custGeom>
            <a:avLst/>
            <a:gdLst/>
            <a:ahLst/>
            <a:cxnLst/>
            <a:rect l="l" t="t" r="r" b="b"/>
            <a:pathLst>
              <a:path w="54267" h="16344">
                <a:moveTo>
                  <a:pt x="0" y="16344"/>
                </a:moveTo>
                <a:lnTo>
                  <a:pt x="48412" y="2082"/>
                </a:lnTo>
                <a:lnTo>
                  <a:pt x="54267" y="0"/>
                </a:lnTo>
                <a:lnTo>
                  <a:pt x="48666" y="1955"/>
                </a:lnTo>
                <a:lnTo>
                  <a:pt x="0" y="16344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4170301" y="6746533"/>
            <a:ext cx="40741" cy="14757"/>
          </a:xfrm>
          <a:custGeom>
            <a:avLst/>
            <a:gdLst/>
            <a:ahLst/>
            <a:cxnLst/>
            <a:rect l="l" t="t" r="r" b="b"/>
            <a:pathLst>
              <a:path w="40741" h="14757">
                <a:moveTo>
                  <a:pt x="0" y="14757"/>
                </a:moveTo>
                <a:lnTo>
                  <a:pt x="40741" y="0"/>
                </a:lnTo>
                <a:lnTo>
                  <a:pt x="33299" y="2565"/>
                </a:lnTo>
                <a:lnTo>
                  <a:pt x="13538" y="9867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4211038" y="6740798"/>
            <a:ext cx="13538" cy="5727"/>
          </a:xfrm>
          <a:custGeom>
            <a:avLst/>
            <a:gdLst/>
            <a:ahLst/>
            <a:cxnLst/>
            <a:rect l="l" t="t" r="r" b="b"/>
            <a:pathLst>
              <a:path w="13538" h="5727">
                <a:moveTo>
                  <a:pt x="2806" y="4635"/>
                </a:moveTo>
                <a:lnTo>
                  <a:pt x="0" y="5727"/>
                </a:lnTo>
                <a:lnTo>
                  <a:pt x="2565" y="4749"/>
                </a:lnTo>
                <a:lnTo>
                  <a:pt x="13538" y="0"/>
                </a:lnTo>
                <a:lnTo>
                  <a:pt x="2806" y="4635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4224574" y="6734817"/>
            <a:ext cx="13538" cy="5981"/>
          </a:xfrm>
          <a:custGeom>
            <a:avLst/>
            <a:gdLst/>
            <a:ahLst/>
            <a:cxnLst/>
            <a:rect l="l" t="t" r="r" b="b"/>
            <a:pathLst>
              <a:path w="13538" h="5981">
                <a:moveTo>
                  <a:pt x="0" y="5981"/>
                </a:moveTo>
                <a:lnTo>
                  <a:pt x="13538" y="0"/>
                </a:lnTo>
                <a:lnTo>
                  <a:pt x="0" y="5981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238111" y="6728962"/>
            <a:ext cx="13538" cy="5854"/>
          </a:xfrm>
          <a:custGeom>
            <a:avLst/>
            <a:gdLst/>
            <a:ahLst/>
            <a:cxnLst/>
            <a:rect l="l" t="t" r="r" b="b"/>
            <a:pathLst>
              <a:path w="13538" h="5854">
                <a:moveTo>
                  <a:pt x="12077" y="495"/>
                </a:moveTo>
                <a:lnTo>
                  <a:pt x="0" y="5854"/>
                </a:lnTo>
                <a:lnTo>
                  <a:pt x="13538" y="0"/>
                </a:lnTo>
                <a:lnTo>
                  <a:pt x="12077" y="495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251656" y="6724455"/>
            <a:ext cx="9753" cy="4508"/>
          </a:xfrm>
          <a:custGeom>
            <a:avLst/>
            <a:gdLst/>
            <a:ahLst/>
            <a:cxnLst/>
            <a:rect l="l" t="t" r="r" b="b"/>
            <a:pathLst>
              <a:path w="9753" h="4508">
                <a:moveTo>
                  <a:pt x="7924" y="977"/>
                </a:moveTo>
                <a:lnTo>
                  <a:pt x="0" y="4508"/>
                </a:lnTo>
                <a:lnTo>
                  <a:pt x="9753" y="0"/>
                </a:lnTo>
                <a:lnTo>
                  <a:pt x="7924" y="977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4261408" y="6708109"/>
            <a:ext cx="30975" cy="16344"/>
          </a:xfrm>
          <a:custGeom>
            <a:avLst/>
            <a:gdLst/>
            <a:ahLst/>
            <a:cxnLst/>
            <a:rect l="l" t="t" r="r" b="b"/>
            <a:pathLst>
              <a:path w="30975" h="16344">
                <a:moveTo>
                  <a:pt x="0" y="16344"/>
                </a:moveTo>
                <a:lnTo>
                  <a:pt x="30975" y="0"/>
                </a:lnTo>
                <a:lnTo>
                  <a:pt x="17437" y="720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4292387" y="6700302"/>
            <a:ext cx="13538" cy="7810"/>
          </a:xfrm>
          <a:custGeom>
            <a:avLst/>
            <a:gdLst/>
            <a:ahLst/>
            <a:cxnLst/>
            <a:rect l="l" t="t" r="r" b="b"/>
            <a:pathLst>
              <a:path w="13538" h="7810">
                <a:moveTo>
                  <a:pt x="0" y="7810"/>
                </a:moveTo>
                <a:lnTo>
                  <a:pt x="8902" y="3060"/>
                </a:lnTo>
                <a:lnTo>
                  <a:pt x="13538" y="0"/>
                </a:lnTo>
                <a:lnTo>
                  <a:pt x="8661" y="3175"/>
                </a:lnTo>
                <a:lnTo>
                  <a:pt x="0" y="781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4305926" y="6683847"/>
            <a:ext cx="25984" cy="16459"/>
          </a:xfrm>
          <a:custGeom>
            <a:avLst/>
            <a:gdLst/>
            <a:ahLst/>
            <a:cxnLst/>
            <a:rect l="l" t="t" r="r" b="b"/>
            <a:pathLst>
              <a:path w="25984" h="16459">
                <a:moveTo>
                  <a:pt x="0" y="16459"/>
                </a:moveTo>
                <a:lnTo>
                  <a:pt x="25984" y="0"/>
                </a:lnTo>
                <a:lnTo>
                  <a:pt x="13665" y="7797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4331906" y="6679208"/>
            <a:ext cx="7073" cy="4635"/>
          </a:xfrm>
          <a:custGeom>
            <a:avLst/>
            <a:gdLst/>
            <a:ahLst/>
            <a:cxnLst/>
            <a:rect l="l" t="t" r="r" b="b"/>
            <a:pathLst>
              <a:path w="7073" h="4635">
                <a:moveTo>
                  <a:pt x="0" y="4635"/>
                </a:moveTo>
                <a:lnTo>
                  <a:pt x="7073" y="0"/>
                </a:lnTo>
                <a:lnTo>
                  <a:pt x="1219" y="3784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4338977" y="6656650"/>
            <a:ext cx="28778" cy="22555"/>
          </a:xfrm>
          <a:custGeom>
            <a:avLst/>
            <a:gdLst/>
            <a:ahLst/>
            <a:cxnLst/>
            <a:rect l="l" t="t" r="r" b="b"/>
            <a:pathLst>
              <a:path w="28778" h="22555">
                <a:moveTo>
                  <a:pt x="0" y="22555"/>
                </a:moveTo>
                <a:lnTo>
                  <a:pt x="28778" y="0"/>
                </a:lnTo>
                <a:lnTo>
                  <a:pt x="21221" y="5968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4367763" y="6651641"/>
            <a:ext cx="6096" cy="5003"/>
          </a:xfrm>
          <a:custGeom>
            <a:avLst/>
            <a:gdLst/>
            <a:ahLst/>
            <a:cxnLst/>
            <a:rect l="l" t="t" r="r" b="b"/>
            <a:pathLst>
              <a:path w="6096" h="5003">
                <a:moveTo>
                  <a:pt x="0" y="5003"/>
                </a:moveTo>
                <a:lnTo>
                  <a:pt x="4025" y="1955"/>
                </a:lnTo>
                <a:lnTo>
                  <a:pt x="6096" y="0"/>
                </a:lnTo>
                <a:lnTo>
                  <a:pt x="4152" y="1701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4373860" y="6629568"/>
            <a:ext cx="22682" cy="22072"/>
          </a:xfrm>
          <a:custGeom>
            <a:avLst/>
            <a:gdLst/>
            <a:ahLst/>
            <a:cxnLst/>
            <a:rect l="l" t="t" r="r" b="b"/>
            <a:pathLst>
              <a:path w="22682" h="22072">
                <a:moveTo>
                  <a:pt x="0" y="22072"/>
                </a:moveTo>
                <a:lnTo>
                  <a:pt x="22682" y="0"/>
                </a:lnTo>
                <a:lnTo>
                  <a:pt x="13538" y="8902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4396546" y="6616031"/>
            <a:ext cx="11582" cy="13538"/>
          </a:xfrm>
          <a:custGeom>
            <a:avLst/>
            <a:gdLst/>
            <a:ahLst/>
            <a:cxnLst/>
            <a:rect l="l" t="t" r="r" b="b"/>
            <a:pathLst>
              <a:path w="11582" h="13538">
                <a:moveTo>
                  <a:pt x="0" y="13538"/>
                </a:moveTo>
                <a:lnTo>
                  <a:pt x="3175" y="10490"/>
                </a:lnTo>
                <a:lnTo>
                  <a:pt x="11582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4414475" y="6598589"/>
            <a:ext cx="7442" cy="9512"/>
          </a:xfrm>
          <a:custGeom>
            <a:avLst/>
            <a:gdLst/>
            <a:ahLst/>
            <a:cxnLst/>
            <a:rect l="l" t="t" r="r" b="b"/>
            <a:pathLst>
              <a:path w="7442" h="9512">
                <a:moveTo>
                  <a:pt x="0" y="9512"/>
                </a:moveTo>
                <a:lnTo>
                  <a:pt x="7442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3584879" y="6397100"/>
            <a:ext cx="113055" cy="77939"/>
          </a:xfrm>
          <a:custGeom>
            <a:avLst/>
            <a:gdLst/>
            <a:ahLst/>
            <a:cxnLst/>
            <a:rect l="l" t="t" r="r" b="b"/>
            <a:pathLst>
              <a:path w="113055" h="77939">
                <a:moveTo>
                  <a:pt x="113055" y="77939"/>
                </a:moveTo>
                <a:lnTo>
                  <a:pt x="99097" y="74094"/>
                </a:lnTo>
                <a:lnTo>
                  <a:pt x="89575" y="70878"/>
                </a:lnTo>
                <a:lnTo>
                  <a:pt x="78496" y="66180"/>
                </a:lnTo>
                <a:lnTo>
                  <a:pt x="72567" y="63538"/>
                </a:lnTo>
                <a:lnTo>
                  <a:pt x="59717" y="57758"/>
                </a:lnTo>
                <a:lnTo>
                  <a:pt x="50856" y="52922"/>
                </a:lnTo>
                <a:lnTo>
                  <a:pt x="39268" y="45123"/>
                </a:lnTo>
                <a:lnTo>
                  <a:pt x="28160" y="37268"/>
                </a:lnTo>
                <a:lnTo>
                  <a:pt x="20428" y="30030"/>
                </a:lnTo>
                <a:lnTo>
                  <a:pt x="14744" y="23672"/>
                </a:lnTo>
                <a:lnTo>
                  <a:pt x="6543" y="13505"/>
                </a:lnTo>
                <a:lnTo>
                  <a:pt x="1251" y="2999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3620970" y="6396000"/>
            <a:ext cx="104406" cy="65379"/>
          </a:xfrm>
          <a:custGeom>
            <a:avLst/>
            <a:gdLst/>
            <a:ahLst/>
            <a:cxnLst/>
            <a:rect l="l" t="t" r="r" b="b"/>
            <a:pathLst>
              <a:path w="104406" h="65379">
                <a:moveTo>
                  <a:pt x="104406" y="65379"/>
                </a:moveTo>
                <a:lnTo>
                  <a:pt x="91386" y="62825"/>
                </a:lnTo>
                <a:lnTo>
                  <a:pt x="81001" y="59455"/>
                </a:lnTo>
                <a:lnTo>
                  <a:pt x="75374" y="57327"/>
                </a:lnTo>
                <a:lnTo>
                  <a:pt x="62263" y="52339"/>
                </a:lnTo>
                <a:lnTo>
                  <a:pt x="53112" y="48202"/>
                </a:lnTo>
                <a:lnTo>
                  <a:pt x="41224" y="41465"/>
                </a:lnTo>
                <a:lnTo>
                  <a:pt x="29629" y="34390"/>
                </a:lnTo>
                <a:lnTo>
                  <a:pt x="21371" y="27645"/>
                </a:lnTo>
                <a:lnTo>
                  <a:pt x="15608" y="21958"/>
                </a:lnTo>
                <a:lnTo>
                  <a:pt x="6892" y="12398"/>
                </a:lnTo>
                <a:lnTo>
                  <a:pt x="903" y="1854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3623534" y="6387833"/>
            <a:ext cx="43053" cy="12560"/>
          </a:xfrm>
          <a:custGeom>
            <a:avLst/>
            <a:gdLst/>
            <a:ahLst/>
            <a:cxnLst/>
            <a:rect l="l" t="t" r="r" b="b"/>
            <a:pathLst>
              <a:path w="43052" h="12560">
                <a:moveTo>
                  <a:pt x="0" y="11709"/>
                </a:moveTo>
                <a:lnTo>
                  <a:pt x="368" y="11099"/>
                </a:lnTo>
                <a:lnTo>
                  <a:pt x="736" y="10490"/>
                </a:lnTo>
                <a:lnTo>
                  <a:pt x="1955" y="8902"/>
                </a:lnTo>
                <a:lnTo>
                  <a:pt x="1828" y="8534"/>
                </a:lnTo>
                <a:lnTo>
                  <a:pt x="3175" y="7315"/>
                </a:lnTo>
                <a:lnTo>
                  <a:pt x="5372" y="5372"/>
                </a:lnTo>
                <a:lnTo>
                  <a:pt x="5613" y="5486"/>
                </a:lnTo>
                <a:lnTo>
                  <a:pt x="8166" y="3784"/>
                </a:lnTo>
                <a:lnTo>
                  <a:pt x="9639" y="2806"/>
                </a:lnTo>
                <a:lnTo>
                  <a:pt x="9766" y="2565"/>
                </a:lnTo>
                <a:lnTo>
                  <a:pt x="11341" y="1828"/>
                </a:lnTo>
                <a:lnTo>
                  <a:pt x="13296" y="977"/>
                </a:lnTo>
                <a:lnTo>
                  <a:pt x="15608" y="609"/>
                </a:lnTo>
                <a:lnTo>
                  <a:pt x="17932" y="127"/>
                </a:lnTo>
                <a:lnTo>
                  <a:pt x="20497" y="0"/>
                </a:lnTo>
                <a:lnTo>
                  <a:pt x="22923" y="0"/>
                </a:lnTo>
                <a:lnTo>
                  <a:pt x="25488" y="368"/>
                </a:lnTo>
                <a:lnTo>
                  <a:pt x="27686" y="609"/>
                </a:lnTo>
                <a:lnTo>
                  <a:pt x="30010" y="1460"/>
                </a:lnTo>
                <a:lnTo>
                  <a:pt x="31711" y="2070"/>
                </a:lnTo>
                <a:lnTo>
                  <a:pt x="31826" y="2197"/>
                </a:lnTo>
                <a:lnTo>
                  <a:pt x="33540" y="3175"/>
                </a:lnTo>
                <a:lnTo>
                  <a:pt x="35852" y="4635"/>
                </a:lnTo>
                <a:lnTo>
                  <a:pt x="35979" y="4635"/>
                </a:lnTo>
                <a:lnTo>
                  <a:pt x="38176" y="6464"/>
                </a:lnTo>
                <a:lnTo>
                  <a:pt x="39763" y="7810"/>
                </a:lnTo>
                <a:lnTo>
                  <a:pt x="41224" y="9512"/>
                </a:lnTo>
                <a:lnTo>
                  <a:pt x="42329" y="10858"/>
                </a:lnTo>
                <a:lnTo>
                  <a:pt x="43053" y="1256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3658783" y="6426620"/>
            <a:ext cx="7810" cy="8293"/>
          </a:xfrm>
          <a:custGeom>
            <a:avLst/>
            <a:gdLst/>
            <a:ahLst/>
            <a:cxnLst/>
            <a:rect l="l" t="t" r="r" b="b"/>
            <a:pathLst>
              <a:path w="7810" h="8293">
                <a:moveTo>
                  <a:pt x="0" y="8293"/>
                </a:moveTo>
                <a:lnTo>
                  <a:pt x="1092" y="7556"/>
                </a:lnTo>
                <a:lnTo>
                  <a:pt x="2070" y="6705"/>
                </a:lnTo>
                <a:lnTo>
                  <a:pt x="3784" y="5359"/>
                </a:lnTo>
                <a:lnTo>
                  <a:pt x="4152" y="5359"/>
                </a:lnTo>
                <a:lnTo>
                  <a:pt x="5486" y="3784"/>
                </a:lnTo>
                <a:lnTo>
                  <a:pt x="6946" y="2197"/>
                </a:lnTo>
                <a:lnTo>
                  <a:pt x="7073" y="1943"/>
                </a:lnTo>
                <a:lnTo>
                  <a:pt x="781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3685863" y="6410773"/>
            <a:ext cx="102082" cy="34874"/>
          </a:xfrm>
          <a:custGeom>
            <a:avLst/>
            <a:gdLst/>
            <a:ahLst/>
            <a:cxnLst/>
            <a:rect l="l" t="t" r="r" b="b"/>
            <a:pathLst>
              <a:path w="102082" h="34874">
                <a:moveTo>
                  <a:pt x="102082" y="34505"/>
                </a:moveTo>
                <a:lnTo>
                  <a:pt x="97078" y="34874"/>
                </a:lnTo>
                <a:lnTo>
                  <a:pt x="96710" y="34874"/>
                </a:lnTo>
                <a:lnTo>
                  <a:pt x="91719" y="34023"/>
                </a:lnTo>
                <a:lnTo>
                  <a:pt x="77929" y="32023"/>
                </a:lnTo>
                <a:lnTo>
                  <a:pt x="68160" y="30331"/>
                </a:lnTo>
                <a:lnTo>
                  <a:pt x="55245" y="27063"/>
                </a:lnTo>
                <a:lnTo>
                  <a:pt x="42088" y="23380"/>
                </a:lnTo>
                <a:lnTo>
                  <a:pt x="32449" y="19594"/>
                </a:lnTo>
                <a:lnTo>
                  <a:pt x="23901" y="15481"/>
                </a:lnTo>
                <a:lnTo>
                  <a:pt x="12274" y="9387"/>
                </a:lnTo>
                <a:lnTo>
                  <a:pt x="3122" y="2575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3825632" y="6416123"/>
            <a:ext cx="100495" cy="29641"/>
          </a:xfrm>
          <a:custGeom>
            <a:avLst/>
            <a:gdLst/>
            <a:ahLst/>
            <a:cxnLst/>
            <a:rect l="l" t="t" r="r" b="b"/>
            <a:pathLst>
              <a:path w="100495" h="29641">
                <a:moveTo>
                  <a:pt x="0" y="29641"/>
                </a:moveTo>
                <a:lnTo>
                  <a:pt x="13240" y="29301"/>
                </a:lnTo>
                <a:lnTo>
                  <a:pt x="24185" y="27834"/>
                </a:lnTo>
                <a:lnTo>
                  <a:pt x="29273" y="26962"/>
                </a:lnTo>
                <a:lnTo>
                  <a:pt x="43013" y="24538"/>
                </a:lnTo>
                <a:lnTo>
                  <a:pt x="52776" y="22150"/>
                </a:lnTo>
                <a:lnTo>
                  <a:pt x="64401" y="18427"/>
                </a:lnTo>
                <a:lnTo>
                  <a:pt x="76989" y="13767"/>
                </a:lnTo>
                <a:lnTo>
                  <a:pt x="86420" y="9085"/>
                </a:lnTo>
                <a:lnTo>
                  <a:pt x="93548" y="5372"/>
                </a:lnTo>
                <a:lnTo>
                  <a:pt x="97205" y="3543"/>
                </a:lnTo>
                <a:lnTo>
                  <a:pt x="97815" y="3048"/>
                </a:lnTo>
                <a:lnTo>
                  <a:pt x="100495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885877" y="6400272"/>
            <a:ext cx="111112" cy="63182"/>
          </a:xfrm>
          <a:custGeom>
            <a:avLst/>
            <a:gdLst/>
            <a:ahLst/>
            <a:cxnLst/>
            <a:rect l="l" t="t" r="r" b="b"/>
            <a:pathLst>
              <a:path w="111112" h="63182">
                <a:moveTo>
                  <a:pt x="111112" y="0"/>
                </a:moveTo>
                <a:lnTo>
                  <a:pt x="104155" y="10975"/>
                </a:lnTo>
                <a:lnTo>
                  <a:pt x="96002" y="19467"/>
                </a:lnTo>
                <a:lnTo>
                  <a:pt x="83297" y="30433"/>
                </a:lnTo>
                <a:lnTo>
                  <a:pt x="74405" y="36108"/>
                </a:lnTo>
                <a:lnTo>
                  <a:pt x="66116" y="40614"/>
                </a:lnTo>
                <a:lnTo>
                  <a:pt x="53687" y="46999"/>
                </a:lnTo>
                <a:lnTo>
                  <a:pt x="44413" y="50813"/>
                </a:lnTo>
                <a:lnTo>
                  <a:pt x="31389" y="55304"/>
                </a:lnTo>
                <a:lnTo>
                  <a:pt x="17730" y="59765"/>
                </a:lnTo>
                <a:lnTo>
                  <a:pt x="7354" y="61985"/>
                </a:lnTo>
                <a:lnTo>
                  <a:pt x="0" y="63182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904785" y="6414051"/>
            <a:ext cx="120992" cy="64769"/>
          </a:xfrm>
          <a:custGeom>
            <a:avLst/>
            <a:gdLst/>
            <a:ahLst/>
            <a:cxnLst/>
            <a:rect l="l" t="t" r="r" b="b"/>
            <a:pathLst>
              <a:path w="120992" h="64770">
                <a:moveTo>
                  <a:pt x="0" y="64770"/>
                </a:moveTo>
                <a:lnTo>
                  <a:pt x="13118" y="62420"/>
                </a:lnTo>
                <a:lnTo>
                  <a:pt x="23453" y="59426"/>
                </a:lnTo>
                <a:lnTo>
                  <a:pt x="29641" y="57327"/>
                </a:lnTo>
                <a:lnTo>
                  <a:pt x="43273" y="52753"/>
                </a:lnTo>
                <a:lnTo>
                  <a:pt x="52624" y="49215"/>
                </a:lnTo>
                <a:lnTo>
                  <a:pt x="63763" y="43951"/>
                </a:lnTo>
                <a:lnTo>
                  <a:pt x="68173" y="41719"/>
                </a:lnTo>
                <a:lnTo>
                  <a:pt x="80606" y="35342"/>
                </a:lnTo>
                <a:lnTo>
                  <a:pt x="89222" y="29929"/>
                </a:lnTo>
                <a:lnTo>
                  <a:pt x="99161" y="22326"/>
                </a:lnTo>
                <a:lnTo>
                  <a:pt x="109477" y="13791"/>
                </a:lnTo>
                <a:lnTo>
                  <a:pt x="116656" y="5684"/>
                </a:lnTo>
                <a:lnTo>
                  <a:pt x="120992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025775" y="6340877"/>
            <a:ext cx="14516" cy="73177"/>
          </a:xfrm>
          <a:custGeom>
            <a:avLst/>
            <a:gdLst/>
            <a:ahLst/>
            <a:cxnLst/>
            <a:rect l="l" t="t" r="r" b="b"/>
            <a:pathLst>
              <a:path w="14516" h="73177">
                <a:moveTo>
                  <a:pt x="0" y="73177"/>
                </a:moveTo>
                <a:lnTo>
                  <a:pt x="6498" y="62055"/>
                </a:lnTo>
                <a:lnTo>
                  <a:pt x="11139" y="50947"/>
                </a:lnTo>
                <a:lnTo>
                  <a:pt x="11823" y="49149"/>
                </a:lnTo>
                <a:lnTo>
                  <a:pt x="13779" y="43789"/>
                </a:lnTo>
                <a:lnTo>
                  <a:pt x="13411" y="42811"/>
                </a:lnTo>
                <a:lnTo>
                  <a:pt x="13779" y="36703"/>
                </a:lnTo>
                <a:lnTo>
                  <a:pt x="14020" y="30734"/>
                </a:lnTo>
                <a:lnTo>
                  <a:pt x="14516" y="29756"/>
                </a:lnTo>
                <a:lnTo>
                  <a:pt x="12928" y="24269"/>
                </a:lnTo>
                <a:lnTo>
                  <a:pt x="9179" y="12014"/>
                </a:lnTo>
                <a:lnTo>
                  <a:pt x="3855" y="842"/>
                </a:lnTo>
                <a:lnTo>
                  <a:pt x="3416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3952595" y="6426375"/>
            <a:ext cx="6464" cy="9512"/>
          </a:xfrm>
          <a:custGeom>
            <a:avLst/>
            <a:gdLst/>
            <a:ahLst/>
            <a:cxnLst/>
            <a:rect l="l" t="t" r="r" b="b"/>
            <a:pathLst>
              <a:path w="6464" h="9512">
                <a:moveTo>
                  <a:pt x="6464" y="9512"/>
                </a:moveTo>
                <a:lnTo>
                  <a:pt x="5245" y="8775"/>
                </a:lnTo>
                <a:lnTo>
                  <a:pt x="5118" y="8534"/>
                </a:lnTo>
                <a:lnTo>
                  <a:pt x="4267" y="7442"/>
                </a:lnTo>
                <a:lnTo>
                  <a:pt x="2311" y="4762"/>
                </a:lnTo>
                <a:lnTo>
                  <a:pt x="2438" y="4635"/>
                </a:lnTo>
                <a:lnTo>
                  <a:pt x="736" y="1701"/>
                </a:lnTo>
                <a:lnTo>
                  <a:pt x="241" y="977"/>
                </a:lnTo>
                <a:lnTo>
                  <a:pt x="241" y="850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3952841" y="6391611"/>
            <a:ext cx="42316" cy="16713"/>
          </a:xfrm>
          <a:custGeom>
            <a:avLst/>
            <a:gdLst/>
            <a:ahLst/>
            <a:cxnLst/>
            <a:rect l="l" t="t" r="r" b="b"/>
            <a:pathLst>
              <a:path w="42316" h="16713">
                <a:moveTo>
                  <a:pt x="0" y="16713"/>
                </a:moveTo>
                <a:lnTo>
                  <a:pt x="241" y="15735"/>
                </a:lnTo>
                <a:lnTo>
                  <a:pt x="736" y="14770"/>
                </a:lnTo>
                <a:lnTo>
                  <a:pt x="2311" y="11836"/>
                </a:lnTo>
                <a:lnTo>
                  <a:pt x="2197" y="11595"/>
                </a:lnTo>
                <a:lnTo>
                  <a:pt x="4152" y="9143"/>
                </a:lnTo>
                <a:lnTo>
                  <a:pt x="5486" y="7442"/>
                </a:lnTo>
                <a:lnTo>
                  <a:pt x="5727" y="7442"/>
                </a:lnTo>
                <a:lnTo>
                  <a:pt x="7556" y="6108"/>
                </a:lnTo>
                <a:lnTo>
                  <a:pt x="9639" y="4394"/>
                </a:lnTo>
                <a:lnTo>
                  <a:pt x="9639" y="4267"/>
                </a:lnTo>
                <a:lnTo>
                  <a:pt x="11950" y="2933"/>
                </a:lnTo>
                <a:lnTo>
                  <a:pt x="13665" y="1955"/>
                </a:lnTo>
                <a:lnTo>
                  <a:pt x="13779" y="1828"/>
                </a:lnTo>
                <a:lnTo>
                  <a:pt x="15735" y="1219"/>
                </a:lnTo>
                <a:lnTo>
                  <a:pt x="17932" y="609"/>
                </a:lnTo>
                <a:lnTo>
                  <a:pt x="20370" y="241"/>
                </a:lnTo>
                <a:lnTo>
                  <a:pt x="22809" y="0"/>
                </a:lnTo>
                <a:lnTo>
                  <a:pt x="25247" y="126"/>
                </a:lnTo>
                <a:lnTo>
                  <a:pt x="27686" y="241"/>
                </a:lnTo>
                <a:lnTo>
                  <a:pt x="30124" y="736"/>
                </a:lnTo>
                <a:lnTo>
                  <a:pt x="32194" y="1219"/>
                </a:lnTo>
                <a:lnTo>
                  <a:pt x="34264" y="2197"/>
                </a:lnTo>
                <a:lnTo>
                  <a:pt x="35852" y="2933"/>
                </a:lnTo>
                <a:lnTo>
                  <a:pt x="35852" y="3174"/>
                </a:lnTo>
                <a:lnTo>
                  <a:pt x="37325" y="4152"/>
                </a:lnTo>
                <a:lnTo>
                  <a:pt x="39878" y="5981"/>
                </a:lnTo>
                <a:lnTo>
                  <a:pt x="42316" y="781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3697931" y="6475036"/>
            <a:ext cx="6832" cy="1587"/>
          </a:xfrm>
          <a:custGeom>
            <a:avLst/>
            <a:gdLst/>
            <a:ahLst/>
            <a:cxnLst/>
            <a:rect l="l" t="t" r="r" b="b"/>
            <a:pathLst>
              <a:path w="6832" h="1587">
                <a:moveTo>
                  <a:pt x="6832" y="1587"/>
                </a:move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3580607" y="6351487"/>
            <a:ext cx="5486" cy="45618"/>
          </a:xfrm>
          <a:custGeom>
            <a:avLst/>
            <a:gdLst/>
            <a:ahLst/>
            <a:cxnLst/>
            <a:rect l="l" t="t" r="r" b="b"/>
            <a:pathLst>
              <a:path w="5486" h="45618">
                <a:moveTo>
                  <a:pt x="4267" y="45618"/>
                </a:moveTo>
                <a:lnTo>
                  <a:pt x="0" y="20853"/>
                </a:lnTo>
                <a:lnTo>
                  <a:pt x="5486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592311" y="6310510"/>
            <a:ext cx="29273" cy="29997"/>
          </a:xfrm>
          <a:custGeom>
            <a:avLst/>
            <a:gdLst/>
            <a:ahLst/>
            <a:cxnLst/>
            <a:rect l="l" t="t" r="r" b="b"/>
            <a:pathLst>
              <a:path w="29273" h="29997">
                <a:moveTo>
                  <a:pt x="29273" y="0"/>
                </a:moveTo>
                <a:lnTo>
                  <a:pt x="11709" y="13906"/>
                </a:lnTo>
                <a:lnTo>
                  <a:pt x="0" y="29997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616467" y="6319779"/>
            <a:ext cx="36093" cy="76225"/>
          </a:xfrm>
          <a:custGeom>
            <a:avLst/>
            <a:gdLst/>
            <a:ahLst/>
            <a:cxnLst/>
            <a:rect l="l" t="t" r="r" b="b"/>
            <a:pathLst>
              <a:path w="36093" h="76225">
                <a:moveTo>
                  <a:pt x="4508" y="76225"/>
                </a:moveTo>
                <a:lnTo>
                  <a:pt x="0" y="52933"/>
                </a:lnTo>
                <a:lnTo>
                  <a:pt x="6705" y="29883"/>
                </a:lnTo>
                <a:lnTo>
                  <a:pt x="24269" y="8166"/>
                </a:lnTo>
                <a:lnTo>
                  <a:pt x="36093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666590" y="6392349"/>
            <a:ext cx="0" cy="47205"/>
          </a:xfrm>
          <a:custGeom>
            <a:avLst/>
            <a:gdLst/>
            <a:ahLst/>
            <a:cxnLst/>
            <a:rect l="l" t="t" r="r" b="b"/>
            <a:pathLst>
              <a:path h="47205">
                <a:moveTo>
                  <a:pt x="0" y="0"/>
                </a:moveTo>
                <a:lnTo>
                  <a:pt x="0" y="47205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3682685" y="6407108"/>
            <a:ext cx="3175" cy="3657"/>
          </a:xfrm>
          <a:custGeom>
            <a:avLst/>
            <a:gdLst/>
            <a:ahLst/>
            <a:cxnLst/>
            <a:rect l="l" t="t" r="r" b="b"/>
            <a:pathLst>
              <a:path w="3175" h="3657">
                <a:moveTo>
                  <a:pt x="3175" y="3657"/>
                </a:move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3970526" y="6321972"/>
            <a:ext cx="33172" cy="78295"/>
          </a:xfrm>
          <a:custGeom>
            <a:avLst/>
            <a:gdLst/>
            <a:ahLst/>
            <a:cxnLst/>
            <a:rect l="l" t="t" r="r" b="b"/>
            <a:pathLst>
              <a:path w="33172" h="78295">
                <a:moveTo>
                  <a:pt x="0" y="0"/>
                </a:moveTo>
                <a:lnTo>
                  <a:pt x="13042" y="9994"/>
                </a:lnTo>
                <a:lnTo>
                  <a:pt x="28536" y="31953"/>
                </a:lnTo>
                <a:lnTo>
                  <a:pt x="33172" y="55244"/>
                </a:lnTo>
                <a:lnTo>
                  <a:pt x="26466" y="78295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4002111" y="6313064"/>
            <a:ext cx="27076" cy="27813"/>
          </a:xfrm>
          <a:custGeom>
            <a:avLst/>
            <a:gdLst/>
            <a:ahLst/>
            <a:cxnLst/>
            <a:rect l="l" t="t" r="r" b="b"/>
            <a:pathLst>
              <a:path w="27076" h="27812">
                <a:moveTo>
                  <a:pt x="27076" y="27812"/>
                </a:moveTo>
                <a:lnTo>
                  <a:pt x="7315" y="5003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3952600" y="6421013"/>
            <a:ext cx="241" cy="19265"/>
          </a:xfrm>
          <a:custGeom>
            <a:avLst/>
            <a:gdLst/>
            <a:ahLst/>
            <a:cxnLst/>
            <a:rect l="l" t="t" r="r" b="b"/>
            <a:pathLst>
              <a:path w="241" h="19265">
                <a:moveTo>
                  <a:pt x="241" y="19265"/>
                </a:move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3952598" y="6422712"/>
            <a:ext cx="0" cy="3543"/>
          </a:xfrm>
          <a:custGeom>
            <a:avLst/>
            <a:gdLst/>
            <a:ahLst/>
            <a:cxnLst/>
            <a:rect l="l" t="t" r="r" b="b"/>
            <a:pathLst>
              <a:path h="3543">
                <a:moveTo>
                  <a:pt x="0" y="977"/>
                </a:moveTo>
                <a:lnTo>
                  <a:pt x="0" y="0"/>
                </a:lnTo>
                <a:lnTo>
                  <a:pt x="0" y="3543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952601" y="6396126"/>
            <a:ext cx="482" cy="25247"/>
          </a:xfrm>
          <a:custGeom>
            <a:avLst/>
            <a:gdLst/>
            <a:ahLst/>
            <a:cxnLst/>
            <a:rect l="l" t="t" r="r" b="b"/>
            <a:pathLst>
              <a:path w="482" h="25247">
                <a:moveTo>
                  <a:pt x="482" y="0"/>
                </a:moveTo>
                <a:lnTo>
                  <a:pt x="0" y="25247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3952598" y="6424056"/>
            <a:ext cx="0" cy="2197"/>
          </a:xfrm>
          <a:custGeom>
            <a:avLst/>
            <a:gdLst/>
            <a:ahLst/>
            <a:cxnLst/>
            <a:rect l="l" t="t" r="r" b="b"/>
            <a:pathLst>
              <a:path h="2197">
                <a:moveTo>
                  <a:pt x="0" y="0"/>
                </a:moveTo>
                <a:lnTo>
                  <a:pt x="0" y="2197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995162" y="6399420"/>
            <a:ext cx="1092" cy="1701"/>
          </a:xfrm>
          <a:custGeom>
            <a:avLst/>
            <a:gdLst/>
            <a:ahLst/>
            <a:cxnLst/>
            <a:rect l="l" t="t" r="r" b="b"/>
            <a:pathLst>
              <a:path w="1092" h="1701">
                <a:moveTo>
                  <a:pt x="0" y="0"/>
                </a:moveTo>
                <a:lnTo>
                  <a:pt x="1092" y="1701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3805015" y="5963762"/>
            <a:ext cx="34277" cy="9512"/>
          </a:xfrm>
          <a:custGeom>
            <a:avLst/>
            <a:gdLst/>
            <a:ahLst/>
            <a:cxnLst/>
            <a:rect l="l" t="t" r="r" b="b"/>
            <a:pathLst>
              <a:path w="34277" h="9512">
                <a:moveTo>
                  <a:pt x="34277" y="9512"/>
                </a:moveTo>
                <a:lnTo>
                  <a:pt x="32207" y="6832"/>
                </a:lnTo>
                <a:lnTo>
                  <a:pt x="31838" y="6464"/>
                </a:lnTo>
                <a:lnTo>
                  <a:pt x="29032" y="4508"/>
                </a:lnTo>
                <a:lnTo>
                  <a:pt x="26111" y="2438"/>
                </a:lnTo>
                <a:lnTo>
                  <a:pt x="25615" y="2197"/>
                </a:lnTo>
                <a:lnTo>
                  <a:pt x="22199" y="1219"/>
                </a:lnTo>
                <a:lnTo>
                  <a:pt x="18669" y="127"/>
                </a:lnTo>
                <a:lnTo>
                  <a:pt x="18173" y="0"/>
                </a:lnTo>
                <a:lnTo>
                  <a:pt x="14516" y="0"/>
                </a:lnTo>
                <a:lnTo>
                  <a:pt x="10858" y="0"/>
                </a:lnTo>
                <a:lnTo>
                  <a:pt x="10375" y="0"/>
                </a:lnTo>
                <a:lnTo>
                  <a:pt x="6832" y="977"/>
                </a:lnTo>
                <a:lnTo>
                  <a:pt x="3416" y="1955"/>
                </a:lnTo>
                <a:lnTo>
                  <a:pt x="2933" y="2197"/>
                </a:lnTo>
                <a:lnTo>
                  <a:pt x="0" y="4152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3802587" y="5986457"/>
            <a:ext cx="34874" cy="7073"/>
          </a:xfrm>
          <a:custGeom>
            <a:avLst/>
            <a:gdLst/>
            <a:ahLst/>
            <a:cxnLst/>
            <a:rect l="l" t="t" r="r" b="b"/>
            <a:pathLst>
              <a:path w="34874" h="7073">
                <a:moveTo>
                  <a:pt x="34874" y="355"/>
                </a:moveTo>
                <a:lnTo>
                  <a:pt x="32308" y="2794"/>
                </a:lnTo>
                <a:lnTo>
                  <a:pt x="31826" y="3035"/>
                </a:lnTo>
                <a:lnTo>
                  <a:pt x="28651" y="4508"/>
                </a:lnTo>
                <a:lnTo>
                  <a:pt x="25361" y="5969"/>
                </a:lnTo>
                <a:lnTo>
                  <a:pt x="21335" y="6578"/>
                </a:lnTo>
                <a:lnTo>
                  <a:pt x="17678" y="7073"/>
                </a:lnTo>
                <a:lnTo>
                  <a:pt x="17195" y="7073"/>
                </a:lnTo>
                <a:lnTo>
                  <a:pt x="13538" y="6451"/>
                </a:lnTo>
                <a:lnTo>
                  <a:pt x="9867" y="5969"/>
                </a:lnTo>
                <a:lnTo>
                  <a:pt x="9499" y="5842"/>
                </a:lnTo>
                <a:lnTo>
                  <a:pt x="6210" y="4267"/>
                </a:lnTo>
                <a:lnTo>
                  <a:pt x="3047" y="2679"/>
                </a:lnTo>
                <a:lnTo>
                  <a:pt x="2552" y="2425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3747819" y="5907904"/>
            <a:ext cx="0" cy="97815"/>
          </a:xfrm>
          <a:custGeom>
            <a:avLst/>
            <a:gdLst/>
            <a:ahLst/>
            <a:cxnLst/>
            <a:rect l="l" t="t" r="r" b="b"/>
            <a:pathLst>
              <a:path h="97815">
                <a:moveTo>
                  <a:pt x="0" y="0"/>
                </a:moveTo>
                <a:lnTo>
                  <a:pt x="0" y="97815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3837216" y="5973276"/>
            <a:ext cx="5854" cy="24638"/>
          </a:xfrm>
          <a:custGeom>
            <a:avLst/>
            <a:gdLst/>
            <a:ahLst/>
            <a:cxnLst/>
            <a:rect l="l" t="t" r="r" b="b"/>
            <a:pathLst>
              <a:path w="5854" h="24637">
                <a:moveTo>
                  <a:pt x="0" y="24637"/>
                </a:moveTo>
                <a:lnTo>
                  <a:pt x="3898" y="19519"/>
                </a:lnTo>
                <a:lnTo>
                  <a:pt x="5854" y="12928"/>
                </a:lnTo>
                <a:lnTo>
                  <a:pt x="5245" y="6222"/>
                </a:lnTo>
                <a:lnTo>
                  <a:pt x="2070" y="0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3795873" y="5967912"/>
            <a:ext cx="9144" cy="29273"/>
          </a:xfrm>
          <a:custGeom>
            <a:avLst/>
            <a:gdLst/>
            <a:ahLst/>
            <a:cxnLst/>
            <a:rect l="l" t="t" r="r" b="b"/>
            <a:pathLst>
              <a:path w="9144" h="29273">
                <a:moveTo>
                  <a:pt x="9144" y="0"/>
                </a:moveTo>
                <a:lnTo>
                  <a:pt x="3784" y="4876"/>
                </a:lnTo>
                <a:lnTo>
                  <a:pt x="723" y="11099"/>
                </a:lnTo>
                <a:lnTo>
                  <a:pt x="0" y="17805"/>
                </a:lnTo>
                <a:lnTo>
                  <a:pt x="1955" y="24269"/>
                </a:lnTo>
                <a:lnTo>
                  <a:pt x="5613" y="29273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837461" y="5979253"/>
            <a:ext cx="4876" cy="7556"/>
          </a:xfrm>
          <a:custGeom>
            <a:avLst/>
            <a:gdLst/>
            <a:ahLst/>
            <a:cxnLst/>
            <a:rect l="l" t="t" r="r" b="b"/>
            <a:pathLst>
              <a:path w="4876" h="7556">
                <a:moveTo>
                  <a:pt x="4876" y="0"/>
                </a:moveTo>
                <a:lnTo>
                  <a:pt x="4267" y="2070"/>
                </a:lnTo>
                <a:lnTo>
                  <a:pt x="0" y="7556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3797336" y="5977421"/>
            <a:ext cx="5245" cy="9029"/>
          </a:xfrm>
          <a:custGeom>
            <a:avLst/>
            <a:gdLst/>
            <a:ahLst/>
            <a:cxnLst/>
            <a:rect l="l" t="t" r="r" b="b"/>
            <a:pathLst>
              <a:path w="5245" h="9029">
                <a:moveTo>
                  <a:pt x="5245" y="9029"/>
                </a:moveTo>
                <a:lnTo>
                  <a:pt x="977" y="3289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3891246" y="6074995"/>
            <a:ext cx="0" cy="17678"/>
          </a:xfrm>
          <a:custGeom>
            <a:avLst/>
            <a:gdLst/>
            <a:ahLst/>
            <a:cxnLst/>
            <a:rect l="l" t="t" r="r" b="b"/>
            <a:pathLst>
              <a:path h="17678">
                <a:moveTo>
                  <a:pt x="0" y="0"/>
                </a:moveTo>
                <a:lnTo>
                  <a:pt x="0" y="17678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3891734" y="6074873"/>
            <a:ext cx="0" cy="17437"/>
          </a:xfrm>
          <a:custGeom>
            <a:avLst/>
            <a:gdLst/>
            <a:ahLst/>
            <a:cxnLst/>
            <a:rect l="l" t="t" r="r" b="b"/>
            <a:pathLst>
              <a:path h="17437">
                <a:moveTo>
                  <a:pt x="0" y="0"/>
                </a:moveTo>
                <a:lnTo>
                  <a:pt x="0" y="17437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3891734" y="5908878"/>
            <a:ext cx="0" cy="103428"/>
          </a:xfrm>
          <a:custGeom>
            <a:avLst/>
            <a:gdLst/>
            <a:ahLst/>
            <a:cxnLst/>
            <a:rect l="l" t="t" r="r" b="b"/>
            <a:pathLst>
              <a:path h="103428">
                <a:moveTo>
                  <a:pt x="0" y="0"/>
                </a:moveTo>
                <a:lnTo>
                  <a:pt x="0" y="103428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3891246" y="5908874"/>
            <a:ext cx="0" cy="103187"/>
          </a:xfrm>
          <a:custGeom>
            <a:avLst/>
            <a:gdLst/>
            <a:ahLst/>
            <a:cxnLst/>
            <a:rect l="l" t="t" r="r" b="b"/>
            <a:pathLst>
              <a:path h="103187">
                <a:moveTo>
                  <a:pt x="0" y="103187"/>
                </a:move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3669400" y="6390151"/>
            <a:ext cx="289902" cy="51991"/>
          </a:xfrm>
          <a:custGeom>
            <a:avLst/>
            <a:gdLst/>
            <a:ahLst/>
            <a:cxnLst/>
            <a:rect l="l" t="t" r="r" b="b"/>
            <a:pathLst>
              <a:path w="289902" h="51991">
                <a:moveTo>
                  <a:pt x="289902" y="0"/>
                </a:moveTo>
                <a:lnTo>
                  <a:pt x="281602" y="9862"/>
                </a:lnTo>
                <a:lnTo>
                  <a:pt x="271925" y="17509"/>
                </a:lnTo>
                <a:lnTo>
                  <a:pt x="259941" y="25606"/>
                </a:lnTo>
                <a:lnTo>
                  <a:pt x="250281" y="30342"/>
                </a:lnTo>
                <a:lnTo>
                  <a:pt x="230431" y="38454"/>
                </a:lnTo>
                <a:lnTo>
                  <a:pt x="220767" y="41409"/>
                </a:lnTo>
                <a:lnTo>
                  <a:pt x="208673" y="44272"/>
                </a:lnTo>
                <a:lnTo>
                  <a:pt x="194830" y="47436"/>
                </a:lnTo>
                <a:lnTo>
                  <a:pt x="184992" y="49038"/>
                </a:lnTo>
                <a:lnTo>
                  <a:pt x="171678" y="50318"/>
                </a:lnTo>
                <a:lnTo>
                  <a:pt x="155366" y="51692"/>
                </a:lnTo>
                <a:lnTo>
                  <a:pt x="145408" y="51991"/>
                </a:lnTo>
                <a:lnTo>
                  <a:pt x="132771" y="51543"/>
                </a:lnTo>
                <a:lnTo>
                  <a:pt x="114403" y="50656"/>
                </a:lnTo>
                <a:lnTo>
                  <a:pt x="104456" y="49647"/>
                </a:lnTo>
                <a:lnTo>
                  <a:pt x="91625" y="47489"/>
                </a:lnTo>
                <a:lnTo>
                  <a:pt x="74828" y="44385"/>
                </a:lnTo>
                <a:lnTo>
                  <a:pt x="65093" y="41904"/>
                </a:lnTo>
                <a:lnTo>
                  <a:pt x="52196" y="37566"/>
                </a:lnTo>
                <a:lnTo>
                  <a:pt x="39376" y="32927"/>
                </a:lnTo>
                <a:lnTo>
                  <a:pt x="30021" y="28377"/>
                </a:lnTo>
                <a:lnTo>
                  <a:pt x="10944" y="16667"/>
                </a:lnTo>
                <a:lnTo>
                  <a:pt x="2380" y="8774"/>
                </a:lnTo>
                <a:lnTo>
                  <a:pt x="0" y="6337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3654759" y="6320997"/>
            <a:ext cx="2311" cy="55981"/>
          </a:xfrm>
          <a:custGeom>
            <a:avLst/>
            <a:gdLst/>
            <a:ahLst/>
            <a:cxnLst/>
            <a:rect l="l" t="t" r="r" b="b"/>
            <a:pathLst>
              <a:path w="2311" h="55981">
                <a:moveTo>
                  <a:pt x="2197" y="55981"/>
                </a:moveTo>
                <a:lnTo>
                  <a:pt x="977" y="45859"/>
                </a:lnTo>
                <a:lnTo>
                  <a:pt x="368" y="35496"/>
                </a:lnTo>
                <a:lnTo>
                  <a:pt x="0" y="28054"/>
                </a:lnTo>
                <a:lnTo>
                  <a:pt x="241" y="28054"/>
                </a:lnTo>
                <a:lnTo>
                  <a:pt x="368" y="20612"/>
                </a:lnTo>
                <a:lnTo>
                  <a:pt x="368" y="13169"/>
                </a:lnTo>
                <a:lnTo>
                  <a:pt x="723" y="5613"/>
                </a:lnTo>
                <a:lnTo>
                  <a:pt x="850" y="3784"/>
                </a:lnTo>
                <a:lnTo>
                  <a:pt x="1460" y="1828"/>
                </a:lnTo>
                <a:lnTo>
                  <a:pt x="1714" y="977"/>
                </a:lnTo>
                <a:lnTo>
                  <a:pt x="2311" y="0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3658905" y="6321607"/>
            <a:ext cx="305638" cy="81597"/>
          </a:xfrm>
          <a:custGeom>
            <a:avLst/>
            <a:gdLst/>
            <a:ahLst/>
            <a:cxnLst/>
            <a:rect l="l" t="t" r="r" b="b"/>
            <a:pathLst>
              <a:path w="305638" h="81597">
                <a:moveTo>
                  <a:pt x="609" y="0"/>
                </a:moveTo>
                <a:lnTo>
                  <a:pt x="495" y="1219"/>
                </a:lnTo>
                <a:lnTo>
                  <a:pt x="495" y="2565"/>
                </a:lnTo>
                <a:lnTo>
                  <a:pt x="368" y="6832"/>
                </a:lnTo>
                <a:lnTo>
                  <a:pt x="0" y="7073"/>
                </a:lnTo>
                <a:lnTo>
                  <a:pt x="495" y="11099"/>
                </a:lnTo>
                <a:lnTo>
                  <a:pt x="850" y="14020"/>
                </a:lnTo>
                <a:lnTo>
                  <a:pt x="1092" y="14147"/>
                </a:lnTo>
                <a:lnTo>
                  <a:pt x="2197" y="17081"/>
                </a:lnTo>
                <a:lnTo>
                  <a:pt x="3657" y="21348"/>
                </a:lnTo>
                <a:lnTo>
                  <a:pt x="5486" y="25488"/>
                </a:lnTo>
                <a:lnTo>
                  <a:pt x="7073" y="28409"/>
                </a:lnTo>
                <a:lnTo>
                  <a:pt x="7327" y="28409"/>
                </a:lnTo>
                <a:lnTo>
                  <a:pt x="9271" y="31102"/>
                </a:lnTo>
                <a:lnTo>
                  <a:pt x="12446" y="35128"/>
                </a:lnTo>
                <a:lnTo>
                  <a:pt x="15976" y="39027"/>
                </a:lnTo>
                <a:lnTo>
                  <a:pt x="18542" y="41706"/>
                </a:lnTo>
                <a:lnTo>
                  <a:pt x="18656" y="41833"/>
                </a:lnTo>
                <a:lnTo>
                  <a:pt x="21590" y="44157"/>
                </a:lnTo>
                <a:lnTo>
                  <a:pt x="26339" y="47929"/>
                </a:lnTo>
                <a:lnTo>
                  <a:pt x="31216" y="51346"/>
                </a:lnTo>
                <a:lnTo>
                  <a:pt x="34886" y="53784"/>
                </a:lnTo>
                <a:lnTo>
                  <a:pt x="38671" y="55854"/>
                </a:lnTo>
                <a:lnTo>
                  <a:pt x="44767" y="59156"/>
                </a:lnTo>
                <a:lnTo>
                  <a:pt x="50977" y="61963"/>
                </a:lnTo>
                <a:lnTo>
                  <a:pt x="55372" y="64033"/>
                </a:lnTo>
                <a:lnTo>
                  <a:pt x="59880" y="65735"/>
                </a:lnTo>
                <a:lnTo>
                  <a:pt x="67081" y="68414"/>
                </a:lnTo>
                <a:lnTo>
                  <a:pt x="74396" y="70612"/>
                </a:lnTo>
                <a:lnTo>
                  <a:pt x="79400" y="72199"/>
                </a:lnTo>
                <a:lnTo>
                  <a:pt x="84518" y="73418"/>
                </a:lnTo>
                <a:lnTo>
                  <a:pt x="92456" y="75374"/>
                </a:lnTo>
                <a:lnTo>
                  <a:pt x="92570" y="75247"/>
                </a:lnTo>
                <a:lnTo>
                  <a:pt x="100622" y="76835"/>
                </a:lnTo>
                <a:lnTo>
                  <a:pt x="105994" y="77812"/>
                </a:lnTo>
                <a:lnTo>
                  <a:pt x="105994" y="77939"/>
                </a:lnTo>
                <a:lnTo>
                  <a:pt x="111480" y="78663"/>
                </a:lnTo>
                <a:lnTo>
                  <a:pt x="120015" y="79768"/>
                </a:lnTo>
                <a:lnTo>
                  <a:pt x="120142" y="79641"/>
                </a:lnTo>
                <a:lnTo>
                  <a:pt x="128676" y="80492"/>
                </a:lnTo>
                <a:lnTo>
                  <a:pt x="134404" y="80987"/>
                </a:lnTo>
                <a:lnTo>
                  <a:pt x="134404" y="81114"/>
                </a:lnTo>
                <a:lnTo>
                  <a:pt x="140017" y="81229"/>
                </a:lnTo>
                <a:lnTo>
                  <a:pt x="148793" y="81597"/>
                </a:lnTo>
                <a:lnTo>
                  <a:pt x="148920" y="81470"/>
                </a:lnTo>
                <a:lnTo>
                  <a:pt x="157708" y="81356"/>
                </a:lnTo>
                <a:lnTo>
                  <a:pt x="163309" y="81356"/>
                </a:lnTo>
                <a:lnTo>
                  <a:pt x="169037" y="81114"/>
                </a:lnTo>
                <a:lnTo>
                  <a:pt x="177698" y="80492"/>
                </a:lnTo>
                <a:lnTo>
                  <a:pt x="186486" y="79514"/>
                </a:lnTo>
                <a:lnTo>
                  <a:pt x="191973" y="78905"/>
                </a:lnTo>
                <a:lnTo>
                  <a:pt x="197332" y="78181"/>
                </a:lnTo>
                <a:lnTo>
                  <a:pt x="205752" y="76835"/>
                </a:lnTo>
                <a:lnTo>
                  <a:pt x="214045" y="75006"/>
                </a:lnTo>
                <a:lnTo>
                  <a:pt x="219176" y="73914"/>
                </a:lnTo>
                <a:lnTo>
                  <a:pt x="224167" y="72694"/>
                </a:lnTo>
                <a:lnTo>
                  <a:pt x="231851" y="70497"/>
                </a:lnTo>
                <a:lnTo>
                  <a:pt x="239420" y="67932"/>
                </a:lnTo>
                <a:lnTo>
                  <a:pt x="243928" y="66471"/>
                </a:lnTo>
                <a:lnTo>
                  <a:pt x="244055" y="66471"/>
                </a:lnTo>
                <a:lnTo>
                  <a:pt x="248323" y="64643"/>
                </a:lnTo>
                <a:lnTo>
                  <a:pt x="255143" y="61836"/>
                </a:lnTo>
                <a:lnTo>
                  <a:pt x="261734" y="58547"/>
                </a:lnTo>
                <a:lnTo>
                  <a:pt x="265391" y="56718"/>
                </a:lnTo>
                <a:lnTo>
                  <a:pt x="265518" y="56718"/>
                </a:lnTo>
                <a:lnTo>
                  <a:pt x="269049" y="54521"/>
                </a:lnTo>
                <a:lnTo>
                  <a:pt x="274662" y="51104"/>
                </a:lnTo>
                <a:lnTo>
                  <a:pt x="280035" y="47320"/>
                </a:lnTo>
                <a:lnTo>
                  <a:pt x="282956" y="45250"/>
                </a:lnTo>
                <a:lnTo>
                  <a:pt x="285635" y="42684"/>
                </a:lnTo>
                <a:lnTo>
                  <a:pt x="289788" y="38785"/>
                </a:lnTo>
                <a:lnTo>
                  <a:pt x="289915" y="38785"/>
                </a:lnTo>
                <a:lnTo>
                  <a:pt x="293687" y="34518"/>
                </a:lnTo>
                <a:lnTo>
                  <a:pt x="295770" y="32194"/>
                </a:lnTo>
                <a:lnTo>
                  <a:pt x="297345" y="29387"/>
                </a:lnTo>
                <a:lnTo>
                  <a:pt x="300037" y="25133"/>
                </a:lnTo>
                <a:lnTo>
                  <a:pt x="302234" y="20612"/>
                </a:lnTo>
                <a:lnTo>
                  <a:pt x="303453" y="18173"/>
                </a:lnTo>
                <a:lnTo>
                  <a:pt x="303199" y="17932"/>
                </a:lnTo>
                <a:lnTo>
                  <a:pt x="303822" y="15240"/>
                </a:lnTo>
                <a:lnTo>
                  <a:pt x="304914" y="10845"/>
                </a:lnTo>
                <a:lnTo>
                  <a:pt x="305523" y="6223"/>
                </a:lnTo>
                <a:lnTo>
                  <a:pt x="305638" y="4267"/>
                </a:lnTo>
                <a:lnTo>
                  <a:pt x="305638" y="3784"/>
                </a:lnTo>
                <a:lnTo>
                  <a:pt x="305028" y="1828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3681712" y="6340877"/>
            <a:ext cx="258686" cy="49714"/>
          </a:xfrm>
          <a:custGeom>
            <a:avLst/>
            <a:gdLst/>
            <a:ahLst/>
            <a:cxnLst/>
            <a:rect l="l" t="t" r="r" b="b"/>
            <a:pathLst>
              <a:path w="258686" h="49714">
                <a:moveTo>
                  <a:pt x="0" y="0"/>
                </a:moveTo>
                <a:lnTo>
                  <a:pt x="5613" y="9271"/>
                </a:lnTo>
                <a:lnTo>
                  <a:pt x="15367" y="17564"/>
                </a:lnTo>
                <a:lnTo>
                  <a:pt x="25810" y="25297"/>
                </a:lnTo>
                <a:lnTo>
                  <a:pt x="36047" y="30477"/>
                </a:lnTo>
                <a:lnTo>
                  <a:pt x="52643" y="37650"/>
                </a:lnTo>
                <a:lnTo>
                  <a:pt x="62543" y="40660"/>
                </a:lnTo>
                <a:lnTo>
                  <a:pt x="72085" y="42938"/>
                </a:lnTo>
                <a:lnTo>
                  <a:pt x="85687" y="45993"/>
                </a:lnTo>
                <a:lnTo>
                  <a:pt x="95654" y="47479"/>
                </a:lnTo>
                <a:lnTo>
                  <a:pt x="108673" y="48539"/>
                </a:lnTo>
                <a:lnTo>
                  <a:pt x="122712" y="49605"/>
                </a:lnTo>
                <a:lnTo>
                  <a:pt x="132692" y="49714"/>
                </a:lnTo>
                <a:lnTo>
                  <a:pt x="146479" y="48947"/>
                </a:lnTo>
                <a:lnTo>
                  <a:pt x="161092" y="47884"/>
                </a:lnTo>
                <a:lnTo>
                  <a:pt x="171028" y="46497"/>
                </a:lnTo>
                <a:lnTo>
                  <a:pt x="184048" y="43789"/>
                </a:lnTo>
                <a:lnTo>
                  <a:pt x="197464" y="40711"/>
                </a:lnTo>
                <a:lnTo>
                  <a:pt x="207224" y="37551"/>
                </a:lnTo>
                <a:lnTo>
                  <a:pt x="216738" y="33667"/>
                </a:lnTo>
                <a:lnTo>
                  <a:pt x="228859" y="28285"/>
                </a:lnTo>
                <a:lnTo>
                  <a:pt x="238281" y="22223"/>
                </a:lnTo>
                <a:lnTo>
                  <a:pt x="242227" y="19265"/>
                </a:lnTo>
                <a:lnTo>
                  <a:pt x="251244" y="12560"/>
                </a:lnTo>
                <a:lnTo>
                  <a:pt x="252476" y="11226"/>
                </a:lnTo>
                <a:lnTo>
                  <a:pt x="258686" y="1955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3676804" y="6149394"/>
            <a:ext cx="16745" cy="60617"/>
          </a:xfrm>
          <a:custGeom>
            <a:avLst/>
            <a:gdLst/>
            <a:ahLst/>
            <a:cxnLst/>
            <a:rect l="l" t="t" r="r" b="b"/>
            <a:pathLst>
              <a:path w="16745" h="60617">
                <a:moveTo>
                  <a:pt x="273" y="60617"/>
                </a:moveTo>
                <a:lnTo>
                  <a:pt x="0" y="47555"/>
                </a:lnTo>
                <a:lnTo>
                  <a:pt x="182" y="36152"/>
                </a:lnTo>
                <a:lnTo>
                  <a:pt x="273" y="32689"/>
                </a:lnTo>
                <a:lnTo>
                  <a:pt x="273" y="30861"/>
                </a:lnTo>
                <a:lnTo>
                  <a:pt x="1010" y="28905"/>
                </a:lnTo>
                <a:lnTo>
                  <a:pt x="2953" y="22199"/>
                </a:lnTo>
                <a:lnTo>
                  <a:pt x="2839" y="22072"/>
                </a:lnTo>
                <a:lnTo>
                  <a:pt x="5392" y="15494"/>
                </a:lnTo>
                <a:lnTo>
                  <a:pt x="6001" y="13906"/>
                </a:lnTo>
                <a:lnTo>
                  <a:pt x="6255" y="13779"/>
                </a:lnTo>
                <a:lnTo>
                  <a:pt x="7347" y="12319"/>
                </a:lnTo>
                <a:lnTo>
                  <a:pt x="11856" y="6096"/>
                </a:lnTo>
                <a:lnTo>
                  <a:pt x="16745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3680984" y="6150245"/>
            <a:ext cx="24510" cy="65252"/>
          </a:xfrm>
          <a:custGeom>
            <a:avLst/>
            <a:gdLst/>
            <a:ahLst/>
            <a:cxnLst/>
            <a:rect l="l" t="t" r="r" b="b"/>
            <a:pathLst>
              <a:path w="24511" h="65252">
                <a:moveTo>
                  <a:pt x="12560" y="0"/>
                </a:moveTo>
                <a:lnTo>
                  <a:pt x="11341" y="1473"/>
                </a:lnTo>
                <a:lnTo>
                  <a:pt x="10121" y="3048"/>
                </a:lnTo>
                <a:lnTo>
                  <a:pt x="7315" y="6591"/>
                </a:lnTo>
                <a:lnTo>
                  <a:pt x="6946" y="6464"/>
                </a:lnTo>
                <a:lnTo>
                  <a:pt x="4635" y="10248"/>
                </a:lnTo>
                <a:lnTo>
                  <a:pt x="3289" y="12560"/>
                </a:lnTo>
                <a:lnTo>
                  <a:pt x="3530" y="12928"/>
                </a:lnTo>
                <a:lnTo>
                  <a:pt x="2679" y="15608"/>
                </a:lnTo>
                <a:lnTo>
                  <a:pt x="1460" y="19392"/>
                </a:lnTo>
                <a:lnTo>
                  <a:pt x="977" y="19519"/>
                </a:lnTo>
                <a:lnTo>
                  <a:pt x="368" y="23304"/>
                </a:lnTo>
                <a:lnTo>
                  <a:pt x="0" y="25857"/>
                </a:lnTo>
                <a:lnTo>
                  <a:pt x="241" y="26098"/>
                </a:lnTo>
                <a:lnTo>
                  <a:pt x="482" y="28790"/>
                </a:lnTo>
                <a:lnTo>
                  <a:pt x="850" y="32689"/>
                </a:lnTo>
                <a:lnTo>
                  <a:pt x="609" y="32816"/>
                </a:lnTo>
                <a:lnTo>
                  <a:pt x="1460" y="36474"/>
                </a:lnTo>
                <a:lnTo>
                  <a:pt x="2070" y="39154"/>
                </a:lnTo>
                <a:lnTo>
                  <a:pt x="2438" y="39268"/>
                </a:lnTo>
                <a:lnTo>
                  <a:pt x="3657" y="41833"/>
                </a:lnTo>
                <a:lnTo>
                  <a:pt x="5486" y="45618"/>
                </a:lnTo>
                <a:lnTo>
                  <a:pt x="5486" y="45859"/>
                </a:lnTo>
                <a:lnTo>
                  <a:pt x="7810" y="49276"/>
                </a:lnTo>
                <a:lnTo>
                  <a:pt x="9626" y="51955"/>
                </a:lnTo>
                <a:lnTo>
                  <a:pt x="9753" y="52082"/>
                </a:lnTo>
                <a:lnTo>
                  <a:pt x="11950" y="54394"/>
                </a:lnTo>
                <a:lnTo>
                  <a:pt x="15366" y="57937"/>
                </a:lnTo>
                <a:lnTo>
                  <a:pt x="19138" y="61226"/>
                </a:lnTo>
                <a:lnTo>
                  <a:pt x="21704" y="63423"/>
                </a:lnTo>
                <a:lnTo>
                  <a:pt x="24510" y="65252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3781602" y="6088047"/>
            <a:ext cx="130136" cy="27267"/>
          </a:xfrm>
          <a:custGeom>
            <a:avLst/>
            <a:gdLst/>
            <a:ahLst/>
            <a:cxnLst/>
            <a:rect l="l" t="t" r="r" b="b"/>
            <a:pathLst>
              <a:path w="130136" h="27267">
                <a:moveTo>
                  <a:pt x="130136" y="0"/>
                </a:moveTo>
                <a:lnTo>
                  <a:pt x="119515" y="7378"/>
                </a:lnTo>
                <a:lnTo>
                  <a:pt x="108671" y="12433"/>
                </a:lnTo>
                <a:lnTo>
                  <a:pt x="94186" y="18236"/>
                </a:lnTo>
                <a:lnTo>
                  <a:pt x="83889" y="20973"/>
                </a:lnTo>
                <a:lnTo>
                  <a:pt x="76352" y="22555"/>
                </a:lnTo>
                <a:lnTo>
                  <a:pt x="62871" y="25238"/>
                </a:lnTo>
                <a:lnTo>
                  <a:pt x="52750" y="26369"/>
                </a:lnTo>
                <a:lnTo>
                  <a:pt x="41948" y="26962"/>
                </a:lnTo>
                <a:lnTo>
                  <a:pt x="28235" y="27267"/>
                </a:lnTo>
                <a:lnTo>
                  <a:pt x="18211" y="26735"/>
                </a:lnTo>
                <a:lnTo>
                  <a:pt x="6591" y="26098"/>
                </a:lnTo>
                <a:lnTo>
                  <a:pt x="3289" y="25971"/>
                </a:lnTo>
                <a:lnTo>
                  <a:pt x="0" y="25374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3707319" y="6113412"/>
            <a:ext cx="74731" cy="97942"/>
          </a:xfrm>
          <a:custGeom>
            <a:avLst/>
            <a:gdLst/>
            <a:ahLst/>
            <a:cxnLst/>
            <a:rect l="l" t="t" r="r" b="b"/>
            <a:pathLst>
              <a:path w="74731" h="97942">
                <a:moveTo>
                  <a:pt x="74282" y="0"/>
                </a:moveTo>
                <a:lnTo>
                  <a:pt x="74562" y="15853"/>
                </a:lnTo>
                <a:lnTo>
                  <a:pt x="74712" y="27261"/>
                </a:lnTo>
                <a:lnTo>
                  <a:pt x="74731" y="36940"/>
                </a:lnTo>
                <a:lnTo>
                  <a:pt x="74618" y="47604"/>
                </a:lnTo>
                <a:lnTo>
                  <a:pt x="74374" y="61970"/>
                </a:lnTo>
                <a:lnTo>
                  <a:pt x="74282" y="67081"/>
                </a:lnTo>
                <a:lnTo>
                  <a:pt x="74167" y="71234"/>
                </a:lnTo>
                <a:lnTo>
                  <a:pt x="73799" y="71475"/>
                </a:lnTo>
                <a:lnTo>
                  <a:pt x="72694" y="75742"/>
                </a:lnTo>
                <a:lnTo>
                  <a:pt x="72339" y="77444"/>
                </a:lnTo>
                <a:lnTo>
                  <a:pt x="72212" y="77698"/>
                </a:lnTo>
                <a:lnTo>
                  <a:pt x="71234" y="79286"/>
                </a:lnTo>
                <a:lnTo>
                  <a:pt x="69164" y="82816"/>
                </a:lnTo>
                <a:lnTo>
                  <a:pt x="66598" y="86106"/>
                </a:lnTo>
                <a:lnTo>
                  <a:pt x="65011" y="88188"/>
                </a:lnTo>
                <a:lnTo>
                  <a:pt x="62814" y="89763"/>
                </a:lnTo>
                <a:lnTo>
                  <a:pt x="59283" y="92456"/>
                </a:lnTo>
                <a:lnTo>
                  <a:pt x="55257" y="94526"/>
                </a:lnTo>
                <a:lnTo>
                  <a:pt x="53555" y="95491"/>
                </a:lnTo>
                <a:lnTo>
                  <a:pt x="53301" y="95618"/>
                </a:lnTo>
                <a:lnTo>
                  <a:pt x="51358" y="96113"/>
                </a:lnTo>
                <a:lnTo>
                  <a:pt x="47078" y="97078"/>
                </a:lnTo>
                <a:lnTo>
                  <a:pt x="42697" y="97701"/>
                </a:lnTo>
                <a:lnTo>
                  <a:pt x="40373" y="97942"/>
                </a:lnTo>
                <a:lnTo>
                  <a:pt x="40131" y="97942"/>
                </a:lnTo>
                <a:lnTo>
                  <a:pt x="37934" y="97574"/>
                </a:lnTo>
                <a:lnTo>
                  <a:pt x="33794" y="96837"/>
                </a:lnTo>
                <a:lnTo>
                  <a:pt x="29641" y="95491"/>
                </a:lnTo>
                <a:lnTo>
                  <a:pt x="28422" y="95135"/>
                </a:lnTo>
                <a:lnTo>
                  <a:pt x="28295" y="95135"/>
                </a:lnTo>
                <a:lnTo>
                  <a:pt x="27203" y="94399"/>
                </a:lnTo>
                <a:lnTo>
                  <a:pt x="25006" y="93433"/>
                </a:lnTo>
                <a:lnTo>
                  <a:pt x="23063" y="92075"/>
                </a:lnTo>
                <a:lnTo>
                  <a:pt x="19392" y="89395"/>
                </a:lnTo>
                <a:lnTo>
                  <a:pt x="16103" y="86233"/>
                </a:lnTo>
                <a:lnTo>
                  <a:pt x="14147" y="84404"/>
                </a:lnTo>
                <a:lnTo>
                  <a:pt x="14033" y="84162"/>
                </a:lnTo>
                <a:lnTo>
                  <a:pt x="12572" y="81965"/>
                </a:lnTo>
                <a:lnTo>
                  <a:pt x="9766" y="77939"/>
                </a:lnTo>
                <a:lnTo>
                  <a:pt x="9766" y="77812"/>
                </a:lnTo>
                <a:lnTo>
                  <a:pt x="7315" y="73418"/>
                </a:lnTo>
                <a:lnTo>
                  <a:pt x="5981" y="71107"/>
                </a:lnTo>
                <a:lnTo>
                  <a:pt x="5003" y="68414"/>
                </a:lnTo>
                <a:lnTo>
                  <a:pt x="3174" y="63423"/>
                </a:lnTo>
                <a:lnTo>
                  <a:pt x="1714" y="58305"/>
                </a:lnTo>
                <a:lnTo>
                  <a:pt x="1231" y="56591"/>
                </a:lnTo>
                <a:lnTo>
                  <a:pt x="1104" y="56591"/>
                </a:lnTo>
                <a:lnTo>
                  <a:pt x="863" y="54889"/>
                </a:lnTo>
                <a:lnTo>
                  <a:pt x="368" y="51346"/>
                </a:lnTo>
                <a:lnTo>
                  <a:pt x="126" y="47815"/>
                </a:lnTo>
                <a:lnTo>
                  <a:pt x="0" y="44754"/>
                </a:lnTo>
                <a:lnTo>
                  <a:pt x="0" y="44513"/>
                </a:lnTo>
                <a:lnTo>
                  <a:pt x="622" y="41592"/>
                </a:lnTo>
                <a:lnTo>
                  <a:pt x="1104" y="39395"/>
                </a:lnTo>
                <a:lnTo>
                  <a:pt x="1231" y="39027"/>
                </a:lnTo>
                <a:lnTo>
                  <a:pt x="2451" y="37071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3716718" y="6148296"/>
            <a:ext cx="18656" cy="20243"/>
          </a:xfrm>
          <a:custGeom>
            <a:avLst/>
            <a:gdLst/>
            <a:ahLst/>
            <a:cxnLst/>
            <a:rect l="l" t="t" r="r" b="b"/>
            <a:pathLst>
              <a:path w="18656" h="20243">
                <a:moveTo>
                  <a:pt x="0" y="0"/>
                </a:moveTo>
                <a:lnTo>
                  <a:pt x="2438" y="736"/>
                </a:lnTo>
                <a:lnTo>
                  <a:pt x="2679" y="977"/>
                </a:lnTo>
                <a:lnTo>
                  <a:pt x="4749" y="2311"/>
                </a:lnTo>
                <a:lnTo>
                  <a:pt x="7442" y="4152"/>
                </a:lnTo>
                <a:lnTo>
                  <a:pt x="9880" y="6578"/>
                </a:lnTo>
                <a:lnTo>
                  <a:pt x="12446" y="9271"/>
                </a:lnTo>
                <a:lnTo>
                  <a:pt x="12560" y="9512"/>
                </a:lnTo>
                <a:lnTo>
                  <a:pt x="14516" y="12560"/>
                </a:lnTo>
                <a:lnTo>
                  <a:pt x="16586" y="15735"/>
                </a:lnTo>
                <a:lnTo>
                  <a:pt x="16344" y="15976"/>
                </a:lnTo>
                <a:lnTo>
                  <a:pt x="18173" y="19392"/>
                </a:lnTo>
                <a:lnTo>
                  <a:pt x="18300" y="19875"/>
                </a:lnTo>
                <a:lnTo>
                  <a:pt x="18656" y="20243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3703057" y="5996302"/>
            <a:ext cx="138671" cy="35033"/>
          </a:xfrm>
          <a:custGeom>
            <a:avLst/>
            <a:gdLst/>
            <a:ahLst/>
            <a:cxnLst/>
            <a:rect l="l" t="t" r="r" b="b"/>
            <a:pathLst>
              <a:path w="138671" h="35033">
                <a:moveTo>
                  <a:pt x="0" y="35033"/>
                </a:moveTo>
                <a:lnTo>
                  <a:pt x="8051" y="26740"/>
                </a:lnTo>
                <a:lnTo>
                  <a:pt x="19265" y="20148"/>
                </a:lnTo>
                <a:lnTo>
                  <a:pt x="30841" y="13998"/>
                </a:lnTo>
                <a:lnTo>
                  <a:pt x="41378" y="10266"/>
                </a:lnTo>
                <a:lnTo>
                  <a:pt x="46469" y="8693"/>
                </a:lnTo>
                <a:lnTo>
                  <a:pt x="59503" y="4949"/>
                </a:lnTo>
                <a:lnTo>
                  <a:pt x="69687" y="3084"/>
                </a:lnTo>
                <a:lnTo>
                  <a:pt x="79146" y="1860"/>
                </a:lnTo>
                <a:lnTo>
                  <a:pt x="92836" y="349"/>
                </a:lnTo>
                <a:lnTo>
                  <a:pt x="102918" y="0"/>
                </a:lnTo>
                <a:lnTo>
                  <a:pt x="114528" y="19"/>
                </a:lnTo>
                <a:lnTo>
                  <a:pt x="126479" y="19"/>
                </a:lnTo>
                <a:lnTo>
                  <a:pt x="126847" y="146"/>
                </a:lnTo>
                <a:lnTo>
                  <a:pt x="138671" y="186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3841280" y="5998157"/>
            <a:ext cx="23626" cy="104889"/>
          </a:xfrm>
          <a:custGeom>
            <a:avLst/>
            <a:gdLst/>
            <a:ahLst/>
            <a:cxnLst/>
            <a:rect l="l" t="t" r="r" b="b"/>
            <a:pathLst>
              <a:path w="23626" h="104889">
                <a:moveTo>
                  <a:pt x="448" y="0"/>
                </a:moveTo>
                <a:lnTo>
                  <a:pt x="168" y="15907"/>
                </a:lnTo>
                <a:lnTo>
                  <a:pt x="18" y="27345"/>
                </a:lnTo>
                <a:lnTo>
                  <a:pt x="0" y="37029"/>
                </a:lnTo>
                <a:lnTo>
                  <a:pt x="112" y="47672"/>
                </a:lnTo>
                <a:lnTo>
                  <a:pt x="356" y="61990"/>
                </a:lnTo>
                <a:lnTo>
                  <a:pt x="448" y="67081"/>
                </a:lnTo>
                <a:lnTo>
                  <a:pt x="563" y="71475"/>
                </a:lnTo>
                <a:lnTo>
                  <a:pt x="931" y="71716"/>
                </a:lnTo>
                <a:lnTo>
                  <a:pt x="1921" y="76111"/>
                </a:lnTo>
                <a:lnTo>
                  <a:pt x="2404" y="78181"/>
                </a:lnTo>
                <a:lnTo>
                  <a:pt x="3496" y="80124"/>
                </a:lnTo>
                <a:lnTo>
                  <a:pt x="5566" y="84391"/>
                </a:lnTo>
                <a:lnTo>
                  <a:pt x="5566" y="84531"/>
                </a:lnTo>
                <a:lnTo>
                  <a:pt x="8132" y="88417"/>
                </a:lnTo>
                <a:lnTo>
                  <a:pt x="9719" y="91109"/>
                </a:lnTo>
                <a:lnTo>
                  <a:pt x="9846" y="91109"/>
                </a:lnTo>
                <a:lnTo>
                  <a:pt x="11916" y="93548"/>
                </a:lnTo>
                <a:lnTo>
                  <a:pt x="15447" y="97574"/>
                </a:lnTo>
                <a:lnTo>
                  <a:pt x="15574" y="97574"/>
                </a:lnTo>
                <a:lnTo>
                  <a:pt x="19473" y="101358"/>
                </a:lnTo>
                <a:lnTo>
                  <a:pt x="21429" y="103174"/>
                </a:lnTo>
                <a:lnTo>
                  <a:pt x="23626" y="104889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3718546" y="6000618"/>
            <a:ext cx="114287" cy="26077"/>
          </a:xfrm>
          <a:custGeom>
            <a:avLst/>
            <a:gdLst/>
            <a:ahLst/>
            <a:cxnLst/>
            <a:rect l="l" t="t" r="r" b="b"/>
            <a:pathLst>
              <a:path w="114287" h="26077">
                <a:moveTo>
                  <a:pt x="0" y="26077"/>
                </a:moveTo>
                <a:lnTo>
                  <a:pt x="10482" y="18770"/>
                </a:lnTo>
                <a:lnTo>
                  <a:pt x="21771" y="13484"/>
                </a:lnTo>
                <a:lnTo>
                  <a:pt x="34886" y="8319"/>
                </a:lnTo>
                <a:lnTo>
                  <a:pt x="45434" y="5674"/>
                </a:lnTo>
                <a:lnTo>
                  <a:pt x="51955" y="4373"/>
                </a:lnTo>
                <a:lnTo>
                  <a:pt x="65336" y="1871"/>
                </a:lnTo>
                <a:lnTo>
                  <a:pt x="75566" y="912"/>
                </a:lnTo>
                <a:lnTo>
                  <a:pt x="85382" y="462"/>
                </a:lnTo>
                <a:lnTo>
                  <a:pt x="98498" y="0"/>
                </a:lnTo>
                <a:lnTo>
                  <a:pt x="109596" y="806"/>
                </a:lnTo>
                <a:lnTo>
                  <a:pt x="114287" y="1325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3714517" y="6149392"/>
            <a:ext cx="50622" cy="58661"/>
          </a:xfrm>
          <a:custGeom>
            <a:avLst/>
            <a:gdLst/>
            <a:ahLst/>
            <a:cxnLst/>
            <a:rect l="l" t="t" r="r" b="b"/>
            <a:pathLst>
              <a:path w="50622" h="58661">
                <a:moveTo>
                  <a:pt x="50622" y="56959"/>
                </a:moveTo>
                <a:lnTo>
                  <a:pt x="49148" y="57696"/>
                </a:lnTo>
                <a:lnTo>
                  <a:pt x="47447" y="57937"/>
                </a:lnTo>
                <a:lnTo>
                  <a:pt x="44640" y="58547"/>
                </a:lnTo>
                <a:lnTo>
                  <a:pt x="44399" y="58661"/>
                </a:lnTo>
                <a:lnTo>
                  <a:pt x="41592" y="58547"/>
                </a:lnTo>
                <a:lnTo>
                  <a:pt x="37452" y="58420"/>
                </a:lnTo>
                <a:lnTo>
                  <a:pt x="33185" y="57569"/>
                </a:lnTo>
                <a:lnTo>
                  <a:pt x="31470" y="57327"/>
                </a:lnTo>
                <a:lnTo>
                  <a:pt x="29768" y="56476"/>
                </a:lnTo>
                <a:lnTo>
                  <a:pt x="25857" y="54635"/>
                </a:lnTo>
                <a:lnTo>
                  <a:pt x="21958" y="52451"/>
                </a:lnTo>
                <a:lnTo>
                  <a:pt x="20129" y="51219"/>
                </a:lnTo>
                <a:lnTo>
                  <a:pt x="18541" y="49644"/>
                </a:lnTo>
                <a:lnTo>
                  <a:pt x="15125" y="46342"/>
                </a:lnTo>
                <a:lnTo>
                  <a:pt x="12204" y="42570"/>
                </a:lnTo>
                <a:lnTo>
                  <a:pt x="10731" y="40728"/>
                </a:lnTo>
                <a:lnTo>
                  <a:pt x="9524" y="38658"/>
                </a:lnTo>
                <a:lnTo>
                  <a:pt x="7073" y="34150"/>
                </a:lnTo>
                <a:lnTo>
                  <a:pt x="5003" y="29400"/>
                </a:lnTo>
                <a:lnTo>
                  <a:pt x="4025" y="27203"/>
                </a:lnTo>
                <a:lnTo>
                  <a:pt x="4152" y="27076"/>
                </a:lnTo>
                <a:lnTo>
                  <a:pt x="3301" y="24765"/>
                </a:lnTo>
                <a:lnTo>
                  <a:pt x="2451" y="22072"/>
                </a:lnTo>
                <a:lnTo>
                  <a:pt x="1714" y="19265"/>
                </a:lnTo>
                <a:lnTo>
                  <a:pt x="863" y="15621"/>
                </a:lnTo>
                <a:lnTo>
                  <a:pt x="368" y="11950"/>
                </a:lnTo>
                <a:lnTo>
                  <a:pt x="126" y="8661"/>
                </a:lnTo>
                <a:lnTo>
                  <a:pt x="0" y="8420"/>
                </a:lnTo>
                <a:lnTo>
                  <a:pt x="368" y="5245"/>
                </a:lnTo>
                <a:lnTo>
                  <a:pt x="495" y="2692"/>
                </a:lnTo>
                <a:lnTo>
                  <a:pt x="622" y="2438"/>
                </a:lnTo>
                <a:lnTo>
                  <a:pt x="1473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3750257" y="6172570"/>
            <a:ext cx="31343" cy="4635"/>
          </a:xfrm>
          <a:custGeom>
            <a:avLst/>
            <a:gdLst/>
            <a:ahLst/>
            <a:cxnLst/>
            <a:rect l="l" t="t" r="r" b="b"/>
            <a:pathLst>
              <a:path w="31343" h="4635">
                <a:moveTo>
                  <a:pt x="31343" y="2070"/>
                </a:moveTo>
                <a:lnTo>
                  <a:pt x="28536" y="3162"/>
                </a:lnTo>
                <a:lnTo>
                  <a:pt x="28295" y="3289"/>
                </a:lnTo>
                <a:lnTo>
                  <a:pt x="25247" y="3898"/>
                </a:lnTo>
                <a:lnTo>
                  <a:pt x="21945" y="4508"/>
                </a:lnTo>
                <a:lnTo>
                  <a:pt x="18415" y="4508"/>
                </a:lnTo>
                <a:lnTo>
                  <a:pt x="14884" y="4635"/>
                </a:lnTo>
                <a:lnTo>
                  <a:pt x="14757" y="4635"/>
                </a:lnTo>
                <a:lnTo>
                  <a:pt x="11341" y="4140"/>
                </a:lnTo>
                <a:lnTo>
                  <a:pt x="8166" y="3657"/>
                </a:lnTo>
                <a:lnTo>
                  <a:pt x="7924" y="3657"/>
                </a:lnTo>
                <a:lnTo>
                  <a:pt x="5003" y="2552"/>
                </a:lnTo>
                <a:lnTo>
                  <a:pt x="2438" y="1587"/>
                </a:lnTo>
                <a:lnTo>
                  <a:pt x="2197" y="1460"/>
                </a:lnTo>
                <a:lnTo>
                  <a:pt x="0" y="0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3747819" y="6155255"/>
            <a:ext cx="33782" cy="7188"/>
          </a:xfrm>
          <a:custGeom>
            <a:avLst/>
            <a:gdLst/>
            <a:ahLst/>
            <a:cxnLst/>
            <a:rect l="l" t="t" r="r" b="b"/>
            <a:pathLst>
              <a:path w="33782" h="7188">
                <a:moveTo>
                  <a:pt x="0" y="7188"/>
                </a:moveTo>
                <a:lnTo>
                  <a:pt x="1587" y="5486"/>
                </a:lnTo>
                <a:lnTo>
                  <a:pt x="3657" y="4140"/>
                </a:lnTo>
                <a:lnTo>
                  <a:pt x="4749" y="3403"/>
                </a:lnTo>
                <a:lnTo>
                  <a:pt x="4876" y="3403"/>
                </a:lnTo>
                <a:lnTo>
                  <a:pt x="6223" y="2920"/>
                </a:lnTo>
                <a:lnTo>
                  <a:pt x="7556" y="2311"/>
                </a:lnTo>
                <a:lnTo>
                  <a:pt x="7556" y="2184"/>
                </a:lnTo>
                <a:lnTo>
                  <a:pt x="9029" y="1828"/>
                </a:lnTo>
                <a:lnTo>
                  <a:pt x="12319" y="1092"/>
                </a:lnTo>
                <a:lnTo>
                  <a:pt x="15735" y="609"/>
                </a:lnTo>
                <a:lnTo>
                  <a:pt x="18300" y="241"/>
                </a:lnTo>
                <a:lnTo>
                  <a:pt x="18415" y="0"/>
                </a:lnTo>
                <a:lnTo>
                  <a:pt x="20980" y="241"/>
                </a:lnTo>
                <a:lnTo>
                  <a:pt x="25247" y="482"/>
                </a:lnTo>
                <a:lnTo>
                  <a:pt x="25361" y="609"/>
                </a:lnTo>
                <a:lnTo>
                  <a:pt x="29514" y="1460"/>
                </a:lnTo>
                <a:lnTo>
                  <a:pt x="31584" y="1943"/>
                </a:lnTo>
                <a:lnTo>
                  <a:pt x="31826" y="1943"/>
                </a:lnTo>
                <a:lnTo>
                  <a:pt x="33782" y="3035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3750259" y="6185010"/>
            <a:ext cx="30124" cy="4635"/>
          </a:xfrm>
          <a:custGeom>
            <a:avLst/>
            <a:gdLst/>
            <a:ahLst/>
            <a:cxnLst/>
            <a:rect l="l" t="t" r="r" b="b"/>
            <a:pathLst>
              <a:path w="30124" h="4635">
                <a:moveTo>
                  <a:pt x="30124" y="2438"/>
                </a:moveTo>
                <a:lnTo>
                  <a:pt x="27800" y="3289"/>
                </a:lnTo>
                <a:lnTo>
                  <a:pt x="27686" y="3416"/>
                </a:lnTo>
                <a:lnTo>
                  <a:pt x="25374" y="3784"/>
                </a:lnTo>
                <a:lnTo>
                  <a:pt x="21958" y="4381"/>
                </a:lnTo>
                <a:lnTo>
                  <a:pt x="21831" y="4508"/>
                </a:lnTo>
                <a:lnTo>
                  <a:pt x="18415" y="4508"/>
                </a:lnTo>
                <a:lnTo>
                  <a:pt x="14884" y="4635"/>
                </a:lnTo>
                <a:lnTo>
                  <a:pt x="14757" y="4635"/>
                </a:lnTo>
                <a:lnTo>
                  <a:pt x="11341" y="4140"/>
                </a:lnTo>
                <a:lnTo>
                  <a:pt x="8166" y="3657"/>
                </a:lnTo>
                <a:lnTo>
                  <a:pt x="7924" y="3530"/>
                </a:lnTo>
                <a:lnTo>
                  <a:pt x="4991" y="2552"/>
                </a:lnTo>
                <a:lnTo>
                  <a:pt x="2438" y="1587"/>
                </a:lnTo>
                <a:lnTo>
                  <a:pt x="2197" y="1460"/>
                </a:lnTo>
                <a:lnTo>
                  <a:pt x="0" y="0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3790505" y="6084878"/>
            <a:ext cx="114287" cy="25996"/>
          </a:xfrm>
          <a:custGeom>
            <a:avLst/>
            <a:gdLst/>
            <a:ahLst/>
            <a:cxnLst/>
            <a:rect l="l" t="t" r="r" b="b"/>
            <a:pathLst>
              <a:path w="114287" h="25996">
                <a:moveTo>
                  <a:pt x="0" y="24752"/>
                </a:moveTo>
                <a:lnTo>
                  <a:pt x="13031" y="25996"/>
                </a:lnTo>
                <a:lnTo>
                  <a:pt x="24175" y="25841"/>
                </a:lnTo>
                <a:lnTo>
                  <a:pt x="28905" y="25603"/>
                </a:lnTo>
                <a:lnTo>
                  <a:pt x="42545" y="24955"/>
                </a:lnTo>
                <a:lnTo>
                  <a:pt x="52716" y="23684"/>
                </a:lnTo>
                <a:lnTo>
                  <a:pt x="62318" y="21831"/>
                </a:lnTo>
                <a:lnTo>
                  <a:pt x="75392" y="18941"/>
                </a:lnTo>
                <a:lnTo>
                  <a:pt x="85584" y="15443"/>
                </a:lnTo>
                <a:lnTo>
                  <a:pt x="91719" y="12928"/>
                </a:lnTo>
                <a:lnTo>
                  <a:pt x="103386" y="7581"/>
                </a:lnTo>
                <a:lnTo>
                  <a:pt x="113599" y="519"/>
                </a:lnTo>
                <a:lnTo>
                  <a:pt x="114287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3879053" y="6078655"/>
            <a:ext cx="1219" cy="1460"/>
          </a:xfrm>
          <a:custGeom>
            <a:avLst/>
            <a:gdLst/>
            <a:ahLst/>
            <a:cxnLst/>
            <a:rect l="l" t="t" r="r" b="b"/>
            <a:pathLst>
              <a:path w="1219" h="1460">
                <a:moveTo>
                  <a:pt x="0" y="0"/>
                </a:moveTo>
                <a:lnTo>
                  <a:pt x="241" y="482"/>
                </a:lnTo>
                <a:lnTo>
                  <a:pt x="482" y="977"/>
                </a:lnTo>
                <a:lnTo>
                  <a:pt x="736" y="1092"/>
                </a:lnTo>
                <a:lnTo>
                  <a:pt x="850" y="1219"/>
                </a:lnTo>
                <a:lnTo>
                  <a:pt x="1092" y="1346"/>
                </a:lnTo>
                <a:lnTo>
                  <a:pt x="1219" y="146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3832823" y="6069017"/>
            <a:ext cx="23545" cy="36588"/>
          </a:xfrm>
          <a:custGeom>
            <a:avLst/>
            <a:gdLst/>
            <a:ahLst/>
            <a:cxnLst/>
            <a:rect l="l" t="t" r="r" b="b"/>
            <a:pathLst>
              <a:path w="23545" h="36588">
                <a:moveTo>
                  <a:pt x="23545" y="36588"/>
                </a:moveTo>
                <a:lnTo>
                  <a:pt x="21716" y="35255"/>
                </a:lnTo>
                <a:lnTo>
                  <a:pt x="21589" y="35255"/>
                </a:lnTo>
                <a:lnTo>
                  <a:pt x="19888" y="33781"/>
                </a:lnTo>
                <a:lnTo>
                  <a:pt x="18300" y="32448"/>
                </a:lnTo>
                <a:lnTo>
                  <a:pt x="18173" y="32448"/>
                </a:lnTo>
                <a:lnTo>
                  <a:pt x="16713" y="30987"/>
                </a:lnTo>
                <a:lnTo>
                  <a:pt x="12928" y="27076"/>
                </a:lnTo>
                <a:lnTo>
                  <a:pt x="9397" y="22936"/>
                </a:lnTo>
                <a:lnTo>
                  <a:pt x="8293" y="21716"/>
                </a:lnTo>
                <a:lnTo>
                  <a:pt x="8178" y="21589"/>
                </a:lnTo>
                <a:lnTo>
                  <a:pt x="7315" y="20243"/>
                </a:lnTo>
                <a:lnTo>
                  <a:pt x="4876" y="16103"/>
                </a:lnTo>
                <a:lnTo>
                  <a:pt x="2692" y="11950"/>
                </a:lnTo>
                <a:lnTo>
                  <a:pt x="1828" y="10121"/>
                </a:lnTo>
                <a:lnTo>
                  <a:pt x="1219" y="8051"/>
                </a:lnTo>
                <a:lnTo>
                  <a:pt x="368" y="4152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3914908" y="6151102"/>
            <a:ext cx="27317" cy="66103"/>
          </a:xfrm>
          <a:custGeom>
            <a:avLst/>
            <a:gdLst/>
            <a:ahLst/>
            <a:cxnLst/>
            <a:rect l="l" t="t" r="r" b="b"/>
            <a:pathLst>
              <a:path w="27317" h="66103">
                <a:moveTo>
                  <a:pt x="15735" y="0"/>
                </a:moveTo>
                <a:lnTo>
                  <a:pt x="18046" y="3048"/>
                </a:lnTo>
                <a:lnTo>
                  <a:pt x="20129" y="5981"/>
                </a:lnTo>
                <a:lnTo>
                  <a:pt x="21831" y="8407"/>
                </a:lnTo>
                <a:lnTo>
                  <a:pt x="22313" y="8293"/>
                </a:lnTo>
                <a:lnTo>
                  <a:pt x="23418" y="10731"/>
                </a:lnTo>
                <a:lnTo>
                  <a:pt x="25133" y="14516"/>
                </a:lnTo>
                <a:lnTo>
                  <a:pt x="24764" y="14757"/>
                </a:lnTo>
                <a:lnTo>
                  <a:pt x="25984" y="18910"/>
                </a:lnTo>
                <a:lnTo>
                  <a:pt x="26708" y="21336"/>
                </a:lnTo>
                <a:lnTo>
                  <a:pt x="27076" y="21463"/>
                </a:lnTo>
                <a:lnTo>
                  <a:pt x="27076" y="23774"/>
                </a:lnTo>
                <a:lnTo>
                  <a:pt x="27317" y="27813"/>
                </a:lnTo>
                <a:lnTo>
                  <a:pt x="26949" y="27927"/>
                </a:lnTo>
                <a:lnTo>
                  <a:pt x="26466" y="32080"/>
                </a:lnTo>
                <a:lnTo>
                  <a:pt x="26225" y="34505"/>
                </a:lnTo>
                <a:lnTo>
                  <a:pt x="26339" y="34759"/>
                </a:lnTo>
                <a:lnTo>
                  <a:pt x="25488" y="36957"/>
                </a:lnTo>
                <a:lnTo>
                  <a:pt x="24028" y="41097"/>
                </a:lnTo>
                <a:lnTo>
                  <a:pt x="23787" y="41097"/>
                </a:lnTo>
                <a:lnTo>
                  <a:pt x="21716" y="44996"/>
                </a:lnTo>
                <a:lnTo>
                  <a:pt x="20370" y="47447"/>
                </a:lnTo>
                <a:lnTo>
                  <a:pt x="18656" y="49758"/>
                </a:lnTo>
                <a:lnTo>
                  <a:pt x="15493" y="53657"/>
                </a:lnTo>
                <a:lnTo>
                  <a:pt x="15366" y="53657"/>
                </a:lnTo>
                <a:lnTo>
                  <a:pt x="11836" y="57200"/>
                </a:lnTo>
                <a:lnTo>
                  <a:pt x="9385" y="59512"/>
                </a:lnTo>
                <a:lnTo>
                  <a:pt x="6705" y="61582"/>
                </a:lnTo>
                <a:lnTo>
                  <a:pt x="3543" y="64033"/>
                </a:lnTo>
                <a:lnTo>
                  <a:pt x="0" y="66103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3930639" y="6150363"/>
            <a:ext cx="16007" cy="61353"/>
          </a:xfrm>
          <a:custGeom>
            <a:avLst/>
            <a:gdLst/>
            <a:ahLst/>
            <a:cxnLst/>
            <a:rect l="l" t="t" r="r" b="b"/>
            <a:pathLst>
              <a:path w="16007" h="61353">
                <a:moveTo>
                  <a:pt x="15735" y="61353"/>
                </a:moveTo>
                <a:lnTo>
                  <a:pt x="16007" y="48360"/>
                </a:lnTo>
                <a:lnTo>
                  <a:pt x="15853" y="37712"/>
                </a:lnTo>
                <a:lnTo>
                  <a:pt x="15735" y="33185"/>
                </a:lnTo>
                <a:lnTo>
                  <a:pt x="15735" y="31343"/>
                </a:lnTo>
                <a:lnTo>
                  <a:pt x="15493" y="31229"/>
                </a:lnTo>
                <a:lnTo>
                  <a:pt x="14998" y="29400"/>
                </a:lnTo>
                <a:lnTo>
                  <a:pt x="13296" y="22567"/>
                </a:lnTo>
                <a:lnTo>
                  <a:pt x="13538" y="22440"/>
                </a:lnTo>
                <a:lnTo>
                  <a:pt x="11226" y="15862"/>
                </a:lnTo>
                <a:lnTo>
                  <a:pt x="10617" y="14274"/>
                </a:lnTo>
                <a:lnTo>
                  <a:pt x="10375" y="14274"/>
                </a:lnTo>
                <a:lnTo>
                  <a:pt x="9270" y="12687"/>
                </a:lnTo>
                <a:lnTo>
                  <a:pt x="4889" y="6350"/>
                </a:lnTo>
                <a:lnTo>
                  <a:pt x="4762" y="6350"/>
                </a:lnTo>
                <a:lnTo>
                  <a:pt x="241" y="127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3959301" y="6322947"/>
            <a:ext cx="9398" cy="67208"/>
          </a:xfrm>
          <a:custGeom>
            <a:avLst/>
            <a:gdLst/>
            <a:ahLst/>
            <a:cxnLst/>
            <a:rect l="l" t="t" r="r" b="b"/>
            <a:pathLst>
              <a:path w="9398" h="67208">
                <a:moveTo>
                  <a:pt x="7200" y="0"/>
                </a:moveTo>
                <a:lnTo>
                  <a:pt x="9398" y="13538"/>
                </a:lnTo>
                <a:lnTo>
                  <a:pt x="8788" y="47205"/>
                </a:lnTo>
                <a:lnTo>
                  <a:pt x="0" y="67208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3656951" y="6376984"/>
            <a:ext cx="12446" cy="19507"/>
          </a:xfrm>
          <a:custGeom>
            <a:avLst/>
            <a:gdLst/>
            <a:ahLst/>
            <a:cxnLst/>
            <a:rect l="l" t="t" r="r" b="b"/>
            <a:pathLst>
              <a:path w="12446" h="19507">
                <a:moveTo>
                  <a:pt x="12446" y="19507"/>
                </a:move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3677931" y="6325998"/>
            <a:ext cx="3784" cy="14884"/>
          </a:xfrm>
          <a:custGeom>
            <a:avLst/>
            <a:gdLst/>
            <a:ahLst/>
            <a:cxnLst/>
            <a:rect l="l" t="t" r="r" b="b"/>
            <a:pathLst>
              <a:path w="3784" h="14884">
                <a:moveTo>
                  <a:pt x="0" y="0"/>
                </a:moveTo>
                <a:lnTo>
                  <a:pt x="3784" y="14884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3940399" y="6327705"/>
            <a:ext cx="4876" cy="15125"/>
          </a:xfrm>
          <a:custGeom>
            <a:avLst/>
            <a:gdLst/>
            <a:ahLst/>
            <a:cxnLst/>
            <a:rect l="l" t="t" r="r" b="b"/>
            <a:pathLst>
              <a:path w="4876" h="15125">
                <a:moveTo>
                  <a:pt x="0" y="15125"/>
                </a:moveTo>
                <a:lnTo>
                  <a:pt x="4876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3882222" y="6054263"/>
            <a:ext cx="48425" cy="166966"/>
          </a:xfrm>
          <a:custGeom>
            <a:avLst/>
            <a:gdLst/>
            <a:ahLst/>
            <a:cxnLst/>
            <a:rect l="l" t="t" r="r" b="b"/>
            <a:pathLst>
              <a:path w="48425" h="166966">
                <a:moveTo>
                  <a:pt x="0" y="166966"/>
                </a:moveTo>
                <a:lnTo>
                  <a:pt x="5981" y="165138"/>
                </a:lnTo>
                <a:lnTo>
                  <a:pt x="29514" y="151841"/>
                </a:lnTo>
                <a:lnTo>
                  <a:pt x="44030" y="135623"/>
                </a:lnTo>
                <a:lnTo>
                  <a:pt x="48425" y="118059"/>
                </a:lnTo>
                <a:lnTo>
                  <a:pt x="48425" y="0"/>
                </a:lnTo>
                <a:lnTo>
                  <a:pt x="44030" y="17678"/>
                </a:lnTo>
                <a:lnTo>
                  <a:pt x="30010" y="33286"/>
                </a:lnTo>
                <a:lnTo>
                  <a:pt x="29514" y="33781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3709763" y="6148292"/>
            <a:ext cx="6946" cy="2197"/>
          </a:xfrm>
          <a:custGeom>
            <a:avLst/>
            <a:gdLst/>
            <a:ahLst/>
            <a:cxnLst/>
            <a:rect l="l" t="t" r="r" b="b"/>
            <a:pathLst>
              <a:path w="6946" h="2197">
                <a:moveTo>
                  <a:pt x="0" y="2197"/>
                </a:moveTo>
                <a:lnTo>
                  <a:pt x="2933" y="0"/>
                </a:lnTo>
                <a:lnTo>
                  <a:pt x="6946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3693544" y="6048411"/>
            <a:ext cx="45364" cy="171716"/>
          </a:xfrm>
          <a:custGeom>
            <a:avLst/>
            <a:gdLst/>
            <a:ahLst/>
            <a:cxnLst/>
            <a:rect l="l" t="t" r="r" b="b"/>
            <a:pathLst>
              <a:path w="45364" h="171716">
                <a:moveTo>
                  <a:pt x="41833" y="120129"/>
                </a:moveTo>
                <a:lnTo>
                  <a:pt x="42202" y="120370"/>
                </a:lnTo>
                <a:lnTo>
                  <a:pt x="42570" y="120497"/>
                </a:lnTo>
                <a:lnTo>
                  <a:pt x="42925" y="120370"/>
                </a:lnTo>
                <a:lnTo>
                  <a:pt x="43179" y="120243"/>
                </a:lnTo>
                <a:lnTo>
                  <a:pt x="43421" y="120015"/>
                </a:lnTo>
                <a:lnTo>
                  <a:pt x="43421" y="119646"/>
                </a:lnTo>
                <a:lnTo>
                  <a:pt x="43421" y="53784"/>
                </a:lnTo>
                <a:lnTo>
                  <a:pt x="32931" y="49022"/>
                </a:lnTo>
                <a:lnTo>
                  <a:pt x="12191" y="34632"/>
                </a:lnTo>
                <a:lnTo>
                  <a:pt x="850" y="17805"/>
                </a:lnTo>
                <a:lnTo>
                  <a:pt x="0" y="0"/>
                </a:lnTo>
                <a:lnTo>
                  <a:pt x="0" y="118059"/>
                </a:lnTo>
                <a:lnTo>
                  <a:pt x="850" y="135737"/>
                </a:lnTo>
                <a:lnTo>
                  <a:pt x="12191" y="152577"/>
                </a:lnTo>
                <a:lnTo>
                  <a:pt x="32931" y="166966"/>
                </a:lnTo>
                <a:lnTo>
                  <a:pt x="45364" y="171716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3693544" y="6031337"/>
            <a:ext cx="9512" cy="17068"/>
          </a:xfrm>
          <a:custGeom>
            <a:avLst/>
            <a:gdLst/>
            <a:ahLst/>
            <a:cxnLst/>
            <a:rect l="l" t="t" r="r" b="b"/>
            <a:pathLst>
              <a:path w="9512" h="17068">
                <a:moveTo>
                  <a:pt x="0" y="17068"/>
                </a:moveTo>
                <a:lnTo>
                  <a:pt x="9512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3702202" y="6026692"/>
            <a:ext cx="42075" cy="75501"/>
          </a:xfrm>
          <a:custGeom>
            <a:avLst/>
            <a:gdLst/>
            <a:ahLst/>
            <a:cxnLst/>
            <a:rect l="l" t="t" r="r" b="b"/>
            <a:pathLst>
              <a:path w="42075" h="75501">
                <a:moveTo>
                  <a:pt x="34759" y="75501"/>
                </a:moveTo>
                <a:lnTo>
                  <a:pt x="42075" y="72453"/>
                </a:lnTo>
                <a:lnTo>
                  <a:pt x="25488" y="64401"/>
                </a:lnTo>
                <a:lnTo>
                  <a:pt x="7683" y="49644"/>
                </a:lnTo>
                <a:lnTo>
                  <a:pt x="0" y="32931"/>
                </a:lnTo>
                <a:lnTo>
                  <a:pt x="2933" y="15862"/>
                </a:lnTo>
                <a:lnTo>
                  <a:pt x="16344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3832825" y="5998155"/>
            <a:ext cx="8902" cy="3784"/>
          </a:xfrm>
          <a:custGeom>
            <a:avLst/>
            <a:gdLst/>
            <a:ahLst/>
            <a:cxnLst/>
            <a:rect l="l" t="t" r="r" b="b"/>
            <a:pathLst>
              <a:path w="8902" h="3784">
                <a:moveTo>
                  <a:pt x="0" y="3784"/>
                </a:moveTo>
                <a:lnTo>
                  <a:pt x="8902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3715986" y="6148301"/>
            <a:ext cx="736" cy="1092"/>
          </a:xfrm>
          <a:custGeom>
            <a:avLst/>
            <a:gdLst/>
            <a:ahLst/>
            <a:cxnLst/>
            <a:rect l="l" t="t" r="r" b="b"/>
            <a:pathLst>
              <a:path w="736" h="1092">
                <a:moveTo>
                  <a:pt x="0" y="1092"/>
                </a:moveTo>
                <a:lnTo>
                  <a:pt x="736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3718546" y="6166712"/>
            <a:ext cx="15735" cy="9144"/>
          </a:xfrm>
          <a:custGeom>
            <a:avLst/>
            <a:gdLst/>
            <a:ahLst/>
            <a:cxnLst/>
            <a:rect l="l" t="t" r="r" b="b"/>
            <a:pathLst>
              <a:path w="15735" h="9144">
                <a:moveTo>
                  <a:pt x="15735" y="0"/>
                </a:moveTo>
                <a:lnTo>
                  <a:pt x="0" y="9144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3746357" y="6162443"/>
            <a:ext cx="3898" cy="10121"/>
          </a:xfrm>
          <a:custGeom>
            <a:avLst/>
            <a:gdLst/>
            <a:ahLst/>
            <a:cxnLst/>
            <a:rect l="l" t="t" r="r" b="b"/>
            <a:pathLst>
              <a:path w="3898" h="10121">
                <a:moveTo>
                  <a:pt x="3898" y="10121"/>
                </a:moveTo>
                <a:lnTo>
                  <a:pt x="3416" y="9639"/>
                </a:lnTo>
                <a:lnTo>
                  <a:pt x="850" y="6959"/>
                </a:lnTo>
                <a:lnTo>
                  <a:pt x="0" y="3416"/>
                </a:lnTo>
                <a:lnTo>
                  <a:pt x="146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3746357" y="6165855"/>
            <a:ext cx="3898" cy="19151"/>
          </a:xfrm>
          <a:custGeom>
            <a:avLst/>
            <a:gdLst/>
            <a:ahLst/>
            <a:cxnLst/>
            <a:rect l="l" t="t" r="r" b="b"/>
            <a:pathLst>
              <a:path w="3898" h="19151">
                <a:moveTo>
                  <a:pt x="3898" y="19151"/>
                </a:moveTo>
                <a:lnTo>
                  <a:pt x="850" y="15976"/>
                </a:lnTo>
                <a:lnTo>
                  <a:pt x="0" y="12445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3736474" y="6166218"/>
            <a:ext cx="6350" cy="2565"/>
          </a:xfrm>
          <a:custGeom>
            <a:avLst/>
            <a:gdLst/>
            <a:ahLst/>
            <a:cxnLst/>
            <a:rect l="l" t="t" r="r" b="b"/>
            <a:pathLst>
              <a:path w="6350" h="2565">
                <a:moveTo>
                  <a:pt x="0" y="2565"/>
                </a:moveTo>
                <a:lnTo>
                  <a:pt x="635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3736717" y="6165004"/>
            <a:ext cx="7556" cy="3657"/>
          </a:xfrm>
          <a:custGeom>
            <a:avLst/>
            <a:gdLst/>
            <a:ahLst/>
            <a:cxnLst/>
            <a:rect l="l" t="t" r="r" b="b"/>
            <a:pathLst>
              <a:path w="7556" h="3657">
                <a:moveTo>
                  <a:pt x="7442" y="368"/>
                </a:moveTo>
                <a:lnTo>
                  <a:pt x="7556" y="0"/>
                </a:lnTo>
                <a:lnTo>
                  <a:pt x="7327" y="609"/>
                </a:lnTo>
                <a:lnTo>
                  <a:pt x="7073" y="736"/>
                </a:lnTo>
                <a:lnTo>
                  <a:pt x="0" y="3657"/>
                </a:lnTo>
                <a:lnTo>
                  <a:pt x="7073" y="736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3744281" y="6099144"/>
            <a:ext cx="0" cy="65862"/>
          </a:xfrm>
          <a:custGeom>
            <a:avLst/>
            <a:gdLst/>
            <a:ahLst/>
            <a:cxnLst/>
            <a:rect l="l" t="t" r="r" b="b"/>
            <a:pathLst>
              <a:path h="65862">
                <a:moveTo>
                  <a:pt x="0" y="65862"/>
                </a:move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3744281" y="6160013"/>
            <a:ext cx="6464" cy="1943"/>
          </a:xfrm>
          <a:custGeom>
            <a:avLst/>
            <a:gdLst/>
            <a:ahLst/>
            <a:cxnLst/>
            <a:rect l="l" t="t" r="r" b="b"/>
            <a:pathLst>
              <a:path w="6464" h="1943">
                <a:moveTo>
                  <a:pt x="0" y="1943"/>
                </a:moveTo>
                <a:lnTo>
                  <a:pt x="6464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3770504" y="6155738"/>
            <a:ext cx="114" cy="0"/>
          </a:xfrm>
          <a:custGeom>
            <a:avLst/>
            <a:gdLst/>
            <a:ahLst/>
            <a:cxnLst/>
            <a:rect l="l" t="t" r="r" b="b"/>
            <a:pathLst>
              <a:path w="114">
                <a:moveTo>
                  <a:pt x="0" y="0"/>
                </a:moveTo>
                <a:lnTo>
                  <a:pt x="114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3764768" y="6152690"/>
            <a:ext cx="16827" cy="3048"/>
          </a:xfrm>
          <a:custGeom>
            <a:avLst/>
            <a:gdLst/>
            <a:ahLst/>
            <a:cxnLst/>
            <a:rect l="l" t="t" r="r" b="b"/>
            <a:pathLst>
              <a:path w="16827" h="3048">
                <a:moveTo>
                  <a:pt x="0" y="3048"/>
                </a:moveTo>
                <a:lnTo>
                  <a:pt x="5740" y="1346"/>
                </a:lnTo>
                <a:lnTo>
                  <a:pt x="16827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3781601" y="6109628"/>
            <a:ext cx="8902" cy="3784"/>
          </a:xfrm>
          <a:custGeom>
            <a:avLst/>
            <a:gdLst/>
            <a:ahLst/>
            <a:cxnLst/>
            <a:rect l="l" t="t" r="r" b="b"/>
            <a:pathLst>
              <a:path w="8902" h="3784">
                <a:moveTo>
                  <a:pt x="0" y="3784"/>
                </a:moveTo>
                <a:lnTo>
                  <a:pt x="8902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3879054" y="6012547"/>
            <a:ext cx="42075" cy="72326"/>
          </a:xfrm>
          <a:custGeom>
            <a:avLst/>
            <a:gdLst/>
            <a:ahLst/>
            <a:cxnLst/>
            <a:rect l="l" t="t" r="r" b="b"/>
            <a:pathLst>
              <a:path w="42075" h="72326">
                <a:moveTo>
                  <a:pt x="25730" y="72326"/>
                </a:moveTo>
                <a:lnTo>
                  <a:pt x="39141" y="56464"/>
                </a:lnTo>
                <a:lnTo>
                  <a:pt x="42075" y="39395"/>
                </a:lnTo>
                <a:lnTo>
                  <a:pt x="34264" y="22682"/>
                </a:lnTo>
                <a:lnTo>
                  <a:pt x="16586" y="7924"/>
                </a:lnTo>
                <a:lnTo>
                  <a:pt x="0" y="0"/>
                </a:lnTo>
                <a:lnTo>
                  <a:pt x="0" y="66103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3880272" y="6074872"/>
            <a:ext cx="23177" cy="10731"/>
          </a:xfrm>
          <a:custGeom>
            <a:avLst/>
            <a:gdLst/>
            <a:ahLst/>
            <a:cxnLst/>
            <a:rect l="l" t="t" r="r" b="b"/>
            <a:pathLst>
              <a:path w="23177" h="10731">
                <a:moveTo>
                  <a:pt x="0" y="5245"/>
                </a:moveTo>
                <a:lnTo>
                  <a:pt x="368" y="5245"/>
                </a:lnTo>
                <a:lnTo>
                  <a:pt x="736" y="5130"/>
                </a:lnTo>
                <a:lnTo>
                  <a:pt x="977" y="4876"/>
                </a:lnTo>
                <a:lnTo>
                  <a:pt x="2679" y="2679"/>
                </a:lnTo>
                <a:lnTo>
                  <a:pt x="6832" y="127"/>
                </a:lnTo>
                <a:lnTo>
                  <a:pt x="11709" y="0"/>
                </a:lnTo>
                <a:lnTo>
                  <a:pt x="16700" y="2438"/>
                </a:lnTo>
                <a:lnTo>
                  <a:pt x="21221" y="7200"/>
                </a:lnTo>
                <a:lnTo>
                  <a:pt x="23177" y="10731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3832825" y="6001936"/>
            <a:ext cx="0" cy="67081"/>
          </a:xfrm>
          <a:custGeom>
            <a:avLst/>
            <a:gdLst/>
            <a:ahLst/>
            <a:cxnLst/>
            <a:rect l="l" t="t" r="r" b="b"/>
            <a:pathLst>
              <a:path h="67081">
                <a:moveTo>
                  <a:pt x="0" y="67081"/>
                </a:move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3848804" y="6095612"/>
            <a:ext cx="8166" cy="3530"/>
          </a:xfrm>
          <a:custGeom>
            <a:avLst/>
            <a:gdLst/>
            <a:ahLst/>
            <a:cxnLst/>
            <a:rect l="l" t="t" r="r" b="b"/>
            <a:pathLst>
              <a:path w="8166" h="3530">
                <a:moveTo>
                  <a:pt x="0" y="3530"/>
                </a:moveTo>
                <a:lnTo>
                  <a:pt x="8166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3881006" y="6074995"/>
            <a:ext cx="9144" cy="5003"/>
          </a:xfrm>
          <a:custGeom>
            <a:avLst/>
            <a:gdLst/>
            <a:ahLst/>
            <a:cxnLst/>
            <a:rect l="l" t="t" r="r" b="b"/>
            <a:pathLst>
              <a:path w="9144" h="5003">
                <a:moveTo>
                  <a:pt x="9144" y="0"/>
                </a:moveTo>
                <a:lnTo>
                  <a:pt x="7315" y="1955"/>
                </a:lnTo>
                <a:lnTo>
                  <a:pt x="0" y="5003"/>
                </a:lnTo>
                <a:lnTo>
                  <a:pt x="241" y="4876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3879053" y="6009501"/>
            <a:ext cx="51587" cy="44754"/>
          </a:xfrm>
          <a:custGeom>
            <a:avLst/>
            <a:gdLst/>
            <a:ahLst/>
            <a:cxnLst/>
            <a:rect l="l" t="t" r="r" b="b"/>
            <a:pathLst>
              <a:path w="51587" h="44754">
                <a:moveTo>
                  <a:pt x="0" y="3048"/>
                </a:moveTo>
                <a:lnTo>
                  <a:pt x="7315" y="0"/>
                </a:lnTo>
                <a:lnTo>
                  <a:pt x="29273" y="11468"/>
                </a:lnTo>
                <a:lnTo>
                  <a:pt x="45491" y="27317"/>
                </a:lnTo>
                <a:lnTo>
                  <a:pt x="51587" y="44754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3701103" y="6518456"/>
            <a:ext cx="193802" cy="35307"/>
          </a:xfrm>
          <a:custGeom>
            <a:avLst/>
            <a:gdLst/>
            <a:ahLst/>
            <a:cxnLst/>
            <a:rect l="l" t="t" r="r" b="b"/>
            <a:pathLst>
              <a:path w="193801" h="35307">
                <a:moveTo>
                  <a:pt x="0" y="0"/>
                </a:moveTo>
                <a:lnTo>
                  <a:pt x="6832" y="8166"/>
                </a:lnTo>
                <a:lnTo>
                  <a:pt x="17081" y="14884"/>
                </a:lnTo>
                <a:lnTo>
                  <a:pt x="28321" y="21208"/>
                </a:lnTo>
                <a:lnTo>
                  <a:pt x="39313" y="25266"/>
                </a:lnTo>
                <a:lnTo>
                  <a:pt x="55421" y="30232"/>
                </a:lnTo>
                <a:lnTo>
                  <a:pt x="65787" y="32210"/>
                </a:lnTo>
                <a:lnTo>
                  <a:pt x="73787" y="33299"/>
                </a:lnTo>
                <a:lnTo>
                  <a:pt x="87324" y="34933"/>
                </a:lnTo>
                <a:lnTo>
                  <a:pt x="97545" y="35307"/>
                </a:lnTo>
                <a:lnTo>
                  <a:pt x="107823" y="35128"/>
                </a:lnTo>
                <a:lnTo>
                  <a:pt x="121484" y="34590"/>
                </a:lnTo>
                <a:lnTo>
                  <a:pt x="131683" y="33282"/>
                </a:lnTo>
                <a:lnTo>
                  <a:pt x="141236" y="31470"/>
                </a:lnTo>
                <a:lnTo>
                  <a:pt x="154374" y="28796"/>
                </a:lnTo>
                <a:lnTo>
                  <a:pt x="164581" y="25429"/>
                </a:lnTo>
                <a:lnTo>
                  <a:pt x="170878" y="22923"/>
                </a:lnTo>
                <a:lnTo>
                  <a:pt x="182615" y="17739"/>
                </a:lnTo>
                <a:lnTo>
                  <a:pt x="192894" y="10905"/>
                </a:lnTo>
                <a:lnTo>
                  <a:pt x="193802" y="10248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3701105" y="6543335"/>
            <a:ext cx="193802" cy="35001"/>
          </a:xfrm>
          <a:custGeom>
            <a:avLst/>
            <a:gdLst/>
            <a:ahLst/>
            <a:cxnLst/>
            <a:rect l="l" t="t" r="r" b="b"/>
            <a:pathLst>
              <a:path w="193801" h="35001">
                <a:moveTo>
                  <a:pt x="193801" y="10248"/>
                </a:moveTo>
                <a:lnTo>
                  <a:pt x="183161" y="17445"/>
                </a:lnTo>
                <a:lnTo>
                  <a:pt x="171921" y="22511"/>
                </a:lnTo>
                <a:lnTo>
                  <a:pt x="158450" y="27644"/>
                </a:lnTo>
                <a:lnTo>
                  <a:pt x="147957" y="30190"/>
                </a:lnTo>
                <a:lnTo>
                  <a:pt x="141236" y="31470"/>
                </a:lnTo>
                <a:lnTo>
                  <a:pt x="127839" y="33865"/>
                </a:lnTo>
                <a:lnTo>
                  <a:pt x="117590" y="34699"/>
                </a:lnTo>
                <a:lnTo>
                  <a:pt x="107822" y="35001"/>
                </a:lnTo>
                <a:lnTo>
                  <a:pt x="94509" y="34871"/>
                </a:lnTo>
                <a:lnTo>
                  <a:pt x="84112" y="33882"/>
                </a:lnTo>
                <a:lnTo>
                  <a:pt x="75742" y="33299"/>
                </a:lnTo>
                <a:lnTo>
                  <a:pt x="74764" y="33299"/>
                </a:lnTo>
                <a:lnTo>
                  <a:pt x="74650" y="33426"/>
                </a:lnTo>
                <a:lnTo>
                  <a:pt x="73786" y="33299"/>
                </a:lnTo>
                <a:lnTo>
                  <a:pt x="60611" y="30784"/>
                </a:lnTo>
                <a:lnTo>
                  <a:pt x="50692" y="28686"/>
                </a:lnTo>
                <a:lnTo>
                  <a:pt x="42570" y="26225"/>
                </a:lnTo>
                <a:lnTo>
                  <a:pt x="30134" y="21989"/>
                </a:lnTo>
                <a:lnTo>
                  <a:pt x="19900" y="16597"/>
                </a:lnTo>
                <a:lnTo>
                  <a:pt x="17081" y="14884"/>
                </a:lnTo>
                <a:lnTo>
                  <a:pt x="8051" y="9271"/>
                </a:lnTo>
                <a:lnTo>
                  <a:pt x="6832" y="8178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3711473" y="6444055"/>
            <a:ext cx="193802" cy="35254"/>
          </a:xfrm>
          <a:custGeom>
            <a:avLst/>
            <a:gdLst/>
            <a:ahLst/>
            <a:cxnLst/>
            <a:rect l="l" t="t" r="r" b="b"/>
            <a:pathLst>
              <a:path w="193801" h="35254">
                <a:moveTo>
                  <a:pt x="0" y="25005"/>
                </a:moveTo>
                <a:lnTo>
                  <a:pt x="10642" y="17857"/>
                </a:lnTo>
                <a:lnTo>
                  <a:pt x="21887" y="12751"/>
                </a:lnTo>
                <a:lnTo>
                  <a:pt x="35350" y="7612"/>
                </a:lnTo>
                <a:lnTo>
                  <a:pt x="45841" y="5064"/>
                </a:lnTo>
                <a:lnTo>
                  <a:pt x="52565" y="3783"/>
                </a:lnTo>
                <a:lnTo>
                  <a:pt x="65971" y="1409"/>
                </a:lnTo>
                <a:lnTo>
                  <a:pt x="76231" y="518"/>
                </a:lnTo>
                <a:lnTo>
                  <a:pt x="85979" y="253"/>
                </a:lnTo>
                <a:lnTo>
                  <a:pt x="99685" y="0"/>
                </a:lnTo>
                <a:lnTo>
                  <a:pt x="109863" y="722"/>
                </a:lnTo>
                <a:lnTo>
                  <a:pt x="120014" y="2081"/>
                </a:lnTo>
                <a:lnTo>
                  <a:pt x="133390" y="4039"/>
                </a:lnTo>
                <a:lnTo>
                  <a:pt x="143594" y="6626"/>
                </a:lnTo>
                <a:lnTo>
                  <a:pt x="151231" y="9028"/>
                </a:lnTo>
                <a:lnTo>
                  <a:pt x="162699" y="12686"/>
                </a:lnTo>
                <a:lnTo>
                  <a:pt x="162572" y="14032"/>
                </a:lnTo>
                <a:lnTo>
                  <a:pt x="173926" y="19150"/>
                </a:lnTo>
                <a:lnTo>
                  <a:pt x="175260" y="19760"/>
                </a:lnTo>
                <a:lnTo>
                  <a:pt x="175628" y="19645"/>
                </a:lnTo>
                <a:lnTo>
                  <a:pt x="176720" y="20496"/>
                </a:lnTo>
                <a:lnTo>
                  <a:pt x="185508" y="27443"/>
                </a:lnTo>
                <a:lnTo>
                  <a:pt x="193802" y="35254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3714520" y="6445888"/>
            <a:ext cx="187337" cy="34027"/>
          </a:xfrm>
          <a:custGeom>
            <a:avLst/>
            <a:gdLst/>
            <a:ahLst/>
            <a:cxnLst/>
            <a:rect l="l" t="t" r="r" b="b"/>
            <a:pathLst>
              <a:path w="187337" h="34027">
                <a:moveTo>
                  <a:pt x="0" y="24273"/>
                </a:moveTo>
                <a:lnTo>
                  <a:pt x="2806" y="22686"/>
                </a:lnTo>
                <a:lnTo>
                  <a:pt x="5613" y="21098"/>
                </a:lnTo>
                <a:lnTo>
                  <a:pt x="13906" y="16463"/>
                </a:lnTo>
                <a:lnTo>
                  <a:pt x="22072" y="11954"/>
                </a:lnTo>
                <a:lnTo>
                  <a:pt x="34534" y="7393"/>
                </a:lnTo>
                <a:lnTo>
                  <a:pt x="45181" y="4768"/>
                </a:lnTo>
                <a:lnTo>
                  <a:pt x="50736" y="3661"/>
                </a:lnTo>
                <a:lnTo>
                  <a:pt x="64041" y="1286"/>
                </a:lnTo>
                <a:lnTo>
                  <a:pt x="74431" y="472"/>
                </a:lnTo>
                <a:lnTo>
                  <a:pt x="83185" y="245"/>
                </a:lnTo>
                <a:lnTo>
                  <a:pt x="96766" y="0"/>
                </a:lnTo>
                <a:lnTo>
                  <a:pt x="107082" y="772"/>
                </a:lnTo>
                <a:lnTo>
                  <a:pt x="115989" y="1947"/>
                </a:lnTo>
                <a:lnTo>
                  <a:pt x="129265" y="3920"/>
                </a:lnTo>
                <a:lnTo>
                  <a:pt x="139623" y="6570"/>
                </a:lnTo>
                <a:lnTo>
                  <a:pt x="146240" y="8665"/>
                </a:lnTo>
                <a:lnTo>
                  <a:pt x="158517" y="12910"/>
                </a:lnTo>
                <a:lnTo>
                  <a:pt x="169000" y="18603"/>
                </a:lnTo>
                <a:lnTo>
                  <a:pt x="179539" y="25124"/>
                </a:lnTo>
                <a:lnTo>
                  <a:pt x="180759" y="26216"/>
                </a:lnTo>
                <a:lnTo>
                  <a:pt x="187337" y="34027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3708303" y="6521147"/>
            <a:ext cx="183553" cy="30763"/>
          </a:xfrm>
          <a:custGeom>
            <a:avLst/>
            <a:gdLst/>
            <a:ahLst/>
            <a:cxnLst/>
            <a:rect l="l" t="t" r="r" b="b"/>
            <a:pathLst>
              <a:path w="183553" h="30763">
                <a:moveTo>
                  <a:pt x="183553" y="6578"/>
                </a:moveTo>
                <a:lnTo>
                  <a:pt x="173672" y="13779"/>
                </a:lnTo>
                <a:lnTo>
                  <a:pt x="161480" y="18897"/>
                </a:lnTo>
                <a:lnTo>
                  <a:pt x="149062" y="23501"/>
                </a:lnTo>
                <a:lnTo>
                  <a:pt x="138349" y="26025"/>
                </a:lnTo>
                <a:lnTo>
                  <a:pt x="119512" y="29458"/>
                </a:lnTo>
                <a:lnTo>
                  <a:pt x="109127" y="30318"/>
                </a:lnTo>
                <a:lnTo>
                  <a:pt x="100380" y="30606"/>
                </a:lnTo>
                <a:lnTo>
                  <a:pt x="86790" y="30763"/>
                </a:lnTo>
                <a:lnTo>
                  <a:pt x="76474" y="29961"/>
                </a:lnTo>
                <a:lnTo>
                  <a:pt x="67563" y="28778"/>
                </a:lnTo>
                <a:lnTo>
                  <a:pt x="54283" y="26896"/>
                </a:lnTo>
                <a:lnTo>
                  <a:pt x="43924" y="24214"/>
                </a:lnTo>
                <a:lnTo>
                  <a:pt x="37325" y="22072"/>
                </a:lnTo>
                <a:lnTo>
                  <a:pt x="25107" y="17787"/>
                </a:lnTo>
                <a:lnTo>
                  <a:pt x="14552" y="12180"/>
                </a:lnTo>
                <a:lnTo>
                  <a:pt x="5968" y="7061"/>
                </a:lnTo>
                <a:lnTo>
                  <a:pt x="4876" y="6095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3714520" y="6467590"/>
            <a:ext cx="187337" cy="34035"/>
          </a:xfrm>
          <a:custGeom>
            <a:avLst/>
            <a:gdLst/>
            <a:ahLst/>
            <a:cxnLst/>
            <a:rect l="l" t="t" r="r" b="b"/>
            <a:pathLst>
              <a:path w="187337" h="34035">
                <a:moveTo>
                  <a:pt x="0" y="24155"/>
                </a:moveTo>
                <a:lnTo>
                  <a:pt x="9880" y="17081"/>
                </a:lnTo>
                <a:lnTo>
                  <a:pt x="22072" y="11963"/>
                </a:lnTo>
                <a:lnTo>
                  <a:pt x="34480" y="7260"/>
                </a:lnTo>
                <a:lnTo>
                  <a:pt x="45174" y="4722"/>
                </a:lnTo>
                <a:lnTo>
                  <a:pt x="64041" y="1285"/>
                </a:lnTo>
                <a:lnTo>
                  <a:pt x="74431" y="474"/>
                </a:lnTo>
                <a:lnTo>
                  <a:pt x="83185" y="253"/>
                </a:lnTo>
                <a:lnTo>
                  <a:pt x="96765" y="0"/>
                </a:lnTo>
                <a:lnTo>
                  <a:pt x="107080" y="779"/>
                </a:lnTo>
                <a:lnTo>
                  <a:pt x="115989" y="1968"/>
                </a:lnTo>
                <a:lnTo>
                  <a:pt x="129267" y="3873"/>
                </a:lnTo>
                <a:lnTo>
                  <a:pt x="139627" y="6558"/>
                </a:lnTo>
                <a:lnTo>
                  <a:pt x="146240" y="8661"/>
                </a:lnTo>
                <a:lnTo>
                  <a:pt x="158517" y="12910"/>
                </a:lnTo>
                <a:lnTo>
                  <a:pt x="169000" y="18600"/>
                </a:lnTo>
                <a:lnTo>
                  <a:pt x="179539" y="25132"/>
                </a:lnTo>
                <a:lnTo>
                  <a:pt x="180759" y="26225"/>
                </a:lnTo>
                <a:lnTo>
                  <a:pt x="187337" y="34035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3727448" y="6479556"/>
            <a:ext cx="50622" cy="19875"/>
          </a:xfrm>
          <a:custGeom>
            <a:avLst/>
            <a:gdLst/>
            <a:ahLst/>
            <a:cxnLst/>
            <a:rect l="l" t="t" r="r" b="b"/>
            <a:pathLst>
              <a:path w="50622" h="19875">
                <a:moveTo>
                  <a:pt x="0" y="19875"/>
                </a:moveTo>
                <a:lnTo>
                  <a:pt x="7683" y="13411"/>
                </a:lnTo>
                <a:lnTo>
                  <a:pt x="17805" y="8661"/>
                </a:lnTo>
                <a:lnTo>
                  <a:pt x="29449" y="4218"/>
                </a:lnTo>
                <a:lnTo>
                  <a:pt x="41524" y="1206"/>
                </a:lnTo>
                <a:lnTo>
                  <a:pt x="41960" y="1092"/>
                </a:lnTo>
                <a:lnTo>
                  <a:pt x="45986" y="0"/>
                </a:lnTo>
                <a:lnTo>
                  <a:pt x="46469" y="0"/>
                </a:lnTo>
                <a:lnTo>
                  <a:pt x="50622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3783799" y="6511751"/>
            <a:ext cx="24638" cy="3657"/>
          </a:xfrm>
          <a:custGeom>
            <a:avLst/>
            <a:gdLst/>
            <a:ahLst/>
            <a:cxnLst/>
            <a:rect l="l" t="t" r="r" b="b"/>
            <a:pathLst>
              <a:path w="24637" h="3657">
                <a:moveTo>
                  <a:pt x="0" y="0"/>
                </a:moveTo>
                <a:lnTo>
                  <a:pt x="3530" y="1460"/>
                </a:lnTo>
                <a:lnTo>
                  <a:pt x="3771" y="1460"/>
                </a:lnTo>
                <a:lnTo>
                  <a:pt x="7442" y="2311"/>
                </a:lnTo>
                <a:lnTo>
                  <a:pt x="11582" y="3162"/>
                </a:lnTo>
                <a:lnTo>
                  <a:pt x="11709" y="3162"/>
                </a:lnTo>
                <a:lnTo>
                  <a:pt x="15976" y="3416"/>
                </a:lnTo>
                <a:lnTo>
                  <a:pt x="20243" y="3657"/>
                </a:lnTo>
                <a:lnTo>
                  <a:pt x="20370" y="3657"/>
                </a:lnTo>
                <a:lnTo>
                  <a:pt x="24638" y="3289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3693910" y="6501749"/>
            <a:ext cx="7188" cy="24879"/>
          </a:xfrm>
          <a:custGeom>
            <a:avLst/>
            <a:gdLst/>
            <a:ahLst/>
            <a:cxnLst/>
            <a:rect l="l" t="t" r="r" b="b"/>
            <a:pathLst>
              <a:path w="7188" h="24879">
                <a:moveTo>
                  <a:pt x="0" y="24879"/>
                </a:moveTo>
                <a:lnTo>
                  <a:pt x="0" y="0"/>
                </a:lnTo>
                <a:lnTo>
                  <a:pt x="7188" y="16713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3894907" y="6496011"/>
            <a:ext cx="17564" cy="57569"/>
          </a:xfrm>
          <a:custGeom>
            <a:avLst/>
            <a:gdLst/>
            <a:ahLst/>
            <a:cxnLst/>
            <a:rect l="l" t="t" r="r" b="b"/>
            <a:pathLst>
              <a:path w="17564" h="57569">
                <a:moveTo>
                  <a:pt x="0" y="32689"/>
                </a:moveTo>
                <a:lnTo>
                  <a:pt x="13906" y="17081"/>
                </a:lnTo>
                <a:lnTo>
                  <a:pt x="17564" y="0"/>
                </a:lnTo>
                <a:lnTo>
                  <a:pt x="17564" y="24892"/>
                </a:lnTo>
                <a:lnTo>
                  <a:pt x="13906" y="41833"/>
                </a:lnTo>
                <a:lnTo>
                  <a:pt x="0" y="57569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3693915" y="6526626"/>
            <a:ext cx="7188" cy="16713"/>
          </a:xfrm>
          <a:custGeom>
            <a:avLst/>
            <a:gdLst/>
            <a:ahLst/>
            <a:cxnLst/>
            <a:rect l="l" t="t" r="r" b="b"/>
            <a:pathLst>
              <a:path w="7188" h="16713">
                <a:moveTo>
                  <a:pt x="7188" y="16713"/>
                </a:move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3693910" y="6469061"/>
            <a:ext cx="17564" cy="32689"/>
          </a:xfrm>
          <a:custGeom>
            <a:avLst/>
            <a:gdLst/>
            <a:ahLst/>
            <a:cxnLst/>
            <a:rect l="l" t="t" r="r" b="b"/>
            <a:pathLst>
              <a:path w="17564" h="32689">
                <a:moveTo>
                  <a:pt x="0" y="32689"/>
                </a:moveTo>
                <a:lnTo>
                  <a:pt x="3657" y="15735"/>
                </a:lnTo>
                <a:lnTo>
                  <a:pt x="17564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3905272" y="6479308"/>
            <a:ext cx="7200" cy="16713"/>
          </a:xfrm>
          <a:custGeom>
            <a:avLst/>
            <a:gdLst/>
            <a:ahLst/>
            <a:cxnLst/>
            <a:rect l="l" t="t" r="r" b="b"/>
            <a:pathLst>
              <a:path w="7200" h="16713">
                <a:moveTo>
                  <a:pt x="0" y="0"/>
                </a:moveTo>
                <a:lnTo>
                  <a:pt x="7200" y="16713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3697569" y="6470164"/>
            <a:ext cx="16954" cy="50977"/>
          </a:xfrm>
          <a:custGeom>
            <a:avLst/>
            <a:gdLst/>
            <a:ahLst/>
            <a:cxnLst/>
            <a:rect l="l" t="t" r="r" b="b"/>
            <a:pathLst>
              <a:path w="16954" h="50977">
                <a:moveTo>
                  <a:pt x="10731" y="50977"/>
                </a:moveTo>
                <a:lnTo>
                  <a:pt x="6946" y="47675"/>
                </a:lnTo>
                <a:lnTo>
                  <a:pt x="0" y="31470"/>
                </a:lnTo>
                <a:lnTo>
                  <a:pt x="3530" y="15125"/>
                </a:lnTo>
                <a:lnTo>
                  <a:pt x="16954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3891854" y="6479918"/>
            <a:ext cx="16954" cy="47802"/>
          </a:xfrm>
          <a:custGeom>
            <a:avLst/>
            <a:gdLst/>
            <a:ahLst/>
            <a:cxnLst/>
            <a:rect l="l" t="t" r="r" b="b"/>
            <a:pathLst>
              <a:path w="16954" h="47802">
                <a:moveTo>
                  <a:pt x="10007" y="0"/>
                </a:moveTo>
                <a:lnTo>
                  <a:pt x="16954" y="16217"/>
                </a:lnTo>
                <a:lnTo>
                  <a:pt x="13423" y="32689"/>
                </a:lnTo>
                <a:lnTo>
                  <a:pt x="0" y="47802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3700616" y="6491740"/>
            <a:ext cx="13906" cy="17081"/>
          </a:xfrm>
          <a:custGeom>
            <a:avLst/>
            <a:gdLst/>
            <a:ahLst/>
            <a:cxnLst/>
            <a:rect l="l" t="t" r="r" b="b"/>
            <a:pathLst>
              <a:path w="13906" h="17081">
                <a:moveTo>
                  <a:pt x="0" y="17081"/>
                </a:moveTo>
                <a:lnTo>
                  <a:pt x="482" y="15138"/>
                </a:lnTo>
                <a:lnTo>
                  <a:pt x="13906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3901861" y="6501629"/>
            <a:ext cx="3898" cy="9029"/>
          </a:xfrm>
          <a:custGeom>
            <a:avLst/>
            <a:gdLst/>
            <a:ahLst/>
            <a:cxnLst/>
            <a:rect l="l" t="t" r="r" b="b"/>
            <a:pathLst>
              <a:path w="3898" h="9029">
                <a:moveTo>
                  <a:pt x="0" y="0"/>
                </a:moveTo>
                <a:lnTo>
                  <a:pt x="3898" y="9029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3717321" y="6499426"/>
            <a:ext cx="10121" cy="32080"/>
          </a:xfrm>
          <a:custGeom>
            <a:avLst/>
            <a:gdLst/>
            <a:ahLst/>
            <a:cxnLst/>
            <a:rect l="l" t="t" r="r" b="b"/>
            <a:pathLst>
              <a:path w="10121" h="32080">
                <a:moveTo>
                  <a:pt x="2933" y="32080"/>
                </a:moveTo>
                <a:lnTo>
                  <a:pt x="0" y="27686"/>
                </a:lnTo>
                <a:lnTo>
                  <a:pt x="495" y="13423"/>
                </a:lnTo>
                <a:lnTo>
                  <a:pt x="10121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3731959" y="6490521"/>
            <a:ext cx="42570" cy="8420"/>
          </a:xfrm>
          <a:custGeom>
            <a:avLst/>
            <a:gdLst/>
            <a:ahLst/>
            <a:cxnLst/>
            <a:rect l="l" t="t" r="r" b="b"/>
            <a:pathLst>
              <a:path w="42570" h="8420">
                <a:moveTo>
                  <a:pt x="42570" y="4152"/>
                </a:moveTo>
                <a:lnTo>
                  <a:pt x="0" y="8420"/>
                </a:lnTo>
                <a:lnTo>
                  <a:pt x="6222" y="3670"/>
                </a:lnTo>
                <a:lnTo>
                  <a:pt x="4257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3738678" y="6496137"/>
            <a:ext cx="37922" cy="44030"/>
          </a:xfrm>
          <a:custGeom>
            <a:avLst/>
            <a:gdLst/>
            <a:ahLst/>
            <a:cxnLst/>
            <a:rect l="l" t="t" r="r" b="b"/>
            <a:pathLst>
              <a:path w="37922" h="44030">
                <a:moveTo>
                  <a:pt x="35852" y="0"/>
                </a:moveTo>
                <a:lnTo>
                  <a:pt x="34505" y="2679"/>
                </a:lnTo>
                <a:lnTo>
                  <a:pt x="35001" y="7073"/>
                </a:lnTo>
                <a:lnTo>
                  <a:pt x="37922" y="11226"/>
                </a:lnTo>
                <a:lnTo>
                  <a:pt x="0" y="4403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3741230" y="6507355"/>
            <a:ext cx="36474" cy="33909"/>
          </a:xfrm>
          <a:custGeom>
            <a:avLst/>
            <a:gdLst/>
            <a:ahLst/>
            <a:cxnLst/>
            <a:rect l="l" t="t" r="r" b="b"/>
            <a:pathLst>
              <a:path w="36474" h="33908">
                <a:moveTo>
                  <a:pt x="0" y="33908"/>
                </a:moveTo>
                <a:lnTo>
                  <a:pt x="36474" y="2438"/>
                </a:lnTo>
                <a:lnTo>
                  <a:pt x="35369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3747088" y="6511757"/>
            <a:ext cx="36715" cy="31826"/>
          </a:xfrm>
          <a:custGeom>
            <a:avLst/>
            <a:gdLst/>
            <a:ahLst/>
            <a:cxnLst/>
            <a:rect l="l" t="t" r="r" b="b"/>
            <a:pathLst>
              <a:path w="36715" h="31826">
                <a:moveTo>
                  <a:pt x="0" y="31826"/>
                </a:moveTo>
                <a:lnTo>
                  <a:pt x="36715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3808434" y="6515041"/>
            <a:ext cx="15240" cy="35128"/>
          </a:xfrm>
          <a:custGeom>
            <a:avLst/>
            <a:gdLst/>
            <a:ahLst/>
            <a:cxnLst/>
            <a:rect l="l" t="t" r="r" b="b"/>
            <a:pathLst>
              <a:path w="15239" h="35128">
                <a:moveTo>
                  <a:pt x="0" y="0"/>
                </a:moveTo>
                <a:lnTo>
                  <a:pt x="15240" y="35128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3737084" y="6494189"/>
            <a:ext cx="1104" cy="4267"/>
          </a:xfrm>
          <a:custGeom>
            <a:avLst/>
            <a:gdLst/>
            <a:ahLst/>
            <a:cxnLst/>
            <a:rect l="l" t="t" r="r" b="b"/>
            <a:pathLst>
              <a:path w="1104" h="4267">
                <a:moveTo>
                  <a:pt x="0" y="4267"/>
                </a:moveTo>
                <a:lnTo>
                  <a:pt x="1104" y="3416"/>
                </a:lnTo>
                <a:lnTo>
                  <a:pt x="1104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3738184" y="6493946"/>
            <a:ext cx="36347" cy="3657"/>
          </a:xfrm>
          <a:custGeom>
            <a:avLst/>
            <a:gdLst/>
            <a:ahLst/>
            <a:cxnLst/>
            <a:rect l="l" t="t" r="r" b="b"/>
            <a:pathLst>
              <a:path w="36347" h="3657">
                <a:moveTo>
                  <a:pt x="0" y="3657"/>
                </a:moveTo>
                <a:lnTo>
                  <a:pt x="36347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3818559" y="6496620"/>
            <a:ext cx="65976" cy="52451"/>
          </a:xfrm>
          <a:custGeom>
            <a:avLst/>
            <a:gdLst/>
            <a:ahLst/>
            <a:cxnLst/>
            <a:rect l="l" t="t" r="r" b="b"/>
            <a:pathLst>
              <a:path w="65976" h="52450">
                <a:moveTo>
                  <a:pt x="14757" y="52450"/>
                </a:moveTo>
                <a:lnTo>
                  <a:pt x="0" y="18668"/>
                </a:lnTo>
                <a:lnTo>
                  <a:pt x="609" y="16344"/>
                </a:lnTo>
                <a:lnTo>
                  <a:pt x="7188" y="13538"/>
                </a:lnTo>
                <a:lnTo>
                  <a:pt x="11950" y="9880"/>
                </a:lnTo>
                <a:lnTo>
                  <a:pt x="14389" y="5740"/>
                </a:lnTo>
                <a:lnTo>
                  <a:pt x="15976" y="6222"/>
                </a:lnTo>
                <a:lnTo>
                  <a:pt x="65976" y="22809"/>
                </a:lnTo>
                <a:lnTo>
                  <a:pt x="65379" y="17081"/>
                </a:lnTo>
                <a:lnTo>
                  <a:pt x="13779" y="0"/>
                </a:lnTo>
                <a:lnTo>
                  <a:pt x="13284" y="1104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3819170" y="6512970"/>
            <a:ext cx="15608" cy="35979"/>
          </a:xfrm>
          <a:custGeom>
            <a:avLst/>
            <a:gdLst/>
            <a:ahLst/>
            <a:cxnLst/>
            <a:rect l="l" t="t" r="r" b="b"/>
            <a:pathLst>
              <a:path w="15608" h="35979">
                <a:moveTo>
                  <a:pt x="15608" y="35979"/>
                </a:move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3828317" y="6480045"/>
            <a:ext cx="1460" cy="482"/>
          </a:xfrm>
          <a:custGeom>
            <a:avLst/>
            <a:gdLst/>
            <a:ahLst/>
            <a:cxnLst/>
            <a:rect l="l" t="t" r="r" b="b"/>
            <a:pathLst>
              <a:path w="1460" h="482">
                <a:moveTo>
                  <a:pt x="609" y="482"/>
                </a:moveTo>
                <a:lnTo>
                  <a:pt x="1460" y="114"/>
                </a:lnTo>
                <a:lnTo>
                  <a:pt x="0" y="0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3827334" y="6479067"/>
            <a:ext cx="62687" cy="51587"/>
          </a:xfrm>
          <a:custGeom>
            <a:avLst/>
            <a:gdLst/>
            <a:ahLst/>
            <a:cxnLst/>
            <a:rect l="l" t="t" r="r" b="b"/>
            <a:pathLst>
              <a:path w="62687" h="51587">
                <a:moveTo>
                  <a:pt x="59156" y="51587"/>
                </a:moveTo>
                <a:lnTo>
                  <a:pt x="62687" y="42075"/>
                </a:lnTo>
                <a:lnTo>
                  <a:pt x="58305" y="28041"/>
                </a:lnTo>
                <a:lnTo>
                  <a:pt x="45008" y="15367"/>
                </a:lnTo>
                <a:lnTo>
                  <a:pt x="24282" y="5486"/>
                </a:lnTo>
                <a:lnTo>
                  <a:pt x="0" y="0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3831850" y="6496015"/>
            <a:ext cx="482" cy="609"/>
          </a:xfrm>
          <a:custGeom>
            <a:avLst/>
            <a:gdLst/>
            <a:ahLst/>
            <a:cxnLst/>
            <a:rect l="l" t="t" r="r" b="b"/>
            <a:pathLst>
              <a:path w="482" h="609">
                <a:moveTo>
                  <a:pt x="0" y="0"/>
                </a:moveTo>
                <a:lnTo>
                  <a:pt x="482" y="609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3831850" y="6499918"/>
            <a:ext cx="52082" cy="17195"/>
          </a:xfrm>
          <a:custGeom>
            <a:avLst/>
            <a:gdLst/>
            <a:ahLst/>
            <a:cxnLst/>
            <a:rect l="l" t="t" r="r" b="b"/>
            <a:pathLst>
              <a:path w="52082" h="17195">
                <a:moveTo>
                  <a:pt x="0" y="0"/>
                </a:moveTo>
                <a:lnTo>
                  <a:pt x="52082" y="17195"/>
                </a:lnTo>
                <a:lnTo>
                  <a:pt x="52082" y="13779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3883931" y="6517116"/>
            <a:ext cx="241" cy="2197"/>
          </a:xfrm>
          <a:custGeom>
            <a:avLst/>
            <a:gdLst/>
            <a:ahLst/>
            <a:cxnLst/>
            <a:rect l="l" t="t" r="r" b="b"/>
            <a:pathLst>
              <a:path w="241" h="2197">
                <a:moveTo>
                  <a:pt x="0" y="0"/>
                </a:moveTo>
                <a:lnTo>
                  <a:pt x="241" y="2197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3240396" y="4964015"/>
            <a:ext cx="1147759" cy="948869"/>
          </a:xfrm>
          <a:custGeom>
            <a:avLst/>
            <a:gdLst/>
            <a:ahLst/>
            <a:cxnLst/>
            <a:rect l="l" t="t" r="r" b="b"/>
            <a:pathLst>
              <a:path w="1147759" h="948869">
                <a:moveTo>
                  <a:pt x="813674" y="3543"/>
                </a:moveTo>
                <a:lnTo>
                  <a:pt x="827213" y="8727"/>
                </a:lnTo>
                <a:lnTo>
                  <a:pt x="836390" y="12642"/>
                </a:lnTo>
                <a:lnTo>
                  <a:pt x="847168" y="17899"/>
                </a:lnTo>
                <a:lnTo>
                  <a:pt x="853069" y="20866"/>
                </a:lnTo>
                <a:lnTo>
                  <a:pt x="866747" y="27773"/>
                </a:lnTo>
                <a:lnTo>
                  <a:pt x="876206" y="32702"/>
                </a:lnTo>
                <a:lnTo>
                  <a:pt x="884865" y="37584"/>
                </a:lnTo>
                <a:lnTo>
                  <a:pt x="896142" y="44351"/>
                </a:lnTo>
                <a:lnTo>
                  <a:pt x="901609" y="47688"/>
                </a:lnTo>
                <a:lnTo>
                  <a:pt x="914587" y="55716"/>
                </a:lnTo>
                <a:lnTo>
                  <a:pt x="923496" y="61459"/>
                </a:lnTo>
                <a:lnTo>
                  <a:pt x="931668" y="67199"/>
                </a:lnTo>
                <a:lnTo>
                  <a:pt x="942433" y="75214"/>
                </a:lnTo>
                <a:lnTo>
                  <a:pt x="959019" y="87725"/>
                </a:lnTo>
                <a:lnTo>
                  <a:pt x="967312" y="94272"/>
                </a:lnTo>
                <a:lnTo>
                  <a:pt x="974927" y="100835"/>
                </a:lnTo>
                <a:lnTo>
                  <a:pt x="985052" y="110058"/>
                </a:lnTo>
                <a:lnTo>
                  <a:pt x="988324" y="113068"/>
                </a:lnTo>
                <a:lnTo>
                  <a:pt x="999521" y="123335"/>
                </a:lnTo>
                <a:lnTo>
                  <a:pt x="1007137" y="130636"/>
                </a:lnTo>
                <a:lnTo>
                  <a:pt x="1014138" y="137966"/>
                </a:lnTo>
                <a:lnTo>
                  <a:pt x="1023486" y="148315"/>
                </a:lnTo>
                <a:lnTo>
                  <a:pt x="1025776" y="150875"/>
                </a:lnTo>
                <a:lnTo>
                  <a:pt x="1035805" y="162215"/>
                </a:lnTo>
                <a:lnTo>
                  <a:pt x="1042591" y="170210"/>
                </a:lnTo>
                <a:lnTo>
                  <a:pt x="1048828" y="178265"/>
                </a:lnTo>
                <a:lnTo>
                  <a:pt x="1057208" y="189789"/>
                </a:lnTo>
                <a:lnTo>
                  <a:pt x="1058695" y="191858"/>
                </a:lnTo>
                <a:lnTo>
                  <a:pt x="1067547" y="204062"/>
                </a:lnTo>
                <a:lnTo>
                  <a:pt x="1086173" y="234054"/>
                </a:lnTo>
                <a:lnTo>
                  <a:pt x="1099211" y="257543"/>
                </a:lnTo>
                <a:lnTo>
                  <a:pt x="1109656" y="280556"/>
                </a:lnTo>
                <a:lnTo>
                  <a:pt x="1119687" y="304283"/>
                </a:lnTo>
                <a:lnTo>
                  <a:pt x="1127491" y="328206"/>
                </a:lnTo>
                <a:lnTo>
                  <a:pt x="1134703" y="352478"/>
                </a:lnTo>
                <a:lnTo>
                  <a:pt x="1139683" y="376758"/>
                </a:lnTo>
                <a:lnTo>
                  <a:pt x="1144081" y="401667"/>
                </a:lnTo>
                <a:lnTo>
                  <a:pt x="1146274" y="426021"/>
                </a:lnTo>
                <a:lnTo>
                  <a:pt x="1147759" y="451236"/>
                </a:lnTo>
                <a:lnTo>
                  <a:pt x="1147637" y="461764"/>
                </a:lnTo>
                <a:lnTo>
                  <a:pt x="1146466" y="490523"/>
                </a:lnTo>
                <a:lnTo>
                  <a:pt x="1142248" y="524941"/>
                </a:lnTo>
                <a:lnTo>
                  <a:pt x="1137959" y="549814"/>
                </a:lnTo>
                <a:lnTo>
                  <a:pt x="1131758" y="573481"/>
                </a:lnTo>
                <a:lnTo>
                  <a:pt x="1124671" y="597815"/>
                </a:lnTo>
                <a:lnTo>
                  <a:pt x="1115781" y="620801"/>
                </a:lnTo>
                <a:lnTo>
                  <a:pt x="1105964" y="644218"/>
                </a:lnTo>
                <a:lnTo>
                  <a:pt x="1094318" y="666546"/>
                </a:lnTo>
                <a:lnTo>
                  <a:pt x="1081974" y="688792"/>
                </a:lnTo>
                <a:lnTo>
                  <a:pt x="1067906" y="709819"/>
                </a:lnTo>
                <a:lnTo>
                  <a:pt x="1053014" y="730902"/>
                </a:lnTo>
                <a:lnTo>
                  <a:pt x="1037086" y="750093"/>
                </a:lnTo>
                <a:lnTo>
                  <a:pt x="1019363" y="770318"/>
                </a:lnTo>
                <a:lnTo>
                  <a:pt x="1001885" y="787477"/>
                </a:lnTo>
                <a:lnTo>
                  <a:pt x="981301" y="806573"/>
                </a:lnTo>
                <a:lnTo>
                  <a:pt x="959787" y="823760"/>
                </a:lnTo>
                <a:lnTo>
                  <a:pt x="939279" y="839337"/>
                </a:lnTo>
                <a:lnTo>
                  <a:pt x="915629" y="854735"/>
                </a:lnTo>
                <a:lnTo>
                  <a:pt x="893624" y="868310"/>
                </a:lnTo>
                <a:lnTo>
                  <a:pt x="868068" y="881684"/>
                </a:lnTo>
                <a:lnTo>
                  <a:pt x="844805" y="893186"/>
                </a:lnTo>
                <a:lnTo>
                  <a:pt x="817573" y="904366"/>
                </a:lnTo>
                <a:lnTo>
                  <a:pt x="793245" y="913654"/>
                </a:lnTo>
                <a:lnTo>
                  <a:pt x="764766" y="922540"/>
                </a:lnTo>
                <a:lnTo>
                  <a:pt x="739647" y="929652"/>
                </a:lnTo>
                <a:lnTo>
                  <a:pt x="709877" y="935964"/>
                </a:lnTo>
                <a:lnTo>
                  <a:pt x="694783" y="938980"/>
                </a:lnTo>
                <a:lnTo>
                  <a:pt x="684198" y="940904"/>
                </a:lnTo>
                <a:lnTo>
                  <a:pt x="674428" y="942325"/>
                </a:lnTo>
                <a:lnTo>
                  <a:pt x="661782" y="943832"/>
                </a:lnTo>
                <a:lnTo>
                  <a:pt x="653781" y="944740"/>
                </a:lnTo>
                <a:lnTo>
                  <a:pt x="638442" y="946363"/>
                </a:lnTo>
                <a:lnTo>
                  <a:pt x="627719" y="947331"/>
                </a:lnTo>
                <a:lnTo>
                  <a:pt x="617897" y="947895"/>
                </a:lnTo>
                <a:lnTo>
                  <a:pt x="605259" y="948303"/>
                </a:lnTo>
                <a:lnTo>
                  <a:pt x="596821" y="948524"/>
                </a:lnTo>
                <a:lnTo>
                  <a:pt x="581390" y="948827"/>
                </a:lnTo>
                <a:lnTo>
                  <a:pt x="570612" y="948869"/>
                </a:lnTo>
                <a:lnTo>
                  <a:pt x="560792" y="948572"/>
                </a:lnTo>
                <a:lnTo>
                  <a:pt x="548234" y="947856"/>
                </a:lnTo>
                <a:lnTo>
                  <a:pt x="539620" y="947305"/>
                </a:lnTo>
                <a:lnTo>
                  <a:pt x="524216" y="946337"/>
                </a:lnTo>
                <a:lnTo>
                  <a:pt x="513455" y="945472"/>
                </a:lnTo>
                <a:lnTo>
                  <a:pt x="503667" y="944339"/>
                </a:lnTo>
                <a:lnTo>
                  <a:pt x="491183" y="942565"/>
                </a:lnTo>
                <a:lnTo>
                  <a:pt x="482788" y="941323"/>
                </a:lnTo>
                <a:lnTo>
                  <a:pt x="467562" y="938974"/>
                </a:lnTo>
                <a:lnTo>
                  <a:pt x="456937" y="937155"/>
                </a:lnTo>
                <a:lnTo>
                  <a:pt x="447278" y="935164"/>
                </a:lnTo>
                <a:lnTo>
                  <a:pt x="434954" y="932297"/>
                </a:lnTo>
                <a:lnTo>
                  <a:pt x="411864" y="926726"/>
                </a:lnTo>
                <a:lnTo>
                  <a:pt x="401479" y="924012"/>
                </a:lnTo>
                <a:lnTo>
                  <a:pt x="392033" y="921175"/>
                </a:lnTo>
                <a:lnTo>
                  <a:pt x="379907" y="917178"/>
                </a:lnTo>
                <a:lnTo>
                  <a:pt x="357750" y="909696"/>
                </a:lnTo>
                <a:lnTo>
                  <a:pt x="347657" y="906090"/>
                </a:lnTo>
                <a:lnTo>
                  <a:pt x="338452" y="902422"/>
                </a:lnTo>
                <a:lnTo>
                  <a:pt x="326584" y="897319"/>
                </a:lnTo>
                <a:lnTo>
                  <a:pt x="305811" y="888141"/>
                </a:lnTo>
                <a:lnTo>
                  <a:pt x="296106" y="883634"/>
                </a:lnTo>
                <a:lnTo>
                  <a:pt x="287262" y="879117"/>
                </a:lnTo>
                <a:lnTo>
                  <a:pt x="275809" y="872854"/>
                </a:lnTo>
                <a:lnTo>
                  <a:pt x="269961" y="869607"/>
                </a:lnTo>
                <a:lnTo>
                  <a:pt x="256552" y="862215"/>
                </a:lnTo>
                <a:lnTo>
                  <a:pt x="247317" y="856884"/>
                </a:lnTo>
                <a:lnTo>
                  <a:pt x="238883" y="851550"/>
                </a:lnTo>
                <a:lnTo>
                  <a:pt x="227877" y="844150"/>
                </a:lnTo>
                <a:lnTo>
                  <a:pt x="210425" y="832204"/>
                </a:lnTo>
                <a:lnTo>
                  <a:pt x="201787" y="826041"/>
                </a:lnTo>
                <a:lnTo>
                  <a:pt x="193850" y="819908"/>
                </a:lnTo>
                <a:lnTo>
                  <a:pt x="183384" y="811372"/>
                </a:lnTo>
                <a:lnTo>
                  <a:pt x="167801" y="798379"/>
                </a:lnTo>
                <a:lnTo>
                  <a:pt x="159861" y="791441"/>
                </a:lnTo>
                <a:lnTo>
                  <a:pt x="152559" y="784496"/>
                </a:lnTo>
                <a:lnTo>
                  <a:pt x="142814" y="774715"/>
                </a:lnTo>
                <a:lnTo>
                  <a:pt x="129325" y="760991"/>
                </a:lnTo>
                <a:lnTo>
                  <a:pt x="122148" y="753346"/>
                </a:lnTo>
                <a:lnTo>
                  <a:pt x="115533" y="745637"/>
                </a:lnTo>
                <a:lnTo>
                  <a:pt x="106608" y="734632"/>
                </a:lnTo>
                <a:lnTo>
                  <a:pt x="95354" y="720614"/>
                </a:lnTo>
                <a:lnTo>
                  <a:pt x="88983" y="712301"/>
                </a:lnTo>
                <a:lnTo>
                  <a:pt x="83135" y="703891"/>
                </a:lnTo>
                <a:lnTo>
                  <a:pt x="75246" y="691818"/>
                </a:lnTo>
                <a:lnTo>
                  <a:pt x="66287" y="677639"/>
                </a:lnTo>
                <a:lnTo>
                  <a:pt x="61171" y="668756"/>
                </a:lnTo>
                <a:lnTo>
                  <a:pt x="56437" y="659922"/>
                </a:lnTo>
                <a:lnTo>
                  <a:pt x="49669" y="647502"/>
                </a:lnTo>
                <a:lnTo>
                  <a:pt x="48588" y="645566"/>
                </a:lnTo>
                <a:lnTo>
                  <a:pt x="45540" y="640067"/>
                </a:lnTo>
                <a:lnTo>
                  <a:pt x="43101" y="634098"/>
                </a:lnTo>
                <a:lnTo>
                  <a:pt x="37281" y="621238"/>
                </a:lnTo>
                <a:lnTo>
                  <a:pt x="33275" y="612224"/>
                </a:lnTo>
                <a:lnTo>
                  <a:pt x="28300" y="599290"/>
                </a:lnTo>
                <a:lnTo>
                  <a:pt x="23170" y="584892"/>
                </a:lnTo>
                <a:lnTo>
                  <a:pt x="19860" y="575072"/>
                </a:lnTo>
                <a:lnTo>
                  <a:pt x="16968" y="565072"/>
                </a:lnTo>
                <a:lnTo>
                  <a:pt x="13345" y="551040"/>
                </a:lnTo>
                <a:lnTo>
                  <a:pt x="9715" y="536481"/>
                </a:lnTo>
                <a:lnTo>
                  <a:pt x="7528" y="526397"/>
                </a:lnTo>
                <a:lnTo>
                  <a:pt x="5850" y="516032"/>
                </a:lnTo>
                <a:lnTo>
                  <a:pt x="3947" y="502132"/>
                </a:lnTo>
                <a:lnTo>
                  <a:pt x="2006" y="487303"/>
                </a:lnTo>
                <a:lnTo>
                  <a:pt x="977" y="477034"/>
                </a:lnTo>
                <a:lnTo>
                  <a:pt x="481" y="466501"/>
                </a:lnTo>
                <a:lnTo>
                  <a:pt x="175" y="452615"/>
                </a:lnTo>
                <a:lnTo>
                  <a:pt x="0" y="437703"/>
                </a:lnTo>
                <a:lnTo>
                  <a:pt x="177" y="427401"/>
                </a:lnTo>
                <a:lnTo>
                  <a:pt x="917" y="416870"/>
                </a:lnTo>
                <a:lnTo>
                  <a:pt x="2245" y="403097"/>
                </a:lnTo>
                <a:lnTo>
                  <a:pt x="3713" y="388200"/>
                </a:lnTo>
                <a:lnTo>
                  <a:pt x="5057" y="377959"/>
                </a:lnTo>
                <a:lnTo>
                  <a:pt x="7012" y="367594"/>
                </a:lnTo>
                <a:lnTo>
                  <a:pt x="9929" y="354075"/>
                </a:lnTo>
                <a:lnTo>
                  <a:pt x="13081" y="339448"/>
                </a:lnTo>
                <a:lnTo>
                  <a:pt x="18632" y="319351"/>
                </a:lnTo>
                <a:lnTo>
                  <a:pt x="23099" y="306019"/>
                </a:lnTo>
                <a:lnTo>
                  <a:pt x="27981" y="291854"/>
                </a:lnTo>
                <a:lnTo>
                  <a:pt x="35765" y="272550"/>
                </a:lnTo>
                <a:lnTo>
                  <a:pt x="41882" y="259422"/>
                </a:lnTo>
                <a:lnTo>
                  <a:pt x="48338" y="245875"/>
                </a:lnTo>
                <a:lnTo>
                  <a:pt x="58195" y="227559"/>
                </a:lnTo>
                <a:lnTo>
                  <a:pt x="65910" y="214782"/>
                </a:lnTo>
                <a:lnTo>
                  <a:pt x="73813" y="201962"/>
                </a:lnTo>
                <a:lnTo>
                  <a:pt x="85520" y="184853"/>
                </a:lnTo>
                <a:lnTo>
                  <a:pt x="94472" y="173064"/>
                </a:lnTo>
                <a:lnTo>
                  <a:pt x="104229" y="160526"/>
                </a:lnTo>
                <a:lnTo>
                  <a:pt x="117657" y="144811"/>
                </a:lnTo>
                <a:lnTo>
                  <a:pt x="127562" y="134290"/>
                </a:lnTo>
                <a:lnTo>
                  <a:pt x="139315" y="121980"/>
                </a:lnTo>
                <a:lnTo>
                  <a:pt x="154267" y="107717"/>
                </a:lnTo>
                <a:lnTo>
                  <a:pt x="164960" y="98470"/>
                </a:lnTo>
                <a:lnTo>
                  <a:pt x="178662" y="86738"/>
                </a:lnTo>
                <a:lnTo>
                  <a:pt x="194901" y="73992"/>
                </a:lnTo>
                <a:lnTo>
                  <a:pt x="206194" y="65974"/>
                </a:lnTo>
                <a:lnTo>
                  <a:pt x="221958" y="54952"/>
                </a:lnTo>
                <a:lnTo>
                  <a:pt x="239319" y="43876"/>
                </a:lnTo>
                <a:lnTo>
                  <a:pt x="251136" y="37123"/>
                </a:lnTo>
                <a:lnTo>
                  <a:pt x="268612" y="27295"/>
                </a:lnTo>
                <a:lnTo>
                  <a:pt x="286905" y="18011"/>
                </a:lnTo>
                <a:lnTo>
                  <a:pt x="298852" y="12448"/>
                </a:lnTo>
                <a:lnTo>
                  <a:pt x="304353" y="9880"/>
                </a:lnTo>
                <a:lnTo>
                  <a:pt x="316130" y="4590"/>
                </a:lnTo>
                <a:lnTo>
                  <a:pt x="327398" y="607"/>
                </a:lnTo>
                <a:lnTo>
                  <a:pt x="329232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3253978" y="4977438"/>
            <a:ext cx="1120851" cy="924229"/>
          </a:xfrm>
          <a:custGeom>
            <a:avLst/>
            <a:gdLst/>
            <a:ahLst/>
            <a:cxnLst/>
            <a:rect l="l" t="t" r="r" b="b"/>
            <a:pathLst>
              <a:path w="1120851" h="924229">
                <a:moveTo>
                  <a:pt x="799604" y="3048"/>
                </a:moveTo>
                <a:lnTo>
                  <a:pt x="806310" y="4635"/>
                </a:lnTo>
                <a:lnTo>
                  <a:pt x="806678" y="4876"/>
                </a:lnTo>
                <a:lnTo>
                  <a:pt x="812774" y="7924"/>
                </a:lnTo>
                <a:lnTo>
                  <a:pt x="827184" y="15067"/>
                </a:lnTo>
                <a:lnTo>
                  <a:pt x="838034" y="20307"/>
                </a:lnTo>
                <a:lnTo>
                  <a:pt x="846945" y="24647"/>
                </a:lnTo>
                <a:lnTo>
                  <a:pt x="855533" y="29089"/>
                </a:lnTo>
                <a:lnTo>
                  <a:pt x="865419" y="34637"/>
                </a:lnTo>
                <a:lnTo>
                  <a:pt x="878219" y="42294"/>
                </a:lnTo>
                <a:lnTo>
                  <a:pt x="881443" y="44272"/>
                </a:lnTo>
                <a:lnTo>
                  <a:pt x="895138" y="52782"/>
                </a:lnTo>
                <a:lnTo>
                  <a:pt x="905290" y="59258"/>
                </a:lnTo>
                <a:lnTo>
                  <a:pt x="913544" y="64887"/>
                </a:lnTo>
                <a:lnTo>
                  <a:pt x="921548" y="70856"/>
                </a:lnTo>
                <a:lnTo>
                  <a:pt x="930945" y="78350"/>
                </a:lnTo>
                <a:lnTo>
                  <a:pt x="943382" y="88557"/>
                </a:lnTo>
                <a:lnTo>
                  <a:pt x="943521" y="88671"/>
                </a:lnTo>
                <a:lnTo>
                  <a:pt x="955906" y="98877"/>
                </a:lnTo>
                <a:lnTo>
                  <a:pt x="965013" y="106607"/>
                </a:lnTo>
                <a:lnTo>
                  <a:pt x="979504" y="120423"/>
                </a:lnTo>
                <a:lnTo>
                  <a:pt x="987946" y="129406"/>
                </a:lnTo>
                <a:lnTo>
                  <a:pt x="997800" y="140144"/>
                </a:lnTo>
                <a:lnTo>
                  <a:pt x="1008571" y="151981"/>
                </a:lnTo>
                <a:lnTo>
                  <a:pt x="1016429" y="160881"/>
                </a:lnTo>
                <a:lnTo>
                  <a:pt x="1028794" y="176730"/>
                </a:lnTo>
                <a:lnTo>
                  <a:pt x="1035997" y="187112"/>
                </a:lnTo>
                <a:lnTo>
                  <a:pt x="1043165" y="197700"/>
                </a:lnTo>
                <a:lnTo>
                  <a:pt x="1052037" y="210957"/>
                </a:lnTo>
                <a:lnTo>
                  <a:pt x="1058433" y="220856"/>
                </a:lnTo>
                <a:lnTo>
                  <a:pt x="1068264" y="238477"/>
                </a:lnTo>
                <a:lnTo>
                  <a:pt x="1073932" y="250148"/>
                </a:lnTo>
                <a:lnTo>
                  <a:pt x="1078661" y="260146"/>
                </a:lnTo>
                <a:lnTo>
                  <a:pt x="1085381" y="274543"/>
                </a:lnTo>
                <a:lnTo>
                  <a:pt x="1090166" y="285254"/>
                </a:lnTo>
                <a:lnTo>
                  <a:pt x="1097162" y="304310"/>
                </a:lnTo>
                <a:lnTo>
                  <a:pt x="1100987" y="317003"/>
                </a:lnTo>
                <a:lnTo>
                  <a:pt x="1107991" y="341474"/>
                </a:lnTo>
                <a:lnTo>
                  <a:pt x="1110914" y="352732"/>
                </a:lnTo>
                <a:lnTo>
                  <a:pt x="1114627" y="372712"/>
                </a:lnTo>
                <a:lnTo>
                  <a:pt x="1116451" y="386116"/>
                </a:lnTo>
                <a:lnTo>
                  <a:pt x="1119099" y="409274"/>
                </a:lnTo>
                <a:lnTo>
                  <a:pt x="1119394" y="419605"/>
                </a:lnTo>
                <a:lnTo>
                  <a:pt x="1119217" y="429885"/>
                </a:lnTo>
                <a:lnTo>
                  <a:pt x="1119341" y="444454"/>
                </a:lnTo>
                <a:lnTo>
                  <a:pt x="1119390" y="446024"/>
                </a:lnTo>
                <a:lnTo>
                  <a:pt x="1119759" y="454926"/>
                </a:lnTo>
                <a:lnTo>
                  <a:pt x="1120851" y="455295"/>
                </a:lnTo>
                <a:lnTo>
                  <a:pt x="1120127" y="463829"/>
                </a:lnTo>
                <a:lnTo>
                  <a:pt x="1118732" y="479652"/>
                </a:lnTo>
                <a:lnTo>
                  <a:pt x="1117813" y="491240"/>
                </a:lnTo>
                <a:lnTo>
                  <a:pt x="1116873" y="500964"/>
                </a:lnTo>
                <a:lnTo>
                  <a:pt x="1112952" y="524305"/>
                </a:lnTo>
                <a:lnTo>
                  <a:pt x="1107904" y="547994"/>
                </a:lnTo>
                <a:lnTo>
                  <a:pt x="1102509" y="568869"/>
                </a:lnTo>
                <a:lnTo>
                  <a:pt x="1094295" y="591421"/>
                </a:lnTo>
                <a:lnTo>
                  <a:pt x="1085382" y="614135"/>
                </a:lnTo>
                <a:lnTo>
                  <a:pt x="1076679" y="633918"/>
                </a:lnTo>
                <a:lnTo>
                  <a:pt x="1065201" y="654593"/>
                </a:lnTo>
                <a:lnTo>
                  <a:pt x="1052247" y="676600"/>
                </a:lnTo>
                <a:lnTo>
                  <a:pt x="1040548" y="694856"/>
                </a:lnTo>
                <a:lnTo>
                  <a:pt x="1026294" y="713271"/>
                </a:lnTo>
                <a:lnTo>
                  <a:pt x="1009195" y="734190"/>
                </a:lnTo>
                <a:lnTo>
                  <a:pt x="994792" y="750609"/>
                </a:lnTo>
                <a:lnTo>
                  <a:pt x="978368" y="766404"/>
                </a:lnTo>
                <a:lnTo>
                  <a:pt x="969010" y="774966"/>
                </a:lnTo>
                <a:lnTo>
                  <a:pt x="957107" y="785759"/>
                </a:lnTo>
                <a:lnTo>
                  <a:pt x="948118" y="793674"/>
                </a:lnTo>
                <a:lnTo>
                  <a:pt x="932329" y="806049"/>
                </a:lnTo>
                <a:lnTo>
                  <a:pt x="922257" y="813097"/>
                </a:lnTo>
                <a:lnTo>
                  <a:pt x="910221" y="821309"/>
                </a:lnTo>
                <a:lnTo>
                  <a:pt x="896907" y="830352"/>
                </a:lnTo>
                <a:lnTo>
                  <a:pt x="886859" y="836974"/>
                </a:lnTo>
                <a:lnTo>
                  <a:pt x="869598" y="847062"/>
                </a:lnTo>
                <a:lnTo>
                  <a:pt x="858902" y="852579"/>
                </a:lnTo>
                <a:lnTo>
                  <a:pt x="844507" y="859779"/>
                </a:lnTo>
                <a:lnTo>
                  <a:pt x="844359" y="859853"/>
                </a:lnTo>
                <a:lnTo>
                  <a:pt x="829913" y="867056"/>
                </a:lnTo>
                <a:lnTo>
                  <a:pt x="819009" y="872308"/>
                </a:lnTo>
                <a:lnTo>
                  <a:pt x="809843" y="876377"/>
                </a:lnTo>
                <a:lnTo>
                  <a:pt x="800611" y="880032"/>
                </a:lnTo>
                <a:lnTo>
                  <a:pt x="789508" y="884041"/>
                </a:lnTo>
                <a:lnTo>
                  <a:pt x="774730" y="889173"/>
                </a:lnTo>
                <a:lnTo>
                  <a:pt x="757424" y="895099"/>
                </a:lnTo>
                <a:lnTo>
                  <a:pt x="745846" y="898896"/>
                </a:lnTo>
                <a:lnTo>
                  <a:pt x="736192" y="901757"/>
                </a:lnTo>
                <a:lnTo>
                  <a:pt x="726620" y="904196"/>
                </a:lnTo>
                <a:lnTo>
                  <a:pt x="715287" y="906729"/>
                </a:lnTo>
                <a:lnTo>
                  <a:pt x="700350" y="909872"/>
                </a:lnTo>
                <a:lnTo>
                  <a:pt x="680975" y="913831"/>
                </a:lnTo>
                <a:lnTo>
                  <a:pt x="668959" y="916141"/>
                </a:lnTo>
                <a:lnTo>
                  <a:pt x="659005" y="917781"/>
                </a:lnTo>
                <a:lnTo>
                  <a:pt x="649251" y="919013"/>
                </a:lnTo>
                <a:lnTo>
                  <a:pt x="637838" y="920101"/>
                </a:lnTo>
                <a:lnTo>
                  <a:pt x="622906" y="921305"/>
                </a:lnTo>
                <a:lnTo>
                  <a:pt x="618121" y="921677"/>
                </a:lnTo>
                <a:lnTo>
                  <a:pt x="601963" y="922954"/>
                </a:lnTo>
                <a:lnTo>
                  <a:pt x="589763" y="923783"/>
                </a:lnTo>
                <a:lnTo>
                  <a:pt x="579678" y="924198"/>
                </a:lnTo>
                <a:lnTo>
                  <a:pt x="569863" y="924229"/>
                </a:lnTo>
                <a:lnTo>
                  <a:pt x="558474" y="923910"/>
                </a:lnTo>
                <a:lnTo>
                  <a:pt x="543667" y="923273"/>
                </a:lnTo>
                <a:lnTo>
                  <a:pt x="522021" y="922256"/>
                </a:lnTo>
                <a:lnTo>
                  <a:pt x="499723" y="920732"/>
                </a:lnTo>
                <a:lnTo>
                  <a:pt x="478667" y="917855"/>
                </a:lnTo>
                <a:lnTo>
                  <a:pt x="464004" y="915396"/>
                </a:lnTo>
                <a:lnTo>
                  <a:pt x="442714" y="911704"/>
                </a:lnTo>
                <a:lnTo>
                  <a:pt x="420838" y="907405"/>
                </a:lnTo>
                <a:lnTo>
                  <a:pt x="400240" y="901875"/>
                </a:lnTo>
                <a:lnTo>
                  <a:pt x="385839" y="897551"/>
                </a:lnTo>
                <a:lnTo>
                  <a:pt x="365887" y="891463"/>
                </a:lnTo>
                <a:lnTo>
                  <a:pt x="344774" y="884488"/>
                </a:lnTo>
                <a:lnTo>
                  <a:pt x="324919" y="876346"/>
                </a:lnTo>
                <a:lnTo>
                  <a:pt x="310986" y="870150"/>
                </a:lnTo>
                <a:lnTo>
                  <a:pt x="292861" y="861974"/>
                </a:lnTo>
                <a:lnTo>
                  <a:pt x="272920" y="852349"/>
                </a:lnTo>
                <a:lnTo>
                  <a:pt x="254101" y="841510"/>
                </a:lnTo>
                <a:lnTo>
                  <a:pt x="240770" y="833339"/>
                </a:lnTo>
                <a:lnTo>
                  <a:pt x="225352" y="823772"/>
                </a:lnTo>
                <a:lnTo>
                  <a:pt x="206910" y="811670"/>
                </a:lnTo>
                <a:lnTo>
                  <a:pt x="189505" y="798210"/>
                </a:lnTo>
                <a:lnTo>
                  <a:pt x="177104" y="788002"/>
                </a:lnTo>
                <a:lnTo>
                  <a:pt x="176974" y="787895"/>
                </a:lnTo>
                <a:lnTo>
                  <a:pt x="164579" y="777686"/>
                </a:lnTo>
                <a:lnTo>
                  <a:pt x="155455" y="769954"/>
                </a:lnTo>
                <a:lnTo>
                  <a:pt x="140940" y="756133"/>
                </a:lnTo>
                <a:lnTo>
                  <a:pt x="132513" y="747149"/>
                </a:lnTo>
                <a:lnTo>
                  <a:pt x="122707" y="736422"/>
                </a:lnTo>
                <a:lnTo>
                  <a:pt x="111933" y="724581"/>
                </a:lnTo>
                <a:lnTo>
                  <a:pt x="104072" y="715680"/>
                </a:lnTo>
                <a:lnTo>
                  <a:pt x="91707" y="699833"/>
                </a:lnTo>
                <a:lnTo>
                  <a:pt x="84508" y="689456"/>
                </a:lnTo>
                <a:lnTo>
                  <a:pt x="77330" y="678853"/>
                </a:lnTo>
                <a:lnTo>
                  <a:pt x="68449" y="665641"/>
                </a:lnTo>
                <a:lnTo>
                  <a:pt x="62034" y="655753"/>
                </a:lnTo>
                <a:lnTo>
                  <a:pt x="52180" y="638100"/>
                </a:lnTo>
                <a:lnTo>
                  <a:pt x="46531" y="626409"/>
                </a:lnTo>
                <a:lnTo>
                  <a:pt x="35073" y="602009"/>
                </a:lnTo>
                <a:lnTo>
                  <a:pt x="30281" y="591298"/>
                </a:lnTo>
                <a:lnTo>
                  <a:pt x="23322" y="572241"/>
                </a:lnTo>
                <a:lnTo>
                  <a:pt x="19516" y="559545"/>
                </a:lnTo>
                <a:lnTo>
                  <a:pt x="12484" y="535060"/>
                </a:lnTo>
                <a:lnTo>
                  <a:pt x="9496" y="523775"/>
                </a:lnTo>
                <a:lnTo>
                  <a:pt x="5712" y="503755"/>
                </a:lnTo>
                <a:lnTo>
                  <a:pt x="3958" y="490354"/>
                </a:lnTo>
                <a:lnTo>
                  <a:pt x="1344" y="466674"/>
                </a:lnTo>
                <a:lnTo>
                  <a:pt x="798" y="455625"/>
                </a:lnTo>
                <a:lnTo>
                  <a:pt x="815" y="445933"/>
                </a:lnTo>
                <a:lnTo>
                  <a:pt x="912" y="434679"/>
                </a:lnTo>
                <a:lnTo>
                  <a:pt x="609" y="418947"/>
                </a:lnTo>
                <a:lnTo>
                  <a:pt x="495" y="415899"/>
                </a:lnTo>
                <a:lnTo>
                  <a:pt x="0" y="415658"/>
                </a:lnTo>
                <a:lnTo>
                  <a:pt x="368" y="412724"/>
                </a:lnTo>
                <a:lnTo>
                  <a:pt x="1982" y="396894"/>
                </a:lnTo>
                <a:lnTo>
                  <a:pt x="2944" y="385317"/>
                </a:lnTo>
                <a:lnTo>
                  <a:pt x="3805" y="375628"/>
                </a:lnTo>
                <a:lnTo>
                  <a:pt x="7433" y="352455"/>
                </a:lnTo>
                <a:lnTo>
                  <a:pt x="12518" y="328569"/>
                </a:lnTo>
                <a:lnTo>
                  <a:pt x="17909" y="307690"/>
                </a:lnTo>
                <a:lnTo>
                  <a:pt x="26083" y="285145"/>
                </a:lnTo>
                <a:lnTo>
                  <a:pt x="34993" y="262463"/>
                </a:lnTo>
                <a:lnTo>
                  <a:pt x="43691" y="242676"/>
                </a:lnTo>
                <a:lnTo>
                  <a:pt x="55170" y="221958"/>
                </a:lnTo>
                <a:lnTo>
                  <a:pt x="68131" y="199963"/>
                </a:lnTo>
                <a:lnTo>
                  <a:pt x="79884" y="181719"/>
                </a:lnTo>
                <a:lnTo>
                  <a:pt x="94159" y="163342"/>
                </a:lnTo>
                <a:lnTo>
                  <a:pt x="111251" y="142371"/>
                </a:lnTo>
                <a:lnTo>
                  <a:pt x="125617" y="125952"/>
                </a:lnTo>
                <a:lnTo>
                  <a:pt x="142087" y="110161"/>
                </a:lnTo>
                <a:lnTo>
                  <a:pt x="151485" y="101600"/>
                </a:lnTo>
                <a:lnTo>
                  <a:pt x="163390" y="90795"/>
                </a:lnTo>
                <a:lnTo>
                  <a:pt x="172363" y="82871"/>
                </a:lnTo>
                <a:lnTo>
                  <a:pt x="188113" y="70476"/>
                </a:lnTo>
                <a:lnTo>
                  <a:pt x="198189" y="63408"/>
                </a:lnTo>
                <a:lnTo>
                  <a:pt x="210146" y="55245"/>
                </a:lnTo>
                <a:lnTo>
                  <a:pt x="223485" y="46277"/>
                </a:lnTo>
                <a:lnTo>
                  <a:pt x="233562" y="39780"/>
                </a:lnTo>
                <a:lnTo>
                  <a:pt x="250787" y="29888"/>
                </a:lnTo>
                <a:lnTo>
                  <a:pt x="275533" y="16962"/>
                </a:lnTo>
                <a:lnTo>
                  <a:pt x="276009" y="16713"/>
                </a:lnTo>
                <a:lnTo>
                  <a:pt x="288895" y="10100"/>
                </a:lnTo>
                <a:lnTo>
                  <a:pt x="298155" y="6022"/>
                </a:lnTo>
                <a:lnTo>
                  <a:pt x="309411" y="2146"/>
                </a:lnTo>
                <a:lnTo>
                  <a:pt x="316141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3898933" y="5283085"/>
            <a:ext cx="33655" cy="35852"/>
          </a:xfrm>
          <a:custGeom>
            <a:avLst/>
            <a:gdLst/>
            <a:ahLst/>
            <a:cxnLst/>
            <a:rect l="l" t="t" r="r" b="b"/>
            <a:pathLst>
              <a:path w="33654" h="35852">
                <a:moveTo>
                  <a:pt x="0" y="35852"/>
                </a:moveTo>
                <a:lnTo>
                  <a:pt x="7315" y="31343"/>
                </a:lnTo>
                <a:lnTo>
                  <a:pt x="14516" y="26708"/>
                </a:lnTo>
                <a:lnTo>
                  <a:pt x="14884" y="26581"/>
                </a:lnTo>
                <a:lnTo>
                  <a:pt x="15240" y="26212"/>
                </a:lnTo>
                <a:lnTo>
                  <a:pt x="21094" y="20485"/>
                </a:lnTo>
                <a:lnTo>
                  <a:pt x="26708" y="14503"/>
                </a:lnTo>
                <a:lnTo>
                  <a:pt x="27076" y="14135"/>
                </a:lnTo>
                <a:lnTo>
                  <a:pt x="27190" y="13779"/>
                </a:lnTo>
                <a:lnTo>
                  <a:pt x="30378" y="7315"/>
                </a:lnTo>
                <a:lnTo>
                  <a:pt x="33413" y="965"/>
                </a:lnTo>
                <a:lnTo>
                  <a:pt x="33655" y="482"/>
                </a:lnTo>
                <a:lnTo>
                  <a:pt x="33655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3692085" y="5286984"/>
            <a:ext cx="234289" cy="49327"/>
          </a:xfrm>
          <a:custGeom>
            <a:avLst/>
            <a:gdLst/>
            <a:ahLst/>
            <a:cxnLst/>
            <a:rect l="l" t="t" r="r" b="b"/>
            <a:pathLst>
              <a:path w="234289" h="49327">
                <a:moveTo>
                  <a:pt x="234289" y="8902"/>
                </a:moveTo>
                <a:lnTo>
                  <a:pt x="229412" y="15240"/>
                </a:lnTo>
                <a:lnTo>
                  <a:pt x="222707" y="20739"/>
                </a:lnTo>
                <a:lnTo>
                  <a:pt x="215264" y="26581"/>
                </a:lnTo>
                <a:lnTo>
                  <a:pt x="206235" y="31102"/>
                </a:lnTo>
                <a:lnTo>
                  <a:pt x="196608" y="35979"/>
                </a:lnTo>
                <a:lnTo>
                  <a:pt x="196113" y="35979"/>
                </a:lnTo>
                <a:lnTo>
                  <a:pt x="185864" y="39395"/>
                </a:lnTo>
                <a:lnTo>
                  <a:pt x="174409" y="43053"/>
                </a:lnTo>
                <a:lnTo>
                  <a:pt x="174040" y="43053"/>
                </a:lnTo>
                <a:lnTo>
                  <a:pt x="162204" y="45250"/>
                </a:lnTo>
                <a:lnTo>
                  <a:pt x="149620" y="47475"/>
                </a:lnTo>
                <a:lnTo>
                  <a:pt x="137155" y="48509"/>
                </a:lnTo>
                <a:lnTo>
                  <a:pt x="136715" y="48539"/>
                </a:lnTo>
                <a:lnTo>
                  <a:pt x="123916" y="49327"/>
                </a:lnTo>
                <a:lnTo>
                  <a:pt x="111778" y="49086"/>
                </a:lnTo>
                <a:lnTo>
                  <a:pt x="97604" y="48285"/>
                </a:lnTo>
                <a:lnTo>
                  <a:pt x="85395" y="46726"/>
                </a:lnTo>
                <a:lnTo>
                  <a:pt x="72199" y="44754"/>
                </a:lnTo>
                <a:lnTo>
                  <a:pt x="71958" y="44754"/>
                </a:lnTo>
                <a:lnTo>
                  <a:pt x="60121" y="41465"/>
                </a:lnTo>
                <a:lnTo>
                  <a:pt x="49263" y="38417"/>
                </a:lnTo>
                <a:lnTo>
                  <a:pt x="49148" y="38049"/>
                </a:lnTo>
                <a:lnTo>
                  <a:pt x="38658" y="33782"/>
                </a:lnTo>
                <a:lnTo>
                  <a:pt x="34505" y="32080"/>
                </a:lnTo>
                <a:lnTo>
                  <a:pt x="34632" y="31584"/>
                </a:lnTo>
                <a:lnTo>
                  <a:pt x="30492" y="29273"/>
                </a:lnTo>
                <a:lnTo>
                  <a:pt x="25730" y="26708"/>
                </a:lnTo>
                <a:lnTo>
                  <a:pt x="25120" y="27076"/>
                </a:lnTo>
                <a:lnTo>
                  <a:pt x="20967" y="24028"/>
                </a:lnTo>
                <a:lnTo>
                  <a:pt x="14020" y="18897"/>
                </a:lnTo>
                <a:lnTo>
                  <a:pt x="13284" y="18783"/>
                </a:lnTo>
                <a:lnTo>
                  <a:pt x="7797" y="12560"/>
                </a:lnTo>
                <a:lnTo>
                  <a:pt x="3289" y="7315"/>
                </a:lnTo>
                <a:lnTo>
                  <a:pt x="2679" y="6464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3692204" y="5287958"/>
            <a:ext cx="206730" cy="50253"/>
          </a:xfrm>
          <a:custGeom>
            <a:avLst/>
            <a:gdLst/>
            <a:ahLst/>
            <a:cxnLst/>
            <a:rect l="l" t="t" r="r" b="b"/>
            <a:pathLst>
              <a:path w="206730" h="50253">
                <a:moveTo>
                  <a:pt x="0" y="0"/>
                </a:moveTo>
                <a:lnTo>
                  <a:pt x="2921" y="6832"/>
                </a:lnTo>
                <a:lnTo>
                  <a:pt x="3530" y="7683"/>
                </a:lnTo>
                <a:lnTo>
                  <a:pt x="8293" y="13296"/>
                </a:lnTo>
                <a:lnTo>
                  <a:pt x="13652" y="19519"/>
                </a:lnTo>
                <a:lnTo>
                  <a:pt x="14884" y="19024"/>
                </a:lnTo>
                <a:lnTo>
                  <a:pt x="21336" y="24638"/>
                </a:lnTo>
                <a:lnTo>
                  <a:pt x="21704" y="24879"/>
                </a:lnTo>
                <a:lnTo>
                  <a:pt x="21958" y="25120"/>
                </a:lnTo>
                <a:lnTo>
                  <a:pt x="30734" y="29997"/>
                </a:lnTo>
                <a:lnTo>
                  <a:pt x="30492" y="30734"/>
                </a:lnTo>
                <a:lnTo>
                  <a:pt x="39509" y="34759"/>
                </a:lnTo>
                <a:lnTo>
                  <a:pt x="49631" y="39268"/>
                </a:lnTo>
                <a:lnTo>
                  <a:pt x="49999" y="39268"/>
                </a:lnTo>
                <a:lnTo>
                  <a:pt x="60731" y="42316"/>
                </a:lnTo>
                <a:lnTo>
                  <a:pt x="72440" y="45618"/>
                </a:lnTo>
                <a:lnTo>
                  <a:pt x="72694" y="45618"/>
                </a:lnTo>
                <a:lnTo>
                  <a:pt x="84759" y="47320"/>
                </a:lnTo>
                <a:lnTo>
                  <a:pt x="97298" y="48850"/>
                </a:lnTo>
                <a:lnTo>
                  <a:pt x="109682" y="49700"/>
                </a:lnTo>
                <a:lnTo>
                  <a:pt x="110375" y="49758"/>
                </a:lnTo>
                <a:lnTo>
                  <a:pt x="110985" y="49885"/>
                </a:lnTo>
                <a:lnTo>
                  <a:pt x="111836" y="49758"/>
                </a:lnTo>
                <a:lnTo>
                  <a:pt x="124040" y="49517"/>
                </a:lnTo>
                <a:lnTo>
                  <a:pt x="124155" y="50253"/>
                </a:lnTo>
                <a:lnTo>
                  <a:pt x="136347" y="49390"/>
                </a:lnTo>
                <a:lnTo>
                  <a:pt x="148997" y="48258"/>
                </a:lnTo>
                <a:lnTo>
                  <a:pt x="161607" y="46101"/>
                </a:lnTo>
                <a:lnTo>
                  <a:pt x="173304" y="43903"/>
                </a:lnTo>
                <a:lnTo>
                  <a:pt x="173558" y="43903"/>
                </a:lnTo>
                <a:lnTo>
                  <a:pt x="184899" y="40246"/>
                </a:lnTo>
                <a:lnTo>
                  <a:pt x="195135" y="36957"/>
                </a:lnTo>
                <a:lnTo>
                  <a:pt x="195021" y="36347"/>
                </a:lnTo>
                <a:lnTo>
                  <a:pt x="205143" y="32080"/>
                </a:lnTo>
                <a:lnTo>
                  <a:pt x="205994" y="31711"/>
                </a:lnTo>
                <a:lnTo>
                  <a:pt x="206121" y="31584"/>
                </a:lnTo>
                <a:lnTo>
                  <a:pt x="206730" y="30975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3713671" y="5312716"/>
            <a:ext cx="179895" cy="24879"/>
          </a:xfrm>
          <a:custGeom>
            <a:avLst/>
            <a:gdLst/>
            <a:ahLst/>
            <a:cxnLst/>
            <a:rect l="l" t="t" r="r" b="b"/>
            <a:pathLst>
              <a:path w="179895" h="24879">
                <a:moveTo>
                  <a:pt x="179895" y="8661"/>
                </a:moveTo>
                <a:lnTo>
                  <a:pt x="171843" y="12319"/>
                </a:lnTo>
                <a:lnTo>
                  <a:pt x="163664" y="15367"/>
                </a:lnTo>
                <a:lnTo>
                  <a:pt x="161480" y="16103"/>
                </a:lnTo>
                <a:lnTo>
                  <a:pt x="161239" y="15849"/>
                </a:lnTo>
                <a:lnTo>
                  <a:pt x="158915" y="16471"/>
                </a:lnTo>
                <a:lnTo>
                  <a:pt x="149644" y="18783"/>
                </a:lnTo>
                <a:lnTo>
                  <a:pt x="149644" y="19151"/>
                </a:lnTo>
                <a:lnTo>
                  <a:pt x="140258" y="21221"/>
                </a:lnTo>
                <a:lnTo>
                  <a:pt x="137820" y="21717"/>
                </a:lnTo>
                <a:lnTo>
                  <a:pt x="137693" y="21475"/>
                </a:lnTo>
                <a:lnTo>
                  <a:pt x="135140" y="21831"/>
                </a:lnTo>
                <a:lnTo>
                  <a:pt x="125006" y="23050"/>
                </a:lnTo>
                <a:lnTo>
                  <a:pt x="125006" y="23418"/>
                </a:lnTo>
                <a:lnTo>
                  <a:pt x="115011" y="24396"/>
                </a:lnTo>
                <a:lnTo>
                  <a:pt x="112331" y="24765"/>
                </a:lnTo>
                <a:lnTo>
                  <a:pt x="112331" y="24396"/>
                </a:lnTo>
                <a:lnTo>
                  <a:pt x="109639" y="24396"/>
                </a:lnTo>
                <a:lnTo>
                  <a:pt x="99148" y="24638"/>
                </a:lnTo>
                <a:lnTo>
                  <a:pt x="99148" y="24879"/>
                </a:lnTo>
                <a:lnTo>
                  <a:pt x="88785" y="24879"/>
                </a:lnTo>
                <a:lnTo>
                  <a:pt x="86220" y="24879"/>
                </a:lnTo>
                <a:lnTo>
                  <a:pt x="86220" y="24511"/>
                </a:lnTo>
                <a:lnTo>
                  <a:pt x="83540" y="24269"/>
                </a:lnTo>
                <a:lnTo>
                  <a:pt x="73291" y="23291"/>
                </a:lnTo>
                <a:lnTo>
                  <a:pt x="73291" y="23660"/>
                </a:lnTo>
                <a:lnTo>
                  <a:pt x="63169" y="22440"/>
                </a:lnTo>
                <a:lnTo>
                  <a:pt x="60617" y="22199"/>
                </a:lnTo>
                <a:lnTo>
                  <a:pt x="60617" y="21831"/>
                </a:lnTo>
                <a:lnTo>
                  <a:pt x="58051" y="21348"/>
                </a:lnTo>
                <a:lnTo>
                  <a:pt x="48666" y="19265"/>
                </a:lnTo>
                <a:lnTo>
                  <a:pt x="48539" y="19634"/>
                </a:lnTo>
                <a:lnTo>
                  <a:pt x="39027" y="17322"/>
                </a:lnTo>
                <a:lnTo>
                  <a:pt x="36830" y="16827"/>
                </a:lnTo>
                <a:lnTo>
                  <a:pt x="36830" y="16471"/>
                </a:lnTo>
                <a:lnTo>
                  <a:pt x="34518" y="15735"/>
                </a:lnTo>
                <a:lnTo>
                  <a:pt x="26212" y="12687"/>
                </a:lnTo>
                <a:lnTo>
                  <a:pt x="25730" y="13411"/>
                </a:lnTo>
                <a:lnTo>
                  <a:pt x="17805" y="9753"/>
                </a:lnTo>
                <a:lnTo>
                  <a:pt x="8775" y="5740"/>
                </a:lnTo>
                <a:lnTo>
                  <a:pt x="9017" y="5003"/>
                </a:lnTo>
                <a:lnTo>
                  <a:pt x="241" y="127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3704149" y="5476513"/>
            <a:ext cx="27203" cy="34518"/>
          </a:xfrm>
          <a:custGeom>
            <a:avLst/>
            <a:gdLst/>
            <a:ahLst/>
            <a:cxnLst/>
            <a:rect l="l" t="t" r="r" b="b"/>
            <a:pathLst>
              <a:path w="27203" h="34518">
                <a:moveTo>
                  <a:pt x="27203" y="34518"/>
                </a:moveTo>
                <a:lnTo>
                  <a:pt x="20129" y="30619"/>
                </a:lnTo>
                <a:lnTo>
                  <a:pt x="19519" y="30251"/>
                </a:lnTo>
                <a:lnTo>
                  <a:pt x="13538" y="24765"/>
                </a:lnTo>
                <a:lnTo>
                  <a:pt x="8547" y="20129"/>
                </a:lnTo>
                <a:lnTo>
                  <a:pt x="9029" y="19151"/>
                </a:lnTo>
                <a:lnTo>
                  <a:pt x="4521" y="13665"/>
                </a:lnTo>
                <a:lnTo>
                  <a:pt x="4279" y="13296"/>
                </a:lnTo>
                <a:lnTo>
                  <a:pt x="4025" y="12814"/>
                </a:lnTo>
                <a:lnTo>
                  <a:pt x="2082" y="6959"/>
                </a:lnTo>
                <a:lnTo>
                  <a:pt x="241" y="977"/>
                </a:lnTo>
                <a:lnTo>
                  <a:pt x="126" y="482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3708058" y="5483341"/>
            <a:ext cx="209537" cy="44640"/>
          </a:xfrm>
          <a:custGeom>
            <a:avLst/>
            <a:gdLst/>
            <a:ahLst/>
            <a:cxnLst/>
            <a:rect l="l" t="t" r="r" b="b"/>
            <a:pathLst>
              <a:path w="209537" h="44640">
                <a:moveTo>
                  <a:pt x="0" y="5003"/>
                </a:moveTo>
                <a:lnTo>
                  <a:pt x="3416" y="10985"/>
                </a:lnTo>
                <a:lnTo>
                  <a:pt x="4025" y="11595"/>
                </a:lnTo>
                <a:lnTo>
                  <a:pt x="9029" y="16230"/>
                </a:lnTo>
                <a:lnTo>
                  <a:pt x="14998" y="21717"/>
                </a:lnTo>
                <a:lnTo>
                  <a:pt x="22809" y="26098"/>
                </a:lnTo>
                <a:lnTo>
                  <a:pt x="31102" y="30861"/>
                </a:lnTo>
                <a:lnTo>
                  <a:pt x="31584" y="30988"/>
                </a:lnTo>
                <a:lnTo>
                  <a:pt x="40614" y="34150"/>
                </a:lnTo>
                <a:lnTo>
                  <a:pt x="50736" y="37807"/>
                </a:lnTo>
                <a:lnTo>
                  <a:pt x="51104" y="37934"/>
                </a:lnTo>
                <a:lnTo>
                  <a:pt x="61594" y="40132"/>
                </a:lnTo>
                <a:lnTo>
                  <a:pt x="72936" y="42570"/>
                </a:lnTo>
                <a:lnTo>
                  <a:pt x="73177" y="42570"/>
                </a:lnTo>
                <a:lnTo>
                  <a:pt x="84759" y="43548"/>
                </a:lnTo>
                <a:lnTo>
                  <a:pt x="96596" y="44640"/>
                </a:lnTo>
                <a:lnTo>
                  <a:pt x="96837" y="44640"/>
                </a:lnTo>
                <a:lnTo>
                  <a:pt x="108788" y="44272"/>
                </a:lnTo>
                <a:lnTo>
                  <a:pt x="120624" y="44030"/>
                </a:lnTo>
                <a:lnTo>
                  <a:pt x="120738" y="43548"/>
                </a:lnTo>
                <a:lnTo>
                  <a:pt x="132575" y="42443"/>
                </a:lnTo>
                <a:lnTo>
                  <a:pt x="134531" y="42202"/>
                </a:lnTo>
                <a:lnTo>
                  <a:pt x="134645" y="41960"/>
                </a:lnTo>
                <a:lnTo>
                  <a:pt x="136601" y="41592"/>
                </a:lnTo>
                <a:lnTo>
                  <a:pt x="145745" y="39763"/>
                </a:lnTo>
                <a:lnTo>
                  <a:pt x="145986" y="40373"/>
                </a:lnTo>
                <a:lnTo>
                  <a:pt x="154889" y="37934"/>
                </a:lnTo>
                <a:lnTo>
                  <a:pt x="164896" y="35128"/>
                </a:lnTo>
                <a:lnTo>
                  <a:pt x="165265" y="35128"/>
                </a:lnTo>
                <a:lnTo>
                  <a:pt x="174650" y="30988"/>
                </a:lnTo>
                <a:lnTo>
                  <a:pt x="182943" y="27330"/>
                </a:lnTo>
                <a:lnTo>
                  <a:pt x="183438" y="27203"/>
                </a:lnTo>
                <a:lnTo>
                  <a:pt x="190868" y="21958"/>
                </a:lnTo>
                <a:lnTo>
                  <a:pt x="197091" y="17691"/>
                </a:lnTo>
                <a:lnTo>
                  <a:pt x="197827" y="17322"/>
                </a:lnTo>
                <a:lnTo>
                  <a:pt x="202704" y="11595"/>
                </a:lnTo>
                <a:lnTo>
                  <a:pt x="206730" y="6832"/>
                </a:lnTo>
                <a:lnTo>
                  <a:pt x="207213" y="5854"/>
                </a:lnTo>
                <a:lnTo>
                  <a:pt x="209537" y="0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3731345" y="5484321"/>
            <a:ext cx="186004" cy="45377"/>
          </a:xfrm>
          <a:custGeom>
            <a:avLst/>
            <a:gdLst/>
            <a:ahLst/>
            <a:cxnLst/>
            <a:rect l="l" t="t" r="r" b="b"/>
            <a:pathLst>
              <a:path w="186004" h="45377">
                <a:moveTo>
                  <a:pt x="186004" y="0"/>
                </a:moveTo>
                <a:lnTo>
                  <a:pt x="183565" y="6223"/>
                </a:lnTo>
                <a:lnTo>
                  <a:pt x="183070" y="7200"/>
                </a:lnTo>
                <a:lnTo>
                  <a:pt x="178689" y="12319"/>
                </a:lnTo>
                <a:lnTo>
                  <a:pt x="173926" y="17932"/>
                </a:lnTo>
                <a:lnTo>
                  <a:pt x="172834" y="17564"/>
                </a:lnTo>
                <a:lnTo>
                  <a:pt x="166979" y="22682"/>
                </a:lnTo>
                <a:lnTo>
                  <a:pt x="166738" y="22923"/>
                </a:lnTo>
                <a:lnTo>
                  <a:pt x="166370" y="23177"/>
                </a:lnTo>
                <a:lnTo>
                  <a:pt x="158445" y="27571"/>
                </a:lnTo>
                <a:lnTo>
                  <a:pt x="158559" y="28422"/>
                </a:lnTo>
                <a:lnTo>
                  <a:pt x="150393" y="31953"/>
                </a:lnTo>
                <a:lnTo>
                  <a:pt x="141122" y="36106"/>
                </a:lnTo>
                <a:lnTo>
                  <a:pt x="140754" y="36106"/>
                </a:lnTo>
                <a:lnTo>
                  <a:pt x="130873" y="38785"/>
                </a:lnTo>
                <a:lnTo>
                  <a:pt x="120142" y="41719"/>
                </a:lnTo>
                <a:lnTo>
                  <a:pt x="119900" y="41719"/>
                </a:lnTo>
                <a:lnTo>
                  <a:pt x="108800" y="43180"/>
                </a:lnTo>
                <a:lnTo>
                  <a:pt x="97332" y="44881"/>
                </a:lnTo>
                <a:lnTo>
                  <a:pt x="97091" y="44881"/>
                </a:lnTo>
                <a:lnTo>
                  <a:pt x="85382" y="45123"/>
                </a:lnTo>
                <a:lnTo>
                  <a:pt x="73672" y="45377"/>
                </a:lnTo>
                <a:lnTo>
                  <a:pt x="73431" y="45377"/>
                </a:lnTo>
                <a:lnTo>
                  <a:pt x="61722" y="44399"/>
                </a:lnTo>
                <a:lnTo>
                  <a:pt x="50253" y="43294"/>
                </a:lnTo>
                <a:lnTo>
                  <a:pt x="50012" y="43294"/>
                </a:lnTo>
                <a:lnTo>
                  <a:pt x="38912" y="40982"/>
                </a:lnTo>
                <a:lnTo>
                  <a:pt x="28549" y="38785"/>
                </a:lnTo>
                <a:lnTo>
                  <a:pt x="28181" y="38785"/>
                </a:lnTo>
                <a:lnTo>
                  <a:pt x="18173" y="35128"/>
                </a:lnTo>
                <a:lnTo>
                  <a:pt x="9283" y="31953"/>
                </a:lnTo>
                <a:lnTo>
                  <a:pt x="9398" y="31229"/>
                </a:lnTo>
                <a:lnTo>
                  <a:pt x="622" y="27190"/>
                </a:lnTo>
                <a:lnTo>
                  <a:pt x="254" y="26949"/>
                </a:lnTo>
                <a:lnTo>
                  <a:pt x="0" y="26708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3731718" y="5507122"/>
            <a:ext cx="166484" cy="22326"/>
          </a:xfrm>
          <a:custGeom>
            <a:avLst/>
            <a:gdLst/>
            <a:ahLst/>
            <a:cxnLst/>
            <a:rect l="l" t="t" r="r" b="b"/>
            <a:pathLst>
              <a:path w="166484" h="22326">
                <a:moveTo>
                  <a:pt x="0" y="4152"/>
                </a:moveTo>
                <a:lnTo>
                  <a:pt x="8293" y="8661"/>
                </a:lnTo>
                <a:lnTo>
                  <a:pt x="8661" y="8788"/>
                </a:lnTo>
                <a:lnTo>
                  <a:pt x="17564" y="12204"/>
                </a:lnTo>
                <a:lnTo>
                  <a:pt x="25361" y="15011"/>
                </a:lnTo>
                <a:lnTo>
                  <a:pt x="25730" y="14401"/>
                </a:lnTo>
                <a:lnTo>
                  <a:pt x="33782" y="16713"/>
                </a:lnTo>
                <a:lnTo>
                  <a:pt x="36106" y="17322"/>
                </a:lnTo>
                <a:lnTo>
                  <a:pt x="36106" y="17564"/>
                </a:lnTo>
                <a:lnTo>
                  <a:pt x="38417" y="18059"/>
                </a:lnTo>
                <a:lnTo>
                  <a:pt x="47205" y="19519"/>
                </a:lnTo>
                <a:lnTo>
                  <a:pt x="47320" y="19278"/>
                </a:lnTo>
                <a:lnTo>
                  <a:pt x="56222" y="20624"/>
                </a:lnTo>
                <a:lnTo>
                  <a:pt x="58788" y="20980"/>
                </a:lnTo>
                <a:lnTo>
                  <a:pt x="58788" y="21234"/>
                </a:lnTo>
                <a:lnTo>
                  <a:pt x="61226" y="21348"/>
                </a:lnTo>
                <a:lnTo>
                  <a:pt x="70497" y="21958"/>
                </a:lnTo>
                <a:lnTo>
                  <a:pt x="70624" y="21589"/>
                </a:lnTo>
                <a:lnTo>
                  <a:pt x="79883" y="21958"/>
                </a:lnTo>
                <a:lnTo>
                  <a:pt x="82448" y="21958"/>
                </a:lnTo>
                <a:lnTo>
                  <a:pt x="82562" y="22326"/>
                </a:lnTo>
                <a:lnTo>
                  <a:pt x="85013" y="22199"/>
                </a:lnTo>
                <a:lnTo>
                  <a:pt x="94284" y="21589"/>
                </a:lnTo>
                <a:lnTo>
                  <a:pt x="94284" y="21348"/>
                </a:lnTo>
                <a:lnTo>
                  <a:pt x="103543" y="20624"/>
                </a:lnTo>
                <a:lnTo>
                  <a:pt x="106108" y="20370"/>
                </a:lnTo>
                <a:lnTo>
                  <a:pt x="106222" y="20739"/>
                </a:lnTo>
                <a:lnTo>
                  <a:pt x="108546" y="20256"/>
                </a:lnTo>
                <a:lnTo>
                  <a:pt x="117335" y="18795"/>
                </a:lnTo>
                <a:lnTo>
                  <a:pt x="117335" y="18414"/>
                </a:lnTo>
                <a:lnTo>
                  <a:pt x="125984" y="16713"/>
                </a:lnTo>
                <a:lnTo>
                  <a:pt x="128308" y="16230"/>
                </a:lnTo>
                <a:lnTo>
                  <a:pt x="128549" y="16471"/>
                </a:lnTo>
                <a:lnTo>
                  <a:pt x="130746" y="15735"/>
                </a:lnTo>
                <a:lnTo>
                  <a:pt x="138557" y="13296"/>
                </a:lnTo>
                <a:lnTo>
                  <a:pt x="138430" y="13055"/>
                </a:lnTo>
                <a:lnTo>
                  <a:pt x="146227" y="10375"/>
                </a:lnTo>
                <a:lnTo>
                  <a:pt x="148183" y="9639"/>
                </a:lnTo>
                <a:lnTo>
                  <a:pt x="148437" y="9893"/>
                </a:lnTo>
                <a:lnTo>
                  <a:pt x="150266" y="8902"/>
                </a:lnTo>
                <a:lnTo>
                  <a:pt x="158432" y="4889"/>
                </a:lnTo>
                <a:lnTo>
                  <a:pt x="158305" y="4521"/>
                </a:lnTo>
                <a:lnTo>
                  <a:pt x="166243" y="126"/>
                </a:lnTo>
                <a:lnTo>
                  <a:pt x="166484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3709146" y="5230510"/>
            <a:ext cx="201739" cy="28201"/>
          </a:xfrm>
          <a:custGeom>
            <a:avLst/>
            <a:gdLst/>
            <a:ahLst/>
            <a:cxnLst/>
            <a:rect l="l" t="t" r="r" b="b"/>
            <a:pathLst>
              <a:path w="201739" h="28201">
                <a:moveTo>
                  <a:pt x="201739" y="1346"/>
                </a:moveTo>
                <a:lnTo>
                  <a:pt x="196735" y="6095"/>
                </a:lnTo>
                <a:lnTo>
                  <a:pt x="189661" y="9639"/>
                </a:lnTo>
                <a:lnTo>
                  <a:pt x="177497" y="15222"/>
                </a:lnTo>
                <a:lnTo>
                  <a:pt x="167382" y="18712"/>
                </a:lnTo>
                <a:lnTo>
                  <a:pt x="160629" y="20612"/>
                </a:lnTo>
                <a:lnTo>
                  <a:pt x="147310" y="24005"/>
                </a:lnTo>
                <a:lnTo>
                  <a:pt x="137236" y="25688"/>
                </a:lnTo>
                <a:lnTo>
                  <a:pt x="126491" y="26835"/>
                </a:lnTo>
                <a:lnTo>
                  <a:pt x="112673" y="28030"/>
                </a:lnTo>
                <a:lnTo>
                  <a:pt x="102626" y="28201"/>
                </a:lnTo>
                <a:lnTo>
                  <a:pt x="90131" y="27685"/>
                </a:lnTo>
                <a:lnTo>
                  <a:pt x="76329" y="26806"/>
                </a:lnTo>
                <a:lnTo>
                  <a:pt x="66277" y="25440"/>
                </a:lnTo>
                <a:lnTo>
                  <a:pt x="54889" y="23177"/>
                </a:lnTo>
                <a:lnTo>
                  <a:pt x="41713" y="20217"/>
                </a:lnTo>
                <a:lnTo>
                  <a:pt x="31757" y="16873"/>
                </a:lnTo>
                <a:lnTo>
                  <a:pt x="23914" y="13665"/>
                </a:lnTo>
                <a:lnTo>
                  <a:pt x="12144" y="8245"/>
                </a:lnTo>
                <a:lnTo>
                  <a:pt x="2340" y="1720"/>
                </a:lnTo>
                <a:lnTo>
                  <a:pt x="0" y="0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3722814" y="5236612"/>
            <a:ext cx="171246" cy="20185"/>
          </a:xfrm>
          <a:custGeom>
            <a:avLst/>
            <a:gdLst/>
            <a:ahLst/>
            <a:cxnLst/>
            <a:rect l="l" t="t" r="r" b="b"/>
            <a:pathLst>
              <a:path w="171246" h="20185">
                <a:moveTo>
                  <a:pt x="0" y="0"/>
                </a:moveTo>
                <a:lnTo>
                  <a:pt x="11651" y="6077"/>
                </a:lnTo>
                <a:lnTo>
                  <a:pt x="22176" y="9875"/>
                </a:lnTo>
                <a:lnTo>
                  <a:pt x="39963" y="15102"/>
                </a:lnTo>
                <a:lnTo>
                  <a:pt x="50177" y="16974"/>
                </a:lnTo>
                <a:lnTo>
                  <a:pt x="59397" y="18173"/>
                </a:lnTo>
                <a:lnTo>
                  <a:pt x="73090" y="19779"/>
                </a:lnTo>
                <a:lnTo>
                  <a:pt x="83211" y="20185"/>
                </a:lnTo>
                <a:lnTo>
                  <a:pt x="94526" y="20002"/>
                </a:lnTo>
                <a:lnTo>
                  <a:pt x="108269" y="19580"/>
                </a:lnTo>
                <a:lnTo>
                  <a:pt x="118407" y="18456"/>
                </a:lnTo>
                <a:lnTo>
                  <a:pt x="129159" y="16586"/>
                </a:lnTo>
                <a:lnTo>
                  <a:pt x="142296" y="13878"/>
                </a:lnTo>
                <a:lnTo>
                  <a:pt x="152326" y="10784"/>
                </a:lnTo>
                <a:lnTo>
                  <a:pt x="160134" y="8166"/>
                </a:lnTo>
                <a:lnTo>
                  <a:pt x="165747" y="6223"/>
                </a:lnTo>
                <a:lnTo>
                  <a:pt x="166357" y="5981"/>
                </a:lnTo>
                <a:lnTo>
                  <a:pt x="171246" y="2438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3722806" y="5512987"/>
            <a:ext cx="26962" cy="31584"/>
          </a:xfrm>
          <a:custGeom>
            <a:avLst/>
            <a:gdLst/>
            <a:ahLst/>
            <a:cxnLst/>
            <a:rect l="l" t="t" r="r" b="b"/>
            <a:pathLst>
              <a:path w="26962" h="31584">
                <a:moveTo>
                  <a:pt x="26962" y="31584"/>
                </a:moveTo>
                <a:lnTo>
                  <a:pt x="19888" y="28168"/>
                </a:lnTo>
                <a:lnTo>
                  <a:pt x="19151" y="27800"/>
                </a:lnTo>
                <a:lnTo>
                  <a:pt x="13182" y="22809"/>
                </a:lnTo>
                <a:lnTo>
                  <a:pt x="8305" y="18656"/>
                </a:lnTo>
                <a:lnTo>
                  <a:pt x="8661" y="17805"/>
                </a:lnTo>
                <a:lnTo>
                  <a:pt x="4279" y="12674"/>
                </a:lnTo>
                <a:lnTo>
                  <a:pt x="4038" y="12319"/>
                </a:lnTo>
                <a:lnTo>
                  <a:pt x="3784" y="11823"/>
                </a:lnTo>
                <a:lnTo>
                  <a:pt x="1841" y="6464"/>
                </a:lnTo>
                <a:lnTo>
                  <a:pt x="126" y="850"/>
                </a:lnTo>
                <a:lnTo>
                  <a:pt x="0" y="482"/>
                </a:lnTo>
                <a:lnTo>
                  <a:pt x="0" y="355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3726474" y="5523960"/>
            <a:ext cx="126111" cy="31826"/>
          </a:xfrm>
          <a:custGeom>
            <a:avLst/>
            <a:gdLst/>
            <a:ahLst/>
            <a:cxnLst/>
            <a:rect l="l" t="t" r="r" b="b"/>
            <a:pathLst>
              <a:path w="126111" h="31826">
                <a:moveTo>
                  <a:pt x="0" y="0"/>
                </a:moveTo>
                <a:lnTo>
                  <a:pt x="3416" y="5359"/>
                </a:lnTo>
                <a:lnTo>
                  <a:pt x="4025" y="6096"/>
                </a:lnTo>
                <a:lnTo>
                  <a:pt x="9029" y="10121"/>
                </a:lnTo>
                <a:lnTo>
                  <a:pt x="14998" y="15125"/>
                </a:lnTo>
                <a:lnTo>
                  <a:pt x="15608" y="15367"/>
                </a:lnTo>
                <a:lnTo>
                  <a:pt x="22809" y="18910"/>
                </a:lnTo>
                <a:lnTo>
                  <a:pt x="31102" y="23050"/>
                </a:lnTo>
                <a:lnTo>
                  <a:pt x="31584" y="23050"/>
                </a:lnTo>
                <a:lnTo>
                  <a:pt x="40487" y="25730"/>
                </a:lnTo>
                <a:lnTo>
                  <a:pt x="50495" y="28536"/>
                </a:lnTo>
                <a:lnTo>
                  <a:pt x="50736" y="28536"/>
                </a:lnTo>
                <a:lnTo>
                  <a:pt x="60985" y="29997"/>
                </a:lnTo>
                <a:lnTo>
                  <a:pt x="71831" y="31584"/>
                </a:lnTo>
                <a:lnTo>
                  <a:pt x="72085" y="31584"/>
                </a:lnTo>
                <a:lnTo>
                  <a:pt x="83058" y="31711"/>
                </a:lnTo>
                <a:lnTo>
                  <a:pt x="94030" y="31826"/>
                </a:lnTo>
                <a:lnTo>
                  <a:pt x="94284" y="31826"/>
                </a:lnTo>
                <a:lnTo>
                  <a:pt x="105257" y="30619"/>
                </a:lnTo>
                <a:lnTo>
                  <a:pt x="115735" y="29400"/>
                </a:lnTo>
                <a:lnTo>
                  <a:pt x="115989" y="29273"/>
                </a:lnTo>
                <a:lnTo>
                  <a:pt x="126111" y="26708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3749772" y="5505300"/>
            <a:ext cx="150622" cy="52197"/>
          </a:xfrm>
          <a:custGeom>
            <a:avLst/>
            <a:gdLst/>
            <a:ahLst/>
            <a:cxnLst/>
            <a:rect l="l" t="t" r="r" b="b"/>
            <a:pathLst>
              <a:path w="150622" h="52197">
                <a:moveTo>
                  <a:pt x="150622" y="0"/>
                </a:moveTo>
                <a:lnTo>
                  <a:pt x="150622" y="4876"/>
                </a:lnTo>
                <a:lnTo>
                  <a:pt x="150507" y="9753"/>
                </a:lnTo>
                <a:lnTo>
                  <a:pt x="150507" y="10248"/>
                </a:lnTo>
                <a:lnTo>
                  <a:pt x="150253" y="10731"/>
                </a:lnTo>
                <a:lnTo>
                  <a:pt x="148056" y="16217"/>
                </a:lnTo>
                <a:lnTo>
                  <a:pt x="145618" y="21590"/>
                </a:lnTo>
                <a:lnTo>
                  <a:pt x="145503" y="21958"/>
                </a:lnTo>
                <a:lnTo>
                  <a:pt x="145135" y="22326"/>
                </a:lnTo>
                <a:lnTo>
                  <a:pt x="140258" y="27317"/>
                </a:lnTo>
                <a:lnTo>
                  <a:pt x="135255" y="32194"/>
                </a:lnTo>
                <a:lnTo>
                  <a:pt x="135013" y="32562"/>
                </a:lnTo>
                <a:lnTo>
                  <a:pt x="134886" y="32562"/>
                </a:lnTo>
                <a:lnTo>
                  <a:pt x="134645" y="32689"/>
                </a:lnTo>
                <a:lnTo>
                  <a:pt x="127444" y="36830"/>
                </a:lnTo>
                <a:lnTo>
                  <a:pt x="127571" y="37680"/>
                </a:lnTo>
                <a:lnTo>
                  <a:pt x="120256" y="40982"/>
                </a:lnTo>
                <a:lnTo>
                  <a:pt x="111721" y="44754"/>
                </a:lnTo>
                <a:lnTo>
                  <a:pt x="111226" y="44881"/>
                </a:lnTo>
                <a:lnTo>
                  <a:pt x="102209" y="47205"/>
                </a:lnTo>
                <a:lnTo>
                  <a:pt x="92202" y="49758"/>
                </a:lnTo>
                <a:lnTo>
                  <a:pt x="91833" y="49885"/>
                </a:lnTo>
                <a:lnTo>
                  <a:pt x="81584" y="50977"/>
                </a:lnTo>
                <a:lnTo>
                  <a:pt x="70866" y="52197"/>
                </a:lnTo>
                <a:lnTo>
                  <a:pt x="70612" y="52197"/>
                </a:lnTo>
                <a:lnTo>
                  <a:pt x="59753" y="52082"/>
                </a:lnTo>
                <a:lnTo>
                  <a:pt x="49022" y="51955"/>
                </a:lnTo>
                <a:lnTo>
                  <a:pt x="48780" y="51955"/>
                </a:lnTo>
                <a:lnTo>
                  <a:pt x="38176" y="50495"/>
                </a:lnTo>
                <a:lnTo>
                  <a:pt x="28054" y="49034"/>
                </a:lnTo>
                <a:lnTo>
                  <a:pt x="27686" y="49034"/>
                </a:lnTo>
                <a:lnTo>
                  <a:pt x="17919" y="46228"/>
                </a:lnTo>
                <a:lnTo>
                  <a:pt x="9144" y="43662"/>
                </a:lnTo>
                <a:lnTo>
                  <a:pt x="9144" y="42926"/>
                </a:lnTo>
                <a:lnTo>
                  <a:pt x="482" y="39509"/>
                </a:lnTo>
                <a:lnTo>
                  <a:pt x="241" y="39509"/>
                </a:lnTo>
                <a:lnTo>
                  <a:pt x="0" y="39268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3749768" y="5537739"/>
            <a:ext cx="135013" cy="19634"/>
          </a:xfrm>
          <a:custGeom>
            <a:avLst/>
            <a:gdLst/>
            <a:ahLst/>
            <a:cxnLst/>
            <a:rect l="l" t="t" r="r" b="b"/>
            <a:pathLst>
              <a:path w="135013" h="19634">
                <a:moveTo>
                  <a:pt x="0" y="6832"/>
                </a:moveTo>
                <a:lnTo>
                  <a:pt x="6946" y="9398"/>
                </a:lnTo>
                <a:lnTo>
                  <a:pt x="13906" y="12077"/>
                </a:lnTo>
                <a:lnTo>
                  <a:pt x="15862" y="12814"/>
                </a:lnTo>
                <a:lnTo>
                  <a:pt x="15862" y="13169"/>
                </a:lnTo>
                <a:lnTo>
                  <a:pt x="17678" y="13665"/>
                </a:lnTo>
                <a:lnTo>
                  <a:pt x="25615" y="15494"/>
                </a:lnTo>
                <a:lnTo>
                  <a:pt x="25730" y="15252"/>
                </a:lnTo>
                <a:lnTo>
                  <a:pt x="33667" y="16954"/>
                </a:lnTo>
                <a:lnTo>
                  <a:pt x="35852" y="17322"/>
                </a:lnTo>
                <a:lnTo>
                  <a:pt x="35852" y="17691"/>
                </a:lnTo>
                <a:lnTo>
                  <a:pt x="38049" y="17932"/>
                </a:lnTo>
                <a:lnTo>
                  <a:pt x="46583" y="18783"/>
                </a:lnTo>
                <a:lnTo>
                  <a:pt x="46583" y="18415"/>
                </a:lnTo>
                <a:lnTo>
                  <a:pt x="55244" y="19151"/>
                </a:lnTo>
                <a:lnTo>
                  <a:pt x="57569" y="19265"/>
                </a:lnTo>
                <a:lnTo>
                  <a:pt x="57569" y="19634"/>
                </a:lnTo>
                <a:lnTo>
                  <a:pt x="59766" y="19519"/>
                </a:lnTo>
                <a:lnTo>
                  <a:pt x="68414" y="19265"/>
                </a:lnTo>
                <a:lnTo>
                  <a:pt x="68414" y="19024"/>
                </a:lnTo>
                <a:lnTo>
                  <a:pt x="77203" y="18542"/>
                </a:lnTo>
                <a:lnTo>
                  <a:pt x="79400" y="18415"/>
                </a:lnTo>
                <a:lnTo>
                  <a:pt x="79527" y="18783"/>
                </a:lnTo>
                <a:lnTo>
                  <a:pt x="81711" y="18415"/>
                </a:lnTo>
                <a:lnTo>
                  <a:pt x="89890" y="17195"/>
                </a:lnTo>
                <a:lnTo>
                  <a:pt x="89890" y="16827"/>
                </a:lnTo>
                <a:lnTo>
                  <a:pt x="98183" y="15367"/>
                </a:lnTo>
                <a:lnTo>
                  <a:pt x="100253" y="14884"/>
                </a:lnTo>
                <a:lnTo>
                  <a:pt x="100380" y="15252"/>
                </a:lnTo>
                <a:lnTo>
                  <a:pt x="102323" y="14643"/>
                </a:lnTo>
                <a:lnTo>
                  <a:pt x="109639" y="12319"/>
                </a:lnTo>
                <a:lnTo>
                  <a:pt x="109639" y="12077"/>
                </a:lnTo>
                <a:lnTo>
                  <a:pt x="116839" y="9512"/>
                </a:lnTo>
                <a:lnTo>
                  <a:pt x="118668" y="8902"/>
                </a:lnTo>
                <a:lnTo>
                  <a:pt x="118910" y="9156"/>
                </a:lnTo>
                <a:lnTo>
                  <a:pt x="120497" y="8420"/>
                </a:lnTo>
                <a:lnTo>
                  <a:pt x="127812" y="4508"/>
                </a:lnTo>
                <a:lnTo>
                  <a:pt x="135013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3750861" y="5505537"/>
            <a:ext cx="12446" cy="14884"/>
          </a:xfrm>
          <a:custGeom>
            <a:avLst/>
            <a:gdLst/>
            <a:ahLst/>
            <a:cxnLst/>
            <a:rect l="l" t="t" r="r" b="b"/>
            <a:pathLst>
              <a:path w="12446" h="14884">
                <a:moveTo>
                  <a:pt x="12446" y="14884"/>
                </a:moveTo>
                <a:lnTo>
                  <a:pt x="11226" y="14770"/>
                </a:lnTo>
                <a:lnTo>
                  <a:pt x="10985" y="14643"/>
                </a:lnTo>
                <a:lnTo>
                  <a:pt x="10007" y="14147"/>
                </a:lnTo>
                <a:lnTo>
                  <a:pt x="7937" y="13182"/>
                </a:lnTo>
                <a:lnTo>
                  <a:pt x="7696" y="13055"/>
                </a:lnTo>
                <a:lnTo>
                  <a:pt x="5981" y="11709"/>
                </a:lnTo>
                <a:lnTo>
                  <a:pt x="4279" y="10248"/>
                </a:lnTo>
                <a:lnTo>
                  <a:pt x="4025" y="10007"/>
                </a:lnTo>
                <a:lnTo>
                  <a:pt x="2806" y="8178"/>
                </a:lnTo>
                <a:lnTo>
                  <a:pt x="1600" y="6464"/>
                </a:lnTo>
                <a:lnTo>
                  <a:pt x="1473" y="6223"/>
                </a:lnTo>
                <a:lnTo>
                  <a:pt x="736" y="4152"/>
                </a:lnTo>
                <a:lnTo>
                  <a:pt x="127" y="2324"/>
                </a:lnTo>
                <a:lnTo>
                  <a:pt x="0" y="1955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3760870" y="5495541"/>
            <a:ext cx="16217" cy="13538"/>
          </a:xfrm>
          <a:custGeom>
            <a:avLst/>
            <a:gdLst/>
            <a:ahLst/>
            <a:cxnLst/>
            <a:rect l="l" t="t" r="r" b="b"/>
            <a:pathLst>
              <a:path w="16217" h="13538">
                <a:moveTo>
                  <a:pt x="0" y="0"/>
                </a:moveTo>
                <a:lnTo>
                  <a:pt x="2070" y="0"/>
                </a:lnTo>
                <a:lnTo>
                  <a:pt x="2311" y="0"/>
                </a:lnTo>
                <a:lnTo>
                  <a:pt x="4267" y="609"/>
                </a:lnTo>
                <a:lnTo>
                  <a:pt x="6464" y="1219"/>
                </a:lnTo>
                <a:lnTo>
                  <a:pt x="8534" y="2565"/>
                </a:lnTo>
                <a:lnTo>
                  <a:pt x="10490" y="3784"/>
                </a:lnTo>
                <a:lnTo>
                  <a:pt x="12192" y="5486"/>
                </a:lnTo>
                <a:lnTo>
                  <a:pt x="13665" y="7188"/>
                </a:lnTo>
                <a:lnTo>
                  <a:pt x="13779" y="7315"/>
                </a:lnTo>
                <a:lnTo>
                  <a:pt x="14884" y="9398"/>
                </a:lnTo>
                <a:lnTo>
                  <a:pt x="15735" y="11226"/>
                </a:lnTo>
                <a:lnTo>
                  <a:pt x="15849" y="11468"/>
                </a:lnTo>
                <a:lnTo>
                  <a:pt x="16217" y="13538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3762698" y="5488956"/>
            <a:ext cx="20243" cy="12319"/>
          </a:xfrm>
          <a:custGeom>
            <a:avLst/>
            <a:gdLst/>
            <a:ahLst/>
            <a:cxnLst/>
            <a:rect l="l" t="t" r="r" b="b"/>
            <a:pathLst>
              <a:path w="20243" h="12319">
                <a:moveTo>
                  <a:pt x="20243" y="12319"/>
                </a:moveTo>
                <a:lnTo>
                  <a:pt x="19634" y="10248"/>
                </a:lnTo>
                <a:lnTo>
                  <a:pt x="19507" y="9994"/>
                </a:lnTo>
                <a:lnTo>
                  <a:pt x="18414" y="8166"/>
                </a:lnTo>
                <a:lnTo>
                  <a:pt x="17195" y="6337"/>
                </a:lnTo>
                <a:lnTo>
                  <a:pt x="17081" y="6096"/>
                </a:lnTo>
                <a:lnTo>
                  <a:pt x="15366" y="4635"/>
                </a:lnTo>
                <a:lnTo>
                  <a:pt x="13665" y="3048"/>
                </a:lnTo>
                <a:lnTo>
                  <a:pt x="13411" y="2921"/>
                </a:lnTo>
                <a:lnTo>
                  <a:pt x="11341" y="1955"/>
                </a:lnTo>
                <a:lnTo>
                  <a:pt x="9397" y="850"/>
                </a:lnTo>
                <a:lnTo>
                  <a:pt x="9143" y="850"/>
                </a:lnTo>
                <a:lnTo>
                  <a:pt x="6946" y="368"/>
                </a:lnTo>
                <a:lnTo>
                  <a:pt x="5613" y="0"/>
                </a:lnTo>
                <a:lnTo>
                  <a:pt x="5359" y="0"/>
                </a:lnTo>
                <a:lnTo>
                  <a:pt x="4025" y="0"/>
                </a:lnTo>
                <a:lnTo>
                  <a:pt x="2070" y="127"/>
                </a:lnTo>
                <a:lnTo>
                  <a:pt x="1828" y="127"/>
                </a:lnTo>
                <a:lnTo>
                  <a:pt x="0" y="609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3852586" y="5531887"/>
            <a:ext cx="37071" cy="18783"/>
          </a:xfrm>
          <a:custGeom>
            <a:avLst/>
            <a:gdLst/>
            <a:ahLst/>
            <a:cxnLst/>
            <a:rect l="l" t="t" r="r" b="b"/>
            <a:pathLst>
              <a:path w="37071" h="18783">
                <a:moveTo>
                  <a:pt x="0" y="18783"/>
                </a:moveTo>
                <a:lnTo>
                  <a:pt x="9271" y="16459"/>
                </a:lnTo>
                <a:lnTo>
                  <a:pt x="9753" y="16344"/>
                </a:lnTo>
                <a:lnTo>
                  <a:pt x="18415" y="12445"/>
                </a:lnTo>
                <a:lnTo>
                  <a:pt x="25857" y="9029"/>
                </a:lnTo>
                <a:lnTo>
                  <a:pt x="26098" y="8661"/>
                </a:lnTo>
                <a:lnTo>
                  <a:pt x="33058" y="4025"/>
                </a:lnTo>
                <a:lnTo>
                  <a:pt x="35128" y="2552"/>
                </a:lnTo>
                <a:lnTo>
                  <a:pt x="35610" y="2197"/>
                </a:lnTo>
                <a:lnTo>
                  <a:pt x="37071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3898934" y="5309547"/>
            <a:ext cx="14998" cy="9398"/>
          </a:xfrm>
          <a:custGeom>
            <a:avLst/>
            <a:gdLst/>
            <a:ahLst/>
            <a:cxnLst/>
            <a:rect l="l" t="t" r="r" b="b"/>
            <a:pathLst>
              <a:path w="14998" h="9398">
                <a:moveTo>
                  <a:pt x="14998" y="0"/>
                </a:moveTo>
                <a:lnTo>
                  <a:pt x="0" y="9398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3926370" y="5283080"/>
            <a:ext cx="6223" cy="12814"/>
          </a:xfrm>
          <a:custGeom>
            <a:avLst/>
            <a:gdLst/>
            <a:ahLst/>
            <a:cxnLst/>
            <a:rect l="l" t="t" r="r" b="b"/>
            <a:pathLst>
              <a:path w="6223" h="12814">
                <a:moveTo>
                  <a:pt x="6223" y="0"/>
                </a:moveTo>
                <a:lnTo>
                  <a:pt x="0" y="12814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3692077" y="5286983"/>
            <a:ext cx="127" cy="977"/>
          </a:xfrm>
          <a:custGeom>
            <a:avLst/>
            <a:gdLst/>
            <a:ahLst/>
            <a:cxnLst/>
            <a:rect l="l" t="t" r="r" b="b"/>
            <a:pathLst>
              <a:path w="126" h="977">
                <a:moveTo>
                  <a:pt x="0" y="0"/>
                </a:moveTo>
                <a:lnTo>
                  <a:pt x="127" y="977"/>
                </a:lnTo>
              </a:path>
            </a:pathLst>
          </a:custGeom>
          <a:ln w="15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3893573" y="5318937"/>
            <a:ext cx="5359" cy="2438"/>
          </a:xfrm>
          <a:custGeom>
            <a:avLst/>
            <a:gdLst/>
            <a:ahLst/>
            <a:cxnLst/>
            <a:rect l="l" t="t" r="r" b="b"/>
            <a:pathLst>
              <a:path w="5359" h="2438">
                <a:moveTo>
                  <a:pt x="5359" y="0"/>
                </a:moveTo>
                <a:lnTo>
                  <a:pt x="4013" y="850"/>
                </a:lnTo>
                <a:lnTo>
                  <a:pt x="0" y="2438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3689766" y="5220270"/>
            <a:ext cx="2311" cy="66713"/>
          </a:xfrm>
          <a:custGeom>
            <a:avLst/>
            <a:gdLst/>
            <a:ahLst/>
            <a:cxnLst/>
            <a:rect l="l" t="t" r="r" b="b"/>
            <a:pathLst>
              <a:path w="2311" h="66713">
                <a:moveTo>
                  <a:pt x="2311" y="66713"/>
                </a:moveTo>
                <a:lnTo>
                  <a:pt x="0" y="53543"/>
                </a:ln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3704154" y="5476515"/>
            <a:ext cx="3898" cy="11836"/>
          </a:xfrm>
          <a:custGeom>
            <a:avLst/>
            <a:gdLst/>
            <a:ahLst/>
            <a:cxnLst/>
            <a:rect l="l" t="t" r="r" b="b"/>
            <a:pathLst>
              <a:path w="3898" h="11836">
                <a:moveTo>
                  <a:pt x="0" y="0"/>
                </a:moveTo>
                <a:lnTo>
                  <a:pt x="3898" y="11836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3917351" y="5483345"/>
            <a:ext cx="241" cy="977"/>
          </a:xfrm>
          <a:custGeom>
            <a:avLst/>
            <a:gdLst/>
            <a:ahLst/>
            <a:cxnLst/>
            <a:rect l="l" t="t" r="r" b="b"/>
            <a:pathLst>
              <a:path w="241" h="977">
                <a:moveTo>
                  <a:pt x="241" y="0"/>
                </a:moveTo>
                <a:lnTo>
                  <a:pt x="0" y="977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3731352" y="5511031"/>
            <a:ext cx="368" cy="241"/>
          </a:xfrm>
          <a:custGeom>
            <a:avLst/>
            <a:gdLst/>
            <a:ahLst/>
            <a:cxnLst/>
            <a:rect l="l" t="t" r="r" b="b"/>
            <a:pathLst>
              <a:path w="368" h="241">
                <a:moveTo>
                  <a:pt x="0" y="0"/>
                </a:moveTo>
                <a:lnTo>
                  <a:pt x="368" y="241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3704154" y="5304417"/>
            <a:ext cx="0" cy="172097"/>
          </a:xfrm>
          <a:custGeom>
            <a:avLst/>
            <a:gdLst/>
            <a:ahLst/>
            <a:cxnLst/>
            <a:rect l="l" t="t" r="r" b="b"/>
            <a:pathLst>
              <a:path h="172097">
                <a:moveTo>
                  <a:pt x="0" y="172097"/>
                </a:move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3708544" y="5229904"/>
            <a:ext cx="609" cy="609"/>
          </a:xfrm>
          <a:custGeom>
            <a:avLst/>
            <a:gdLst/>
            <a:ahLst/>
            <a:cxnLst/>
            <a:rect l="l" t="t" r="r" b="b"/>
            <a:pathLst>
              <a:path w="609" h="609">
                <a:moveTo>
                  <a:pt x="609" y="609"/>
                </a:moveTo>
                <a:lnTo>
                  <a:pt x="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3722204" y="5236126"/>
            <a:ext cx="609" cy="482"/>
          </a:xfrm>
          <a:custGeom>
            <a:avLst/>
            <a:gdLst/>
            <a:ahLst/>
            <a:cxnLst/>
            <a:rect l="l" t="t" r="r" b="b"/>
            <a:pathLst>
              <a:path w="609" h="482">
                <a:moveTo>
                  <a:pt x="0" y="0"/>
                </a:moveTo>
                <a:lnTo>
                  <a:pt x="609" y="482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3736352" y="5535912"/>
            <a:ext cx="13411" cy="8661"/>
          </a:xfrm>
          <a:custGeom>
            <a:avLst/>
            <a:gdLst/>
            <a:ahLst/>
            <a:cxnLst/>
            <a:rect l="l" t="t" r="r" b="b"/>
            <a:pathLst>
              <a:path w="13411" h="8661">
                <a:moveTo>
                  <a:pt x="0" y="0"/>
                </a:moveTo>
                <a:lnTo>
                  <a:pt x="13411" y="8661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3722814" y="5512983"/>
            <a:ext cx="3657" cy="10972"/>
          </a:xfrm>
          <a:custGeom>
            <a:avLst/>
            <a:gdLst/>
            <a:ahLst/>
            <a:cxnLst/>
            <a:rect l="l" t="t" r="r" b="b"/>
            <a:pathLst>
              <a:path w="3657" h="10972">
                <a:moveTo>
                  <a:pt x="0" y="0"/>
                </a:moveTo>
                <a:lnTo>
                  <a:pt x="3657" y="10972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3844662" y="5550670"/>
            <a:ext cx="7924" cy="1460"/>
          </a:xfrm>
          <a:custGeom>
            <a:avLst/>
            <a:gdLst/>
            <a:ahLst/>
            <a:cxnLst/>
            <a:rect l="l" t="t" r="r" b="b"/>
            <a:pathLst>
              <a:path w="7924" h="1460">
                <a:moveTo>
                  <a:pt x="7924" y="0"/>
                </a:moveTo>
                <a:lnTo>
                  <a:pt x="0" y="146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3722814" y="5505058"/>
            <a:ext cx="114" cy="7924"/>
          </a:xfrm>
          <a:custGeom>
            <a:avLst/>
            <a:gdLst/>
            <a:ahLst/>
            <a:cxnLst/>
            <a:rect l="l" t="t" r="r" b="b"/>
            <a:pathLst>
              <a:path w="114" h="7924">
                <a:moveTo>
                  <a:pt x="0" y="7924"/>
                </a:moveTo>
                <a:lnTo>
                  <a:pt x="114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3750866" y="5495536"/>
            <a:ext cx="10007" cy="10007"/>
          </a:xfrm>
          <a:custGeom>
            <a:avLst/>
            <a:gdLst/>
            <a:ahLst/>
            <a:cxnLst/>
            <a:rect l="l" t="t" r="r" b="b"/>
            <a:pathLst>
              <a:path w="10007" h="10007">
                <a:moveTo>
                  <a:pt x="0" y="10007"/>
                </a:moveTo>
                <a:lnTo>
                  <a:pt x="736" y="6108"/>
                </a:lnTo>
                <a:lnTo>
                  <a:pt x="2806" y="2933"/>
                </a:lnTo>
                <a:lnTo>
                  <a:pt x="5981" y="863"/>
                </a:lnTo>
                <a:lnTo>
                  <a:pt x="10007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3763309" y="5509079"/>
            <a:ext cx="13779" cy="11836"/>
          </a:xfrm>
          <a:custGeom>
            <a:avLst/>
            <a:gdLst/>
            <a:ahLst/>
            <a:cxnLst/>
            <a:rect l="l" t="t" r="r" b="b"/>
            <a:pathLst>
              <a:path w="13779" h="11836">
                <a:moveTo>
                  <a:pt x="13779" y="0"/>
                </a:moveTo>
                <a:lnTo>
                  <a:pt x="13779" y="4025"/>
                </a:lnTo>
                <a:lnTo>
                  <a:pt x="12433" y="7569"/>
                </a:lnTo>
                <a:lnTo>
                  <a:pt x="9753" y="10248"/>
                </a:lnTo>
                <a:lnTo>
                  <a:pt x="6095" y="11709"/>
                </a:lnTo>
                <a:lnTo>
                  <a:pt x="1828" y="11836"/>
                </a:lnTo>
                <a:lnTo>
                  <a:pt x="0" y="11341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3775748" y="5501275"/>
            <a:ext cx="7442" cy="15367"/>
          </a:xfrm>
          <a:custGeom>
            <a:avLst/>
            <a:gdLst/>
            <a:ahLst/>
            <a:cxnLst/>
            <a:rect l="l" t="t" r="r" b="b"/>
            <a:pathLst>
              <a:path w="7442" h="15366">
                <a:moveTo>
                  <a:pt x="0" y="15366"/>
                </a:moveTo>
                <a:lnTo>
                  <a:pt x="6096" y="7924"/>
                </a:lnTo>
                <a:lnTo>
                  <a:pt x="7442" y="4140"/>
                </a:lnTo>
                <a:lnTo>
                  <a:pt x="7188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3759523" y="5489567"/>
            <a:ext cx="3175" cy="2070"/>
          </a:xfrm>
          <a:custGeom>
            <a:avLst/>
            <a:gdLst/>
            <a:ahLst/>
            <a:cxnLst/>
            <a:rect l="l" t="t" r="r" b="b"/>
            <a:pathLst>
              <a:path w="3175" h="2070">
                <a:moveTo>
                  <a:pt x="3175" y="0"/>
                </a:moveTo>
                <a:lnTo>
                  <a:pt x="0" y="207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3760012" y="5489686"/>
            <a:ext cx="2565" cy="1587"/>
          </a:xfrm>
          <a:custGeom>
            <a:avLst/>
            <a:gdLst/>
            <a:ahLst/>
            <a:cxnLst/>
            <a:rect l="l" t="t" r="r" b="b"/>
            <a:pathLst>
              <a:path w="2565" h="1587">
                <a:moveTo>
                  <a:pt x="0" y="1587"/>
                </a:moveTo>
                <a:lnTo>
                  <a:pt x="2565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3753672" y="5491523"/>
            <a:ext cx="5854" cy="6946"/>
          </a:xfrm>
          <a:custGeom>
            <a:avLst/>
            <a:gdLst/>
            <a:ahLst/>
            <a:cxnLst/>
            <a:rect l="l" t="t" r="r" b="b"/>
            <a:pathLst>
              <a:path w="5854" h="6946">
                <a:moveTo>
                  <a:pt x="0" y="6946"/>
                </a:moveTo>
                <a:lnTo>
                  <a:pt x="5854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3788556" y="5252468"/>
            <a:ext cx="241" cy="2679"/>
          </a:xfrm>
          <a:custGeom>
            <a:avLst/>
            <a:gdLst/>
            <a:ahLst/>
            <a:cxnLst/>
            <a:rect l="l" t="t" r="r" b="b"/>
            <a:pathLst>
              <a:path w="241" h="2679">
                <a:moveTo>
                  <a:pt x="0" y="0"/>
                </a:moveTo>
                <a:lnTo>
                  <a:pt x="241" y="2679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3795749" y="5252834"/>
            <a:ext cx="241" cy="2679"/>
          </a:xfrm>
          <a:custGeom>
            <a:avLst/>
            <a:gdLst/>
            <a:ahLst/>
            <a:cxnLst/>
            <a:rect l="l" t="t" r="r" b="b"/>
            <a:pathLst>
              <a:path w="241" h="2679">
                <a:moveTo>
                  <a:pt x="0" y="0"/>
                </a:moveTo>
                <a:lnTo>
                  <a:pt x="241" y="2679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3885637" y="5531887"/>
            <a:ext cx="4025" cy="4025"/>
          </a:xfrm>
          <a:custGeom>
            <a:avLst/>
            <a:gdLst/>
            <a:ahLst/>
            <a:cxnLst/>
            <a:rect l="l" t="t" r="r" b="b"/>
            <a:pathLst>
              <a:path w="4025" h="4025">
                <a:moveTo>
                  <a:pt x="4025" y="0"/>
                </a:moveTo>
                <a:lnTo>
                  <a:pt x="0" y="4025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3889663" y="5515060"/>
            <a:ext cx="10604" cy="16827"/>
          </a:xfrm>
          <a:custGeom>
            <a:avLst/>
            <a:gdLst/>
            <a:ahLst/>
            <a:cxnLst/>
            <a:rect l="l" t="t" r="r" b="b"/>
            <a:pathLst>
              <a:path w="10604" h="16827">
                <a:moveTo>
                  <a:pt x="0" y="16827"/>
                </a:moveTo>
                <a:lnTo>
                  <a:pt x="5854" y="10845"/>
                </a:lnTo>
                <a:lnTo>
                  <a:pt x="10604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3917589" y="5304301"/>
            <a:ext cx="1587" cy="179044"/>
          </a:xfrm>
          <a:custGeom>
            <a:avLst/>
            <a:gdLst/>
            <a:ahLst/>
            <a:cxnLst/>
            <a:rect l="l" t="t" r="r" b="b"/>
            <a:pathLst>
              <a:path w="1587" h="179044">
                <a:moveTo>
                  <a:pt x="1587" y="0"/>
                </a:moveTo>
                <a:lnTo>
                  <a:pt x="1587" y="167093"/>
                </a:lnTo>
                <a:lnTo>
                  <a:pt x="0" y="179044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3921739" y="5300150"/>
            <a:ext cx="1460" cy="1346"/>
          </a:xfrm>
          <a:custGeom>
            <a:avLst/>
            <a:gdLst/>
            <a:ahLst/>
            <a:cxnLst/>
            <a:rect l="l" t="t" r="r" b="b"/>
            <a:pathLst>
              <a:path w="1460" h="1346">
                <a:moveTo>
                  <a:pt x="0" y="1346"/>
                </a:moveTo>
                <a:lnTo>
                  <a:pt x="1460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3932593" y="5220761"/>
            <a:ext cx="482" cy="62318"/>
          </a:xfrm>
          <a:custGeom>
            <a:avLst/>
            <a:gdLst/>
            <a:ahLst/>
            <a:cxnLst/>
            <a:rect l="l" t="t" r="r" b="b"/>
            <a:pathLst>
              <a:path w="482" h="62318">
                <a:moveTo>
                  <a:pt x="0" y="62318"/>
                </a:moveTo>
                <a:lnTo>
                  <a:pt x="482" y="49148"/>
                </a:lnTo>
                <a:lnTo>
                  <a:pt x="241" y="0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3568406" y="4333223"/>
            <a:ext cx="487219" cy="920343"/>
          </a:xfrm>
          <a:custGeom>
            <a:avLst/>
            <a:gdLst/>
            <a:ahLst/>
            <a:cxnLst/>
            <a:rect l="l" t="t" r="r" b="b"/>
            <a:pathLst>
              <a:path w="487219" h="920343">
                <a:moveTo>
                  <a:pt x="4025" y="683729"/>
                </a:moveTo>
                <a:lnTo>
                  <a:pt x="2963" y="670909"/>
                </a:lnTo>
                <a:lnTo>
                  <a:pt x="2187" y="659074"/>
                </a:lnTo>
                <a:lnTo>
                  <a:pt x="2082" y="656780"/>
                </a:lnTo>
                <a:lnTo>
                  <a:pt x="1422" y="641591"/>
                </a:lnTo>
                <a:lnTo>
                  <a:pt x="1065" y="631156"/>
                </a:lnTo>
                <a:lnTo>
                  <a:pt x="807" y="621060"/>
                </a:lnTo>
                <a:lnTo>
                  <a:pt x="445" y="606888"/>
                </a:lnTo>
                <a:lnTo>
                  <a:pt x="368" y="604088"/>
                </a:lnTo>
                <a:lnTo>
                  <a:pt x="127" y="594817"/>
                </a:lnTo>
                <a:lnTo>
                  <a:pt x="0" y="594690"/>
                </a:lnTo>
                <a:lnTo>
                  <a:pt x="0" y="585431"/>
                </a:lnTo>
                <a:lnTo>
                  <a:pt x="27" y="570217"/>
                </a:lnTo>
                <a:lnTo>
                  <a:pt x="16" y="559761"/>
                </a:lnTo>
                <a:lnTo>
                  <a:pt x="96" y="549679"/>
                </a:lnTo>
                <a:lnTo>
                  <a:pt x="399" y="535590"/>
                </a:lnTo>
                <a:lnTo>
                  <a:pt x="924" y="517313"/>
                </a:lnTo>
                <a:lnTo>
                  <a:pt x="1324" y="506868"/>
                </a:lnTo>
                <a:lnTo>
                  <a:pt x="1902" y="496744"/>
                </a:lnTo>
                <a:lnTo>
                  <a:pt x="2874" y="482521"/>
                </a:lnTo>
                <a:lnTo>
                  <a:pt x="4129" y="464942"/>
                </a:lnTo>
                <a:lnTo>
                  <a:pt x="4961" y="454567"/>
                </a:lnTo>
                <a:lnTo>
                  <a:pt x="5951" y="444412"/>
                </a:lnTo>
                <a:lnTo>
                  <a:pt x="7505" y="429966"/>
                </a:lnTo>
                <a:lnTo>
                  <a:pt x="9386" y="413350"/>
                </a:lnTo>
                <a:lnTo>
                  <a:pt x="10688" y="403112"/>
                </a:lnTo>
                <a:lnTo>
                  <a:pt x="12195" y="392902"/>
                </a:lnTo>
                <a:lnTo>
                  <a:pt x="14516" y="377964"/>
                </a:lnTo>
                <a:lnTo>
                  <a:pt x="16669" y="364576"/>
                </a:lnTo>
                <a:lnTo>
                  <a:pt x="18568" y="354708"/>
                </a:lnTo>
                <a:lnTo>
                  <a:pt x="20370" y="344919"/>
                </a:lnTo>
                <a:lnTo>
                  <a:pt x="21831" y="337235"/>
                </a:lnTo>
                <a:lnTo>
                  <a:pt x="21590" y="337108"/>
                </a:lnTo>
                <a:lnTo>
                  <a:pt x="23177" y="329425"/>
                </a:lnTo>
                <a:lnTo>
                  <a:pt x="26320" y="314889"/>
                </a:lnTo>
                <a:lnTo>
                  <a:pt x="28470" y="304998"/>
                </a:lnTo>
                <a:lnTo>
                  <a:pt x="30964" y="294559"/>
                </a:lnTo>
                <a:lnTo>
                  <a:pt x="33909" y="283082"/>
                </a:lnTo>
                <a:lnTo>
                  <a:pt x="37864" y="267968"/>
                </a:lnTo>
                <a:lnTo>
                  <a:pt x="40747" y="257323"/>
                </a:lnTo>
                <a:lnTo>
                  <a:pt x="43442" y="248009"/>
                </a:lnTo>
                <a:lnTo>
                  <a:pt x="46837" y="236881"/>
                </a:lnTo>
                <a:lnTo>
                  <a:pt x="50736" y="224294"/>
                </a:lnTo>
                <a:lnTo>
                  <a:pt x="55129" y="210498"/>
                </a:lnTo>
                <a:lnTo>
                  <a:pt x="58366" y="201139"/>
                </a:lnTo>
                <a:lnTo>
                  <a:pt x="62748" y="189700"/>
                </a:lnTo>
                <a:lnTo>
                  <a:pt x="64770" y="184530"/>
                </a:lnTo>
                <a:lnTo>
                  <a:pt x="69913" y="171246"/>
                </a:lnTo>
                <a:lnTo>
                  <a:pt x="73756" y="162132"/>
                </a:lnTo>
                <a:lnTo>
                  <a:pt x="79384" y="150020"/>
                </a:lnTo>
                <a:lnTo>
                  <a:pt x="80251" y="148183"/>
                </a:lnTo>
                <a:lnTo>
                  <a:pt x="86301" y="135626"/>
                </a:lnTo>
                <a:lnTo>
                  <a:pt x="91009" y="126828"/>
                </a:lnTo>
                <a:lnTo>
                  <a:pt x="97091" y="115747"/>
                </a:lnTo>
                <a:lnTo>
                  <a:pt x="100139" y="110134"/>
                </a:lnTo>
                <a:lnTo>
                  <a:pt x="100380" y="110134"/>
                </a:lnTo>
                <a:lnTo>
                  <a:pt x="103797" y="104762"/>
                </a:lnTo>
                <a:lnTo>
                  <a:pt x="110779" y="93374"/>
                </a:lnTo>
                <a:lnTo>
                  <a:pt x="116114" y="84885"/>
                </a:lnTo>
                <a:lnTo>
                  <a:pt x="121234" y="77571"/>
                </a:lnTo>
                <a:lnTo>
                  <a:pt x="129109" y="67160"/>
                </a:lnTo>
                <a:lnTo>
                  <a:pt x="136261" y="58845"/>
                </a:lnTo>
                <a:lnTo>
                  <a:pt x="139649" y="54876"/>
                </a:lnTo>
                <a:lnTo>
                  <a:pt x="143065" y="50863"/>
                </a:lnTo>
                <a:lnTo>
                  <a:pt x="143306" y="50863"/>
                </a:lnTo>
                <a:lnTo>
                  <a:pt x="147091" y="47193"/>
                </a:lnTo>
                <a:lnTo>
                  <a:pt x="155879" y="38785"/>
                </a:lnTo>
                <a:lnTo>
                  <a:pt x="155879" y="38531"/>
                </a:lnTo>
                <a:lnTo>
                  <a:pt x="165023" y="30492"/>
                </a:lnTo>
                <a:lnTo>
                  <a:pt x="168681" y="27444"/>
                </a:lnTo>
                <a:lnTo>
                  <a:pt x="168922" y="27558"/>
                </a:lnTo>
                <a:lnTo>
                  <a:pt x="172948" y="24879"/>
                </a:lnTo>
                <a:lnTo>
                  <a:pt x="181241" y="19392"/>
                </a:lnTo>
                <a:lnTo>
                  <a:pt x="189661" y="14262"/>
                </a:lnTo>
                <a:lnTo>
                  <a:pt x="193192" y="12191"/>
                </a:lnTo>
                <a:lnTo>
                  <a:pt x="196977" y="10490"/>
                </a:lnTo>
                <a:lnTo>
                  <a:pt x="200990" y="8661"/>
                </a:lnTo>
                <a:lnTo>
                  <a:pt x="205270" y="7188"/>
                </a:lnTo>
                <a:lnTo>
                  <a:pt x="214414" y="4381"/>
                </a:lnTo>
                <a:lnTo>
                  <a:pt x="223799" y="2197"/>
                </a:lnTo>
                <a:lnTo>
                  <a:pt x="226974" y="1346"/>
                </a:lnTo>
                <a:lnTo>
                  <a:pt x="227101" y="1460"/>
                </a:lnTo>
                <a:lnTo>
                  <a:pt x="230517" y="977"/>
                </a:lnTo>
                <a:lnTo>
                  <a:pt x="233934" y="482"/>
                </a:lnTo>
                <a:lnTo>
                  <a:pt x="237464" y="241"/>
                </a:lnTo>
                <a:lnTo>
                  <a:pt x="241007" y="0"/>
                </a:lnTo>
                <a:lnTo>
                  <a:pt x="244665" y="114"/>
                </a:lnTo>
                <a:lnTo>
                  <a:pt x="248196" y="114"/>
                </a:lnTo>
                <a:lnTo>
                  <a:pt x="251739" y="482"/>
                </a:lnTo>
                <a:lnTo>
                  <a:pt x="255143" y="723"/>
                </a:lnTo>
                <a:lnTo>
                  <a:pt x="258686" y="1346"/>
                </a:lnTo>
                <a:lnTo>
                  <a:pt x="261975" y="1943"/>
                </a:lnTo>
                <a:lnTo>
                  <a:pt x="265150" y="2806"/>
                </a:lnTo>
                <a:lnTo>
                  <a:pt x="270395" y="4152"/>
                </a:lnTo>
                <a:lnTo>
                  <a:pt x="270395" y="4025"/>
                </a:lnTo>
                <a:lnTo>
                  <a:pt x="275640" y="5613"/>
                </a:lnTo>
                <a:lnTo>
                  <a:pt x="280035" y="6832"/>
                </a:lnTo>
                <a:lnTo>
                  <a:pt x="284543" y="8420"/>
                </a:lnTo>
                <a:lnTo>
                  <a:pt x="288569" y="9880"/>
                </a:lnTo>
                <a:lnTo>
                  <a:pt x="292468" y="11823"/>
                </a:lnTo>
                <a:lnTo>
                  <a:pt x="295884" y="13665"/>
                </a:lnTo>
                <a:lnTo>
                  <a:pt x="299186" y="15849"/>
                </a:lnTo>
                <a:lnTo>
                  <a:pt x="308089" y="21335"/>
                </a:lnTo>
                <a:lnTo>
                  <a:pt x="308330" y="21094"/>
                </a:lnTo>
                <a:lnTo>
                  <a:pt x="316750" y="26949"/>
                </a:lnTo>
                <a:lnTo>
                  <a:pt x="320522" y="29514"/>
                </a:lnTo>
                <a:lnTo>
                  <a:pt x="320522" y="29756"/>
                </a:lnTo>
                <a:lnTo>
                  <a:pt x="323938" y="32804"/>
                </a:lnTo>
                <a:lnTo>
                  <a:pt x="333444" y="41033"/>
                </a:lnTo>
                <a:lnTo>
                  <a:pt x="341879" y="49457"/>
                </a:lnTo>
                <a:lnTo>
                  <a:pt x="342480" y="50126"/>
                </a:lnTo>
                <a:lnTo>
                  <a:pt x="352013" y="60738"/>
                </a:lnTo>
                <a:lnTo>
                  <a:pt x="358314" y="68404"/>
                </a:lnTo>
                <a:lnTo>
                  <a:pt x="366133" y="78901"/>
                </a:lnTo>
                <a:lnTo>
                  <a:pt x="367842" y="81229"/>
                </a:lnTo>
                <a:lnTo>
                  <a:pt x="375717" y="92282"/>
                </a:lnTo>
                <a:lnTo>
                  <a:pt x="381119" y="101061"/>
                </a:lnTo>
                <a:lnTo>
                  <a:pt x="385648" y="108915"/>
                </a:lnTo>
                <a:lnTo>
                  <a:pt x="392285" y="120840"/>
                </a:lnTo>
                <a:lnTo>
                  <a:pt x="396629" y="129614"/>
                </a:lnTo>
                <a:lnTo>
                  <a:pt x="402120" y="140627"/>
                </a:lnTo>
                <a:lnTo>
                  <a:pt x="405295" y="146723"/>
                </a:lnTo>
                <a:lnTo>
                  <a:pt x="408216" y="153060"/>
                </a:lnTo>
                <a:lnTo>
                  <a:pt x="414037" y="166075"/>
                </a:lnTo>
                <a:lnTo>
                  <a:pt x="417994" y="175147"/>
                </a:lnTo>
                <a:lnTo>
                  <a:pt x="422893" y="187381"/>
                </a:lnTo>
                <a:lnTo>
                  <a:pt x="429016" y="203253"/>
                </a:lnTo>
                <a:lnTo>
                  <a:pt x="432363" y="212601"/>
                </a:lnTo>
                <a:lnTo>
                  <a:pt x="436103" y="224135"/>
                </a:lnTo>
                <a:lnTo>
                  <a:pt x="442348" y="244038"/>
                </a:lnTo>
                <a:lnTo>
                  <a:pt x="445167" y="253654"/>
                </a:lnTo>
                <a:lnTo>
                  <a:pt x="448117" y="264708"/>
                </a:lnTo>
                <a:lnTo>
                  <a:pt x="450291" y="273075"/>
                </a:lnTo>
                <a:lnTo>
                  <a:pt x="453972" y="287449"/>
                </a:lnTo>
                <a:lnTo>
                  <a:pt x="456362" y="297301"/>
                </a:lnTo>
                <a:lnTo>
                  <a:pt x="458657" y="307962"/>
                </a:lnTo>
                <a:lnTo>
                  <a:pt x="460908" y="319062"/>
                </a:lnTo>
                <a:lnTo>
                  <a:pt x="463980" y="334652"/>
                </a:lnTo>
                <a:lnTo>
                  <a:pt x="466125" y="345857"/>
                </a:lnTo>
                <a:lnTo>
                  <a:pt x="467822" y="355387"/>
                </a:lnTo>
                <a:lnTo>
                  <a:pt x="469555" y="365953"/>
                </a:lnTo>
                <a:lnTo>
                  <a:pt x="471803" y="380266"/>
                </a:lnTo>
                <a:lnTo>
                  <a:pt x="472490" y="384670"/>
                </a:lnTo>
                <a:lnTo>
                  <a:pt x="474852" y="399549"/>
                </a:lnTo>
                <a:lnTo>
                  <a:pt x="476350" y="409786"/>
                </a:lnTo>
                <a:lnTo>
                  <a:pt x="477615" y="420016"/>
                </a:lnTo>
                <a:lnTo>
                  <a:pt x="479277" y="434875"/>
                </a:lnTo>
                <a:lnTo>
                  <a:pt x="480947" y="450329"/>
                </a:lnTo>
                <a:lnTo>
                  <a:pt x="481970" y="460682"/>
                </a:lnTo>
                <a:lnTo>
                  <a:pt x="482799" y="470858"/>
                </a:lnTo>
                <a:lnTo>
                  <a:pt x="483842" y="485366"/>
                </a:lnTo>
                <a:lnTo>
                  <a:pt x="484999" y="502159"/>
                </a:lnTo>
                <a:lnTo>
                  <a:pt x="485617" y="512598"/>
                </a:lnTo>
                <a:lnTo>
                  <a:pt x="486028" y="522722"/>
                </a:lnTo>
                <a:lnTo>
                  <a:pt x="486450" y="536931"/>
                </a:lnTo>
                <a:lnTo>
                  <a:pt x="486524" y="539572"/>
                </a:lnTo>
                <a:lnTo>
                  <a:pt x="486996" y="554794"/>
                </a:lnTo>
                <a:lnTo>
                  <a:pt x="487214" y="565274"/>
                </a:lnTo>
                <a:lnTo>
                  <a:pt x="487219" y="575366"/>
                </a:lnTo>
                <a:lnTo>
                  <a:pt x="487049" y="589425"/>
                </a:lnTo>
                <a:lnTo>
                  <a:pt x="487006" y="592505"/>
                </a:lnTo>
                <a:lnTo>
                  <a:pt x="486850" y="607737"/>
                </a:lnTo>
                <a:lnTo>
                  <a:pt x="486635" y="618193"/>
                </a:lnTo>
                <a:lnTo>
                  <a:pt x="486218" y="628275"/>
                </a:lnTo>
                <a:lnTo>
                  <a:pt x="485456" y="642383"/>
                </a:lnTo>
                <a:lnTo>
                  <a:pt x="485292" y="645312"/>
                </a:lnTo>
                <a:lnTo>
                  <a:pt x="484486" y="660464"/>
                </a:lnTo>
                <a:lnTo>
                  <a:pt x="483815" y="670883"/>
                </a:lnTo>
                <a:lnTo>
                  <a:pt x="482989" y="681011"/>
                </a:lnTo>
                <a:lnTo>
                  <a:pt x="481718" y="695292"/>
                </a:lnTo>
                <a:lnTo>
                  <a:pt x="481520" y="697509"/>
                </a:lnTo>
                <a:lnTo>
                  <a:pt x="480656" y="706653"/>
                </a:lnTo>
                <a:lnTo>
                  <a:pt x="480428" y="706653"/>
                </a:lnTo>
                <a:lnTo>
                  <a:pt x="479069" y="715810"/>
                </a:lnTo>
                <a:lnTo>
                  <a:pt x="477367" y="726414"/>
                </a:lnTo>
                <a:lnTo>
                  <a:pt x="477735" y="726541"/>
                </a:lnTo>
                <a:lnTo>
                  <a:pt x="475424" y="736904"/>
                </a:lnTo>
                <a:lnTo>
                  <a:pt x="473468" y="745807"/>
                </a:lnTo>
                <a:lnTo>
                  <a:pt x="473227" y="745934"/>
                </a:lnTo>
                <a:lnTo>
                  <a:pt x="470293" y="754595"/>
                </a:lnTo>
                <a:lnTo>
                  <a:pt x="466311" y="767146"/>
                </a:lnTo>
                <a:lnTo>
                  <a:pt x="462599" y="776983"/>
                </a:lnTo>
                <a:lnTo>
                  <a:pt x="459930" y="782764"/>
                </a:lnTo>
                <a:lnTo>
                  <a:pt x="453877" y="794244"/>
                </a:lnTo>
                <a:lnTo>
                  <a:pt x="448179" y="803057"/>
                </a:lnTo>
                <a:lnTo>
                  <a:pt x="444690" y="808748"/>
                </a:lnTo>
                <a:lnTo>
                  <a:pt x="440169" y="816305"/>
                </a:lnTo>
                <a:lnTo>
                  <a:pt x="440651" y="816914"/>
                </a:lnTo>
                <a:lnTo>
                  <a:pt x="435419" y="823861"/>
                </a:lnTo>
                <a:lnTo>
                  <a:pt x="427308" y="833967"/>
                </a:lnTo>
                <a:lnTo>
                  <a:pt x="419757" y="842168"/>
                </a:lnTo>
                <a:lnTo>
                  <a:pt x="416636" y="845578"/>
                </a:lnTo>
                <a:lnTo>
                  <a:pt x="410654" y="852157"/>
                </a:lnTo>
                <a:lnTo>
                  <a:pt x="410895" y="852652"/>
                </a:lnTo>
                <a:lnTo>
                  <a:pt x="404317" y="858380"/>
                </a:lnTo>
                <a:lnTo>
                  <a:pt x="394492" y="866467"/>
                </a:lnTo>
                <a:lnTo>
                  <a:pt x="385067" y="873450"/>
                </a:lnTo>
                <a:lnTo>
                  <a:pt x="383209" y="874852"/>
                </a:lnTo>
                <a:lnTo>
                  <a:pt x="376389" y="880097"/>
                </a:lnTo>
                <a:lnTo>
                  <a:pt x="376504" y="880465"/>
                </a:lnTo>
                <a:lnTo>
                  <a:pt x="369189" y="884974"/>
                </a:lnTo>
                <a:lnTo>
                  <a:pt x="361137" y="889977"/>
                </a:lnTo>
                <a:lnTo>
                  <a:pt x="360768" y="889723"/>
                </a:lnTo>
                <a:lnTo>
                  <a:pt x="352107" y="894003"/>
                </a:lnTo>
                <a:lnTo>
                  <a:pt x="342849" y="898639"/>
                </a:lnTo>
                <a:lnTo>
                  <a:pt x="333451" y="902906"/>
                </a:lnTo>
                <a:lnTo>
                  <a:pt x="325399" y="906310"/>
                </a:lnTo>
                <a:lnTo>
                  <a:pt x="325399" y="906437"/>
                </a:lnTo>
                <a:lnTo>
                  <a:pt x="317233" y="909116"/>
                </a:lnTo>
                <a:lnTo>
                  <a:pt x="308444" y="912050"/>
                </a:lnTo>
                <a:lnTo>
                  <a:pt x="299186" y="914120"/>
                </a:lnTo>
                <a:lnTo>
                  <a:pt x="289788" y="916317"/>
                </a:lnTo>
                <a:lnTo>
                  <a:pt x="280035" y="917663"/>
                </a:lnTo>
                <a:lnTo>
                  <a:pt x="270027" y="919124"/>
                </a:lnTo>
                <a:lnTo>
                  <a:pt x="259905" y="919733"/>
                </a:lnTo>
                <a:lnTo>
                  <a:pt x="249669" y="920343"/>
                </a:lnTo>
                <a:lnTo>
                  <a:pt x="239293" y="920216"/>
                </a:lnTo>
                <a:lnTo>
                  <a:pt x="229171" y="920102"/>
                </a:lnTo>
                <a:lnTo>
                  <a:pt x="218922" y="919124"/>
                </a:lnTo>
                <a:lnTo>
                  <a:pt x="208927" y="918260"/>
                </a:lnTo>
                <a:lnTo>
                  <a:pt x="199047" y="916558"/>
                </a:lnTo>
                <a:lnTo>
                  <a:pt x="189661" y="914857"/>
                </a:lnTo>
                <a:lnTo>
                  <a:pt x="189534" y="914857"/>
                </a:lnTo>
                <a:lnTo>
                  <a:pt x="180263" y="912418"/>
                </a:lnTo>
                <a:lnTo>
                  <a:pt x="171488" y="910094"/>
                </a:lnTo>
                <a:lnTo>
                  <a:pt x="162953" y="906919"/>
                </a:lnTo>
                <a:lnTo>
                  <a:pt x="155016" y="903998"/>
                </a:lnTo>
                <a:lnTo>
                  <a:pt x="155143" y="903630"/>
                </a:lnTo>
                <a:lnTo>
                  <a:pt x="147459" y="900099"/>
                </a:lnTo>
                <a:lnTo>
                  <a:pt x="137452" y="895578"/>
                </a:lnTo>
                <a:lnTo>
                  <a:pt x="137210" y="895819"/>
                </a:lnTo>
                <a:lnTo>
                  <a:pt x="127571" y="890701"/>
                </a:lnTo>
                <a:lnTo>
                  <a:pt x="119405" y="886434"/>
                </a:lnTo>
                <a:lnTo>
                  <a:pt x="119037" y="886434"/>
                </a:lnTo>
                <a:lnTo>
                  <a:pt x="111594" y="881189"/>
                </a:lnTo>
                <a:lnTo>
                  <a:pt x="101541" y="873783"/>
                </a:lnTo>
                <a:lnTo>
                  <a:pt x="91846" y="865822"/>
                </a:lnTo>
                <a:lnTo>
                  <a:pt x="84404" y="859853"/>
                </a:lnTo>
                <a:lnTo>
                  <a:pt x="83667" y="860221"/>
                </a:lnTo>
                <a:lnTo>
                  <a:pt x="77076" y="853630"/>
                </a:lnTo>
                <a:lnTo>
                  <a:pt x="68444" y="844326"/>
                </a:lnTo>
                <a:lnTo>
                  <a:pt x="61436" y="835644"/>
                </a:lnTo>
                <a:lnTo>
                  <a:pt x="59029" y="832777"/>
                </a:lnTo>
                <a:lnTo>
                  <a:pt x="52933" y="825576"/>
                </a:lnTo>
                <a:lnTo>
                  <a:pt x="52197" y="825817"/>
                </a:lnTo>
                <a:lnTo>
                  <a:pt x="46964" y="818133"/>
                </a:lnTo>
                <a:lnTo>
                  <a:pt x="39939" y="807176"/>
                </a:lnTo>
                <a:lnTo>
                  <a:pt x="34719" y="797576"/>
                </a:lnTo>
                <a:lnTo>
                  <a:pt x="32194" y="792886"/>
                </a:lnTo>
                <a:lnTo>
                  <a:pt x="27800" y="784961"/>
                </a:lnTo>
                <a:lnTo>
                  <a:pt x="27571" y="784847"/>
                </a:lnTo>
                <a:lnTo>
                  <a:pt x="24155" y="776427"/>
                </a:lnTo>
                <a:lnTo>
                  <a:pt x="18846" y="764085"/>
                </a:lnTo>
                <a:lnTo>
                  <a:pt x="15262" y="753998"/>
                </a:lnTo>
                <a:lnTo>
                  <a:pt x="13538" y="747890"/>
                </a:lnTo>
                <a:lnTo>
                  <a:pt x="10034" y="734203"/>
                </a:lnTo>
                <a:lnTo>
                  <a:pt x="8163" y="724441"/>
                </a:lnTo>
                <a:lnTo>
                  <a:pt x="6236" y="711421"/>
                </a:lnTo>
                <a:lnTo>
                  <a:pt x="5854" y="708850"/>
                </a:lnTo>
                <a:lnTo>
                  <a:pt x="4621" y="696386"/>
                </a:lnTo>
                <a:lnTo>
                  <a:pt x="4025" y="683729"/>
                </a:lnTo>
              </a:path>
            </a:pathLst>
          </a:custGeom>
          <a:ln w="1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657809" y="4405669"/>
            <a:ext cx="314299" cy="985227"/>
          </a:xfrm>
          <a:custGeom>
            <a:avLst/>
            <a:gdLst/>
            <a:ahLst/>
            <a:cxnLst/>
            <a:rect l="l" t="t" r="r" b="b"/>
            <a:pathLst>
              <a:path w="314299" h="985227">
                <a:moveTo>
                  <a:pt x="106959" y="713003"/>
                </a:moveTo>
                <a:lnTo>
                  <a:pt x="0" y="713003"/>
                </a:lnTo>
                <a:lnTo>
                  <a:pt x="157086" y="985227"/>
                </a:lnTo>
                <a:lnTo>
                  <a:pt x="314299" y="713003"/>
                </a:lnTo>
                <a:lnTo>
                  <a:pt x="207340" y="713003"/>
                </a:lnTo>
                <a:lnTo>
                  <a:pt x="207340" y="0"/>
                </a:lnTo>
                <a:lnTo>
                  <a:pt x="106959" y="0"/>
                </a:lnTo>
                <a:lnTo>
                  <a:pt x="106959" y="7130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657809" y="4405669"/>
            <a:ext cx="314299" cy="985227"/>
          </a:xfrm>
          <a:custGeom>
            <a:avLst/>
            <a:gdLst/>
            <a:ahLst/>
            <a:cxnLst/>
            <a:rect l="l" t="t" r="r" b="b"/>
            <a:pathLst>
              <a:path w="314299" h="985227">
                <a:moveTo>
                  <a:pt x="106959" y="713003"/>
                </a:moveTo>
                <a:lnTo>
                  <a:pt x="0" y="713003"/>
                </a:lnTo>
                <a:lnTo>
                  <a:pt x="157086" y="985227"/>
                </a:lnTo>
                <a:lnTo>
                  <a:pt x="314299" y="713003"/>
                </a:lnTo>
                <a:lnTo>
                  <a:pt x="207340" y="713003"/>
                </a:lnTo>
                <a:lnTo>
                  <a:pt x="207340" y="0"/>
                </a:lnTo>
                <a:lnTo>
                  <a:pt x="106959" y="0"/>
                </a:lnTo>
                <a:lnTo>
                  <a:pt x="106959" y="713003"/>
                </a:lnTo>
                <a:close/>
              </a:path>
            </a:pathLst>
          </a:custGeom>
          <a:ln w="21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6875331" y="10143024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G4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839958" y="10131939"/>
            <a:ext cx="184904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6875905" y="9940535"/>
            <a:ext cx="114969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5880143" y="9949543"/>
            <a:ext cx="34961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1" name="object 81"/>
          <p:cNvSpPr txBox="1"/>
          <p:nvPr/>
        </p:nvSpPr>
        <p:spPr>
          <a:xfrm>
            <a:off x="5915105" y="9949543"/>
            <a:ext cx="181676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5880143" y="10082162"/>
            <a:ext cx="34961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79" name="object 79"/>
          <p:cNvSpPr txBox="1"/>
          <p:nvPr/>
        </p:nvSpPr>
        <p:spPr>
          <a:xfrm>
            <a:off x="5915105" y="10082162"/>
            <a:ext cx="195828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903">
              <a:lnSpc>
                <a:spcPts val="455"/>
              </a:lnSpc>
              <a:spcBef>
                <a:spcPts val="41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800711" y="7637002"/>
            <a:ext cx="59355" cy="593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3860067" y="7637002"/>
            <a:ext cx="59349" cy="593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563358" y="7636977"/>
            <a:ext cx="59350" cy="59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3622708" y="7636977"/>
            <a:ext cx="59351" cy="59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3325994" y="7636962"/>
            <a:ext cx="59324" cy="59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3385318" y="7636962"/>
            <a:ext cx="59327" cy="59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44398" y="7148022"/>
            <a:ext cx="2605455" cy="645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3249853" y="7148022"/>
            <a:ext cx="688560" cy="179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3938414" y="7148022"/>
            <a:ext cx="56992" cy="179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3995407" y="7148022"/>
            <a:ext cx="642594" cy="645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3249853" y="7327988"/>
            <a:ext cx="745553" cy="199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3249853" y="7527781"/>
            <a:ext cx="745553" cy="2183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3249853" y="7746170"/>
            <a:ext cx="745553" cy="468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44398" y="7793024"/>
            <a:ext cx="2981149" cy="963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8"/>
              </a:spcBef>
            </a:pPr>
            <a:endParaRPr sz="750"/>
          </a:p>
        </p:txBody>
      </p:sp>
      <p:sp>
        <p:nvSpPr>
          <p:cNvPr id="64" name="object 64"/>
          <p:cNvSpPr txBox="1"/>
          <p:nvPr/>
        </p:nvSpPr>
        <p:spPr>
          <a:xfrm>
            <a:off x="3625547" y="7793024"/>
            <a:ext cx="1012454" cy="963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8"/>
              </a:spcBef>
            </a:pPr>
            <a:endParaRPr sz="750"/>
          </a:p>
        </p:txBody>
      </p:sp>
      <p:sp>
        <p:nvSpPr>
          <p:cNvPr id="63" name="object 63"/>
          <p:cNvSpPr txBox="1"/>
          <p:nvPr/>
        </p:nvSpPr>
        <p:spPr>
          <a:xfrm>
            <a:off x="644398" y="7889392"/>
            <a:ext cx="1996801" cy="346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2641199" y="7889392"/>
            <a:ext cx="657689" cy="346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83"/>
              </a:spcBef>
            </a:pPr>
            <a:endParaRPr sz="1400"/>
          </a:p>
          <a:p>
            <a:pPr marL="212556" marR="212571" algn="ctr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(0V)</a:t>
            </a:r>
            <a:endParaRPr sz="8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298889" y="7889392"/>
            <a:ext cx="657691" cy="346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3956580" y="7889392"/>
            <a:ext cx="681421" cy="346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83"/>
              </a:spcBef>
            </a:pPr>
            <a:endParaRPr sz="1400"/>
          </a:p>
          <a:p>
            <a:pPr marL="145340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(24Vdc)</a:t>
            </a:r>
            <a:endParaRPr sz="8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44398" y="8236148"/>
            <a:ext cx="199680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2641199" y="8236148"/>
            <a:ext cx="657689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212556" marR="212571" algn="ctr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(0V)</a:t>
            </a:r>
            <a:endParaRPr sz="8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298889" y="8236148"/>
            <a:ext cx="65769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3956580" y="8236148"/>
            <a:ext cx="68142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45340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(24Vdc)</a:t>
            </a:r>
            <a:endParaRPr sz="8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44398" y="8576542"/>
            <a:ext cx="1996801" cy="34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2641199" y="8576542"/>
            <a:ext cx="657689" cy="34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3298889" y="8576542"/>
            <a:ext cx="657691" cy="34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3956580" y="8576542"/>
            <a:ext cx="681421" cy="34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50920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(24</a:t>
            </a:r>
            <a:r>
              <a:rPr sz="800" b="1" spc="-44" dirty="0" smtClean="0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ac)</a:t>
            </a:r>
            <a:endParaRPr sz="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44398" y="8916937"/>
            <a:ext cx="199680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2641199" y="8916937"/>
            <a:ext cx="657689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3298889" y="8916937"/>
            <a:ext cx="65769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3956580" y="8916937"/>
            <a:ext cx="68142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25470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</a:t>
            </a:r>
            <a:r>
              <a:rPr sz="800" b="1" spc="-44" dirty="0" smtClean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15</a:t>
            </a:r>
            <a:r>
              <a:rPr sz="800" b="1" spc="-44" dirty="0" smtClean="0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ac)</a:t>
            </a:r>
            <a:endParaRPr sz="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44398" y="9257332"/>
            <a:ext cx="1996801" cy="349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2641199" y="9257332"/>
            <a:ext cx="657689" cy="349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3298889" y="9257332"/>
            <a:ext cx="657691" cy="349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3956580" y="9257332"/>
            <a:ext cx="681421" cy="349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22668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(230</a:t>
            </a:r>
            <a:r>
              <a:rPr sz="800" b="1" spc="-44" dirty="0" smtClean="0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ac)</a:t>
            </a:r>
            <a:endParaRPr sz="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3550" y="7087819"/>
            <a:ext cx="4329899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237999" marR="368916">
              <a:lnSpc>
                <a:spcPts val="1649"/>
              </a:lnSpc>
              <a:spcBef>
                <a:spcPts val="4650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RFE/DC/12/B15D                                </a:t>
            </a:r>
            <a:r>
              <a:rPr sz="1000" b="1" spc="5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-ve                              </a:t>
            </a:r>
            <a:r>
              <a:rPr sz="1500" b="1" spc="201" baseline="28987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+ve </a:t>
            </a:r>
            <a:endParaRPr sz="1000">
              <a:latin typeface="Arial"/>
              <a:cs typeface="Arial"/>
            </a:endParaRPr>
          </a:p>
          <a:p>
            <a:pPr marL="237999" marR="368916">
              <a:lnSpc>
                <a:spcPts val="1649"/>
              </a:lnSpc>
              <a:spcBef>
                <a:spcPts val="10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RFE/DC/24/B15D                                </a:t>
            </a:r>
            <a:r>
              <a:rPr sz="1000" b="1" spc="5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-ve                              </a:t>
            </a:r>
            <a:r>
              <a:rPr sz="1500" b="1" spc="201" baseline="28987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+ve </a:t>
            </a:r>
            <a:endParaRPr sz="1000">
              <a:latin typeface="Arial"/>
              <a:cs typeface="Arial"/>
            </a:endParaRPr>
          </a:p>
          <a:p>
            <a:pPr marL="237999" marR="368916">
              <a:lnSpc>
                <a:spcPts val="1649"/>
              </a:lnSpc>
              <a:spcBef>
                <a:spcPts val="10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RFE/AC/24/B15D                                 </a:t>
            </a:r>
            <a:r>
              <a:rPr sz="1000" b="1" spc="13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               </a:t>
            </a:r>
            <a:r>
              <a:rPr sz="1000" b="1" spc="5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E               </a:t>
            </a:r>
            <a:r>
              <a:rPr sz="1000" b="1" spc="8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P </a:t>
            </a:r>
            <a:endParaRPr sz="1000">
              <a:latin typeface="Arial"/>
              <a:cs typeface="Arial"/>
            </a:endParaRPr>
          </a:p>
          <a:p>
            <a:pPr marL="237999" marR="368916">
              <a:lnSpc>
                <a:spcPts val="1649"/>
              </a:lnSpc>
              <a:spcBef>
                <a:spcPts val="10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RFE/AC/</a:t>
            </a:r>
            <a:r>
              <a:rPr sz="1000" b="1" spc="-54" dirty="0" smtClean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15/B15D                               </a:t>
            </a:r>
            <a:r>
              <a:rPr sz="1000" b="1" spc="191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               </a:t>
            </a:r>
            <a:r>
              <a:rPr sz="1000" b="1" spc="5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E               </a:t>
            </a:r>
            <a:r>
              <a:rPr sz="1000" b="1" spc="8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P </a:t>
            </a:r>
            <a:endParaRPr sz="1000">
              <a:latin typeface="Arial"/>
              <a:cs typeface="Arial"/>
            </a:endParaRPr>
          </a:p>
          <a:p>
            <a:pPr marL="237999" marR="368916">
              <a:lnSpc>
                <a:spcPts val="1649"/>
              </a:lnSpc>
              <a:spcBef>
                <a:spcPts val="10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RFE/AC/230/B15D                               </a:t>
            </a:r>
            <a:r>
              <a:rPr sz="1000" b="1" spc="13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               </a:t>
            </a:r>
            <a:r>
              <a:rPr sz="1000" b="1" spc="5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E               </a:t>
            </a:r>
            <a:r>
              <a:rPr sz="1000" b="1" spc="8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P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47241" y="6556000"/>
            <a:ext cx="67938" cy="507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928519" y="6149119"/>
            <a:ext cx="81466" cy="494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847241" y="5336500"/>
            <a:ext cx="67938" cy="507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914521" y="4929619"/>
            <a:ext cx="95463" cy="507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50750" y="4715586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1250999" y="4715586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650750" y="5121469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1250999" y="5121469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650750" y="5527352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1250999" y="5527352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650750" y="5933235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1250999" y="5933235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650750" y="6339118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1250999" y="6339118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2790151" y="4247591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7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3550" y="4247591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838249">
              <a:lnSpc>
                <a:spcPct val="95825"/>
              </a:lnSpc>
              <a:spcBef>
                <a:spcPts val="27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RFE/DC/12</a:t>
            </a:r>
            <a:endParaRPr sz="1000">
              <a:latin typeface="Arial"/>
              <a:cs typeface="Arial"/>
            </a:endParaRPr>
          </a:p>
          <a:p>
            <a:pPr marL="395578" marR="493918" indent="442671">
              <a:lnSpc>
                <a:spcPts val="1149"/>
              </a:lnSpc>
              <a:spcBef>
                <a:spcPts val="2046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RFE/DC/24 </a:t>
            </a:r>
            <a:endParaRPr sz="1000">
              <a:latin typeface="Arial"/>
              <a:cs typeface="Arial"/>
            </a:endParaRPr>
          </a:p>
          <a:p>
            <a:pPr marL="395578" marR="493918">
              <a:lnSpc>
                <a:spcPts val="1149"/>
              </a:lnSpc>
              <a:spcBef>
                <a:spcPts val="2045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n/a      </a:t>
            </a:r>
            <a:r>
              <a:rPr sz="1000" b="1" spc="9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RFE/AC/24</a:t>
            </a:r>
            <a:endParaRPr sz="1000">
              <a:latin typeface="Arial"/>
              <a:cs typeface="Arial"/>
            </a:endParaRPr>
          </a:p>
          <a:p>
            <a:pPr marL="838249">
              <a:lnSpc>
                <a:spcPct val="95825"/>
              </a:lnSpc>
              <a:spcBef>
                <a:spcPts val="2100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RFE/AC/</a:t>
            </a:r>
            <a:r>
              <a:rPr sz="1000" b="1" spc="-54" dirty="0" smtClean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marL="838249">
              <a:lnSpc>
                <a:spcPct val="95825"/>
              </a:lnSpc>
              <a:spcBef>
                <a:spcPts val="2046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RFE/AC/230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90966" y="2834628"/>
            <a:ext cx="71348" cy="876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2062314" y="2834628"/>
            <a:ext cx="154682" cy="876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688667" y="2738485"/>
            <a:ext cx="142589" cy="972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831256" y="2738485"/>
            <a:ext cx="1100968" cy="2176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831256" y="2956177"/>
            <a:ext cx="1100968" cy="194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831256" y="3150497"/>
            <a:ext cx="185069" cy="518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1016326" y="3150497"/>
            <a:ext cx="743534" cy="518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1759860" y="3150497"/>
            <a:ext cx="172364" cy="518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831256" y="3668814"/>
            <a:ext cx="185069" cy="421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160282" y="2731269"/>
            <a:ext cx="45427" cy="45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05710" y="2731269"/>
            <a:ext cx="45224" cy="45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160282" y="2549958"/>
            <a:ext cx="36384" cy="45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196666" y="2549958"/>
            <a:ext cx="54273" cy="45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733026" y="2424856"/>
            <a:ext cx="75416" cy="355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24878" y="2400664"/>
            <a:ext cx="68897" cy="12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160282" y="2377695"/>
            <a:ext cx="36385" cy="36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196668" y="2377695"/>
            <a:ext cx="54267" cy="36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32014" y="2265086"/>
            <a:ext cx="97967" cy="40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25869" y="2265291"/>
            <a:ext cx="1499462" cy="550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825869" y="2223519"/>
            <a:ext cx="1236649" cy="592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062519" y="2223519"/>
            <a:ext cx="262812" cy="10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104053" y="1407350"/>
            <a:ext cx="2003298" cy="82957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0151" y="1407350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7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550" y="1407350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64679">
              <a:lnSpc>
                <a:spcPct val="101725"/>
              </a:lnSpc>
              <a:spcBef>
                <a:spcPts val="1211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                                     </a:t>
            </a:r>
            <a:r>
              <a:rPr sz="1200" b="1" spc="10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299" y="791126"/>
            <a:ext cx="1327200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5" name="CuadroTexto 2474"/>
          <p:cNvSpPr txBox="1"/>
          <p:nvPr/>
        </p:nvSpPr>
        <p:spPr>
          <a:xfrm>
            <a:off x="463549" y="997906"/>
            <a:ext cx="38433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Giratoria Espejo RFE/B15D</a:t>
            </a:r>
            <a:endParaRPr lang="es-ES" sz="1700" b="1" dirty="0"/>
          </a:p>
        </p:txBody>
      </p:sp>
      <p:pic>
        <p:nvPicPr>
          <p:cNvPr id="2477" name="Imagen 247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2478" name="CuadroTexto 247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</a:t>
            </a:r>
            <a:r>
              <a:rPr lang="es-ES" sz="900"/>
              <a:t>80 </a:t>
            </a:r>
            <a:r>
              <a:rPr lang="es-ES" sz="90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8FCBF8-46B7-4476-9881-47B635C93D71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102</Words>
  <Application>Microsoft Office PowerPoint</Application>
  <PresentationFormat>Personalizado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2</cp:revision>
  <dcterms:modified xsi:type="dcterms:W3CDTF">2015-04-10T07:26:25Z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