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073BF0-3400-4F19-8CFF-481430A2739F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2015-04-10T07:27:16Z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