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4" name="object 2914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463550" y="7087819"/>
            <a:ext cx="4329899" cy="2615298"/>
          </a:xfrm>
          <a:custGeom>
            <a:avLst/>
            <a:gdLst/>
            <a:ahLst/>
            <a:cxnLst/>
            <a:rect l="l" t="t" r="r" b="b"/>
            <a:pathLst>
              <a:path w="4329899" h="2615298">
                <a:moveTo>
                  <a:pt x="0" y="2615298"/>
                </a:moveTo>
                <a:lnTo>
                  <a:pt x="4329899" y="2615298"/>
                </a:lnTo>
                <a:lnTo>
                  <a:pt x="4329899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2933698" y="7638550"/>
            <a:ext cx="451942" cy="286651"/>
          </a:xfrm>
          <a:custGeom>
            <a:avLst/>
            <a:gdLst/>
            <a:ahLst/>
            <a:cxnLst/>
            <a:rect l="l" t="t" r="r" b="b"/>
            <a:pathLst>
              <a:path w="451942" h="286651">
                <a:moveTo>
                  <a:pt x="0" y="286651"/>
                </a:moveTo>
                <a:lnTo>
                  <a:pt x="45194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3625547" y="7793939"/>
            <a:ext cx="0" cy="95453"/>
          </a:xfrm>
          <a:custGeom>
            <a:avLst/>
            <a:gdLst/>
            <a:ahLst/>
            <a:cxnLst/>
            <a:rect l="l" t="t" r="r" b="b"/>
            <a:pathLst>
              <a:path h="95453">
                <a:moveTo>
                  <a:pt x="0" y="0"/>
                </a:moveTo>
                <a:lnTo>
                  <a:pt x="0" y="9545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3863973" y="7633119"/>
            <a:ext cx="442912" cy="286753"/>
          </a:xfrm>
          <a:custGeom>
            <a:avLst/>
            <a:gdLst/>
            <a:ahLst/>
            <a:cxnLst/>
            <a:rect l="l" t="t" r="r" b="b"/>
            <a:pathLst>
              <a:path w="442912" h="286753">
                <a:moveTo>
                  <a:pt x="442912" y="28675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3995407" y="7147534"/>
            <a:ext cx="901" cy="646404"/>
          </a:xfrm>
          <a:custGeom>
            <a:avLst/>
            <a:gdLst/>
            <a:ahLst/>
            <a:cxnLst/>
            <a:rect l="l" t="t" r="r" b="b"/>
            <a:pathLst>
              <a:path w="901" h="646404">
                <a:moveTo>
                  <a:pt x="0" y="646404"/>
                </a:moveTo>
                <a:lnTo>
                  <a:pt x="901" y="646404"/>
                </a:lnTo>
                <a:lnTo>
                  <a:pt x="901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3249002" y="7147534"/>
            <a:ext cx="850" cy="646404"/>
          </a:xfrm>
          <a:custGeom>
            <a:avLst/>
            <a:gdLst/>
            <a:ahLst/>
            <a:cxnLst/>
            <a:rect l="l" t="t" r="r" b="b"/>
            <a:pathLst>
              <a:path w="850" h="646404">
                <a:moveTo>
                  <a:pt x="0" y="646404"/>
                </a:moveTo>
                <a:lnTo>
                  <a:pt x="850" y="646404"/>
                </a:lnTo>
                <a:lnTo>
                  <a:pt x="850" y="0"/>
                </a:lnTo>
                <a:lnTo>
                  <a:pt x="0" y="0"/>
                </a:lnTo>
                <a:lnTo>
                  <a:pt x="0" y="6464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3249853" y="7148385"/>
            <a:ext cx="745553" cy="644639"/>
          </a:xfrm>
          <a:custGeom>
            <a:avLst/>
            <a:gdLst/>
            <a:ahLst/>
            <a:cxnLst/>
            <a:rect l="l" t="t" r="r" b="b"/>
            <a:pathLst>
              <a:path w="745553" h="644639">
                <a:moveTo>
                  <a:pt x="0" y="0"/>
                </a:moveTo>
                <a:lnTo>
                  <a:pt x="0" y="644639"/>
                </a:lnTo>
                <a:lnTo>
                  <a:pt x="745553" y="644639"/>
                </a:lnTo>
                <a:lnTo>
                  <a:pt x="745553" y="0"/>
                </a:lnTo>
                <a:lnTo>
                  <a:pt x="0" y="0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3784715" y="7561097"/>
            <a:ext cx="150482" cy="151383"/>
          </a:xfrm>
          <a:custGeom>
            <a:avLst/>
            <a:gdLst/>
            <a:ahLst/>
            <a:cxnLst/>
            <a:rect l="l" t="t" r="r" b="b"/>
            <a:pathLst>
              <a:path w="150482" h="151383">
                <a:moveTo>
                  <a:pt x="148729" y="95643"/>
                </a:moveTo>
                <a:lnTo>
                  <a:pt x="150482" y="85864"/>
                </a:lnTo>
                <a:lnTo>
                  <a:pt x="150482" y="65252"/>
                </a:lnTo>
                <a:lnTo>
                  <a:pt x="148729" y="56375"/>
                </a:lnTo>
                <a:lnTo>
                  <a:pt x="145808" y="47815"/>
                </a:lnTo>
                <a:lnTo>
                  <a:pt x="139852" y="36029"/>
                </a:lnTo>
                <a:lnTo>
                  <a:pt x="133642" y="27203"/>
                </a:lnTo>
                <a:lnTo>
                  <a:pt x="125298" y="18707"/>
                </a:lnTo>
                <a:lnTo>
                  <a:pt x="113931" y="10629"/>
                </a:lnTo>
                <a:lnTo>
                  <a:pt x="102717" y="5054"/>
                </a:lnTo>
                <a:lnTo>
                  <a:pt x="87363" y="901"/>
                </a:lnTo>
                <a:lnTo>
                  <a:pt x="75831" y="0"/>
                </a:lnTo>
                <a:lnTo>
                  <a:pt x="63766" y="952"/>
                </a:lnTo>
                <a:lnTo>
                  <a:pt x="52184" y="3556"/>
                </a:lnTo>
                <a:lnTo>
                  <a:pt x="38049" y="9779"/>
                </a:lnTo>
                <a:lnTo>
                  <a:pt x="26670" y="17856"/>
                </a:lnTo>
                <a:lnTo>
                  <a:pt x="21310" y="22263"/>
                </a:lnTo>
                <a:lnTo>
                  <a:pt x="14300" y="31140"/>
                </a:lnTo>
                <a:lnTo>
                  <a:pt x="7073" y="42506"/>
                </a:lnTo>
                <a:lnTo>
                  <a:pt x="1752" y="56642"/>
                </a:lnTo>
                <a:lnTo>
                  <a:pt x="0" y="67322"/>
                </a:lnTo>
                <a:lnTo>
                  <a:pt x="0" y="83845"/>
                </a:lnTo>
                <a:lnTo>
                  <a:pt x="1752" y="94526"/>
                </a:lnTo>
                <a:lnTo>
                  <a:pt x="6807" y="108026"/>
                </a:lnTo>
                <a:lnTo>
                  <a:pt x="12065" y="117856"/>
                </a:lnTo>
                <a:lnTo>
                  <a:pt x="21361" y="128905"/>
                </a:lnTo>
                <a:lnTo>
                  <a:pt x="29222" y="136080"/>
                </a:lnTo>
                <a:lnTo>
                  <a:pt x="38684" y="142506"/>
                </a:lnTo>
                <a:lnTo>
                  <a:pt x="51066" y="147878"/>
                </a:lnTo>
                <a:lnTo>
                  <a:pt x="61696" y="150482"/>
                </a:lnTo>
                <a:lnTo>
                  <a:pt x="68757" y="151384"/>
                </a:lnTo>
                <a:lnTo>
                  <a:pt x="81457" y="151384"/>
                </a:lnTo>
                <a:lnTo>
                  <a:pt x="92938" y="149580"/>
                </a:lnTo>
                <a:lnTo>
                  <a:pt x="103568" y="146075"/>
                </a:lnTo>
                <a:lnTo>
                  <a:pt x="114300" y="140868"/>
                </a:lnTo>
                <a:lnTo>
                  <a:pt x="123113" y="134645"/>
                </a:lnTo>
                <a:lnTo>
                  <a:pt x="131889" y="126619"/>
                </a:lnTo>
                <a:lnTo>
                  <a:pt x="140754" y="114236"/>
                </a:lnTo>
                <a:lnTo>
                  <a:pt x="146024" y="102654"/>
                </a:lnTo>
                <a:lnTo>
                  <a:pt x="148729" y="9564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3547567" y="7561093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9529" y="90335"/>
                </a:moveTo>
                <a:lnTo>
                  <a:pt x="150431" y="85026"/>
                </a:lnTo>
                <a:lnTo>
                  <a:pt x="150431" y="67005"/>
                </a:lnTo>
                <a:lnTo>
                  <a:pt x="148678" y="57289"/>
                </a:lnTo>
                <a:lnTo>
                  <a:pt x="145973" y="49364"/>
                </a:lnTo>
                <a:lnTo>
                  <a:pt x="140703" y="37833"/>
                </a:lnTo>
                <a:lnTo>
                  <a:pt x="131521" y="24930"/>
                </a:lnTo>
                <a:lnTo>
                  <a:pt x="122643" y="16954"/>
                </a:lnTo>
                <a:lnTo>
                  <a:pt x="115049" y="11264"/>
                </a:lnTo>
                <a:lnTo>
                  <a:pt x="104419" y="5956"/>
                </a:lnTo>
                <a:lnTo>
                  <a:pt x="90284" y="1549"/>
                </a:lnTo>
                <a:lnTo>
                  <a:pt x="75780" y="0"/>
                </a:lnTo>
                <a:lnTo>
                  <a:pt x="63715" y="965"/>
                </a:lnTo>
                <a:lnTo>
                  <a:pt x="52133" y="3505"/>
                </a:lnTo>
                <a:lnTo>
                  <a:pt x="39001" y="8978"/>
                </a:lnTo>
                <a:lnTo>
                  <a:pt x="31940" y="13449"/>
                </a:lnTo>
                <a:lnTo>
                  <a:pt x="22212" y="21361"/>
                </a:lnTo>
                <a:lnTo>
                  <a:pt x="12433" y="32893"/>
                </a:lnTo>
                <a:lnTo>
                  <a:pt x="6172" y="44323"/>
                </a:lnTo>
                <a:lnTo>
                  <a:pt x="1701" y="56642"/>
                </a:lnTo>
                <a:lnTo>
                  <a:pt x="0" y="66421"/>
                </a:lnTo>
                <a:lnTo>
                  <a:pt x="0" y="85610"/>
                </a:lnTo>
                <a:lnTo>
                  <a:pt x="2400" y="97345"/>
                </a:lnTo>
                <a:lnTo>
                  <a:pt x="7073" y="109512"/>
                </a:lnTo>
                <a:lnTo>
                  <a:pt x="14185" y="120942"/>
                </a:lnTo>
                <a:lnTo>
                  <a:pt x="20307" y="128117"/>
                </a:lnTo>
                <a:lnTo>
                  <a:pt x="29171" y="136080"/>
                </a:lnTo>
                <a:lnTo>
                  <a:pt x="40386" y="143421"/>
                </a:lnTo>
                <a:lnTo>
                  <a:pt x="51015" y="147828"/>
                </a:lnTo>
                <a:lnTo>
                  <a:pt x="61645" y="150482"/>
                </a:lnTo>
                <a:lnTo>
                  <a:pt x="68707" y="151384"/>
                </a:lnTo>
                <a:lnTo>
                  <a:pt x="81407" y="151384"/>
                </a:lnTo>
                <a:lnTo>
                  <a:pt x="91986" y="149580"/>
                </a:lnTo>
                <a:lnTo>
                  <a:pt x="103568" y="146075"/>
                </a:lnTo>
                <a:lnTo>
                  <a:pt x="112496" y="141770"/>
                </a:lnTo>
                <a:lnTo>
                  <a:pt x="123964" y="133743"/>
                </a:lnTo>
                <a:lnTo>
                  <a:pt x="132842" y="124929"/>
                </a:lnTo>
                <a:lnTo>
                  <a:pt x="139865" y="115100"/>
                </a:lnTo>
                <a:lnTo>
                  <a:pt x="145122" y="105371"/>
                </a:lnTo>
                <a:lnTo>
                  <a:pt x="149529" y="9033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3310369" y="7561096"/>
            <a:ext cx="150431" cy="151384"/>
          </a:xfrm>
          <a:custGeom>
            <a:avLst/>
            <a:gdLst/>
            <a:ahLst/>
            <a:cxnLst/>
            <a:rect l="l" t="t" r="r" b="b"/>
            <a:pathLst>
              <a:path w="150431" h="151383">
                <a:moveTo>
                  <a:pt x="148729" y="93891"/>
                </a:moveTo>
                <a:lnTo>
                  <a:pt x="150431" y="83210"/>
                </a:lnTo>
                <a:lnTo>
                  <a:pt x="150431" y="67906"/>
                </a:lnTo>
                <a:lnTo>
                  <a:pt x="148729" y="57277"/>
                </a:lnTo>
                <a:lnTo>
                  <a:pt x="144907" y="46913"/>
                </a:lnTo>
                <a:lnTo>
                  <a:pt x="139852" y="36931"/>
                </a:lnTo>
                <a:lnTo>
                  <a:pt x="130987" y="24549"/>
                </a:lnTo>
                <a:lnTo>
                  <a:pt x="123964" y="18275"/>
                </a:lnTo>
                <a:lnTo>
                  <a:pt x="116954" y="12915"/>
                </a:lnTo>
                <a:lnTo>
                  <a:pt x="104419" y="5956"/>
                </a:lnTo>
                <a:lnTo>
                  <a:pt x="90284" y="1536"/>
                </a:lnTo>
                <a:lnTo>
                  <a:pt x="75780" y="0"/>
                </a:lnTo>
                <a:lnTo>
                  <a:pt x="62814" y="901"/>
                </a:lnTo>
                <a:lnTo>
                  <a:pt x="48628" y="4406"/>
                </a:lnTo>
                <a:lnTo>
                  <a:pt x="40703" y="7975"/>
                </a:lnTo>
                <a:lnTo>
                  <a:pt x="28321" y="15938"/>
                </a:lnTo>
                <a:lnTo>
                  <a:pt x="19558" y="24015"/>
                </a:lnTo>
                <a:lnTo>
                  <a:pt x="12484" y="32893"/>
                </a:lnTo>
                <a:lnTo>
                  <a:pt x="7073" y="41605"/>
                </a:lnTo>
                <a:lnTo>
                  <a:pt x="1701" y="55740"/>
                </a:lnTo>
                <a:lnTo>
                  <a:pt x="0" y="64668"/>
                </a:lnTo>
                <a:lnTo>
                  <a:pt x="0" y="86512"/>
                </a:lnTo>
                <a:lnTo>
                  <a:pt x="2400" y="98298"/>
                </a:lnTo>
                <a:lnTo>
                  <a:pt x="8877" y="113017"/>
                </a:lnTo>
                <a:lnTo>
                  <a:pt x="13817" y="120459"/>
                </a:lnTo>
                <a:lnTo>
                  <a:pt x="21310" y="129806"/>
                </a:lnTo>
                <a:lnTo>
                  <a:pt x="27051" y="134645"/>
                </a:lnTo>
                <a:lnTo>
                  <a:pt x="39852" y="143141"/>
                </a:lnTo>
                <a:lnTo>
                  <a:pt x="51066" y="147828"/>
                </a:lnTo>
                <a:lnTo>
                  <a:pt x="60794" y="150482"/>
                </a:lnTo>
                <a:lnTo>
                  <a:pt x="68757" y="151384"/>
                </a:lnTo>
                <a:lnTo>
                  <a:pt x="81407" y="151384"/>
                </a:lnTo>
                <a:lnTo>
                  <a:pt x="92036" y="149580"/>
                </a:lnTo>
                <a:lnTo>
                  <a:pt x="103568" y="146075"/>
                </a:lnTo>
                <a:lnTo>
                  <a:pt x="116801" y="138950"/>
                </a:lnTo>
                <a:lnTo>
                  <a:pt x="124866" y="132892"/>
                </a:lnTo>
                <a:lnTo>
                  <a:pt x="132740" y="124815"/>
                </a:lnTo>
                <a:lnTo>
                  <a:pt x="140703" y="113334"/>
                </a:lnTo>
                <a:lnTo>
                  <a:pt x="146024" y="101803"/>
                </a:lnTo>
                <a:lnTo>
                  <a:pt x="148729" y="938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3801243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0777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0777" y="47294"/>
                </a:lnTo>
                <a:lnTo>
                  <a:pt x="70243" y="0"/>
                </a:lnTo>
                <a:lnTo>
                  <a:pt x="46862" y="0"/>
                </a:lnTo>
                <a:lnTo>
                  <a:pt x="46393" y="47294"/>
                </a:lnTo>
                <a:lnTo>
                  <a:pt x="0" y="47815"/>
                </a:lnTo>
                <a:lnTo>
                  <a:pt x="0" y="71196"/>
                </a:lnTo>
                <a:lnTo>
                  <a:pt x="46393" y="71678"/>
                </a:lnTo>
                <a:lnTo>
                  <a:pt x="46862" y="118071"/>
                </a:lnTo>
                <a:lnTo>
                  <a:pt x="70243" y="118071"/>
                </a:lnTo>
                <a:lnTo>
                  <a:pt x="70777" y="716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3563142" y="7577622"/>
            <a:ext cx="118973" cy="118071"/>
          </a:xfrm>
          <a:custGeom>
            <a:avLst/>
            <a:gdLst/>
            <a:ahLst/>
            <a:cxnLst/>
            <a:rect l="l" t="t" r="r" b="b"/>
            <a:pathLst>
              <a:path w="118973" h="118071">
                <a:moveTo>
                  <a:pt x="71678" y="71678"/>
                </a:moveTo>
                <a:lnTo>
                  <a:pt x="118973" y="71196"/>
                </a:lnTo>
                <a:lnTo>
                  <a:pt x="118973" y="47815"/>
                </a:lnTo>
                <a:lnTo>
                  <a:pt x="71678" y="47294"/>
                </a:lnTo>
                <a:lnTo>
                  <a:pt x="71196" y="0"/>
                </a:lnTo>
                <a:lnTo>
                  <a:pt x="47815" y="0"/>
                </a:lnTo>
                <a:lnTo>
                  <a:pt x="47294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94" y="71678"/>
                </a:lnTo>
                <a:lnTo>
                  <a:pt x="47815" y="118071"/>
                </a:lnTo>
                <a:lnTo>
                  <a:pt x="71196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3325996" y="7577622"/>
            <a:ext cx="118071" cy="118071"/>
          </a:xfrm>
          <a:custGeom>
            <a:avLst/>
            <a:gdLst/>
            <a:ahLst/>
            <a:cxnLst/>
            <a:rect l="l" t="t" r="r" b="b"/>
            <a:pathLst>
              <a:path w="118071" h="118071">
                <a:moveTo>
                  <a:pt x="71678" y="71678"/>
                </a:moveTo>
                <a:lnTo>
                  <a:pt x="118071" y="71196"/>
                </a:lnTo>
                <a:lnTo>
                  <a:pt x="118071" y="47815"/>
                </a:lnTo>
                <a:lnTo>
                  <a:pt x="71678" y="47294"/>
                </a:lnTo>
                <a:lnTo>
                  <a:pt x="71145" y="0"/>
                </a:lnTo>
                <a:lnTo>
                  <a:pt x="47764" y="0"/>
                </a:lnTo>
                <a:lnTo>
                  <a:pt x="47231" y="47294"/>
                </a:lnTo>
                <a:lnTo>
                  <a:pt x="0" y="47815"/>
                </a:lnTo>
                <a:lnTo>
                  <a:pt x="0" y="71196"/>
                </a:lnTo>
                <a:lnTo>
                  <a:pt x="47231" y="71678"/>
                </a:lnTo>
                <a:lnTo>
                  <a:pt x="47764" y="118071"/>
                </a:lnTo>
                <a:lnTo>
                  <a:pt x="71145" y="118071"/>
                </a:lnTo>
                <a:lnTo>
                  <a:pt x="71678" y="7167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3307391" y="7368797"/>
            <a:ext cx="630516" cy="110947"/>
          </a:xfrm>
          <a:custGeom>
            <a:avLst/>
            <a:gdLst/>
            <a:ahLst/>
            <a:cxnLst/>
            <a:rect l="l" t="t" r="r" b="b"/>
            <a:pathLst>
              <a:path w="630516" h="110947">
                <a:moveTo>
                  <a:pt x="266" y="0"/>
                </a:moveTo>
                <a:lnTo>
                  <a:pt x="0" y="110947"/>
                </a:lnTo>
                <a:lnTo>
                  <a:pt x="630466" y="110947"/>
                </a:lnTo>
                <a:lnTo>
                  <a:pt x="630516" y="0"/>
                </a:lnTo>
                <a:lnTo>
                  <a:pt x="629450" y="1066"/>
                </a:lnTo>
                <a:lnTo>
                  <a:pt x="629615" y="110096"/>
                </a:lnTo>
                <a:lnTo>
                  <a:pt x="914" y="110096"/>
                </a:lnTo>
                <a:lnTo>
                  <a:pt x="1117" y="3022"/>
                </a:lnTo>
                <a:lnTo>
                  <a:pt x="26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3936846" y="7211203"/>
            <a:ext cx="1066" cy="114554"/>
          </a:xfrm>
          <a:custGeom>
            <a:avLst/>
            <a:gdLst/>
            <a:ahLst/>
            <a:cxnLst/>
            <a:rect l="l" t="t" r="r" b="b"/>
            <a:pathLst>
              <a:path w="1066" h="114553">
                <a:moveTo>
                  <a:pt x="0" y="113487"/>
                </a:moveTo>
                <a:lnTo>
                  <a:pt x="1066" y="114553"/>
                </a:lnTo>
                <a:lnTo>
                  <a:pt x="1003" y="0"/>
                </a:lnTo>
                <a:lnTo>
                  <a:pt x="0" y="1134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3887114" y="7412047"/>
            <a:ext cx="21463" cy="11112"/>
          </a:xfrm>
          <a:custGeom>
            <a:avLst/>
            <a:gdLst/>
            <a:ahLst/>
            <a:cxnLst/>
            <a:rect l="l" t="t" r="r" b="b"/>
            <a:pathLst>
              <a:path w="21462" h="11112">
                <a:moveTo>
                  <a:pt x="0" y="11112"/>
                </a:moveTo>
                <a:lnTo>
                  <a:pt x="2006" y="11112"/>
                </a:lnTo>
                <a:lnTo>
                  <a:pt x="20878" y="1384"/>
                </a:lnTo>
                <a:lnTo>
                  <a:pt x="21463" y="0"/>
                </a:lnTo>
                <a:lnTo>
                  <a:pt x="0" y="111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3828023" y="7315081"/>
            <a:ext cx="64668" cy="65455"/>
          </a:xfrm>
          <a:custGeom>
            <a:avLst/>
            <a:gdLst/>
            <a:ahLst/>
            <a:cxnLst/>
            <a:rect l="l" t="t" r="r" b="b"/>
            <a:pathLst>
              <a:path w="64668" h="65455">
                <a:moveTo>
                  <a:pt x="63868" y="40805"/>
                </a:moveTo>
                <a:lnTo>
                  <a:pt x="64668" y="28054"/>
                </a:lnTo>
                <a:lnTo>
                  <a:pt x="62014" y="19227"/>
                </a:lnTo>
                <a:lnTo>
                  <a:pt x="55841" y="9448"/>
                </a:lnTo>
                <a:lnTo>
                  <a:pt x="47129" y="3187"/>
                </a:lnTo>
                <a:lnTo>
                  <a:pt x="37884" y="0"/>
                </a:lnTo>
                <a:lnTo>
                  <a:pt x="26619" y="0"/>
                </a:lnTo>
                <a:lnTo>
                  <a:pt x="17741" y="2654"/>
                </a:lnTo>
                <a:lnTo>
                  <a:pt x="9029" y="8978"/>
                </a:lnTo>
                <a:lnTo>
                  <a:pt x="3721" y="16040"/>
                </a:lnTo>
                <a:lnTo>
                  <a:pt x="0" y="25666"/>
                </a:lnTo>
                <a:lnTo>
                  <a:pt x="50" y="40487"/>
                </a:lnTo>
                <a:lnTo>
                  <a:pt x="4991" y="51485"/>
                </a:lnTo>
                <a:lnTo>
                  <a:pt x="14236" y="59931"/>
                </a:lnTo>
                <a:lnTo>
                  <a:pt x="21894" y="63804"/>
                </a:lnTo>
                <a:lnTo>
                  <a:pt x="31991" y="65455"/>
                </a:lnTo>
                <a:lnTo>
                  <a:pt x="42621" y="63804"/>
                </a:lnTo>
                <a:lnTo>
                  <a:pt x="53289" y="57645"/>
                </a:lnTo>
                <a:lnTo>
                  <a:pt x="60248" y="49618"/>
                </a:lnTo>
                <a:lnTo>
                  <a:pt x="63868" y="408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3869107" y="7424483"/>
            <a:ext cx="15608" cy="2451"/>
          </a:xfrm>
          <a:custGeom>
            <a:avLst/>
            <a:gdLst/>
            <a:ahLst/>
            <a:cxnLst/>
            <a:rect l="l" t="t" r="r" b="b"/>
            <a:pathLst>
              <a:path w="15608" h="2451">
                <a:moveTo>
                  <a:pt x="6794" y="1282"/>
                </a:moveTo>
                <a:lnTo>
                  <a:pt x="0" y="2451"/>
                </a:lnTo>
                <a:lnTo>
                  <a:pt x="13957" y="1333"/>
                </a:lnTo>
                <a:lnTo>
                  <a:pt x="15608" y="0"/>
                </a:lnTo>
                <a:lnTo>
                  <a:pt x="6794" y="12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3862021" y="7426929"/>
            <a:ext cx="7073" cy="901"/>
          </a:xfrm>
          <a:custGeom>
            <a:avLst/>
            <a:gdLst/>
            <a:ahLst/>
            <a:cxnLst/>
            <a:rect l="l" t="t" r="r" b="b"/>
            <a:pathLst>
              <a:path w="7073" h="901">
                <a:moveTo>
                  <a:pt x="380" y="368"/>
                </a:moveTo>
                <a:lnTo>
                  <a:pt x="0" y="901"/>
                </a:lnTo>
                <a:lnTo>
                  <a:pt x="6705" y="533"/>
                </a:lnTo>
                <a:lnTo>
                  <a:pt x="7073" y="0"/>
                </a:lnTo>
                <a:lnTo>
                  <a:pt x="38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3801242" y="7402699"/>
            <a:ext cx="60794" cy="25717"/>
          </a:xfrm>
          <a:custGeom>
            <a:avLst/>
            <a:gdLst/>
            <a:ahLst/>
            <a:cxnLst/>
            <a:rect l="l" t="t" r="r" b="b"/>
            <a:pathLst>
              <a:path w="60794" h="25717">
                <a:moveTo>
                  <a:pt x="1701" y="0"/>
                </a:moveTo>
                <a:lnTo>
                  <a:pt x="0" y="0"/>
                </a:lnTo>
                <a:lnTo>
                  <a:pt x="5689" y="6743"/>
                </a:lnTo>
                <a:lnTo>
                  <a:pt x="28371" y="20345"/>
                </a:lnTo>
                <a:lnTo>
                  <a:pt x="51384" y="25717"/>
                </a:lnTo>
                <a:lnTo>
                  <a:pt x="60413" y="25615"/>
                </a:lnTo>
                <a:lnTo>
                  <a:pt x="60794" y="25133"/>
                </a:lnTo>
                <a:lnTo>
                  <a:pt x="52235" y="24815"/>
                </a:lnTo>
                <a:lnTo>
                  <a:pt x="29222" y="19507"/>
                </a:lnTo>
                <a:lnTo>
                  <a:pt x="6108" y="5473"/>
                </a:lnTo>
                <a:lnTo>
                  <a:pt x="170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3671754" y="7406209"/>
            <a:ext cx="5956" cy="5676"/>
          </a:xfrm>
          <a:custGeom>
            <a:avLst/>
            <a:gdLst/>
            <a:ahLst/>
            <a:cxnLst/>
            <a:rect l="l" t="t" r="r" b="b"/>
            <a:pathLst>
              <a:path w="5956" h="5676">
                <a:moveTo>
                  <a:pt x="4991" y="0"/>
                </a:moveTo>
                <a:lnTo>
                  <a:pt x="0" y="5676"/>
                </a:lnTo>
                <a:lnTo>
                  <a:pt x="2501" y="4622"/>
                </a:lnTo>
                <a:lnTo>
                  <a:pt x="5956" y="952"/>
                </a:lnTo>
                <a:lnTo>
                  <a:pt x="499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3669407" y="7411895"/>
            <a:ext cx="2349" cy="1600"/>
          </a:xfrm>
          <a:custGeom>
            <a:avLst/>
            <a:gdLst/>
            <a:ahLst/>
            <a:cxnLst/>
            <a:rect l="l" t="t" r="r" b="b"/>
            <a:pathLst>
              <a:path w="2349" h="1600">
                <a:moveTo>
                  <a:pt x="114" y="635"/>
                </a:moveTo>
                <a:lnTo>
                  <a:pt x="0" y="1536"/>
                </a:lnTo>
                <a:lnTo>
                  <a:pt x="1117" y="1600"/>
                </a:lnTo>
                <a:lnTo>
                  <a:pt x="2349" y="0"/>
                </a:lnTo>
                <a:lnTo>
                  <a:pt x="114" y="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3644552" y="7419491"/>
            <a:ext cx="14554" cy="5422"/>
          </a:xfrm>
          <a:custGeom>
            <a:avLst/>
            <a:gdLst/>
            <a:ahLst/>
            <a:cxnLst/>
            <a:rect l="l" t="t" r="r" b="b"/>
            <a:pathLst>
              <a:path w="14554" h="5422">
                <a:moveTo>
                  <a:pt x="10083" y="952"/>
                </a:moveTo>
                <a:lnTo>
                  <a:pt x="0" y="5359"/>
                </a:lnTo>
                <a:lnTo>
                  <a:pt x="3975" y="5422"/>
                </a:lnTo>
                <a:lnTo>
                  <a:pt x="14554" y="0"/>
                </a:lnTo>
                <a:lnTo>
                  <a:pt x="11836" y="0"/>
                </a:lnTo>
                <a:lnTo>
                  <a:pt x="10083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3590871" y="7315074"/>
            <a:ext cx="63766" cy="65468"/>
          </a:xfrm>
          <a:custGeom>
            <a:avLst/>
            <a:gdLst/>
            <a:ahLst/>
            <a:cxnLst/>
            <a:rect l="l" t="t" r="r" b="b"/>
            <a:pathLst>
              <a:path w="63766" h="65468">
                <a:moveTo>
                  <a:pt x="60261" y="48729"/>
                </a:moveTo>
                <a:lnTo>
                  <a:pt x="63766" y="39903"/>
                </a:lnTo>
                <a:lnTo>
                  <a:pt x="63766" y="25399"/>
                </a:lnTo>
                <a:lnTo>
                  <a:pt x="61112" y="17487"/>
                </a:lnTo>
                <a:lnTo>
                  <a:pt x="57226" y="11645"/>
                </a:lnTo>
                <a:lnTo>
                  <a:pt x="48729" y="4152"/>
                </a:lnTo>
                <a:lnTo>
                  <a:pt x="37896" y="0"/>
                </a:lnTo>
                <a:lnTo>
                  <a:pt x="25666" y="0"/>
                </a:lnTo>
                <a:lnTo>
                  <a:pt x="15951" y="3568"/>
                </a:lnTo>
                <a:lnTo>
                  <a:pt x="8077" y="9829"/>
                </a:lnTo>
                <a:lnTo>
                  <a:pt x="2768" y="16954"/>
                </a:lnTo>
                <a:lnTo>
                  <a:pt x="0" y="24764"/>
                </a:lnTo>
                <a:lnTo>
                  <a:pt x="0" y="40487"/>
                </a:lnTo>
                <a:lnTo>
                  <a:pt x="4521" y="51015"/>
                </a:lnTo>
                <a:lnTo>
                  <a:pt x="11214" y="58508"/>
                </a:lnTo>
                <a:lnTo>
                  <a:pt x="20942" y="63817"/>
                </a:lnTo>
                <a:lnTo>
                  <a:pt x="31991" y="65468"/>
                </a:lnTo>
                <a:lnTo>
                  <a:pt x="42570" y="63817"/>
                </a:lnTo>
                <a:lnTo>
                  <a:pt x="53200" y="57607"/>
                </a:lnTo>
                <a:lnTo>
                  <a:pt x="57658" y="52336"/>
                </a:lnTo>
                <a:lnTo>
                  <a:pt x="60261" y="487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3616223" y="7427249"/>
            <a:ext cx="16370" cy="1168"/>
          </a:xfrm>
          <a:custGeom>
            <a:avLst/>
            <a:gdLst/>
            <a:ahLst/>
            <a:cxnLst/>
            <a:rect l="l" t="t" r="r" b="b"/>
            <a:pathLst>
              <a:path w="16370" h="1168">
                <a:moveTo>
                  <a:pt x="0" y="1168"/>
                </a:moveTo>
                <a:lnTo>
                  <a:pt x="10998" y="1104"/>
                </a:lnTo>
                <a:lnTo>
                  <a:pt x="16370" y="0"/>
                </a:lnTo>
                <a:lnTo>
                  <a:pt x="0" y="11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3586196" y="7419491"/>
            <a:ext cx="14566" cy="5422"/>
          </a:xfrm>
          <a:custGeom>
            <a:avLst/>
            <a:gdLst/>
            <a:ahLst/>
            <a:cxnLst/>
            <a:rect l="l" t="t" r="r" b="b"/>
            <a:pathLst>
              <a:path w="14566" h="5422">
                <a:moveTo>
                  <a:pt x="10579" y="5422"/>
                </a:moveTo>
                <a:lnTo>
                  <a:pt x="14566" y="5359"/>
                </a:lnTo>
                <a:lnTo>
                  <a:pt x="11480" y="4508"/>
                </a:lnTo>
                <a:lnTo>
                  <a:pt x="2717" y="0"/>
                </a:lnTo>
                <a:lnTo>
                  <a:pt x="0" y="0"/>
                </a:lnTo>
                <a:lnTo>
                  <a:pt x="10579" y="5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3573500" y="7411886"/>
            <a:ext cx="2222" cy="1752"/>
          </a:xfrm>
          <a:custGeom>
            <a:avLst/>
            <a:gdLst/>
            <a:ahLst/>
            <a:cxnLst/>
            <a:rect l="l" t="t" r="r" b="b"/>
            <a:pathLst>
              <a:path w="2222" h="1752">
                <a:moveTo>
                  <a:pt x="1917" y="1752"/>
                </a:moveTo>
                <a:lnTo>
                  <a:pt x="2222" y="647"/>
                </a:lnTo>
                <a:lnTo>
                  <a:pt x="0" y="0"/>
                </a:lnTo>
                <a:lnTo>
                  <a:pt x="1917" y="17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3566697" y="7405027"/>
            <a:ext cx="6794" cy="6858"/>
          </a:xfrm>
          <a:custGeom>
            <a:avLst/>
            <a:gdLst/>
            <a:ahLst/>
            <a:cxnLst/>
            <a:rect l="l" t="t" r="r" b="b"/>
            <a:pathLst>
              <a:path w="6794" h="6857">
                <a:moveTo>
                  <a:pt x="0" y="279"/>
                </a:moveTo>
                <a:lnTo>
                  <a:pt x="3505" y="4838"/>
                </a:lnTo>
                <a:lnTo>
                  <a:pt x="6794" y="6857"/>
                </a:lnTo>
                <a:lnTo>
                  <a:pt x="1016" y="0"/>
                </a:lnTo>
                <a:lnTo>
                  <a:pt x="0" y="2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3426052" y="7409764"/>
            <a:ext cx="10947" cy="7226"/>
          </a:xfrm>
          <a:custGeom>
            <a:avLst/>
            <a:gdLst/>
            <a:ahLst/>
            <a:cxnLst/>
            <a:rect l="l" t="t" r="r" b="b"/>
            <a:pathLst>
              <a:path w="10947" h="7226">
                <a:moveTo>
                  <a:pt x="6578" y="2806"/>
                </a:moveTo>
                <a:lnTo>
                  <a:pt x="165" y="6375"/>
                </a:lnTo>
                <a:lnTo>
                  <a:pt x="0" y="7226"/>
                </a:lnTo>
                <a:lnTo>
                  <a:pt x="6477" y="4470"/>
                </a:lnTo>
                <a:lnTo>
                  <a:pt x="10947" y="0"/>
                </a:lnTo>
                <a:lnTo>
                  <a:pt x="9245" y="0"/>
                </a:lnTo>
                <a:lnTo>
                  <a:pt x="6578" y="28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3352833" y="7315075"/>
            <a:ext cx="64655" cy="65468"/>
          </a:xfrm>
          <a:custGeom>
            <a:avLst/>
            <a:gdLst/>
            <a:ahLst/>
            <a:cxnLst/>
            <a:rect l="l" t="t" r="r" b="b"/>
            <a:pathLst>
              <a:path w="64655" h="65468">
                <a:moveTo>
                  <a:pt x="60198" y="50482"/>
                </a:moveTo>
                <a:lnTo>
                  <a:pt x="64655" y="39903"/>
                </a:lnTo>
                <a:lnTo>
                  <a:pt x="64655" y="26301"/>
                </a:lnTo>
                <a:lnTo>
                  <a:pt x="62852" y="20091"/>
                </a:lnTo>
                <a:lnTo>
                  <a:pt x="55841" y="9410"/>
                </a:lnTo>
                <a:lnTo>
                  <a:pt x="48298" y="3670"/>
                </a:lnTo>
                <a:lnTo>
                  <a:pt x="38735" y="0"/>
                </a:lnTo>
                <a:lnTo>
                  <a:pt x="26504" y="0"/>
                </a:lnTo>
                <a:lnTo>
                  <a:pt x="17792" y="2768"/>
                </a:lnTo>
                <a:lnTo>
                  <a:pt x="8928" y="8928"/>
                </a:lnTo>
                <a:lnTo>
                  <a:pt x="3556" y="16852"/>
                </a:lnTo>
                <a:lnTo>
                  <a:pt x="0" y="27419"/>
                </a:lnTo>
                <a:lnTo>
                  <a:pt x="50" y="32524"/>
                </a:lnTo>
                <a:lnTo>
                  <a:pt x="850" y="41389"/>
                </a:lnTo>
                <a:lnTo>
                  <a:pt x="4940" y="50647"/>
                </a:lnTo>
                <a:lnTo>
                  <a:pt x="12115" y="58458"/>
                </a:lnTo>
                <a:lnTo>
                  <a:pt x="21831" y="63817"/>
                </a:lnTo>
                <a:lnTo>
                  <a:pt x="32829" y="65468"/>
                </a:lnTo>
                <a:lnTo>
                  <a:pt x="42557" y="63817"/>
                </a:lnTo>
                <a:lnTo>
                  <a:pt x="52336" y="58559"/>
                </a:lnTo>
                <a:lnTo>
                  <a:pt x="60198" y="50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3402717" y="7423000"/>
            <a:ext cx="11214" cy="3022"/>
          </a:xfrm>
          <a:custGeom>
            <a:avLst/>
            <a:gdLst/>
            <a:ahLst/>
            <a:cxnLst/>
            <a:rect l="l" t="t" r="r" b="b"/>
            <a:pathLst>
              <a:path w="11214" h="3022">
                <a:moveTo>
                  <a:pt x="6807" y="1003"/>
                </a:moveTo>
                <a:lnTo>
                  <a:pt x="0" y="3022"/>
                </a:lnTo>
                <a:lnTo>
                  <a:pt x="5956" y="2755"/>
                </a:lnTo>
                <a:lnTo>
                  <a:pt x="11214" y="0"/>
                </a:lnTo>
                <a:lnTo>
                  <a:pt x="8509" y="0"/>
                </a:lnTo>
                <a:lnTo>
                  <a:pt x="6807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3397624" y="7426027"/>
            <a:ext cx="5092" cy="584"/>
          </a:xfrm>
          <a:custGeom>
            <a:avLst/>
            <a:gdLst/>
            <a:ahLst/>
            <a:cxnLst/>
            <a:rect l="l" t="t" r="r" b="b"/>
            <a:pathLst>
              <a:path w="5092" h="584">
                <a:moveTo>
                  <a:pt x="0" y="584"/>
                </a:moveTo>
                <a:lnTo>
                  <a:pt x="4737" y="533"/>
                </a:lnTo>
                <a:lnTo>
                  <a:pt x="5092" y="0"/>
                </a:lnTo>
                <a:lnTo>
                  <a:pt x="0" y="5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3365527" y="7425173"/>
            <a:ext cx="23698" cy="3251"/>
          </a:xfrm>
          <a:custGeom>
            <a:avLst/>
            <a:gdLst/>
            <a:ahLst/>
            <a:cxnLst/>
            <a:rect l="l" t="t" r="r" b="b"/>
            <a:pathLst>
              <a:path w="23698" h="3251">
                <a:moveTo>
                  <a:pt x="12700" y="3187"/>
                </a:moveTo>
                <a:lnTo>
                  <a:pt x="23698" y="3251"/>
                </a:lnTo>
                <a:lnTo>
                  <a:pt x="13601" y="2336"/>
                </a:lnTo>
                <a:lnTo>
                  <a:pt x="8547" y="1219"/>
                </a:lnTo>
                <a:lnTo>
                  <a:pt x="0" y="0"/>
                </a:lnTo>
                <a:lnTo>
                  <a:pt x="12700" y="31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3361334" y="7424648"/>
            <a:ext cx="4191" cy="520"/>
          </a:xfrm>
          <a:custGeom>
            <a:avLst/>
            <a:gdLst/>
            <a:ahLst/>
            <a:cxnLst/>
            <a:rect l="l" t="t" r="r" b="b"/>
            <a:pathLst>
              <a:path w="4190" h="520">
                <a:moveTo>
                  <a:pt x="0" y="203"/>
                </a:moveTo>
                <a:lnTo>
                  <a:pt x="4191" y="520"/>
                </a:lnTo>
                <a:lnTo>
                  <a:pt x="387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3340074" y="7414119"/>
            <a:ext cx="17538" cy="9245"/>
          </a:xfrm>
          <a:custGeom>
            <a:avLst/>
            <a:gdLst/>
            <a:ahLst/>
            <a:cxnLst/>
            <a:rect l="l" t="t" r="r" b="b"/>
            <a:pathLst>
              <a:path w="17538" h="9245">
                <a:moveTo>
                  <a:pt x="0" y="114"/>
                </a:moveTo>
                <a:lnTo>
                  <a:pt x="14185" y="9042"/>
                </a:lnTo>
                <a:lnTo>
                  <a:pt x="17538" y="9245"/>
                </a:lnTo>
                <a:lnTo>
                  <a:pt x="1803" y="0"/>
                </a:lnTo>
                <a:lnTo>
                  <a:pt x="0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3325992" y="7402700"/>
            <a:ext cx="6477" cy="6324"/>
          </a:xfrm>
          <a:custGeom>
            <a:avLst/>
            <a:gdLst/>
            <a:ahLst/>
            <a:cxnLst/>
            <a:rect l="l" t="t" r="r" b="b"/>
            <a:pathLst>
              <a:path w="6476" h="6324">
                <a:moveTo>
                  <a:pt x="0" y="0"/>
                </a:moveTo>
                <a:lnTo>
                  <a:pt x="5422" y="6324"/>
                </a:lnTo>
                <a:lnTo>
                  <a:pt x="6477" y="6324"/>
                </a:lnTo>
                <a:lnTo>
                  <a:pt x="170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3307716" y="7211199"/>
            <a:ext cx="850" cy="114554"/>
          </a:xfrm>
          <a:custGeom>
            <a:avLst/>
            <a:gdLst/>
            <a:ahLst/>
            <a:cxnLst/>
            <a:rect l="l" t="t" r="r" b="b"/>
            <a:pathLst>
              <a:path w="850" h="114553">
                <a:moveTo>
                  <a:pt x="0" y="114554"/>
                </a:moveTo>
                <a:lnTo>
                  <a:pt x="850" y="112903"/>
                </a:lnTo>
                <a:lnTo>
                  <a:pt x="0" y="0"/>
                </a:lnTo>
                <a:lnTo>
                  <a:pt x="0" y="1145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3828924" y="7315930"/>
            <a:ext cx="62915" cy="62915"/>
          </a:xfrm>
          <a:custGeom>
            <a:avLst/>
            <a:gdLst/>
            <a:ahLst/>
            <a:cxnLst/>
            <a:rect l="l" t="t" r="r" b="b"/>
            <a:pathLst>
              <a:path w="62915" h="62915">
                <a:moveTo>
                  <a:pt x="62064" y="39052"/>
                </a:moveTo>
                <a:lnTo>
                  <a:pt x="62915" y="28105"/>
                </a:lnTo>
                <a:lnTo>
                  <a:pt x="60261" y="19227"/>
                </a:lnTo>
                <a:lnTo>
                  <a:pt x="54089" y="9512"/>
                </a:lnTo>
                <a:lnTo>
                  <a:pt x="45326" y="3187"/>
                </a:lnTo>
                <a:lnTo>
                  <a:pt x="36131" y="0"/>
                </a:lnTo>
                <a:lnTo>
                  <a:pt x="26568" y="50"/>
                </a:lnTo>
                <a:lnTo>
                  <a:pt x="17691" y="2705"/>
                </a:lnTo>
                <a:lnTo>
                  <a:pt x="8978" y="9029"/>
                </a:lnTo>
                <a:lnTo>
                  <a:pt x="3721" y="16103"/>
                </a:lnTo>
                <a:lnTo>
                  <a:pt x="0" y="25666"/>
                </a:lnTo>
                <a:lnTo>
                  <a:pt x="0" y="38785"/>
                </a:lnTo>
                <a:lnTo>
                  <a:pt x="4991" y="49733"/>
                </a:lnTo>
                <a:lnTo>
                  <a:pt x="14185" y="58178"/>
                </a:lnTo>
                <a:lnTo>
                  <a:pt x="21844" y="62064"/>
                </a:lnTo>
                <a:lnTo>
                  <a:pt x="26352" y="62915"/>
                </a:lnTo>
                <a:lnTo>
                  <a:pt x="35445" y="62915"/>
                </a:lnTo>
                <a:lnTo>
                  <a:pt x="40817" y="62064"/>
                </a:lnTo>
                <a:lnTo>
                  <a:pt x="51485" y="55956"/>
                </a:lnTo>
                <a:lnTo>
                  <a:pt x="58508" y="47878"/>
                </a:lnTo>
                <a:lnTo>
                  <a:pt x="62064" y="390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3591733" y="7315921"/>
            <a:ext cx="62052" cy="62915"/>
          </a:xfrm>
          <a:custGeom>
            <a:avLst/>
            <a:gdLst/>
            <a:ahLst/>
            <a:cxnLst/>
            <a:rect l="l" t="t" r="r" b="b"/>
            <a:pathLst>
              <a:path w="62052" h="62915">
                <a:moveTo>
                  <a:pt x="58496" y="46977"/>
                </a:moveTo>
                <a:lnTo>
                  <a:pt x="62052" y="38163"/>
                </a:lnTo>
                <a:lnTo>
                  <a:pt x="62052" y="25463"/>
                </a:lnTo>
                <a:lnTo>
                  <a:pt x="59347" y="17487"/>
                </a:lnTo>
                <a:lnTo>
                  <a:pt x="55460" y="11645"/>
                </a:lnTo>
                <a:lnTo>
                  <a:pt x="47015" y="4203"/>
                </a:lnTo>
                <a:lnTo>
                  <a:pt x="36131" y="0"/>
                </a:lnTo>
                <a:lnTo>
                  <a:pt x="25653" y="0"/>
                </a:lnTo>
                <a:lnTo>
                  <a:pt x="15989" y="3619"/>
                </a:lnTo>
                <a:lnTo>
                  <a:pt x="8127" y="9893"/>
                </a:lnTo>
                <a:lnTo>
                  <a:pt x="2806" y="16954"/>
                </a:lnTo>
                <a:lnTo>
                  <a:pt x="0" y="24815"/>
                </a:lnTo>
                <a:lnTo>
                  <a:pt x="50" y="38798"/>
                </a:lnTo>
                <a:lnTo>
                  <a:pt x="4559" y="49263"/>
                </a:lnTo>
                <a:lnTo>
                  <a:pt x="11252" y="56756"/>
                </a:lnTo>
                <a:lnTo>
                  <a:pt x="20980" y="62064"/>
                </a:lnTo>
                <a:lnTo>
                  <a:pt x="26352" y="62915"/>
                </a:lnTo>
                <a:lnTo>
                  <a:pt x="35483" y="62915"/>
                </a:lnTo>
                <a:lnTo>
                  <a:pt x="40855" y="62064"/>
                </a:lnTo>
                <a:lnTo>
                  <a:pt x="51422" y="55854"/>
                </a:lnTo>
                <a:lnTo>
                  <a:pt x="55892" y="50596"/>
                </a:lnTo>
                <a:lnTo>
                  <a:pt x="58496" y="4697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3353672" y="7315925"/>
            <a:ext cx="62966" cy="62915"/>
          </a:xfrm>
          <a:custGeom>
            <a:avLst/>
            <a:gdLst/>
            <a:ahLst/>
            <a:cxnLst/>
            <a:rect l="l" t="t" r="r" b="b"/>
            <a:pathLst>
              <a:path w="62966" h="62915">
                <a:moveTo>
                  <a:pt x="58508" y="48780"/>
                </a:moveTo>
                <a:lnTo>
                  <a:pt x="62966" y="38150"/>
                </a:lnTo>
                <a:lnTo>
                  <a:pt x="62915" y="26301"/>
                </a:lnTo>
                <a:lnTo>
                  <a:pt x="61163" y="20142"/>
                </a:lnTo>
                <a:lnTo>
                  <a:pt x="54152" y="9461"/>
                </a:lnTo>
                <a:lnTo>
                  <a:pt x="46609" y="3721"/>
                </a:lnTo>
                <a:lnTo>
                  <a:pt x="36995" y="0"/>
                </a:lnTo>
                <a:lnTo>
                  <a:pt x="26568" y="0"/>
                </a:lnTo>
                <a:lnTo>
                  <a:pt x="17856" y="2819"/>
                </a:lnTo>
                <a:lnTo>
                  <a:pt x="8991" y="8978"/>
                </a:lnTo>
                <a:lnTo>
                  <a:pt x="3619" y="16903"/>
                </a:lnTo>
                <a:lnTo>
                  <a:pt x="0" y="27520"/>
                </a:lnTo>
                <a:lnTo>
                  <a:pt x="596" y="39052"/>
                </a:lnTo>
                <a:lnTo>
                  <a:pt x="4953" y="48882"/>
                </a:lnTo>
                <a:lnTo>
                  <a:pt x="12179" y="56756"/>
                </a:lnTo>
                <a:lnTo>
                  <a:pt x="21844" y="62064"/>
                </a:lnTo>
                <a:lnTo>
                  <a:pt x="27216" y="62915"/>
                </a:lnTo>
                <a:lnTo>
                  <a:pt x="36347" y="62915"/>
                </a:lnTo>
                <a:lnTo>
                  <a:pt x="42570" y="61163"/>
                </a:lnTo>
                <a:lnTo>
                  <a:pt x="50647" y="56807"/>
                </a:lnTo>
                <a:lnTo>
                  <a:pt x="58508" y="4878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3307024" y="7147966"/>
            <a:ext cx="677430" cy="50"/>
          </a:xfrm>
          <a:custGeom>
            <a:avLst/>
            <a:gdLst/>
            <a:ahLst/>
            <a:cxnLst/>
            <a:rect l="l" t="t" r="r" b="b"/>
            <a:pathLst>
              <a:path w="677430" h="50">
                <a:moveTo>
                  <a:pt x="677430" y="50"/>
                </a:moveTo>
                <a:lnTo>
                  <a:pt x="631418" y="50"/>
                </a:lnTo>
                <a:lnTo>
                  <a:pt x="438315" y="50"/>
                </a:lnTo>
                <a:lnTo>
                  <a:pt x="407014" y="50"/>
                </a:lnTo>
                <a:lnTo>
                  <a:pt x="378648" y="50"/>
                </a:lnTo>
                <a:lnTo>
                  <a:pt x="352893" y="50"/>
                </a:lnTo>
                <a:lnTo>
                  <a:pt x="329424" y="50"/>
                </a:lnTo>
                <a:lnTo>
                  <a:pt x="307917" y="50"/>
                </a:lnTo>
                <a:lnTo>
                  <a:pt x="288046" y="49"/>
                </a:lnTo>
                <a:lnTo>
                  <a:pt x="269488" y="48"/>
                </a:lnTo>
                <a:lnTo>
                  <a:pt x="251918" y="47"/>
                </a:lnTo>
                <a:lnTo>
                  <a:pt x="235011" y="46"/>
                </a:lnTo>
                <a:lnTo>
                  <a:pt x="218443" y="44"/>
                </a:lnTo>
                <a:lnTo>
                  <a:pt x="201889" y="42"/>
                </a:lnTo>
                <a:lnTo>
                  <a:pt x="185025" y="39"/>
                </a:lnTo>
                <a:lnTo>
                  <a:pt x="167526" y="36"/>
                </a:lnTo>
                <a:lnTo>
                  <a:pt x="149068" y="33"/>
                </a:lnTo>
                <a:lnTo>
                  <a:pt x="129326" y="29"/>
                </a:lnTo>
                <a:lnTo>
                  <a:pt x="107976" y="24"/>
                </a:lnTo>
                <a:lnTo>
                  <a:pt x="84692" y="19"/>
                </a:lnTo>
                <a:lnTo>
                  <a:pt x="59152" y="13"/>
                </a:lnTo>
                <a:lnTo>
                  <a:pt x="31029" y="7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3822395" y="7266777"/>
            <a:ext cx="41706" cy="10414"/>
          </a:xfrm>
          <a:custGeom>
            <a:avLst/>
            <a:gdLst/>
            <a:ahLst/>
            <a:cxnLst/>
            <a:rect l="l" t="t" r="r" b="b"/>
            <a:pathLst>
              <a:path w="41706" h="10414">
                <a:moveTo>
                  <a:pt x="41706" y="0"/>
                </a:moveTo>
                <a:lnTo>
                  <a:pt x="28919" y="995"/>
                </a:lnTo>
                <a:lnTo>
                  <a:pt x="16860" y="2809"/>
                </a:lnTo>
                <a:lnTo>
                  <a:pt x="15570" y="3022"/>
                </a:lnTo>
                <a:lnTo>
                  <a:pt x="11785" y="3619"/>
                </a:lnTo>
                <a:lnTo>
                  <a:pt x="11468" y="3937"/>
                </a:lnTo>
                <a:lnTo>
                  <a:pt x="7962" y="5575"/>
                </a:lnTo>
                <a:lnTo>
                  <a:pt x="3873" y="7543"/>
                </a:lnTo>
                <a:lnTo>
                  <a:pt x="3606" y="7708"/>
                </a:lnTo>
                <a:lnTo>
                  <a:pt x="0" y="1041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3848267" y="7266348"/>
            <a:ext cx="62433" cy="18757"/>
          </a:xfrm>
          <a:custGeom>
            <a:avLst/>
            <a:gdLst/>
            <a:ahLst/>
            <a:cxnLst/>
            <a:rect l="l" t="t" r="r" b="b"/>
            <a:pathLst>
              <a:path w="62433" h="18757">
                <a:moveTo>
                  <a:pt x="0" y="2235"/>
                </a:moveTo>
                <a:lnTo>
                  <a:pt x="4254" y="965"/>
                </a:lnTo>
                <a:lnTo>
                  <a:pt x="4457" y="901"/>
                </a:lnTo>
                <a:lnTo>
                  <a:pt x="8877" y="381"/>
                </a:lnTo>
                <a:lnTo>
                  <a:pt x="12217" y="0"/>
                </a:lnTo>
                <a:lnTo>
                  <a:pt x="12534" y="0"/>
                </a:lnTo>
                <a:lnTo>
                  <a:pt x="15836" y="431"/>
                </a:lnTo>
                <a:lnTo>
                  <a:pt x="25933" y="1803"/>
                </a:lnTo>
                <a:lnTo>
                  <a:pt x="36029" y="4038"/>
                </a:lnTo>
                <a:lnTo>
                  <a:pt x="38836" y="4673"/>
                </a:lnTo>
                <a:lnTo>
                  <a:pt x="41706" y="6057"/>
                </a:lnTo>
                <a:lnTo>
                  <a:pt x="51168" y="10947"/>
                </a:lnTo>
                <a:lnTo>
                  <a:pt x="51333" y="11049"/>
                </a:lnTo>
                <a:lnTo>
                  <a:pt x="60363" y="16586"/>
                </a:lnTo>
                <a:lnTo>
                  <a:pt x="61480" y="17272"/>
                </a:lnTo>
                <a:lnTo>
                  <a:pt x="61798" y="17640"/>
                </a:lnTo>
                <a:lnTo>
                  <a:pt x="62433" y="187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3411331" y="7271558"/>
            <a:ext cx="27101" cy="15087"/>
          </a:xfrm>
          <a:custGeom>
            <a:avLst/>
            <a:gdLst/>
            <a:ahLst/>
            <a:cxnLst/>
            <a:rect l="l" t="t" r="r" b="b"/>
            <a:pathLst>
              <a:path w="27101" h="15087">
                <a:moveTo>
                  <a:pt x="0" y="0"/>
                </a:moveTo>
                <a:lnTo>
                  <a:pt x="1854" y="368"/>
                </a:lnTo>
                <a:lnTo>
                  <a:pt x="3771" y="800"/>
                </a:lnTo>
                <a:lnTo>
                  <a:pt x="3937" y="850"/>
                </a:lnTo>
                <a:lnTo>
                  <a:pt x="14946" y="7622"/>
                </a:lnTo>
                <a:lnTo>
                  <a:pt x="24958" y="13771"/>
                </a:lnTo>
                <a:lnTo>
                  <a:pt x="27101" y="150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3543373" y="7362315"/>
            <a:ext cx="25400" cy="43942"/>
          </a:xfrm>
          <a:custGeom>
            <a:avLst/>
            <a:gdLst/>
            <a:ahLst/>
            <a:cxnLst/>
            <a:rect l="l" t="t" r="r" b="b"/>
            <a:pathLst>
              <a:path w="25400" h="43942">
                <a:moveTo>
                  <a:pt x="0" y="0"/>
                </a:moveTo>
                <a:lnTo>
                  <a:pt x="3808" y="12612"/>
                </a:lnTo>
                <a:lnTo>
                  <a:pt x="8313" y="22788"/>
                </a:lnTo>
                <a:lnTo>
                  <a:pt x="10629" y="27419"/>
                </a:lnTo>
                <a:lnTo>
                  <a:pt x="13868" y="33794"/>
                </a:lnTo>
                <a:lnTo>
                  <a:pt x="14935" y="34061"/>
                </a:lnTo>
                <a:lnTo>
                  <a:pt x="19977" y="39750"/>
                </a:lnTo>
                <a:lnTo>
                  <a:pt x="22110" y="42138"/>
                </a:lnTo>
                <a:lnTo>
                  <a:pt x="22580" y="42506"/>
                </a:lnTo>
                <a:lnTo>
                  <a:pt x="25400" y="4394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3693275" y="7332452"/>
            <a:ext cx="9925" cy="52451"/>
          </a:xfrm>
          <a:custGeom>
            <a:avLst/>
            <a:gdLst/>
            <a:ahLst/>
            <a:cxnLst/>
            <a:rect l="l" t="t" r="r" b="b"/>
            <a:pathLst>
              <a:path w="9925" h="52450">
                <a:moveTo>
                  <a:pt x="8762" y="0"/>
                </a:moveTo>
                <a:lnTo>
                  <a:pt x="9925" y="13117"/>
                </a:lnTo>
                <a:lnTo>
                  <a:pt x="9383" y="24084"/>
                </a:lnTo>
                <a:lnTo>
                  <a:pt x="8762" y="29857"/>
                </a:lnTo>
                <a:lnTo>
                  <a:pt x="7810" y="38252"/>
                </a:lnTo>
                <a:lnTo>
                  <a:pt x="6578" y="38950"/>
                </a:lnTo>
                <a:lnTo>
                  <a:pt x="3340" y="47345"/>
                </a:lnTo>
                <a:lnTo>
                  <a:pt x="2336" y="49949"/>
                </a:lnTo>
                <a:lnTo>
                  <a:pt x="1968" y="50482"/>
                </a:lnTo>
                <a:lnTo>
                  <a:pt x="0" y="524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3654592" y="7389733"/>
            <a:ext cx="36817" cy="30873"/>
          </a:xfrm>
          <a:custGeom>
            <a:avLst/>
            <a:gdLst/>
            <a:ahLst/>
            <a:cxnLst/>
            <a:rect l="l" t="t" r="r" b="b"/>
            <a:pathLst>
              <a:path w="36817" h="30873">
                <a:moveTo>
                  <a:pt x="36817" y="0"/>
                </a:moveTo>
                <a:lnTo>
                  <a:pt x="28780" y="10322"/>
                </a:lnTo>
                <a:lnTo>
                  <a:pt x="20772" y="18449"/>
                </a:lnTo>
                <a:lnTo>
                  <a:pt x="17957" y="21094"/>
                </a:lnTo>
                <a:lnTo>
                  <a:pt x="13335" y="25501"/>
                </a:lnTo>
                <a:lnTo>
                  <a:pt x="12433" y="25450"/>
                </a:lnTo>
                <a:lnTo>
                  <a:pt x="6527" y="28638"/>
                </a:lnTo>
                <a:lnTo>
                  <a:pt x="3657" y="30175"/>
                </a:lnTo>
                <a:lnTo>
                  <a:pt x="3187" y="30340"/>
                </a:lnTo>
                <a:lnTo>
                  <a:pt x="0" y="308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3554001" y="7389733"/>
            <a:ext cx="36830" cy="30873"/>
          </a:xfrm>
          <a:custGeom>
            <a:avLst/>
            <a:gdLst/>
            <a:ahLst/>
            <a:cxnLst/>
            <a:rect l="l" t="t" r="r" b="b"/>
            <a:pathLst>
              <a:path w="36829" h="30873">
                <a:moveTo>
                  <a:pt x="0" y="0"/>
                </a:moveTo>
                <a:lnTo>
                  <a:pt x="8016" y="10284"/>
                </a:lnTo>
                <a:lnTo>
                  <a:pt x="16043" y="18435"/>
                </a:lnTo>
                <a:lnTo>
                  <a:pt x="18859" y="21094"/>
                </a:lnTo>
                <a:lnTo>
                  <a:pt x="23482" y="25501"/>
                </a:lnTo>
                <a:lnTo>
                  <a:pt x="24396" y="25400"/>
                </a:lnTo>
                <a:lnTo>
                  <a:pt x="30289" y="28638"/>
                </a:lnTo>
                <a:lnTo>
                  <a:pt x="33159" y="30175"/>
                </a:lnTo>
                <a:lnTo>
                  <a:pt x="33629" y="30340"/>
                </a:lnTo>
                <a:lnTo>
                  <a:pt x="36830" y="308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3573660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0" y="0"/>
                </a:moveTo>
                <a:lnTo>
                  <a:pt x="10870" y="6773"/>
                </a:lnTo>
                <a:lnTo>
                  <a:pt x="22020" y="11997"/>
                </a:lnTo>
                <a:lnTo>
                  <a:pt x="23012" y="12433"/>
                </a:lnTo>
                <a:lnTo>
                  <a:pt x="28689" y="14871"/>
                </a:lnTo>
                <a:lnTo>
                  <a:pt x="29387" y="14554"/>
                </a:lnTo>
                <a:lnTo>
                  <a:pt x="35763" y="15621"/>
                </a:lnTo>
                <a:lnTo>
                  <a:pt x="42240" y="16687"/>
                </a:lnTo>
                <a:lnTo>
                  <a:pt x="42506" y="16738"/>
                </a:lnTo>
                <a:lnTo>
                  <a:pt x="49047" y="167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3309096" y="7560985"/>
            <a:ext cx="76250" cy="94640"/>
          </a:xfrm>
          <a:custGeom>
            <a:avLst/>
            <a:gdLst/>
            <a:ahLst/>
            <a:cxnLst/>
            <a:rect l="l" t="t" r="r" b="b"/>
            <a:pathLst>
              <a:path w="76250" h="94640">
                <a:moveTo>
                  <a:pt x="2603" y="94640"/>
                </a:moveTo>
                <a:lnTo>
                  <a:pt x="1117" y="88684"/>
                </a:lnTo>
                <a:lnTo>
                  <a:pt x="1066" y="88430"/>
                </a:lnTo>
                <a:lnTo>
                  <a:pt x="533" y="82257"/>
                </a:lnTo>
                <a:lnTo>
                  <a:pt x="0" y="76098"/>
                </a:lnTo>
                <a:lnTo>
                  <a:pt x="50" y="75831"/>
                </a:lnTo>
                <a:lnTo>
                  <a:pt x="533" y="69722"/>
                </a:lnTo>
                <a:lnTo>
                  <a:pt x="1066" y="63550"/>
                </a:lnTo>
                <a:lnTo>
                  <a:pt x="1117" y="63284"/>
                </a:lnTo>
                <a:lnTo>
                  <a:pt x="2603" y="57340"/>
                </a:lnTo>
                <a:lnTo>
                  <a:pt x="4140" y="51384"/>
                </a:lnTo>
                <a:lnTo>
                  <a:pt x="4203" y="51117"/>
                </a:lnTo>
                <a:lnTo>
                  <a:pt x="6692" y="45491"/>
                </a:lnTo>
                <a:lnTo>
                  <a:pt x="9143" y="39801"/>
                </a:lnTo>
                <a:lnTo>
                  <a:pt x="9296" y="39585"/>
                </a:lnTo>
                <a:lnTo>
                  <a:pt x="12649" y="34442"/>
                </a:lnTo>
                <a:lnTo>
                  <a:pt x="15989" y="29286"/>
                </a:lnTo>
                <a:lnTo>
                  <a:pt x="16154" y="29070"/>
                </a:lnTo>
                <a:lnTo>
                  <a:pt x="20345" y="24549"/>
                </a:lnTo>
                <a:lnTo>
                  <a:pt x="24549" y="20040"/>
                </a:lnTo>
                <a:lnTo>
                  <a:pt x="24714" y="19824"/>
                </a:lnTo>
                <a:lnTo>
                  <a:pt x="29590" y="16052"/>
                </a:lnTo>
                <a:lnTo>
                  <a:pt x="34429" y="12280"/>
                </a:lnTo>
                <a:lnTo>
                  <a:pt x="34645" y="12115"/>
                </a:lnTo>
                <a:lnTo>
                  <a:pt x="40068" y="9194"/>
                </a:lnTo>
                <a:lnTo>
                  <a:pt x="45478" y="6222"/>
                </a:lnTo>
                <a:lnTo>
                  <a:pt x="45745" y="6172"/>
                </a:lnTo>
                <a:lnTo>
                  <a:pt x="51600" y="4152"/>
                </a:lnTo>
                <a:lnTo>
                  <a:pt x="57391" y="2133"/>
                </a:lnTo>
                <a:lnTo>
                  <a:pt x="57657" y="2082"/>
                </a:lnTo>
                <a:lnTo>
                  <a:pt x="63715" y="1066"/>
                </a:lnTo>
                <a:lnTo>
                  <a:pt x="69824" y="63"/>
                </a:lnTo>
                <a:lnTo>
                  <a:pt x="70027" y="63"/>
                </a:lnTo>
                <a:lnTo>
                  <a:pt x="762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3385346" y="7560990"/>
            <a:ext cx="76200" cy="117589"/>
          </a:xfrm>
          <a:custGeom>
            <a:avLst/>
            <a:gdLst/>
            <a:ahLst/>
            <a:cxnLst/>
            <a:rect l="l" t="t" r="r" b="b"/>
            <a:pathLst>
              <a:path w="76200" h="117589">
                <a:moveTo>
                  <a:pt x="0" y="0"/>
                </a:moveTo>
                <a:lnTo>
                  <a:pt x="6159" y="0"/>
                </a:lnTo>
                <a:lnTo>
                  <a:pt x="6426" y="50"/>
                </a:lnTo>
                <a:lnTo>
                  <a:pt x="12484" y="1066"/>
                </a:lnTo>
                <a:lnTo>
                  <a:pt x="18592" y="2070"/>
                </a:lnTo>
                <a:lnTo>
                  <a:pt x="18808" y="2120"/>
                </a:lnTo>
                <a:lnTo>
                  <a:pt x="24650" y="4140"/>
                </a:lnTo>
                <a:lnTo>
                  <a:pt x="30505" y="6159"/>
                </a:lnTo>
                <a:lnTo>
                  <a:pt x="30708" y="6210"/>
                </a:lnTo>
                <a:lnTo>
                  <a:pt x="36131" y="9194"/>
                </a:lnTo>
                <a:lnTo>
                  <a:pt x="41554" y="12115"/>
                </a:lnTo>
                <a:lnTo>
                  <a:pt x="41770" y="12268"/>
                </a:lnTo>
                <a:lnTo>
                  <a:pt x="46659" y="16052"/>
                </a:lnTo>
                <a:lnTo>
                  <a:pt x="51485" y="19824"/>
                </a:lnTo>
                <a:lnTo>
                  <a:pt x="51701" y="19977"/>
                </a:lnTo>
                <a:lnTo>
                  <a:pt x="55905" y="24549"/>
                </a:lnTo>
                <a:lnTo>
                  <a:pt x="60045" y="29070"/>
                </a:lnTo>
                <a:lnTo>
                  <a:pt x="60198" y="29273"/>
                </a:lnTo>
                <a:lnTo>
                  <a:pt x="63550" y="34429"/>
                </a:lnTo>
                <a:lnTo>
                  <a:pt x="66954" y="39585"/>
                </a:lnTo>
                <a:lnTo>
                  <a:pt x="67056" y="39801"/>
                </a:lnTo>
                <a:lnTo>
                  <a:pt x="69507" y="45427"/>
                </a:lnTo>
                <a:lnTo>
                  <a:pt x="71996" y="51117"/>
                </a:lnTo>
                <a:lnTo>
                  <a:pt x="73647" y="57327"/>
                </a:lnTo>
                <a:lnTo>
                  <a:pt x="75133" y="63284"/>
                </a:lnTo>
                <a:lnTo>
                  <a:pt x="75666" y="69710"/>
                </a:lnTo>
                <a:lnTo>
                  <a:pt x="76200" y="75882"/>
                </a:lnTo>
                <a:lnTo>
                  <a:pt x="76200" y="76085"/>
                </a:lnTo>
                <a:lnTo>
                  <a:pt x="75666" y="82257"/>
                </a:lnTo>
                <a:lnTo>
                  <a:pt x="75184" y="88417"/>
                </a:lnTo>
                <a:lnTo>
                  <a:pt x="73647" y="94640"/>
                </a:lnTo>
                <a:lnTo>
                  <a:pt x="72110" y="100583"/>
                </a:lnTo>
                <a:lnTo>
                  <a:pt x="69557" y="106489"/>
                </a:lnTo>
                <a:lnTo>
                  <a:pt x="67056" y="112166"/>
                </a:lnTo>
                <a:lnTo>
                  <a:pt x="66954" y="112382"/>
                </a:lnTo>
                <a:lnTo>
                  <a:pt x="63550" y="1175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3553096" y="7561044"/>
            <a:ext cx="69608" cy="45491"/>
          </a:xfrm>
          <a:custGeom>
            <a:avLst/>
            <a:gdLst/>
            <a:ahLst/>
            <a:cxnLst/>
            <a:rect l="l" t="t" r="r" b="b"/>
            <a:pathLst>
              <a:path w="69608" h="45491">
                <a:moveTo>
                  <a:pt x="69608" y="0"/>
                </a:moveTo>
                <a:lnTo>
                  <a:pt x="63398" y="0"/>
                </a:lnTo>
                <a:lnTo>
                  <a:pt x="63182" y="0"/>
                </a:lnTo>
                <a:lnTo>
                  <a:pt x="57073" y="1016"/>
                </a:lnTo>
                <a:lnTo>
                  <a:pt x="51003" y="2019"/>
                </a:lnTo>
                <a:lnTo>
                  <a:pt x="50749" y="2070"/>
                </a:lnTo>
                <a:lnTo>
                  <a:pt x="44957" y="4089"/>
                </a:lnTo>
                <a:lnTo>
                  <a:pt x="39103" y="6108"/>
                </a:lnTo>
                <a:lnTo>
                  <a:pt x="33426" y="9144"/>
                </a:lnTo>
                <a:lnTo>
                  <a:pt x="28003" y="12065"/>
                </a:lnTo>
                <a:lnTo>
                  <a:pt x="22948" y="15989"/>
                </a:lnTo>
                <a:lnTo>
                  <a:pt x="18072" y="19761"/>
                </a:lnTo>
                <a:lnTo>
                  <a:pt x="17906" y="19926"/>
                </a:lnTo>
                <a:lnTo>
                  <a:pt x="13715" y="24498"/>
                </a:lnTo>
                <a:lnTo>
                  <a:pt x="9563" y="29019"/>
                </a:lnTo>
                <a:lnTo>
                  <a:pt x="9347" y="29222"/>
                </a:lnTo>
                <a:lnTo>
                  <a:pt x="6007" y="34378"/>
                </a:lnTo>
                <a:lnTo>
                  <a:pt x="2603" y="39585"/>
                </a:lnTo>
                <a:lnTo>
                  <a:pt x="2501" y="39801"/>
                </a:lnTo>
                <a:lnTo>
                  <a:pt x="0" y="454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3622705" y="7561044"/>
            <a:ext cx="69557" cy="45491"/>
          </a:xfrm>
          <a:custGeom>
            <a:avLst/>
            <a:gdLst/>
            <a:ahLst/>
            <a:cxnLst/>
            <a:rect l="l" t="t" r="r" b="b"/>
            <a:pathLst>
              <a:path w="69557" h="45491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08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08" y="6210"/>
                </a:lnTo>
                <a:lnTo>
                  <a:pt x="36131" y="9144"/>
                </a:lnTo>
                <a:lnTo>
                  <a:pt x="41554" y="12065"/>
                </a:lnTo>
                <a:lnTo>
                  <a:pt x="41770" y="12217"/>
                </a:lnTo>
                <a:lnTo>
                  <a:pt x="46647" y="15989"/>
                </a:lnTo>
                <a:lnTo>
                  <a:pt x="51536" y="19761"/>
                </a:lnTo>
                <a:lnTo>
                  <a:pt x="51701" y="19926"/>
                </a:lnTo>
                <a:lnTo>
                  <a:pt x="55892" y="24498"/>
                </a:lnTo>
                <a:lnTo>
                  <a:pt x="60045" y="29019"/>
                </a:lnTo>
                <a:lnTo>
                  <a:pt x="60198" y="29222"/>
                </a:lnTo>
                <a:lnTo>
                  <a:pt x="63601" y="34378"/>
                </a:lnTo>
                <a:lnTo>
                  <a:pt x="66954" y="39585"/>
                </a:lnTo>
                <a:lnTo>
                  <a:pt x="67106" y="39801"/>
                </a:lnTo>
                <a:lnTo>
                  <a:pt x="69557" y="454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3783864" y="7561044"/>
            <a:ext cx="76200" cy="117538"/>
          </a:xfrm>
          <a:custGeom>
            <a:avLst/>
            <a:gdLst/>
            <a:ahLst/>
            <a:cxnLst/>
            <a:rect l="l" t="t" r="r" b="b"/>
            <a:pathLst>
              <a:path w="76200" h="117538">
                <a:moveTo>
                  <a:pt x="76200" y="0"/>
                </a:moveTo>
                <a:lnTo>
                  <a:pt x="70040" y="0"/>
                </a:lnTo>
                <a:lnTo>
                  <a:pt x="69773" y="0"/>
                </a:lnTo>
                <a:lnTo>
                  <a:pt x="63665" y="1016"/>
                </a:lnTo>
                <a:lnTo>
                  <a:pt x="57607" y="2019"/>
                </a:lnTo>
                <a:lnTo>
                  <a:pt x="57340" y="2120"/>
                </a:lnTo>
                <a:lnTo>
                  <a:pt x="51549" y="4089"/>
                </a:lnTo>
                <a:lnTo>
                  <a:pt x="45694" y="6108"/>
                </a:lnTo>
                <a:lnTo>
                  <a:pt x="45491" y="6210"/>
                </a:lnTo>
                <a:lnTo>
                  <a:pt x="40068" y="9144"/>
                </a:lnTo>
                <a:lnTo>
                  <a:pt x="34645" y="12065"/>
                </a:lnTo>
                <a:lnTo>
                  <a:pt x="29552" y="15989"/>
                </a:lnTo>
                <a:lnTo>
                  <a:pt x="24714" y="19761"/>
                </a:lnTo>
                <a:lnTo>
                  <a:pt x="20307" y="24498"/>
                </a:lnTo>
                <a:lnTo>
                  <a:pt x="16154" y="29019"/>
                </a:lnTo>
                <a:lnTo>
                  <a:pt x="12598" y="34378"/>
                </a:lnTo>
                <a:lnTo>
                  <a:pt x="9245" y="39585"/>
                </a:lnTo>
                <a:lnTo>
                  <a:pt x="6642" y="45491"/>
                </a:lnTo>
                <a:lnTo>
                  <a:pt x="4152" y="51117"/>
                </a:lnTo>
                <a:lnTo>
                  <a:pt x="2552" y="57277"/>
                </a:lnTo>
                <a:lnTo>
                  <a:pt x="1066" y="63284"/>
                </a:lnTo>
                <a:lnTo>
                  <a:pt x="533" y="69659"/>
                </a:lnTo>
                <a:lnTo>
                  <a:pt x="0" y="75819"/>
                </a:lnTo>
                <a:lnTo>
                  <a:pt x="0" y="76034"/>
                </a:lnTo>
                <a:lnTo>
                  <a:pt x="533" y="82207"/>
                </a:lnTo>
                <a:lnTo>
                  <a:pt x="1016" y="88366"/>
                </a:lnTo>
                <a:lnTo>
                  <a:pt x="2552" y="94576"/>
                </a:lnTo>
                <a:lnTo>
                  <a:pt x="4089" y="100584"/>
                </a:lnTo>
                <a:lnTo>
                  <a:pt x="6642" y="106426"/>
                </a:lnTo>
                <a:lnTo>
                  <a:pt x="9143" y="112115"/>
                </a:lnTo>
                <a:lnTo>
                  <a:pt x="9245" y="112331"/>
                </a:lnTo>
                <a:lnTo>
                  <a:pt x="12649" y="1175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3860064" y="7561044"/>
            <a:ext cx="76200" cy="94640"/>
          </a:xfrm>
          <a:custGeom>
            <a:avLst/>
            <a:gdLst/>
            <a:ahLst/>
            <a:cxnLst/>
            <a:rect l="l" t="t" r="r" b="b"/>
            <a:pathLst>
              <a:path w="76200" h="94640">
                <a:moveTo>
                  <a:pt x="0" y="0"/>
                </a:moveTo>
                <a:lnTo>
                  <a:pt x="6159" y="0"/>
                </a:lnTo>
                <a:lnTo>
                  <a:pt x="6426" y="0"/>
                </a:lnTo>
                <a:lnTo>
                  <a:pt x="12484" y="1016"/>
                </a:lnTo>
                <a:lnTo>
                  <a:pt x="18592" y="2019"/>
                </a:lnTo>
                <a:lnTo>
                  <a:pt x="18859" y="2070"/>
                </a:lnTo>
                <a:lnTo>
                  <a:pt x="24650" y="4089"/>
                </a:lnTo>
                <a:lnTo>
                  <a:pt x="30505" y="6108"/>
                </a:lnTo>
                <a:lnTo>
                  <a:pt x="30772" y="6210"/>
                </a:lnTo>
                <a:lnTo>
                  <a:pt x="36182" y="9144"/>
                </a:lnTo>
                <a:lnTo>
                  <a:pt x="41605" y="12065"/>
                </a:lnTo>
                <a:lnTo>
                  <a:pt x="41821" y="12217"/>
                </a:lnTo>
                <a:lnTo>
                  <a:pt x="46647" y="15989"/>
                </a:lnTo>
                <a:lnTo>
                  <a:pt x="51485" y="19761"/>
                </a:lnTo>
                <a:lnTo>
                  <a:pt x="51701" y="19926"/>
                </a:lnTo>
                <a:lnTo>
                  <a:pt x="55841" y="24498"/>
                </a:lnTo>
                <a:lnTo>
                  <a:pt x="60045" y="29019"/>
                </a:lnTo>
                <a:lnTo>
                  <a:pt x="63601" y="34378"/>
                </a:lnTo>
                <a:lnTo>
                  <a:pt x="66954" y="39535"/>
                </a:lnTo>
                <a:lnTo>
                  <a:pt x="69557" y="45427"/>
                </a:lnTo>
                <a:lnTo>
                  <a:pt x="72047" y="51066"/>
                </a:lnTo>
                <a:lnTo>
                  <a:pt x="72110" y="51333"/>
                </a:lnTo>
                <a:lnTo>
                  <a:pt x="73647" y="57277"/>
                </a:lnTo>
                <a:lnTo>
                  <a:pt x="75133" y="63284"/>
                </a:lnTo>
                <a:lnTo>
                  <a:pt x="75184" y="63500"/>
                </a:lnTo>
                <a:lnTo>
                  <a:pt x="75717" y="69659"/>
                </a:lnTo>
                <a:lnTo>
                  <a:pt x="76200" y="75819"/>
                </a:lnTo>
                <a:lnTo>
                  <a:pt x="76200" y="76085"/>
                </a:lnTo>
                <a:lnTo>
                  <a:pt x="75717" y="82207"/>
                </a:lnTo>
                <a:lnTo>
                  <a:pt x="75184" y="88366"/>
                </a:lnTo>
                <a:lnTo>
                  <a:pt x="75133" y="88633"/>
                </a:lnTo>
                <a:lnTo>
                  <a:pt x="73596" y="946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3546455" y="7606426"/>
            <a:ext cx="152450" cy="106476"/>
          </a:xfrm>
          <a:custGeom>
            <a:avLst/>
            <a:gdLst/>
            <a:ahLst/>
            <a:cxnLst/>
            <a:rect l="l" t="t" r="r" b="b"/>
            <a:pathLst>
              <a:path w="152450" h="106476">
                <a:moveTo>
                  <a:pt x="6642" y="101"/>
                </a:moveTo>
                <a:lnTo>
                  <a:pt x="4203" y="5740"/>
                </a:lnTo>
                <a:lnTo>
                  <a:pt x="4089" y="5943"/>
                </a:lnTo>
                <a:lnTo>
                  <a:pt x="2603" y="11899"/>
                </a:lnTo>
                <a:lnTo>
                  <a:pt x="1117" y="17907"/>
                </a:lnTo>
                <a:lnTo>
                  <a:pt x="1066" y="18110"/>
                </a:lnTo>
                <a:lnTo>
                  <a:pt x="533" y="24282"/>
                </a:lnTo>
                <a:lnTo>
                  <a:pt x="50" y="30441"/>
                </a:lnTo>
                <a:lnTo>
                  <a:pt x="0" y="30657"/>
                </a:lnTo>
                <a:lnTo>
                  <a:pt x="533" y="36817"/>
                </a:lnTo>
                <a:lnTo>
                  <a:pt x="1066" y="43040"/>
                </a:lnTo>
                <a:lnTo>
                  <a:pt x="1117" y="43307"/>
                </a:lnTo>
                <a:lnTo>
                  <a:pt x="2654" y="49352"/>
                </a:lnTo>
                <a:lnTo>
                  <a:pt x="4140" y="55257"/>
                </a:lnTo>
                <a:lnTo>
                  <a:pt x="4254" y="55524"/>
                </a:lnTo>
                <a:lnTo>
                  <a:pt x="6692" y="61048"/>
                </a:lnTo>
                <a:lnTo>
                  <a:pt x="9194" y="66675"/>
                </a:lnTo>
                <a:lnTo>
                  <a:pt x="9296" y="66941"/>
                </a:lnTo>
                <a:lnTo>
                  <a:pt x="12649" y="72097"/>
                </a:lnTo>
                <a:lnTo>
                  <a:pt x="16052" y="77254"/>
                </a:lnTo>
                <a:lnTo>
                  <a:pt x="16205" y="77419"/>
                </a:lnTo>
                <a:lnTo>
                  <a:pt x="20345" y="81978"/>
                </a:lnTo>
                <a:lnTo>
                  <a:pt x="23380" y="85382"/>
                </a:lnTo>
                <a:lnTo>
                  <a:pt x="23799" y="85115"/>
                </a:lnTo>
                <a:lnTo>
                  <a:pt x="27203" y="88303"/>
                </a:lnTo>
                <a:lnTo>
                  <a:pt x="28371" y="89369"/>
                </a:lnTo>
                <a:lnTo>
                  <a:pt x="28321" y="89585"/>
                </a:lnTo>
                <a:lnTo>
                  <a:pt x="29591" y="90487"/>
                </a:lnTo>
                <a:lnTo>
                  <a:pt x="34696" y="94094"/>
                </a:lnTo>
                <a:lnTo>
                  <a:pt x="34645" y="94411"/>
                </a:lnTo>
                <a:lnTo>
                  <a:pt x="40119" y="97345"/>
                </a:lnTo>
                <a:lnTo>
                  <a:pt x="45593" y="100317"/>
                </a:lnTo>
                <a:lnTo>
                  <a:pt x="51701" y="102438"/>
                </a:lnTo>
                <a:lnTo>
                  <a:pt x="57492" y="104406"/>
                </a:lnTo>
                <a:lnTo>
                  <a:pt x="63766" y="105473"/>
                </a:lnTo>
                <a:lnTo>
                  <a:pt x="69824" y="106476"/>
                </a:lnTo>
                <a:lnTo>
                  <a:pt x="70091" y="106476"/>
                </a:lnTo>
                <a:lnTo>
                  <a:pt x="76250" y="106476"/>
                </a:lnTo>
                <a:lnTo>
                  <a:pt x="82410" y="106476"/>
                </a:lnTo>
                <a:lnTo>
                  <a:pt x="82677" y="106476"/>
                </a:lnTo>
                <a:lnTo>
                  <a:pt x="88734" y="105473"/>
                </a:lnTo>
                <a:lnTo>
                  <a:pt x="94843" y="104457"/>
                </a:lnTo>
                <a:lnTo>
                  <a:pt x="100901" y="102387"/>
                </a:lnTo>
                <a:lnTo>
                  <a:pt x="106743" y="100368"/>
                </a:lnTo>
                <a:lnTo>
                  <a:pt x="112382" y="97345"/>
                </a:lnTo>
                <a:lnTo>
                  <a:pt x="117805" y="94411"/>
                </a:lnTo>
                <a:lnTo>
                  <a:pt x="122897" y="90487"/>
                </a:lnTo>
                <a:lnTo>
                  <a:pt x="127787" y="86715"/>
                </a:lnTo>
                <a:lnTo>
                  <a:pt x="127952" y="86550"/>
                </a:lnTo>
                <a:lnTo>
                  <a:pt x="132143" y="81978"/>
                </a:lnTo>
                <a:lnTo>
                  <a:pt x="136296" y="77470"/>
                </a:lnTo>
                <a:lnTo>
                  <a:pt x="139852" y="72097"/>
                </a:lnTo>
                <a:lnTo>
                  <a:pt x="143205" y="66941"/>
                </a:lnTo>
                <a:lnTo>
                  <a:pt x="145808" y="61048"/>
                </a:lnTo>
                <a:lnTo>
                  <a:pt x="148297" y="55422"/>
                </a:lnTo>
                <a:lnTo>
                  <a:pt x="148361" y="55156"/>
                </a:lnTo>
                <a:lnTo>
                  <a:pt x="149898" y="49199"/>
                </a:lnTo>
                <a:lnTo>
                  <a:pt x="151384" y="43192"/>
                </a:lnTo>
                <a:lnTo>
                  <a:pt x="151434" y="42976"/>
                </a:lnTo>
                <a:lnTo>
                  <a:pt x="151968" y="36817"/>
                </a:lnTo>
                <a:lnTo>
                  <a:pt x="152450" y="30657"/>
                </a:lnTo>
                <a:lnTo>
                  <a:pt x="152450" y="30441"/>
                </a:lnTo>
                <a:lnTo>
                  <a:pt x="151968" y="24282"/>
                </a:lnTo>
                <a:lnTo>
                  <a:pt x="151434" y="18110"/>
                </a:lnTo>
                <a:lnTo>
                  <a:pt x="151384" y="17907"/>
                </a:lnTo>
                <a:lnTo>
                  <a:pt x="149898" y="11899"/>
                </a:lnTo>
                <a:lnTo>
                  <a:pt x="148361" y="5892"/>
                </a:lnTo>
                <a:lnTo>
                  <a:pt x="148247" y="5626"/>
                </a:lnTo>
                <a:lnTo>
                  <a:pt x="14575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3311700" y="7655573"/>
            <a:ext cx="137198" cy="57327"/>
          </a:xfrm>
          <a:custGeom>
            <a:avLst/>
            <a:gdLst/>
            <a:ahLst/>
            <a:cxnLst/>
            <a:rect l="l" t="t" r="r" b="b"/>
            <a:pathLst>
              <a:path w="137198" h="57327">
                <a:moveTo>
                  <a:pt x="0" y="0"/>
                </a:moveTo>
                <a:lnTo>
                  <a:pt x="1485" y="6007"/>
                </a:lnTo>
                <a:lnTo>
                  <a:pt x="1600" y="6210"/>
                </a:lnTo>
                <a:lnTo>
                  <a:pt x="4089" y="11899"/>
                </a:lnTo>
                <a:lnTo>
                  <a:pt x="6540" y="17538"/>
                </a:lnTo>
                <a:lnTo>
                  <a:pt x="6642" y="17805"/>
                </a:lnTo>
                <a:lnTo>
                  <a:pt x="10045" y="22898"/>
                </a:lnTo>
                <a:lnTo>
                  <a:pt x="13601" y="28320"/>
                </a:lnTo>
                <a:lnTo>
                  <a:pt x="13766" y="28473"/>
                </a:lnTo>
                <a:lnTo>
                  <a:pt x="18173" y="33261"/>
                </a:lnTo>
                <a:lnTo>
                  <a:pt x="22161" y="37566"/>
                </a:lnTo>
                <a:lnTo>
                  <a:pt x="22313" y="37731"/>
                </a:lnTo>
                <a:lnTo>
                  <a:pt x="26936" y="41338"/>
                </a:lnTo>
                <a:lnTo>
                  <a:pt x="31826" y="45110"/>
                </a:lnTo>
                <a:lnTo>
                  <a:pt x="32042" y="45275"/>
                </a:lnTo>
                <a:lnTo>
                  <a:pt x="37465" y="48196"/>
                </a:lnTo>
                <a:lnTo>
                  <a:pt x="42875" y="51117"/>
                </a:lnTo>
                <a:lnTo>
                  <a:pt x="48933" y="53238"/>
                </a:lnTo>
                <a:lnTo>
                  <a:pt x="54787" y="55257"/>
                </a:lnTo>
                <a:lnTo>
                  <a:pt x="61112" y="56324"/>
                </a:lnTo>
                <a:lnTo>
                  <a:pt x="67221" y="57327"/>
                </a:lnTo>
                <a:lnTo>
                  <a:pt x="67487" y="57327"/>
                </a:lnTo>
                <a:lnTo>
                  <a:pt x="73647" y="57327"/>
                </a:lnTo>
                <a:lnTo>
                  <a:pt x="79806" y="57327"/>
                </a:lnTo>
                <a:lnTo>
                  <a:pt x="80022" y="57327"/>
                </a:lnTo>
                <a:lnTo>
                  <a:pt x="86131" y="56324"/>
                </a:lnTo>
                <a:lnTo>
                  <a:pt x="92189" y="55308"/>
                </a:lnTo>
                <a:lnTo>
                  <a:pt x="92456" y="55257"/>
                </a:lnTo>
                <a:lnTo>
                  <a:pt x="98298" y="53238"/>
                </a:lnTo>
                <a:lnTo>
                  <a:pt x="104152" y="51219"/>
                </a:lnTo>
                <a:lnTo>
                  <a:pt x="104355" y="51117"/>
                </a:lnTo>
                <a:lnTo>
                  <a:pt x="109778" y="48196"/>
                </a:lnTo>
                <a:lnTo>
                  <a:pt x="115201" y="45275"/>
                </a:lnTo>
                <a:lnTo>
                  <a:pt x="115404" y="45110"/>
                </a:lnTo>
                <a:lnTo>
                  <a:pt x="120243" y="41338"/>
                </a:lnTo>
                <a:lnTo>
                  <a:pt x="125133" y="37566"/>
                </a:lnTo>
                <a:lnTo>
                  <a:pt x="125348" y="37401"/>
                </a:lnTo>
                <a:lnTo>
                  <a:pt x="129552" y="32842"/>
                </a:lnTo>
                <a:lnTo>
                  <a:pt x="133692" y="28320"/>
                </a:lnTo>
                <a:lnTo>
                  <a:pt x="133845" y="28105"/>
                </a:lnTo>
                <a:lnTo>
                  <a:pt x="137198" y="2299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3796459" y="7655679"/>
            <a:ext cx="137198" cy="57277"/>
          </a:xfrm>
          <a:custGeom>
            <a:avLst/>
            <a:gdLst/>
            <a:ahLst/>
            <a:cxnLst/>
            <a:rect l="l" t="t" r="r" b="b"/>
            <a:pathLst>
              <a:path w="137198" h="57276">
                <a:moveTo>
                  <a:pt x="137198" y="0"/>
                </a:moveTo>
                <a:lnTo>
                  <a:pt x="135712" y="5956"/>
                </a:lnTo>
                <a:lnTo>
                  <a:pt x="135661" y="6210"/>
                </a:lnTo>
                <a:lnTo>
                  <a:pt x="133159" y="11798"/>
                </a:lnTo>
                <a:lnTo>
                  <a:pt x="130657" y="17487"/>
                </a:lnTo>
                <a:lnTo>
                  <a:pt x="130555" y="17691"/>
                </a:lnTo>
                <a:lnTo>
                  <a:pt x="127152" y="22847"/>
                </a:lnTo>
                <a:lnTo>
                  <a:pt x="123812" y="28003"/>
                </a:lnTo>
                <a:lnTo>
                  <a:pt x="119506" y="32727"/>
                </a:lnTo>
                <a:lnTo>
                  <a:pt x="115303" y="37299"/>
                </a:lnTo>
                <a:lnTo>
                  <a:pt x="110261" y="41236"/>
                </a:lnTo>
                <a:lnTo>
                  <a:pt x="105422" y="45059"/>
                </a:lnTo>
                <a:lnTo>
                  <a:pt x="105206" y="45161"/>
                </a:lnTo>
                <a:lnTo>
                  <a:pt x="99783" y="48082"/>
                </a:lnTo>
                <a:lnTo>
                  <a:pt x="94322" y="51066"/>
                </a:lnTo>
                <a:lnTo>
                  <a:pt x="94106" y="51117"/>
                </a:lnTo>
                <a:lnTo>
                  <a:pt x="88264" y="53136"/>
                </a:lnTo>
                <a:lnTo>
                  <a:pt x="82410" y="55156"/>
                </a:lnTo>
                <a:lnTo>
                  <a:pt x="76098" y="56222"/>
                </a:lnTo>
                <a:lnTo>
                  <a:pt x="70027" y="57226"/>
                </a:lnTo>
                <a:lnTo>
                  <a:pt x="69761" y="57277"/>
                </a:lnTo>
                <a:lnTo>
                  <a:pt x="63601" y="57277"/>
                </a:lnTo>
                <a:lnTo>
                  <a:pt x="57442" y="57277"/>
                </a:lnTo>
                <a:lnTo>
                  <a:pt x="57175" y="57226"/>
                </a:lnTo>
                <a:lnTo>
                  <a:pt x="51117" y="56222"/>
                </a:lnTo>
                <a:lnTo>
                  <a:pt x="45008" y="55206"/>
                </a:lnTo>
                <a:lnTo>
                  <a:pt x="44792" y="55156"/>
                </a:lnTo>
                <a:lnTo>
                  <a:pt x="38950" y="53136"/>
                </a:lnTo>
                <a:lnTo>
                  <a:pt x="33108" y="51168"/>
                </a:lnTo>
                <a:lnTo>
                  <a:pt x="32892" y="51066"/>
                </a:lnTo>
                <a:lnTo>
                  <a:pt x="27470" y="48082"/>
                </a:lnTo>
                <a:lnTo>
                  <a:pt x="21996" y="45161"/>
                </a:lnTo>
                <a:lnTo>
                  <a:pt x="21793" y="45008"/>
                </a:lnTo>
                <a:lnTo>
                  <a:pt x="16954" y="41236"/>
                </a:lnTo>
                <a:lnTo>
                  <a:pt x="12064" y="37465"/>
                </a:lnTo>
                <a:lnTo>
                  <a:pt x="11849" y="37249"/>
                </a:lnTo>
                <a:lnTo>
                  <a:pt x="7708" y="32727"/>
                </a:lnTo>
                <a:lnTo>
                  <a:pt x="3505" y="28155"/>
                </a:lnTo>
                <a:lnTo>
                  <a:pt x="3352" y="28003"/>
                </a:lnTo>
                <a:lnTo>
                  <a:pt x="0" y="2279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3250011" y="7147962"/>
            <a:ext cx="745337" cy="598208"/>
          </a:xfrm>
          <a:custGeom>
            <a:avLst/>
            <a:gdLst/>
            <a:ahLst/>
            <a:cxnLst/>
            <a:rect l="l" t="t" r="r" b="b"/>
            <a:pathLst>
              <a:path w="745337" h="598208">
                <a:moveTo>
                  <a:pt x="50" y="31191"/>
                </a:moveTo>
                <a:lnTo>
                  <a:pt x="50" y="123278"/>
                </a:lnTo>
                <a:lnTo>
                  <a:pt x="50" y="0"/>
                </a:lnTo>
                <a:lnTo>
                  <a:pt x="47764" y="0"/>
                </a:lnTo>
                <a:lnTo>
                  <a:pt x="50" y="0"/>
                </a:lnTo>
                <a:lnTo>
                  <a:pt x="0" y="598208"/>
                </a:lnTo>
                <a:lnTo>
                  <a:pt x="745337" y="598208"/>
                </a:lnTo>
                <a:lnTo>
                  <a:pt x="745337" y="379818"/>
                </a:lnTo>
                <a:lnTo>
                  <a:pt x="0" y="37981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3267119" y="7147965"/>
            <a:ext cx="717334" cy="50"/>
          </a:xfrm>
          <a:custGeom>
            <a:avLst/>
            <a:gdLst/>
            <a:ahLst/>
            <a:cxnLst/>
            <a:rect l="l" t="t" r="r" b="b"/>
            <a:pathLst>
              <a:path w="717334" h="50">
                <a:moveTo>
                  <a:pt x="0" y="0"/>
                </a:moveTo>
                <a:lnTo>
                  <a:pt x="717334" y="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3307025" y="7147965"/>
            <a:ext cx="31876" cy="179971"/>
          </a:xfrm>
          <a:custGeom>
            <a:avLst/>
            <a:gdLst/>
            <a:ahLst/>
            <a:cxnLst/>
            <a:rect l="l" t="t" r="r" b="b"/>
            <a:pathLst>
              <a:path w="31876" h="179971">
                <a:moveTo>
                  <a:pt x="0" y="0"/>
                </a:moveTo>
                <a:lnTo>
                  <a:pt x="0" y="179971"/>
                </a:lnTo>
                <a:lnTo>
                  <a:pt x="12065" y="153352"/>
                </a:lnTo>
                <a:lnTo>
                  <a:pt x="31876" y="133426"/>
                </a:lnTo>
                <a:lnTo>
                  <a:pt x="29756" y="134962"/>
                </a:lnTo>
                <a:lnTo>
                  <a:pt x="19608" y="1457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3291615" y="7147965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59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3303888" y="7147965"/>
            <a:ext cx="3136" cy="0"/>
          </a:xfrm>
          <a:custGeom>
            <a:avLst/>
            <a:gdLst/>
            <a:ahLst/>
            <a:cxnLst/>
            <a:rect l="l" t="t" r="r" b="b"/>
            <a:pathLst>
              <a:path w="3136">
                <a:moveTo>
                  <a:pt x="3136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3438748" y="7148017"/>
            <a:ext cx="306590" cy="0"/>
          </a:xfrm>
          <a:custGeom>
            <a:avLst/>
            <a:gdLst/>
            <a:ahLst/>
            <a:cxnLst/>
            <a:rect l="l" t="t" r="r" b="b"/>
            <a:pathLst>
              <a:path w="306590">
                <a:moveTo>
                  <a:pt x="0" y="0"/>
                </a:moveTo>
                <a:lnTo>
                  <a:pt x="30659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3938389" y="7148017"/>
            <a:ext cx="50" cy="179971"/>
          </a:xfrm>
          <a:custGeom>
            <a:avLst/>
            <a:gdLst/>
            <a:ahLst/>
            <a:cxnLst/>
            <a:rect l="l" t="t" r="r" b="b"/>
            <a:pathLst>
              <a:path w="50" h="179971">
                <a:moveTo>
                  <a:pt x="50" y="0"/>
                </a:moveTo>
                <a:lnTo>
                  <a:pt x="0" y="17997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3941521" y="7148017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0" y="0"/>
                </a:moveTo>
                <a:lnTo>
                  <a:pt x="12268" y="0"/>
                </a:lnTo>
                <a:lnTo>
                  <a:pt x="610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3953797" y="7148017"/>
            <a:ext cx="41605" cy="313613"/>
          </a:xfrm>
          <a:custGeom>
            <a:avLst/>
            <a:gdLst/>
            <a:ahLst/>
            <a:cxnLst/>
            <a:rect l="l" t="t" r="r" b="b"/>
            <a:pathLst>
              <a:path w="41605" h="313613">
                <a:moveTo>
                  <a:pt x="0" y="0"/>
                </a:moveTo>
                <a:lnTo>
                  <a:pt x="41605" y="0"/>
                </a:lnTo>
                <a:lnTo>
                  <a:pt x="41554" y="313613"/>
                </a:lnTo>
                <a:lnTo>
                  <a:pt x="41605" y="1288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3984454" y="7148017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3250062" y="7265128"/>
            <a:ext cx="0" cy="11049"/>
          </a:xfrm>
          <a:custGeom>
            <a:avLst/>
            <a:gdLst/>
            <a:ahLst/>
            <a:cxnLst/>
            <a:rect l="l" t="t" r="r" b="b"/>
            <a:pathLst>
              <a:path h="11049">
                <a:moveTo>
                  <a:pt x="0" y="0"/>
                </a:moveTo>
                <a:lnTo>
                  <a:pt x="0" y="1104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3250062" y="7271240"/>
            <a:ext cx="0" cy="5892"/>
          </a:xfrm>
          <a:custGeom>
            <a:avLst/>
            <a:gdLst/>
            <a:ahLst/>
            <a:cxnLst/>
            <a:rect l="l" t="t" r="r" b="b"/>
            <a:pathLst>
              <a:path h="5892">
                <a:moveTo>
                  <a:pt x="0" y="0"/>
                </a:moveTo>
                <a:lnTo>
                  <a:pt x="0" y="589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3338910" y="7269753"/>
            <a:ext cx="24333" cy="11633"/>
          </a:xfrm>
          <a:custGeom>
            <a:avLst/>
            <a:gdLst/>
            <a:ahLst/>
            <a:cxnLst/>
            <a:rect l="l" t="t" r="r" b="b"/>
            <a:pathLst>
              <a:path w="24333" h="11633">
                <a:moveTo>
                  <a:pt x="12217" y="5791"/>
                </a:moveTo>
                <a:lnTo>
                  <a:pt x="22212" y="635"/>
                </a:lnTo>
                <a:lnTo>
                  <a:pt x="24333" y="0"/>
                </a:lnTo>
                <a:lnTo>
                  <a:pt x="0" y="1163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3363241" y="7267414"/>
            <a:ext cx="20345" cy="2336"/>
          </a:xfrm>
          <a:custGeom>
            <a:avLst/>
            <a:gdLst/>
            <a:ahLst/>
            <a:cxnLst/>
            <a:rect l="l" t="t" r="r" b="b"/>
            <a:pathLst>
              <a:path w="20345" h="2336">
                <a:moveTo>
                  <a:pt x="0" y="2336"/>
                </a:moveTo>
                <a:lnTo>
                  <a:pt x="20345" y="0"/>
                </a:lnTo>
                <a:lnTo>
                  <a:pt x="16471" y="48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3383593" y="7266727"/>
            <a:ext cx="5791" cy="685"/>
          </a:xfrm>
          <a:custGeom>
            <a:avLst/>
            <a:gdLst/>
            <a:ahLst/>
            <a:cxnLst/>
            <a:rect l="l" t="t" r="r" b="b"/>
            <a:pathLst>
              <a:path w="5791" h="685">
                <a:moveTo>
                  <a:pt x="0" y="685"/>
                </a:moveTo>
                <a:lnTo>
                  <a:pt x="5791" y="50"/>
                </a:lnTo>
                <a:lnTo>
                  <a:pt x="4673" y="0"/>
                </a:lnTo>
                <a:lnTo>
                  <a:pt x="0" y="68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3389384" y="7266777"/>
            <a:ext cx="24866" cy="5422"/>
          </a:xfrm>
          <a:custGeom>
            <a:avLst/>
            <a:gdLst/>
            <a:ahLst/>
            <a:cxnLst/>
            <a:rect l="l" t="t" r="r" b="b"/>
            <a:pathLst>
              <a:path w="24866" h="5422">
                <a:moveTo>
                  <a:pt x="0" y="0"/>
                </a:moveTo>
                <a:lnTo>
                  <a:pt x="24866" y="5422"/>
                </a:lnTo>
                <a:lnTo>
                  <a:pt x="18757" y="40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3567708" y="7266669"/>
            <a:ext cx="55003" cy="23012"/>
          </a:xfrm>
          <a:custGeom>
            <a:avLst/>
            <a:gdLst/>
            <a:ahLst/>
            <a:cxnLst/>
            <a:rect l="l" t="t" r="r" b="b"/>
            <a:pathLst>
              <a:path w="55003" h="23012">
                <a:moveTo>
                  <a:pt x="53403" y="266"/>
                </a:moveTo>
                <a:lnTo>
                  <a:pt x="55003" y="0"/>
                </a:lnTo>
                <a:lnTo>
                  <a:pt x="30454" y="4089"/>
                </a:lnTo>
                <a:lnTo>
                  <a:pt x="28803" y="4406"/>
                </a:lnTo>
                <a:lnTo>
                  <a:pt x="28536" y="4572"/>
                </a:lnTo>
                <a:lnTo>
                  <a:pt x="5156" y="17272"/>
                </a:lnTo>
                <a:lnTo>
                  <a:pt x="0" y="23012"/>
                </a:lnTo>
                <a:lnTo>
                  <a:pt x="800" y="2211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3573028" y="7271080"/>
            <a:ext cx="23482" cy="12750"/>
          </a:xfrm>
          <a:custGeom>
            <a:avLst/>
            <a:gdLst/>
            <a:ahLst/>
            <a:cxnLst/>
            <a:rect l="l" t="t" r="r" b="b"/>
            <a:pathLst>
              <a:path w="23482" h="12750">
                <a:moveTo>
                  <a:pt x="23482" y="0"/>
                </a:moveTo>
                <a:lnTo>
                  <a:pt x="0" y="127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3622705" y="7266670"/>
            <a:ext cx="54991" cy="22999"/>
          </a:xfrm>
          <a:custGeom>
            <a:avLst/>
            <a:gdLst/>
            <a:ahLst/>
            <a:cxnLst/>
            <a:rect l="l" t="t" r="r" b="b"/>
            <a:pathLst>
              <a:path w="54990" h="22999">
                <a:moveTo>
                  <a:pt x="0" y="0"/>
                </a:moveTo>
                <a:lnTo>
                  <a:pt x="26034" y="4305"/>
                </a:lnTo>
                <a:lnTo>
                  <a:pt x="49898" y="17272"/>
                </a:lnTo>
                <a:lnTo>
                  <a:pt x="54991" y="22999"/>
                </a:lnTo>
                <a:lnTo>
                  <a:pt x="54521" y="224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3648901" y="7271080"/>
            <a:ext cx="23545" cy="12750"/>
          </a:xfrm>
          <a:custGeom>
            <a:avLst/>
            <a:gdLst/>
            <a:ahLst/>
            <a:cxnLst/>
            <a:rect l="l" t="t" r="r" b="b"/>
            <a:pathLst>
              <a:path w="23545" h="12750">
                <a:moveTo>
                  <a:pt x="0" y="0"/>
                </a:moveTo>
                <a:lnTo>
                  <a:pt x="368" y="165"/>
                </a:lnTo>
                <a:lnTo>
                  <a:pt x="23545" y="127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3864104" y="7266773"/>
            <a:ext cx="74282" cy="61214"/>
          </a:xfrm>
          <a:custGeom>
            <a:avLst/>
            <a:gdLst/>
            <a:ahLst/>
            <a:cxnLst/>
            <a:rect l="l" t="t" r="r" b="b"/>
            <a:pathLst>
              <a:path w="74282" h="61214">
                <a:moveTo>
                  <a:pt x="74282" y="10629"/>
                </a:moveTo>
                <a:lnTo>
                  <a:pt x="74282" y="61214"/>
                </a:lnTo>
                <a:lnTo>
                  <a:pt x="66890" y="42138"/>
                </a:lnTo>
                <a:lnTo>
                  <a:pt x="49148" y="19875"/>
                </a:lnTo>
                <a:lnTo>
                  <a:pt x="25869" y="563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3780043" y="7270070"/>
            <a:ext cx="57226" cy="116789"/>
          </a:xfrm>
          <a:custGeom>
            <a:avLst/>
            <a:gdLst/>
            <a:ahLst/>
            <a:cxnLst/>
            <a:rect l="l" t="t" r="r" b="b"/>
            <a:pathLst>
              <a:path w="57226" h="116789">
                <a:moveTo>
                  <a:pt x="57226" y="0"/>
                </a:moveTo>
                <a:lnTo>
                  <a:pt x="33578" y="11315"/>
                </a:lnTo>
                <a:lnTo>
                  <a:pt x="13754" y="31242"/>
                </a:lnTo>
                <a:lnTo>
                  <a:pt x="1701" y="57924"/>
                </a:lnTo>
                <a:lnTo>
                  <a:pt x="0" y="87731"/>
                </a:lnTo>
                <a:lnTo>
                  <a:pt x="9080" y="115785"/>
                </a:lnTo>
                <a:lnTo>
                  <a:pt x="9880" y="1167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3250062" y="7276180"/>
            <a:ext cx="0" cy="635"/>
          </a:xfrm>
          <a:custGeom>
            <a:avLst/>
            <a:gdLst/>
            <a:ahLst/>
            <a:cxnLst/>
            <a:rect l="l" t="t" r="r" b="b"/>
            <a:pathLst>
              <a:path h="634">
                <a:moveTo>
                  <a:pt x="0" y="0"/>
                </a:moveTo>
                <a:lnTo>
                  <a:pt x="0" y="6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3438429" y="7286650"/>
            <a:ext cx="2501" cy="3022"/>
          </a:xfrm>
          <a:custGeom>
            <a:avLst/>
            <a:gdLst/>
            <a:ahLst/>
            <a:cxnLst/>
            <a:rect l="l" t="t" r="r" b="b"/>
            <a:pathLst>
              <a:path w="2501" h="3022">
                <a:moveTo>
                  <a:pt x="0" y="0"/>
                </a:moveTo>
                <a:lnTo>
                  <a:pt x="2501" y="3022"/>
                </a:lnTo>
                <a:lnTo>
                  <a:pt x="1435" y="175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3414247" y="7272193"/>
            <a:ext cx="1016" cy="215"/>
          </a:xfrm>
          <a:custGeom>
            <a:avLst/>
            <a:gdLst/>
            <a:ahLst/>
            <a:cxnLst/>
            <a:rect l="l" t="t" r="r" b="b"/>
            <a:pathLst>
              <a:path w="1015" h="215">
                <a:moveTo>
                  <a:pt x="1015" y="215"/>
                </a:moveTo>
                <a:lnTo>
                  <a:pt x="0" y="0"/>
                </a:lnTo>
                <a:lnTo>
                  <a:pt x="850" y="16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3995400" y="7277191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0"/>
                </a:moveTo>
                <a:lnTo>
                  <a:pt x="0" y="21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3429763" y="7281330"/>
            <a:ext cx="8724" cy="5270"/>
          </a:xfrm>
          <a:custGeom>
            <a:avLst/>
            <a:gdLst/>
            <a:ahLst/>
            <a:cxnLst/>
            <a:rect l="l" t="t" r="r" b="b"/>
            <a:pathLst>
              <a:path w="8724" h="5270">
                <a:moveTo>
                  <a:pt x="3619" y="2184"/>
                </a:moveTo>
                <a:lnTo>
                  <a:pt x="8724" y="527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3800445" y="7281388"/>
            <a:ext cx="13182" cy="13284"/>
          </a:xfrm>
          <a:custGeom>
            <a:avLst/>
            <a:gdLst/>
            <a:ahLst/>
            <a:cxnLst/>
            <a:rect l="l" t="t" r="r" b="b"/>
            <a:pathLst>
              <a:path w="13182" h="13284">
                <a:moveTo>
                  <a:pt x="0" y="13284"/>
                </a:moveTo>
                <a:lnTo>
                  <a:pt x="6540" y="5257"/>
                </a:lnTo>
                <a:lnTo>
                  <a:pt x="1318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3561967" y="7283938"/>
            <a:ext cx="10896" cy="11849"/>
          </a:xfrm>
          <a:custGeom>
            <a:avLst/>
            <a:gdLst/>
            <a:ahLst/>
            <a:cxnLst/>
            <a:rect l="l" t="t" r="r" b="b"/>
            <a:pathLst>
              <a:path w="10896" h="11849">
                <a:moveTo>
                  <a:pt x="10896" y="0"/>
                </a:moveTo>
                <a:lnTo>
                  <a:pt x="0" y="11849"/>
                </a:lnTo>
                <a:lnTo>
                  <a:pt x="5740" y="57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3672599" y="7283938"/>
            <a:ext cx="10782" cy="11849"/>
          </a:xfrm>
          <a:custGeom>
            <a:avLst/>
            <a:gdLst/>
            <a:ahLst/>
            <a:cxnLst/>
            <a:rect l="l" t="t" r="r" b="b"/>
            <a:pathLst>
              <a:path w="10782" h="11849">
                <a:moveTo>
                  <a:pt x="0" y="0"/>
                </a:moveTo>
                <a:lnTo>
                  <a:pt x="10782" y="11849"/>
                </a:lnTo>
                <a:lnTo>
                  <a:pt x="5105" y="57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3913253" y="7286650"/>
            <a:ext cx="15621" cy="19558"/>
          </a:xfrm>
          <a:custGeom>
            <a:avLst/>
            <a:gdLst/>
            <a:ahLst/>
            <a:cxnLst/>
            <a:rect l="l" t="t" r="r" b="b"/>
            <a:pathLst>
              <a:path w="15621" h="19557">
                <a:moveTo>
                  <a:pt x="0" y="0"/>
                </a:moveTo>
                <a:lnTo>
                  <a:pt x="14135" y="16256"/>
                </a:lnTo>
                <a:lnTo>
                  <a:pt x="15621" y="1955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3440924" y="7289681"/>
            <a:ext cx="9994" cy="12268"/>
          </a:xfrm>
          <a:custGeom>
            <a:avLst/>
            <a:gdLst/>
            <a:ahLst/>
            <a:cxnLst/>
            <a:rect l="l" t="t" r="r" b="b"/>
            <a:pathLst>
              <a:path w="9994" h="12268">
                <a:moveTo>
                  <a:pt x="3987" y="4991"/>
                </a:moveTo>
                <a:lnTo>
                  <a:pt x="0" y="0"/>
                </a:lnTo>
                <a:lnTo>
                  <a:pt x="9994" y="12268"/>
                </a:lnTo>
                <a:lnTo>
                  <a:pt x="3987" y="49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3543369" y="7289890"/>
            <a:ext cx="24180" cy="72428"/>
          </a:xfrm>
          <a:custGeom>
            <a:avLst/>
            <a:gdLst/>
            <a:ahLst/>
            <a:cxnLst/>
            <a:rect l="l" t="t" r="r" b="b"/>
            <a:pathLst>
              <a:path w="24180" h="72428">
                <a:moveTo>
                  <a:pt x="24180" y="0"/>
                </a:moveTo>
                <a:lnTo>
                  <a:pt x="10629" y="15138"/>
                </a:lnTo>
                <a:lnTo>
                  <a:pt x="0" y="42557"/>
                </a:lnTo>
                <a:lnTo>
                  <a:pt x="0" y="724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3554693" y="7295788"/>
            <a:ext cx="7277" cy="8445"/>
          </a:xfrm>
          <a:custGeom>
            <a:avLst/>
            <a:gdLst/>
            <a:ahLst/>
            <a:cxnLst/>
            <a:rect l="l" t="t" r="r" b="b"/>
            <a:pathLst>
              <a:path w="7277" h="8445">
                <a:moveTo>
                  <a:pt x="7277" y="0"/>
                </a:moveTo>
                <a:lnTo>
                  <a:pt x="482" y="7442"/>
                </a:lnTo>
                <a:lnTo>
                  <a:pt x="0" y="844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3677860" y="7289890"/>
            <a:ext cx="24180" cy="42557"/>
          </a:xfrm>
          <a:custGeom>
            <a:avLst/>
            <a:gdLst/>
            <a:ahLst/>
            <a:cxnLst/>
            <a:rect l="l" t="t" r="r" b="b"/>
            <a:pathLst>
              <a:path w="24180" h="42557">
                <a:moveTo>
                  <a:pt x="0" y="0"/>
                </a:moveTo>
                <a:lnTo>
                  <a:pt x="13550" y="15138"/>
                </a:lnTo>
                <a:lnTo>
                  <a:pt x="24180" y="425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3683387" y="7295788"/>
            <a:ext cx="7327" cy="8445"/>
          </a:xfrm>
          <a:custGeom>
            <a:avLst/>
            <a:gdLst/>
            <a:ahLst/>
            <a:cxnLst/>
            <a:rect l="l" t="t" r="r" b="b"/>
            <a:pathLst>
              <a:path w="7327" h="8445">
                <a:moveTo>
                  <a:pt x="0" y="0"/>
                </a:moveTo>
                <a:lnTo>
                  <a:pt x="6908" y="7442"/>
                </a:lnTo>
                <a:lnTo>
                  <a:pt x="7327" y="844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3307656" y="7301315"/>
            <a:ext cx="11430" cy="25184"/>
          </a:xfrm>
          <a:custGeom>
            <a:avLst/>
            <a:gdLst/>
            <a:ahLst/>
            <a:cxnLst/>
            <a:rect l="l" t="t" r="r" b="b"/>
            <a:pathLst>
              <a:path w="11429" h="25184">
                <a:moveTo>
                  <a:pt x="11429" y="0"/>
                </a:moveTo>
                <a:lnTo>
                  <a:pt x="10363" y="1536"/>
                </a:lnTo>
                <a:lnTo>
                  <a:pt x="0" y="25184"/>
                </a:lnTo>
                <a:lnTo>
                  <a:pt x="1866" y="2104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3445821" y="7295791"/>
            <a:ext cx="19545" cy="68224"/>
          </a:xfrm>
          <a:custGeom>
            <a:avLst/>
            <a:gdLst/>
            <a:ahLst/>
            <a:cxnLst/>
            <a:rect l="l" t="t" r="r" b="b"/>
            <a:pathLst>
              <a:path w="19545" h="68224">
                <a:moveTo>
                  <a:pt x="18008" y="68224"/>
                </a:moveTo>
                <a:lnTo>
                  <a:pt x="19075" y="65303"/>
                </a:lnTo>
                <a:lnTo>
                  <a:pt x="19545" y="41173"/>
                </a:lnTo>
                <a:lnTo>
                  <a:pt x="10464" y="1311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3785561" y="7301315"/>
            <a:ext cx="8242" cy="18173"/>
          </a:xfrm>
          <a:custGeom>
            <a:avLst/>
            <a:gdLst/>
            <a:ahLst/>
            <a:cxnLst/>
            <a:rect l="l" t="t" r="r" b="b"/>
            <a:pathLst>
              <a:path w="8242" h="18173">
                <a:moveTo>
                  <a:pt x="8242" y="0"/>
                </a:moveTo>
                <a:lnTo>
                  <a:pt x="4152" y="6591"/>
                </a:lnTo>
                <a:lnTo>
                  <a:pt x="0" y="181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3450916" y="7301951"/>
            <a:ext cx="4787" cy="5956"/>
          </a:xfrm>
          <a:custGeom>
            <a:avLst/>
            <a:gdLst/>
            <a:ahLst/>
            <a:cxnLst/>
            <a:rect l="l" t="t" r="r" b="b"/>
            <a:pathLst>
              <a:path w="4787" h="5956">
                <a:moveTo>
                  <a:pt x="0" y="0"/>
                </a:moveTo>
                <a:lnTo>
                  <a:pt x="4787" y="5956"/>
                </a:lnTo>
                <a:lnTo>
                  <a:pt x="4673" y="579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3455695" y="7307902"/>
            <a:ext cx="215" cy="533"/>
          </a:xfrm>
          <a:custGeom>
            <a:avLst/>
            <a:gdLst/>
            <a:ahLst/>
            <a:cxnLst/>
            <a:rect l="l" t="t" r="r" b="b"/>
            <a:pathLst>
              <a:path w="215" h="533">
                <a:moveTo>
                  <a:pt x="215" y="533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3544222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9778" y="0"/>
                </a:moveTo>
                <a:lnTo>
                  <a:pt x="266" y="22529"/>
                </a:lnTo>
                <a:lnTo>
                  <a:pt x="0" y="2523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3691409" y="7305034"/>
            <a:ext cx="9779" cy="25234"/>
          </a:xfrm>
          <a:custGeom>
            <a:avLst/>
            <a:gdLst/>
            <a:ahLst/>
            <a:cxnLst/>
            <a:rect l="l" t="t" r="r" b="b"/>
            <a:pathLst>
              <a:path w="9778" h="25234">
                <a:moveTo>
                  <a:pt x="0" y="0"/>
                </a:moveTo>
                <a:lnTo>
                  <a:pt x="9563" y="22529"/>
                </a:lnTo>
                <a:lnTo>
                  <a:pt x="9779" y="2523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3926485" y="7301956"/>
            <a:ext cx="901" cy="952"/>
          </a:xfrm>
          <a:custGeom>
            <a:avLst/>
            <a:gdLst/>
            <a:ahLst/>
            <a:cxnLst/>
            <a:rect l="l" t="t" r="r" b="b"/>
            <a:pathLst>
              <a:path w="901" h="952">
                <a:moveTo>
                  <a:pt x="901" y="952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3356123" y="7314172"/>
            <a:ext cx="42824" cy="18173"/>
          </a:xfrm>
          <a:custGeom>
            <a:avLst/>
            <a:gdLst/>
            <a:ahLst/>
            <a:cxnLst/>
            <a:rect l="l" t="t" r="r" b="b"/>
            <a:pathLst>
              <a:path w="42824" h="18173">
                <a:moveTo>
                  <a:pt x="0" y="18173"/>
                </a:moveTo>
                <a:lnTo>
                  <a:pt x="5156" y="11048"/>
                </a:lnTo>
                <a:lnTo>
                  <a:pt x="8661" y="7061"/>
                </a:lnTo>
                <a:lnTo>
                  <a:pt x="18491" y="1752"/>
                </a:lnTo>
                <a:lnTo>
                  <a:pt x="29222" y="0"/>
                </a:lnTo>
                <a:lnTo>
                  <a:pt x="34594" y="850"/>
                </a:lnTo>
                <a:lnTo>
                  <a:pt x="42824" y="32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3456283" y="7308913"/>
            <a:ext cx="8242" cy="23749"/>
          </a:xfrm>
          <a:custGeom>
            <a:avLst/>
            <a:gdLst/>
            <a:ahLst/>
            <a:cxnLst/>
            <a:rect l="l" t="t" r="r" b="b"/>
            <a:pathLst>
              <a:path w="8242" h="23749">
                <a:moveTo>
                  <a:pt x="0" y="0"/>
                </a:moveTo>
                <a:lnTo>
                  <a:pt x="8242" y="23749"/>
                </a:lnTo>
                <a:lnTo>
                  <a:pt x="7010" y="2040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3590030" y="7314172"/>
            <a:ext cx="65354" cy="66421"/>
          </a:xfrm>
          <a:custGeom>
            <a:avLst/>
            <a:gdLst/>
            <a:ahLst/>
            <a:cxnLst/>
            <a:rect l="l" t="t" r="r" b="b"/>
            <a:pathLst>
              <a:path w="65354" h="66421">
                <a:moveTo>
                  <a:pt x="61899" y="18173"/>
                </a:moveTo>
                <a:lnTo>
                  <a:pt x="56743" y="11048"/>
                </a:lnTo>
                <a:lnTo>
                  <a:pt x="60947" y="15786"/>
                </a:lnTo>
                <a:lnTo>
                  <a:pt x="65354" y="27050"/>
                </a:lnTo>
                <a:lnTo>
                  <a:pt x="65354" y="39382"/>
                </a:lnTo>
                <a:lnTo>
                  <a:pt x="60947" y="50634"/>
                </a:lnTo>
                <a:lnTo>
                  <a:pt x="53187" y="59359"/>
                </a:lnTo>
                <a:lnTo>
                  <a:pt x="43408" y="64668"/>
                </a:lnTo>
                <a:lnTo>
                  <a:pt x="32677" y="66420"/>
                </a:lnTo>
                <a:lnTo>
                  <a:pt x="21894" y="64617"/>
                </a:lnTo>
                <a:lnTo>
                  <a:pt x="12166" y="59359"/>
                </a:lnTo>
                <a:lnTo>
                  <a:pt x="4406" y="50634"/>
                </a:lnTo>
                <a:lnTo>
                  <a:pt x="0" y="39382"/>
                </a:lnTo>
                <a:lnTo>
                  <a:pt x="0" y="27050"/>
                </a:lnTo>
                <a:lnTo>
                  <a:pt x="4406" y="15786"/>
                </a:lnTo>
                <a:lnTo>
                  <a:pt x="12166" y="7061"/>
                </a:lnTo>
                <a:lnTo>
                  <a:pt x="21945" y="1752"/>
                </a:lnTo>
                <a:lnTo>
                  <a:pt x="32677" y="0"/>
                </a:lnTo>
                <a:lnTo>
                  <a:pt x="43408" y="1752"/>
                </a:lnTo>
                <a:lnTo>
                  <a:pt x="48247" y="4406"/>
                </a:lnTo>
                <a:lnTo>
                  <a:pt x="55257" y="934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3837485" y="7314176"/>
            <a:ext cx="55257" cy="28956"/>
          </a:xfrm>
          <a:custGeom>
            <a:avLst/>
            <a:gdLst/>
            <a:ahLst/>
            <a:cxnLst/>
            <a:rect l="l" t="t" r="r" b="b"/>
            <a:pathLst>
              <a:path w="55257" h="28955">
                <a:moveTo>
                  <a:pt x="55257" y="28955"/>
                </a:moveTo>
                <a:lnTo>
                  <a:pt x="52552" y="20078"/>
                </a:lnTo>
                <a:lnTo>
                  <a:pt x="50901" y="15786"/>
                </a:lnTo>
                <a:lnTo>
                  <a:pt x="43141" y="7111"/>
                </a:lnTo>
                <a:lnTo>
                  <a:pt x="33312" y="1752"/>
                </a:lnTo>
                <a:lnTo>
                  <a:pt x="22580" y="0"/>
                </a:lnTo>
                <a:lnTo>
                  <a:pt x="11899" y="1752"/>
                </a:lnTo>
                <a:lnTo>
                  <a:pt x="7010" y="4406"/>
                </a:lnTo>
                <a:lnTo>
                  <a:pt x="0" y="939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336276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3371749" y="7315024"/>
            <a:ext cx="8178" cy="2438"/>
          </a:xfrm>
          <a:custGeom>
            <a:avLst/>
            <a:gdLst/>
            <a:ahLst/>
            <a:cxnLst/>
            <a:rect l="l" t="t" r="r" b="b"/>
            <a:pathLst>
              <a:path w="8178" h="2438">
                <a:moveTo>
                  <a:pt x="8178" y="0"/>
                </a:moveTo>
                <a:lnTo>
                  <a:pt x="0" y="24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338258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3390714" y="7315024"/>
            <a:ext cx="17221" cy="8496"/>
          </a:xfrm>
          <a:custGeom>
            <a:avLst/>
            <a:gdLst/>
            <a:ahLst/>
            <a:cxnLst/>
            <a:rect l="l" t="t" r="r" b="b"/>
            <a:pathLst>
              <a:path w="17221" h="8496">
                <a:moveTo>
                  <a:pt x="0" y="0"/>
                </a:moveTo>
                <a:lnTo>
                  <a:pt x="5372" y="901"/>
                </a:lnTo>
                <a:lnTo>
                  <a:pt x="10198" y="3555"/>
                </a:lnTo>
                <a:lnTo>
                  <a:pt x="17221" y="849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3352667" y="7318584"/>
            <a:ext cx="65303" cy="62014"/>
          </a:xfrm>
          <a:custGeom>
            <a:avLst/>
            <a:gdLst/>
            <a:ahLst/>
            <a:cxnLst/>
            <a:rect l="l" t="t" r="r" b="b"/>
            <a:pathLst>
              <a:path w="65303" h="62014">
                <a:moveTo>
                  <a:pt x="48247" y="0"/>
                </a:moveTo>
                <a:lnTo>
                  <a:pt x="53187" y="2654"/>
                </a:lnTo>
                <a:lnTo>
                  <a:pt x="60947" y="11366"/>
                </a:lnTo>
                <a:lnTo>
                  <a:pt x="65303" y="22631"/>
                </a:lnTo>
                <a:lnTo>
                  <a:pt x="65303" y="34963"/>
                </a:lnTo>
                <a:lnTo>
                  <a:pt x="60947" y="46228"/>
                </a:lnTo>
                <a:lnTo>
                  <a:pt x="53187" y="54940"/>
                </a:lnTo>
                <a:lnTo>
                  <a:pt x="43408" y="60261"/>
                </a:lnTo>
                <a:lnTo>
                  <a:pt x="32626" y="62014"/>
                </a:lnTo>
                <a:lnTo>
                  <a:pt x="21894" y="60198"/>
                </a:lnTo>
                <a:lnTo>
                  <a:pt x="12115" y="54940"/>
                </a:lnTo>
                <a:lnTo>
                  <a:pt x="4356" y="46228"/>
                </a:lnTo>
                <a:lnTo>
                  <a:pt x="0" y="34963"/>
                </a:lnTo>
                <a:lnTo>
                  <a:pt x="0" y="22631"/>
                </a:lnTo>
                <a:lnTo>
                  <a:pt x="4356" y="11366"/>
                </a:lnTo>
                <a:lnTo>
                  <a:pt x="8610" y="664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3600126" y="7318584"/>
            <a:ext cx="7010" cy="4940"/>
          </a:xfrm>
          <a:custGeom>
            <a:avLst/>
            <a:gdLst/>
            <a:ahLst/>
            <a:cxnLst/>
            <a:rect l="l" t="t" r="r" b="b"/>
            <a:pathLst>
              <a:path w="7010" h="4940">
                <a:moveTo>
                  <a:pt x="7010" y="0"/>
                </a:moveTo>
                <a:lnTo>
                  <a:pt x="0" y="49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3609102" y="7315286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2235"/>
                </a:moveTo>
                <a:lnTo>
                  <a:pt x="749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3619944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5524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3628816" y="7315290"/>
            <a:ext cx="7493" cy="2235"/>
          </a:xfrm>
          <a:custGeom>
            <a:avLst/>
            <a:gdLst/>
            <a:ahLst/>
            <a:cxnLst/>
            <a:rect l="l" t="t" r="r" b="b"/>
            <a:pathLst>
              <a:path w="7492" h="2235">
                <a:moveTo>
                  <a:pt x="0" y="0"/>
                </a:moveTo>
                <a:lnTo>
                  <a:pt x="7493" y="22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3638275" y="7318584"/>
            <a:ext cx="8496" cy="6642"/>
          </a:xfrm>
          <a:custGeom>
            <a:avLst/>
            <a:gdLst/>
            <a:ahLst/>
            <a:cxnLst/>
            <a:rect l="l" t="t" r="r" b="b"/>
            <a:pathLst>
              <a:path w="8496" h="6642">
                <a:moveTo>
                  <a:pt x="0" y="0"/>
                </a:moveTo>
                <a:lnTo>
                  <a:pt x="4991" y="2654"/>
                </a:lnTo>
                <a:lnTo>
                  <a:pt x="8496" y="664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3827432" y="7318580"/>
            <a:ext cx="43370" cy="62064"/>
          </a:xfrm>
          <a:custGeom>
            <a:avLst/>
            <a:gdLst/>
            <a:ahLst/>
            <a:cxnLst/>
            <a:rect l="l" t="t" r="r" b="b"/>
            <a:pathLst>
              <a:path w="43370" h="62064">
                <a:moveTo>
                  <a:pt x="22110" y="60312"/>
                </a:moveTo>
                <a:lnTo>
                  <a:pt x="32626" y="62064"/>
                </a:lnTo>
                <a:lnTo>
                  <a:pt x="43370" y="60261"/>
                </a:lnTo>
                <a:lnTo>
                  <a:pt x="32626" y="62064"/>
                </a:lnTo>
                <a:lnTo>
                  <a:pt x="21843" y="60210"/>
                </a:lnTo>
                <a:lnTo>
                  <a:pt x="12115" y="54952"/>
                </a:lnTo>
                <a:lnTo>
                  <a:pt x="4368" y="46227"/>
                </a:lnTo>
                <a:lnTo>
                  <a:pt x="0" y="34963"/>
                </a:lnTo>
                <a:lnTo>
                  <a:pt x="0" y="22644"/>
                </a:lnTo>
                <a:lnTo>
                  <a:pt x="4368" y="11379"/>
                </a:lnTo>
                <a:lnTo>
                  <a:pt x="12115" y="2654"/>
                </a:lnTo>
                <a:lnTo>
                  <a:pt x="1706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3846460" y="7315083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2438"/>
                </a:moveTo>
                <a:lnTo>
                  <a:pt x="824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3857301" y="7314599"/>
            <a:ext cx="5524" cy="0"/>
          </a:xfrm>
          <a:custGeom>
            <a:avLst/>
            <a:gdLst/>
            <a:ahLst/>
            <a:cxnLst/>
            <a:rect l="l" t="t" r="r" b="b"/>
            <a:pathLst>
              <a:path w="5524">
                <a:moveTo>
                  <a:pt x="0" y="0"/>
                </a:moveTo>
                <a:lnTo>
                  <a:pt x="5524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3865483" y="7315076"/>
            <a:ext cx="8242" cy="2438"/>
          </a:xfrm>
          <a:custGeom>
            <a:avLst/>
            <a:gdLst/>
            <a:ahLst/>
            <a:cxnLst/>
            <a:rect l="l" t="t" r="r" b="b"/>
            <a:pathLst>
              <a:path w="8242" h="2438">
                <a:moveTo>
                  <a:pt x="0" y="0"/>
                </a:moveTo>
                <a:lnTo>
                  <a:pt x="8242" y="24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3875686" y="7318584"/>
            <a:ext cx="6959" cy="4940"/>
          </a:xfrm>
          <a:custGeom>
            <a:avLst/>
            <a:gdLst/>
            <a:ahLst/>
            <a:cxnLst/>
            <a:rect l="l" t="t" r="r" b="b"/>
            <a:pathLst>
              <a:path w="6959" h="4940">
                <a:moveTo>
                  <a:pt x="0" y="0"/>
                </a:moveTo>
                <a:lnTo>
                  <a:pt x="6959" y="49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3307026" y="7326501"/>
            <a:ext cx="635" cy="1435"/>
          </a:xfrm>
          <a:custGeom>
            <a:avLst/>
            <a:gdLst/>
            <a:ahLst/>
            <a:cxnLst/>
            <a:rect l="l" t="t" r="r" b="b"/>
            <a:pathLst>
              <a:path w="635" h="1435">
                <a:moveTo>
                  <a:pt x="635" y="0"/>
                </a:moveTo>
                <a:lnTo>
                  <a:pt x="0" y="14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3409416" y="7325225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0"/>
                </a:moveTo>
                <a:lnTo>
                  <a:pt x="5156" y="712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3593480" y="7325221"/>
            <a:ext cx="5156" cy="7124"/>
          </a:xfrm>
          <a:custGeom>
            <a:avLst/>
            <a:gdLst/>
            <a:ahLst/>
            <a:cxnLst/>
            <a:rect l="l" t="t" r="r" b="b"/>
            <a:pathLst>
              <a:path w="5156" h="7124">
                <a:moveTo>
                  <a:pt x="0" y="7124"/>
                </a:moveTo>
                <a:lnTo>
                  <a:pt x="515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3830838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5156" y="0"/>
                </a:moveTo>
                <a:lnTo>
                  <a:pt x="0" y="71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3884134" y="7325225"/>
            <a:ext cx="5156" cy="7175"/>
          </a:xfrm>
          <a:custGeom>
            <a:avLst/>
            <a:gdLst/>
            <a:ahLst/>
            <a:cxnLst/>
            <a:rect l="l" t="t" r="r" b="b"/>
            <a:pathLst>
              <a:path w="5156" h="7175">
                <a:moveTo>
                  <a:pt x="0" y="0"/>
                </a:moveTo>
                <a:lnTo>
                  <a:pt x="5156" y="71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3995350" y="7326501"/>
            <a:ext cx="50" cy="269722"/>
          </a:xfrm>
          <a:custGeom>
            <a:avLst/>
            <a:gdLst/>
            <a:ahLst/>
            <a:cxnLst/>
            <a:rect l="l" t="t" r="r" b="b"/>
            <a:pathLst>
              <a:path w="50" h="269722">
                <a:moveTo>
                  <a:pt x="50" y="0"/>
                </a:moveTo>
                <a:lnTo>
                  <a:pt x="0" y="264083"/>
                </a:lnTo>
                <a:lnTo>
                  <a:pt x="0" y="26972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3464519" y="7332665"/>
            <a:ext cx="368" cy="2819"/>
          </a:xfrm>
          <a:custGeom>
            <a:avLst/>
            <a:gdLst/>
            <a:ahLst/>
            <a:cxnLst/>
            <a:rect l="l" t="t" r="r" b="b"/>
            <a:pathLst>
              <a:path w="368" h="2819">
                <a:moveTo>
                  <a:pt x="0" y="0"/>
                </a:moveTo>
                <a:lnTo>
                  <a:pt x="368" y="1003"/>
                </a:lnTo>
                <a:lnTo>
                  <a:pt x="368" y="281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3780522" y="7327990"/>
            <a:ext cx="1219" cy="21043"/>
          </a:xfrm>
          <a:custGeom>
            <a:avLst/>
            <a:gdLst/>
            <a:ahLst/>
            <a:cxnLst/>
            <a:rect l="l" t="t" r="r" b="b"/>
            <a:pathLst>
              <a:path w="1219" h="21043">
                <a:moveTo>
                  <a:pt x="1219" y="0"/>
                </a:moveTo>
                <a:lnTo>
                  <a:pt x="0" y="5689"/>
                </a:lnTo>
                <a:lnTo>
                  <a:pt x="0" y="2104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3352669" y="7334204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8928"/>
                </a:moveTo>
                <a:lnTo>
                  <a:pt x="270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3415263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3542256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1117" y="0"/>
                </a:moveTo>
                <a:lnTo>
                  <a:pt x="0" y="21361"/>
                </a:lnTo>
                <a:lnTo>
                  <a:pt x="1117" y="257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3590022" y="7334206"/>
            <a:ext cx="2768" cy="8928"/>
          </a:xfrm>
          <a:custGeom>
            <a:avLst/>
            <a:gdLst/>
            <a:ahLst/>
            <a:cxnLst/>
            <a:rect l="l" t="t" r="r" b="b"/>
            <a:pathLst>
              <a:path w="2768" h="8928">
                <a:moveTo>
                  <a:pt x="2768" y="0"/>
                </a:moveTo>
                <a:lnTo>
                  <a:pt x="0" y="89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3652674" y="7334206"/>
            <a:ext cx="2705" cy="8928"/>
          </a:xfrm>
          <a:custGeom>
            <a:avLst/>
            <a:gdLst/>
            <a:ahLst/>
            <a:cxnLst/>
            <a:rect l="l" t="t" r="r" b="b"/>
            <a:pathLst>
              <a:path w="2705" h="8928">
                <a:moveTo>
                  <a:pt x="0" y="0"/>
                </a:moveTo>
                <a:lnTo>
                  <a:pt x="2705" y="89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3702038" y="7332665"/>
            <a:ext cx="1117" cy="25768"/>
          </a:xfrm>
          <a:custGeom>
            <a:avLst/>
            <a:gdLst/>
            <a:ahLst/>
            <a:cxnLst/>
            <a:rect l="l" t="t" r="r" b="b"/>
            <a:pathLst>
              <a:path w="1117" h="25768">
                <a:moveTo>
                  <a:pt x="0" y="0"/>
                </a:moveTo>
                <a:lnTo>
                  <a:pt x="1117" y="21361"/>
                </a:lnTo>
                <a:lnTo>
                  <a:pt x="0" y="257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3827443" y="7334260"/>
            <a:ext cx="2705" cy="8877"/>
          </a:xfrm>
          <a:custGeom>
            <a:avLst/>
            <a:gdLst/>
            <a:ahLst/>
            <a:cxnLst/>
            <a:rect l="l" t="t" r="r" b="b"/>
            <a:pathLst>
              <a:path w="2705" h="8877">
                <a:moveTo>
                  <a:pt x="2705" y="0"/>
                </a:moveTo>
                <a:lnTo>
                  <a:pt x="0" y="887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3880571" y="7334260"/>
            <a:ext cx="12166" cy="39268"/>
          </a:xfrm>
          <a:custGeom>
            <a:avLst/>
            <a:gdLst/>
            <a:ahLst/>
            <a:cxnLst/>
            <a:rect l="l" t="t" r="r" b="b"/>
            <a:pathLst>
              <a:path w="12166" h="39268">
                <a:moveTo>
                  <a:pt x="9461" y="0"/>
                </a:moveTo>
                <a:lnTo>
                  <a:pt x="12166" y="7010"/>
                </a:lnTo>
                <a:lnTo>
                  <a:pt x="12166" y="19291"/>
                </a:lnTo>
                <a:lnTo>
                  <a:pt x="7759" y="30606"/>
                </a:lnTo>
                <a:lnTo>
                  <a:pt x="0" y="39268"/>
                </a:lnTo>
                <a:lnTo>
                  <a:pt x="749" y="384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3352669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3307022" y="7338776"/>
            <a:ext cx="346341" cy="141554"/>
          </a:xfrm>
          <a:custGeom>
            <a:avLst/>
            <a:gdLst/>
            <a:ahLst/>
            <a:cxnLst/>
            <a:rect l="l" t="t" r="r" b="b"/>
            <a:pathLst>
              <a:path w="346341" h="141554">
                <a:moveTo>
                  <a:pt x="158241" y="0"/>
                </a:moveTo>
                <a:lnTo>
                  <a:pt x="156641" y="28003"/>
                </a:lnTo>
                <a:lnTo>
                  <a:pt x="144589" y="54673"/>
                </a:lnTo>
                <a:lnTo>
                  <a:pt x="124764" y="74599"/>
                </a:lnTo>
                <a:lnTo>
                  <a:pt x="100431" y="86233"/>
                </a:lnTo>
                <a:lnTo>
                  <a:pt x="74282" y="89217"/>
                </a:lnTo>
                <a:lnTo>
                  <a:pt x="48412" y="83578"/>
                </a:lnTo>
                <a:lnTo>
                  <a:pt x="25184" y="69342"/>
                </a:lnTo>
                <a:lnTo>
                  <a:pt x="7391" y="47078"/>
                </a:lnTo>
                <a:lnTo>
                  <a:pt x="0" y="28054"/>
                </a:lnTo>
                <a:lnTo>
                  <a:pt x="0" y="141503"/>
                </a:lnTo>
                <a:lnTo>
                  <a:pt x="346341" y="141554"/>
                </a:lnTo>
                <a:lnTo>
                  <a:pt x="0" y="1415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3590025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0" y="0"/>
                </a:moveTo>
                <a:lnTo>
                  <a:pt x="431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3417604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3654963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368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3827438" y="7344939"/>
            <a:ext cx="368" cy="9613"/>
          </a:xfrm>
          <a:custGeom>
            <a:avLst/>
            <a:gdLst/>
            <a:ahLst/>
            <a:cxnLst/>
            <a:rect l="l" t="t" r="r" b="b"/>
            <a:pathLst>
              <a:path w="368" h="9613">
                <a:moveTo>
                  <a:pt x="0" y="0"/>
                </a:moveTo>
                <a:lnTo>
                  <a:pt x="368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3892311" y="7344939"/>
            <a:ext cx="431" cy="9613"/>
          </a:xfrm>
          <a:custGeom>
            <a:avLst/>
            <a:gdLst/>
            <a:ahLst/>
            <a:cxnLst/>
            <a:rect l="l" t="t" r="r" b="b"/>
            <a:pathLst>
              <a:path w="431" h="9613">
                <a:moveTo>
                  <a:pt x="431" y="0"/>
                </a:moveTo>
                <a:lnTo>
                  <a:pt x="0" y="96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3354104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3413349" y="7357214"/>
            <a:ext cx="3187" cy="7912"/>
          </a:xfrm>
          <a:custGeom>
            <a:avLst/>
            <a:gdLst/>
            <a:ahLst/>
            <a:cxnLst/>
            <a:rect l="l" t="t" r="r" b="b"/>
            <a:pathLst>
              <a:path w="3187" h="7912">
                <a:moveTo>
                  <a:pt x="3187" y="0"/>
                </a:moveTo>
                <a:lnTo>
                  <a:pt x="0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359146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51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3828820" y="7357214"/>
            <a:ext cx="3238" cy="7912"/>
          </a:xfrm>
          <a:custGeom>
            <a:avLst/>
            <a:gdLst/>
            <a:ahLst/>
            <a:cxnLst/>
            <a:rect l="l" t="t" r="r" b="b"/>
            <a:pathLst>
              <a:path w="3238" h="7912">
                <a:moveTo>
                  <a:pt x="0" y="0"/>
                </a:moveTo>
                <a:lnTo>
                  <a:pt x="2438" y="6159"/>
                </a:lnTo>
                <a:lnTo>
                  <a:pt x="3238" y="7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3650708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3691413" y="7363377"/>
            <a:ext cx="10198" cy="26352"/>
          </a:xfrm>
          <a:custGeom>
            <a:avLst/>
            <a:gdLst/>
            <a:ahLst/>
            <a:cxnLst/>
            <a:rect l="l" t="t" r="r" b="b"/>
            <a:pathLst>
              <a:path w="10198" h="26352">
                <a:moveTo>
                  <a:pt x="10198" y="0"/>
                </a:moveTo>
                <a:lnTo>
                  <a:pt x="0" y="2635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3780040" y="7357799"/>
            <a:ext cx="7010" cy="21577"/>
          </a:xfrm>
          <a:custGeom>
            <a:avLst/>
            <a:gdLst/>
            <a:ahLst/>
            <a:cxnLst/>
            <a:rect l="l" t="t" r="r" b="b"/>
            <a:pathLst>
              <a:path w="7010" h="21577">
                <a:moveTo>
                  <a:pt x="0" y="0"/>
                </a:moveTo>
                <a:lnTo>
                  <a:pt x="482" y="3289"/>
                </a:lnTo>
                <a:lnTo>
                  <a:pt x="7010" y="2157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3888066" y="7357214"/>
            <a:ext cx="3187" cy="7975"/>
          </a:xfrm>
          <a:custGeom>
            <a:avLst/>
            <a:gdLst/>
            <a:ahLst/>
            <a:cxnLst/>
            <a:rect l="l" t="t" r="r" b="b"/>
            <a:pathLst>
              <a:path w="3187" h="7975">
                <a:moveTo>
                  <a:pt x="3187" y="0"/>
                </a:moveTo>
                <a:lnTo>
                  <a:pt x="0" y="79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3307025" y="7366831"/>
            <a:ext cx="0" cy="33375"/>
          </a:xfrm>
          <a:custGeom>
            <a:avLst/>
            <a:gdLst/>
            <a:ahLst/>
            <a:cxnLst/>
            <a:rect l="l" t="t" r="r" b="b"/>
            <a:pathLst>
              <a:path h="33375">
                <a:moveTo>
                  <a:pt x="0" y="0"/>
                </a:moveTo>
                <a:lnTo>
                  <a:pt x="0" y="33375"/>
                </a:lnTo>
                <a:lnTo>
                  <a:pt x="0" y="272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3359044" y="7367097"/>
            <a:ext cx="5842" cy="6426"/>
          </a:xfrm>
          <a:custGeom>
            <a:avLst/>
            <a:gdLst/>
            <a:ahLst/>
            <a:cxnLst/>
            <a:rect l="l" t="t" r="r" b="b"/>
            <a:pathLst>
              <a:path w="5841" h="6426">
                <a:moveTo>
                  <a:pt x="0" y="0"/>
                </a:moveTo>
                <a:lnTo>
                  <a:pt x="5842" y="6426"/>
                </a:lnTo>
                <a:lnTo>
                  <a:pt x="4724" y="525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3405804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7226" y="0"/>
                </a:moveTo>
                <a:lnTo>
                  <a:pt x="0" y="8077"/>
                </a:lnTo>
                <a:lnTo>
                  <a:pt x="800" y="72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3453154" y="7366778"/>
            <a:ext cx="10515" cy="23279"/>
          </a:xfrm>
          <a:custGeom>
            <a:avLst/>
            <a:gdLst/>
            <a:ahLst/>
            <a:cxnLst/>
            <a:rect l="l" t="t" r="r" b="b"/>
            <a:pathLst>
              <a:path w="10515" h="23279">
                <a:moveTo>
                  <a:pt x="10515" y="0"/>
                </a:moveTo>
                <a:lnTo>
                  <a:pt x="2539" y="20142"/>
                </a:lnTo>
                <a:lnTo>
                  <a:pt x="0" y="2327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3543745" y="7363377"/>
            <a:ext cx="8394" cy="21513"/>
          </a:xfrm>
          <a:custGeom>
            <a:avLst/>
            <a:gdLst/>
            <a:ahLst/>
            <a:cxnLst/>
            <a:rect l="l" t="t" r="r" b="b"/>
            <a:pathLst>
              <a:path w="8394" h="21513">
                <a:moveTo>
                  <a:pt x="0" y="0"/>
                </a:moveTo>
                <a:lnTo>
                  <a:pt x="5041" y="16421"/>
                </a:lnTo>
                <a:lnTo>
                  <a:pt x="8394" y="2151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3595022" y="7365450"/>
            <a:ext cx="7226" cy="8077"/>
          </a:xfrm>
          <a:custGeom>
            <a:avLst/>
            <a:gdLst/>
            <a:ahLst/>
            <a:cxnLst/>
            <a:rect l="l" t="t" r="r" b="b"/>
            <a:pathLst>
              <a:path w="7226" h="8077">
                <a:moveTo>
                  <a:pt x="0" y="0"/>
                </a:moveTo>
                <a:lnTo>
                  <a:pt x="7226" y="8077"/>
                </a:lnTo>
                <a:lnTo>
                  <a:pt x="6108" y="690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3643160" y="7365452"/>
            <a:ext cx="7277" cy="8077"/>
          </a:xfrm>
          <a:custGeom>
            <a:avLst/>
            <a:gdLst/>
            <a:ahLst/>
            <a:cxnLst/>
            <a:rect l="l" t="t" r="r" b="b"/>
            <a:pathLst>
              <a:path w="7277" h="8077">
                <a:moveTo>
                  <a:pt x="800" y="7277"/>
                </a:moveTo>
                <a:lnTo>
                  <a:pt x="0" y="8077"/>
                </a:lnTo>
                <a:lnTo>
                  <a:pt x="727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3832379" y="7365450"/>
            <a:ext cx="7226" cy="8128"/>
          </a:xfrm>
          <a:custGeom>
            <a:avLst/>
            <a:gdLst/>
            <a:ahLst/>
            <a:cxnLst/>
            <a:rect l="l" t="t" r="r" b="b"/>
            <a:pathLst>
              <a:path w="7226" h="8127">
                <a:moveTo>
                  <a:pt x="0" y="0"/>
                </a:moveTo>
                <a:lnTo>
                  <a:pt x="7226" y="8128"/>
                </a:lnTo>
                <a:lnTo>
                  <a:pt x="6108" y="690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3870797" y="7367097"/>
            <a:ext cx="15570" cy="11747"/>
          </a:xfrm>
          <a:custGeom>
            <a:avLst/>
            <a:gdLst/>
            <a:ahLst/>
            <a:cxnLst/>
            <a:rect l="l" t="t" r="r" b="b"/>
            <a:pathLst>
              <a:path w="15570" h="11747">
                <a:moveTo>
                  <a:pt x="15570" y="0"/>
                </a:moveTo>
                <a:lnTo>
                  <a:pt x="9778" y="6426"/>
                </a:lnTo>
                <a:lnTo>
                  <a:pt x="0" y="1174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3806924" y="7366831"/>
            <a:ext cx="131457" cy="61163"/>
          </a:xfrm>
          <a:custGeom>
            <a:avLst/>
            <a:gdLst/>
            <a:ahLst/>
            <a:cxnLst/>
            <a:rect l="l" t="t" r="r" b="b"/>
            <a:pathLst>
              <a:path w="131457" h="61163">
                <a:moveTo>
                  <a:pt x="7124" y="45643"/>
                </a:moveTo>
                <a:lnTo>
                  <a:pt x="0" y="41287"/>
                </a:lnTo>
                <a:lnTo>
                  <a:pt x="23431" y="55575"/>
                </a:lnTo>
                <a:lnTo>
                  <a:pt x="49098" y="61163"/>
                </a:lnTo>
                <a:lnTo>
                  <a:pt x="60998" y="59880"/>
                </a:lnTo>
                <a:lnTo>
                  <a:pt x="75247" y="58178"/>
                </a:lnTo>
                <a:lnTo>
                  <a:pt x="99580" y="46545"/>
                </a:lnTo>
                <a:lnTo>
                  <a:pt x="119405" y="26619"/>
                </a:lnTo>
                <a:lnTo>
                  <a:pt x="131457" y="0"/>
                </a:lnTo>
                <a:lnTo>
                  <a:pt x="131457" y="33375"/>
                </a:lnTo>
                <a:lnTo>
                  <a:pt x="13145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3931846" y="7369489"/>
            <a:ext cx="5372" cy="12268"/>
          </a:xfrm>
          <a:custGeom>
            <a:avLst/>
            <a:gdLst/>
            <a:ahLst/>
            <a:cxnLst/>
            <a:rect l="l" t="t" r="r" b="b"/>
            <a:pathLst>
              <a:path w="5372" h="12268">
                <a:moveTo>
                  <a:pt x="5372" y="0"/>
                </a:moveTo>
                <a:lnTo>
                  <a:pt x="0" y="12268"/>
                </a:lnTo>
                <a:lnTo>
                  <a:pt x="1651" y="854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3374560" y="7378787"/>
            <a:ext cx="6477" cy="1117"/>
          </a:xfrm>
          <a:custGeom>
            <a:avLst/>
            <a:gdLst/>
            <a:ahLst/>
            <a:cxnLst/>
            <a:rect l="l" t="t" r="r" b="b"/>
            <a:pathLst>
              <a:path w="6476" h="1117">
                <a:moveTo>
                  <a:pt x="0" y="0"/>
                </a:moveTo>
                <a:lnTo>
                  <a:pt x="6477" y="111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3377482" y="7378886"/>
            <a:ext cx="18389" cy="1701"/>
          </a:xfrm>
          <a:custGeom>
            <a:avLst/>
            <a:gdLst/>
            <a:ahLst/>
            <a:cxnLst/>
            <a:rect l="l" t="t" r="r" b="b"/>
            <a:pathLst>
              <a:path w="18389" h="1701">
                <a:moveTo>
                  <a:pt x="0" y="431"/>
                </a:moveTo>
                <a:lnTo>
                  <a:pt x="7861" y="1701"/>
                </a:lnTo>
                <a:lnTo>
                  <a:pt x="18389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3611919" y="7378787"/>
            <a:ext cx="16891" cy="1803"/>
          </a:xfrm>
          <a:custGeom>
            <a:avLst/>
            <a:gdLst/>
            <a:ahLst/>
            <a:cxnLst/>
            <a:rect l="l" t="t" r="r" b="b"/>
            <a:pathLst>
              <a:path w="16890" h="1803">
                <a:moveTo>
                  <a:pt x="0" y="0"/>
                </a:moveTo>
                <a:lnTo>
                  <a:pt x="10782" y="1803"/>
                </a:lnTo>
                <a:lnTo>
                  <a:pt x="16891" y="800"/>
                </a:lnTo>
                <a:lnTo>
                  <a:pt x="16687" y="8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3616595" y="7379585"/>
            <a:ext cx="1270" cy="215"/>
          </a:xfrm>
          <a:custGeom>
            <a:avLst/>
            <a:gdLst/>
            <a:ahLst/>
            <a:cxnLst/>
            <a:rect l="l" t="t" r="r" b="b"/>
            <a:pathLst>
              <a:path w="1270" h="215">
                <a:moveTo>
                  <a:pt x="0" y="0"/>
                </a:moveTo>
                <a:lnTo>
                  <a:pt x="1270" y="21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3628816" y="7378839"/>
            <a:ext cx="4622" cy="749"/>
          </a:xfrm>
          <a:custGeom>
            <a:avLst/>
            <a:gdLst/>
            <a:ahLst/>
            <a:cxnLst/>
            <a:rect l="l" t="t" r="r" b="b"/>
            <a:pathLst>
              <a:path w="4622" h="749">
                <a:moveTo>
                  <a:pt x="4622" y="0"/>
                </a:moveTo>
                <a:lnTo>
                  <a:pt x="0" y="74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3866391" y="7379318"/>
            <a:ext cx="1536" cy="266"/>
          </a:xfrm>
          <a:custGeom>
            <a:avLst/>
            <a:gdLst/>
            <a:ahLst/>
            <a:cxnLst/>
            <a:rect l="l" t="t" r="r" b="b"/>
            <a:pathLst>
              <a:path w="1536" h="266">
                <a:moveTo>
                  <a:pt x="1536" y="0"/>
                </a:moveTo>
                <a:lnTo>
                  <a:pt x="0" y="26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3314412" y="7385858"/>
            <a:ext cx="11633" cy="14554"/>
          </a:xfrm>
          <a:custGeom>
            <a:avLst/>
            <a:gdLst/>
            <a:ahLst/>
            <a:cxnLst/>
            <a:rect l="l" t="t" r="r" b="b"/>
            <a:pathLst>
              <a:path w="11633" h="14554">
                <a:moveTo>
                  <a:pt x="11633" y="14554"/>
                </a:moveTo>
                <a:lnTo>
                  <a:pt x="3606" y="6007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3789127" y="7385855"/>
            <a:ext cx="17640" cy="22110"/>
          </a:xfrm>
          <a:custGeom>
            <a:avLst/>
            <a:gdLst/>
            <a:ahLst/>
            <a:cxnLst/>
            <a:rect l="l" t="t" r="r" b="b"/>
            <a:pathLst>
              <a:path w="17640" h="22110">
                <a:moveTo>
                  <a:pt x="0" y="0"/>
                </a:moveTo>
                <a:lnTo>
                  <a:pt x="584" y="1066"/>
                </a:lnTo>
                <a:lnTo>
                  <a:pt x="17640" y="2211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3789871" y="7386756"/>
            <a:ext cx="17056" cy="21361"/>
          </a:xfrm>
          <a:custGeom>
            <a:avLst/>
            <a:gdLst/>
            <a:ahLst/>
            <a:cxnLst/>
            <a:rect l="l" t="t" r="r" b="b"/>
            <a:pathLst>
              <a:path w="17056" h="21361">
                <a:moveTo>
                  <a:pt x="0" y="0"/>
                </a:moveTo>
                <a:lnTo>
                  <a:pt x="17056" y="2136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3926696" y="7381769"/>
            <a:ext cx="5156" cy="10833"/>
          </a:xfrm>
          <a:custGeom>
            <a:avLst/>
            <a:gdLst/>
            <a:ahLst/>
            <a:cxnLst/>
            <a:rect l="l" t="t" r="r" b="b"/>
            <a:pathLst>
              <a:path w="5156" h="10833">
                <a:moveTo>
                  <a:pt x="0" y="10833"/>
                </a:moveTo>
                <a:lnTo>
                  <a:pt x="685" y="10147"/>
                </a:lnTo>
                <a:lnTo>
                  <a:pt x="515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3676638" y="7389737"/>
            <a:ext cx="14770" cy="16573"/>
          </a:xfrm>
          <a:custGeom>
            <a:avLst/>
            <a:gdLst/>
            <a:ahLst/>
            <a:cxnLst/>
            <a:rect l="l" t="t" r="r" b="b"/>
            <a:pathLst>
              <a:path w="14770" h="16573">
                <a:moveTo>
                  <a:pt x="0" y="16573"/>
                </a:moveTo>
                <a:lnTo>
                  <a:pt x="5422" y="12319"/>
                </a:lnTo>
                <a:lnTo>
                  <a:pt x="1477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3907414" y="7394037"/>
            <a:ext cx="18326" cy="18440"/>
          </a:xfrm>
          <a:custGeom>
            <a:avLst/>
            <a:gdLst/>
            <a:ahLst/>
            <a:cxnLst/>
            <a:rect l="l" t="t" r="r" b="b"/>
            <a:pathLst>
              <a:path w="18326" h="18440">
                <a:moveTo>
                  <a:pt x="18326" y="0"/>
                </a:moveTo>
                <a:lnTo>
                  <a:pt x="1219" y="17805"/>
                </a:lnTo>
                <a:lnTo>
                  <a:pt x="0" y="1844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3653360" y="7394037"/>
            <a:ext cx="285026" cy="86296"/>
          </a:xfrm>
          <a:custGeom>
            <a:avLst/>
            <a:gdLst/>
            <a:ahLst/>
            <a:cxnLst/>
            <a:rect l="l" t="t" r="r" b="b"/>
            <a:pathLst>
              <a:path w="285026" h="86296">
                <a:moveTo>
                  <a:pt x="285026" y="0"/>
                </a:moveTo>
                <a:lnTo>
                  <a:pt x="285026" y="86296"/>
                </a:lnTo>
                <a:lnTo>
                  <a:pt x="0" y="8629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3307025" y="7400201"/>
            <a:ext cx="0" cy="42875"/>
          </a:xfrm>
          <a:custGeom>
            <a:avLst/>
            <a:gdLst/>
            <a:ahLst/>
            <a:cxnLst/>
            <a:rect l="l" t="t" r="r" b="b"/>
            <a:pathLst>
              <a:path h="42875">
                <a:moveTo>
                  <a:pt x="0" y="0"/>
                </a:moveTo>
                <a:lnTo>
                  <a:pt x="0" y="428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3434716" y="7394037"/>
            <a:ext cx="16306" cy="16370"/>
          </a:xfrm>
          <a:custGeom>
            <a:avLst/>
            <a:gdLst/>
            <a:ahLst/>
            <a:cxnLst/>
            <a:rect l="l" t="t" r="r" b="b"/>
            <a:pathLst>
              <a:path w="16306" h="16370">
                <a:moveTo>
                  <a:pt x="16306" y="0"/>
                </a:moveTo>
                <a:lnTo>
                  <a:pt x="3771" y="14135"/>
                </a:lnTo>
                <a:lnTo>
                  <a:pt x="0" y="1637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3647252" y="7400201"/>
            <a:ext cx="291134" cy="80124"/>
          </a:xfrm>
          <a:custGeom>
            <a:avLst/>
            <a:gdLst/>
            <a:ahLst/>
            <a:cxnLst/>
            <a:rect l="l" t="t" r="r" b="b"/>
            <a:pathLst>
              <a:path w="291134" h="80124">
                <a:moveTo>
                  <a:pt x="291134" y="0"/>
                </a:moveTo>
                <a:lnTo>
                  <a:pt x="291134" y="80124"/>
                </a:lnTo>
                <a:lnTo>
                  <a:pt x="0" y="8012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3332212" y="7408118"/>
            <a:ext cx="14020" cy="8610"/>
          </a:xfrm>
          <a:custGeom>
            <a:avLst/>
            <a:gdLst/>
            <a:ahLst/>
            <a:cxnLst/>
            <a:rect l="l" t="t" r="r" b="b"/>
            <a:pathLst>
              <a:path w="14020" h="8610">
                <a:moveTo>
                  <a:pt x="0" y="0"/>
                </a:moveTo>
                <a:lnTo>
                  <a:pt x="4572" y="3721"/>
                </a:lnTo>
                <a:lnTo>
                  <a:pt x="14020" y="861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3596670" y="7423792"/>
            <a:ext cx="26034" cy="4305"/>
          </a:xfrm>
          <a:custGeom>
            <a:avLst/>
            <a:gdLst/>
            <a:ahLst/>
            <a:cxnLst/>
            <a:rect l="l" t="t" r="r" b="b"/>
            <a:pathLst>
              <a:path w="26035" h="4305">
                <a:moveTo>
                  <a:pt x="26035" y="4305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3622702" y="7411360"/>
            <a:ext cx="49047" cy="16738"/>
          </a:xfrm>
          <a:custGeom>
            <a:avLst/>
            <a:gdLst/>
            <a:ahLst/>
            <a:cxnLst/>
            <a:rect l="l" t="t" r="r" b="b"/>
            <a:pathLst>
              <a:path w="49047" h="16738">
                <a:moveTo>
                  <a:pt x="49047" y="0"/>
                </a:moveTo>
                <a:lnTo>
                  <a:pt x="26035" y="12433"/>
                </a:lnTo>
                <a:lnTo>
                  <a:pt x="0" y="1673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3908630" y="7409450"/>
            <a:ext cx="2235" cy="2387"/>
          </a:xfrm>
          <a:custGeom>
            <a:avLst/>
            <a:gdLst/>
            <a:ahLst/>
            <a:cxnLst/>
            <a:rect l="l" t="t" r="r" b="b"/>
            <a:pathLst>
              <a:path w="2235" h="2387">
                <a:moveTo>
                  <a:pt x="0" y="2387"/>
                </a:moveTo>
                <a:lnTo>
                  <a:pt x="223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3411170" y="7413379"/>
            <a:ext cx="20612" cy="9829"/>
          </a:xfrm>
          <a:custGeom>
            <a:avLst/>
            <a:gdLst/>
            <a:ahLst/>
            <a:cxnLst/>
            <a:rect l="l" t="t" r="r" b="b"/>
            <a:pathLst>
              <a:path w="20612" h="9829">
                <a:moveTo>
                  <a:pt x="0" y="9829"/>
                </a:moveTo>
                <a:lnTo>
                  <a:pt x="3886" y="9029"/>
                </a:lnTo>
                <a:lnTo>
                  <a:pt x="2061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3883230" y="7414275"/>
            <a:ext cx="21513" cy="10261"/>
          </a:xfrm>
          <a:custGeom>
            <a:avLst/>
            <a:gdLst/>
            <a:ahLst/>
            <a:cxnLst/>
            <a:rect l="l" t="t" r="r" b="b"/>
            <a:pathLst>
              <a:path w="21513" h="10261">
                <a:moveTo>
                  <a:pt x="0" y="10261"/>
                </a:moveTo>
                <a:lnTo>
                  <a:pt x="1066" y="10096"/>
                </a:lnTo>
                <a:lnTo>
                  <a:pt x="2151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3995350" y="7418638"/>
            <a:ext cx="50" cy="24549"/>
          </a:xfrm>
          <a:custGeom>
            <a:avLst/>
            <a:gdLst/>
            <a:ahLst/>
            <a:cxnLst/>
            <a:rect l="l" t="t" r="r" b="b"/>
            <a:pathLst>
              <a:path w="50" h="24549">
                <a:moveTo>
                  <a:pt x="50" y="0"/>
                </a:moveTo>
                <a:lnTo>
                  <a:pt x="0" y="24549"/>
                </a:lnTo>
                <a:lnTo>
                  <a:pt x="0" y="183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3355437" y="7422363"/>
            <a:ext cx="15138" cy="3289"/>
          </a:xfrm>
          <a:custGeom>
            <a:avLst/>
            <a:gdLst/>
            <a:ahLst/>
            <a:cxnLst/>
            <a:rect l="l" t="t" r="r" b="b"/>
            <a:pathLst>
              <a:path w="15138" h="3289">
                <a:moveTo>
                  <a:pt x="15138" y="3289"/>
                </a:moveTo>
                <a:lnTo>
                  <a:pt x="5676" y="2006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3629347" y="7423792"/>
            <a:ext cx="19392" cy="3187"/>
          </a:xfrm>
          <a:custGeom>
            <a:avLst/>
            <a:gdLst/>
            <a:ahLst/>
            <a:cxnLst/>
            <a:rect l="l" t="t" r="r" b="b"/>
            <a:pathLst>
              <a:path w="19392" h="3187">
                <a:moveTo>
                  <a:pt x="0" y="3187"/>
                </a:moveTo>
                <a:lnTo>
                  <a:pt x="6642" y="3187"/>
                </a:lnTo>
                <a:lnTo>
                  <a:pt x="1939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3830201" y="7422360"/>
            <a:ext cx="2870" cy="635"/>
          </a:xfrm>
          <a:custGeom>
            <a:avLst/>
            <a:gdLst/>
            <a:ahLst/>
            <a:cxnLst/>
            <a:rect l="l" t="t" r="r" b="b"/>
            <a:pathLst>
              <a:path w="2870" h="634">
                <a:moveTo>
                  <a:pt x="2870" y="635"/>
                </a:moveTo>
                <a:lnTo>
                  <a:pt x="50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3381308" y="7425019"/>
            <a:ext cx="26136" cy="3022"/>
          </a:xfrm>
          <a:custGeom>
            <a:avLst/>
            <a:gdLst/>
            <a:ahLst/>
            <a:cxnLst/>
            <a:rect l="l" t="t" r="r" b="b"/>
            <a:pathLst>
              <a:path w="26136" h="3022">
                <a:moveTo>
                  <a:pt x="0" y="2971"/>
                </a:moveTo>
                <a:lnTo>
                  <a:pt x="6959" y="3022"/>
                </a:lnTo>
                <a:lnTo>
                  <a:pt x="2613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3856028" y="7426714"/>
            <a:ext cx="11899" cy="1333"/>
          </a:xfrm>
          <a:custGeom>
            <a:avLst/>
            <a:gdLst/>
            <a:ahLst/>
            <a:cxnLst/>
            <a:rect l="l" t="t" r="r" b="b"/>
            <a:pathLst>
              <a:path w="11899" h="1333">
                <a:moveTo>
                  <a:pt x="11899" y="0"/>
                </a:moveTo>
                <a:lnTo>
                  <a:pt x="1117" y="1333"/>
                </a:lnTo>
                <a:lnTo>
                  <a:pt x="0" y="126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3995348" y="7449352"/>
            <a:ext cx="0" cy="36817"/>
          </a:xfrm>
          <a:custGeom>
            <a:avLst/>
            <a:gdLst/>
            <a:ahLst/>
            <a:cxnLst/>
            <a:rect l="l" t="t" r="r" b="b"/>
            <a:pathLst>
              <a:path h="36817">
                <a:moveTo>
                  <a:pt x="0" y="0"/>
                </a:moveTo>
                <a:lnTo>
                  <a:pt x="0" y="36817"/>
                </a:lnTo>
                <a:lnTo>
                  <a:pt x="0" y="30657"/>
                </a:lnTo>
                <a:lnTo>
                  <a:pt x="0" y="122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3552029" y="7443189"/>
            <a:ext cx="443318" cy="350481"/>
          </a:xfrm>
          <a:custGeom>
            <a:avLst/>
            <a:gdLst/>
            <a:ahLst/>
            <a:cxnLst/>
            <a:rect l="l" t="t" r="r" b="b"/>
            <a:pathLst>
              <a:path w="443318" h="350481">
                <a:moveTo>
                  <a:pt x="443318" y="0"/>
                </a:moveTo>
                <a:lnTo>
                  <a:pt x="443318" y="350481"/>
                </a:lnTo>
                <a:lnTo>
                  <a:pt x="0" y="35043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3995348" y="7480010"/>
            <a:ext cx="0" cy="24599"/>
          </a:xfrm>
          <a:custGeom>
            <a:avLst/>
            <a:gdLst/>
            <a:ahLst/>
            <a:cxnLst/>
            <a:rect l="l" t="t" r="r" b="b"/>
            <a:pathLst>
              <a:path h="24599">
                <a:moveTo>
                  <a:pt x="0" y="0"/>
                </a:moveTo>
                <a:lnTo>
                  <a:pt x="0" y="24599"/>
                </a:lnTo>
                <a:lnTo>
                  <a:pt x="0" y="615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3995348" y="7504614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0"/>
                </a:moveTo>
                <a:lnTo>
                  <a:pt x="0" y="2316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3304896" y="7556257"/>
            <a:ext cx="84810" cy="87363"/>
          </a:xfrm>
          <a:custGeom>
            <a:avLst/>
            <a:gdLst/>
            <a:ahLst/>
            <a:cxnLst/>
            <a:rect l="l" t="t" r="r" b="b"/>
            <a:pathLst>
              <a:path w="84810" h="87363">
                <a:moveTo>
                  <a:pt x="43256" y="10312"/>
                </a:moveTo>
                <a:lnTo>
                  <a:pt x="54152" y="4419"/>
                </a:lnTo>
                <a:lnTo>
                  <a:pt x="80454" y="0"/>
                </a:lnTo>
                <a:lnTo>
                  <a:pt x="84810" y="749"/>
                </a:lnTo>
                <a:lnTo>
                  <a:pt x="80454" y="0"/>
                </a:lnTo>
                <a:lnTo>
                  <a:pt x="54152" y="4419"/>
                </a:lnTo>
                <a:lnTo>
                  <a:pt x="30873" y="17005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363"/>
                </a:lnTo>
                <a:lnTo>
                  <a:pt x="965" y="7556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3385346" y="7556262"/>
            <a:ext cx="69240" cy="40436"/>
          </a:xfrm>
          <a:custGeom>
            <a:avLst/>
            <a:gdLst/>
            <a:ahLst/>
            <a:cxnLst/>
            <a:rect l="l" t="t" r="r" b="b"/>
            <a:pathLst>
              <a:path w="69240" h="40436">
                <a:moveTo>
                  <a:pt x="0" y="0"/>
                </a:moveTo>
                <a:lnTo>
                  <a:pt x="26200" y="4356"/>
                </a:lnTo>
                <a:lnTo>
                  <a:pt x="49580" y="17005"/>
                </a:lnTo>
                <a:lnTo>
                  <a:pt x="67538" y="36563"/>
                </a:lnTo>
                <a:lnTo>
                  <a:pt x="69240" y="40436"/>
                </a:lnTo>
                <a:lnTo>
                  <a:pt x="67538" y="36563"/>
                </a:lnTo>
                <a:lnTo>
                  <a:pt x="49580" y="1700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3389703" y="7557005"/>
            <a:ext cx="21844" cy="3619"/>
          </a:xfrm>
          <a:custGeom>
            <a:avLst/>
            <a:gdLst/>
            <a:ahLst/>
            <a:cxnLst/>
            <a:rect l="l" t="t" r="r" b="b"/>
            <a:pathLst>
              <a:path w="21844" h="3619">
                <a:moveTo>
                  <a:pt x="0" y="0"/>
                </a:moveTo>
                <a:lnTo>
                  <a:pt x="21844" y="361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3542254" y="7556265"/>
            <a:ext cx="86563" cy="87350"/>
          </a:xfrm>
          <a:custGeom>
            <a:avLst/>
            <a:gdLst/>
            <a:ahLst/>
            <a:cxnLst/>
            <a:rect l="l" t="t" r="r" b="b"/>
            <a:pathLst>
              <a:path w="86563" h="87350">
                <a:moveTo>
                  <a:pt x="44107" y="9880"/>
                </a:moveTo>
                <a:lnTo>
                  <a:pt x="54254" y="4356"/>
                </a:lnTo>
                <a:lnTo>
                  <a:pt x="80454" y="0"/>
                </a:lnTo>
                <a:lnTo>
                  <a:pt x="86563" y="1003"/>
                </a:lnTo>
                <a:lnTo>
                  <a:pt x="80454" y="0"/>
                </a:lnTo>
                <a:lnTo>
                  <a:pt x="54254" y="4356"/>
                </a:lnTo>
                <a:lnTo>
                  <a:pt x="30873" y="17056"/>
                </a:lnTo>
                <a:lnTo>
                  <a:pt x="12865" y="36550"/>
                </a:lnTo>
                <a:lnTo>
                  <a:pt x="2184" y="60883"/>
                </a:lnTo>
                <a:lnTo>
                  <a:pt x="0" y="87350"/>
                </a:lnTo>
                <a:lnTo>
                  <a:pt x="965" y="7586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3622705" y="7556262"/>
            <a:ext cx="80391" cy="150964"/>
          </a:xfrm>
          <a:custGeom>
            <a:avLst/>
            <a:gdLst/>
            <a:ahLst/>
            <a:cxnLst/>
            <a:rect l="l" t="t" r="r" b="b"/>
            <a:pathLst>
              <a:path w="80390" h="150964">
                <a:moveTo>
                  <a:pt x="0" y="0"/>
                </a:moveTo>
                <a:lnTo>
                  <a:pt x="26200" y="4356"/>
                </a:lnTo>
                <a:lnTo>
                  <a:pt x="49580" y="17056"/>
                </a:lnTo>
                <a:lnTo>
                  <a:pt x="67538" y="36563"/>
                </a:lnTo>
                <a:lnTo>
                  <a:pt x="78219" y="60896"/>
                </a:lnTo>
                <a:lnTo>
                  <a:pt x="80391" y="87414"/>
                </a:lnTo>
                <a:lnTo>
                  <a:pt x="73914" y="113131"/>
                </a:lnTo>
                <a:lnTo>
                  <a:pt x="59347" y="135394"/>
                </a:lnTo>
                <a:lnTo>
                  <a:pt x="39319" y="150964"/>
                </a:lnTo>
                <a:lnTo>
                  <a:pt x="59347" y="135394"/>
                </a:lnTo>
                <a:lnTo>
                  <a:pt x="65887" y="12539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3628820" y="7557265"/>
            <a:ext cx="14820" cy="2501"/>
          </a:xfrm>
          <a:custGeom>
            <a:avLst/>
            <a:gdLst/>
            <a:ahLst/>
            <a:cxnLst/>
            <a:rect l="l" t="t" r="r" b="b"/>
            <a:pathLst>
              <a:path w="14820" h="2501">
                <a:moveTo>
                  <a:pt x="14820" y="2501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3779668" y="7556259"/>
            <a:ext cx="82143" cy="89585"/>
          </a:xfrm>
          <a:custGeom>
            <a:avLst/>
            <a:gdLst/>
            <a:ahLst/>
            <a:cxnLst/>
            <a:rect l="l" t="t" r="r" b="b"/>
            <a:pathLst>
              <a:path w="82143" h="89585">
                <a:moveTo>
                  <a:pt x="48513" y="7493"/>
                </a:moveTo>
                <a:lnTo>
                  <a:pt x="54203" y="4406"/>
                </a:lnTo>
                <a:lnTo>
                  <a:pt x="80390" y="0"/>
                </a:lnTo>
                <a:lnTo>
                  <a:pt x="82143" y="317"/>
                </a:lnTo>
                <a:lnTo>
                  <a:pt x="80390" y="0"/>
                </a:lnTo>
                <a:lnTo>
                  <a:pt x="54203" y="4406"/>
                </a:lnTo>
                <a:lnTo>
                  <a:pt x="30822" y="17056"/>
                </a:lnTo>
                <a:lnTo>
                  <a:pt x="12865" y="36563"/>
                </a:lnTo>
                <a:lnTo>
                  <a:pt x="2184" y="60896"/>
                </a:lnTo>
                <a:lnTo>
                  <a:pt x="0" y="87414"/>
                </a:lnTo>
                <a:lnTo>
                  <a:pt x="533" y="89585"/>
                </a:lnTo>
                <a:lnTo>
                  <a:pt x="0" y="87414"/>
                </a:lnTo>
                <a:lnTo>
                  <a:pt x="901" y="7625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3860064" y="7556263"/>
            <a:ext cx="20142" cy="3403"/>
          </a:xfrm>
          <a:custGeom>
            <a:avLst/>
            <a:gdLst/>
            <a:ahLst/>
            <a:cxnLst/>
            <a:rect l="l" t="t" r="r" b="b"/>
            <a:pathLst>
              <a:path w="20142" h="3403">
                <a:moveTo>
                  <a:pt x="1752" y="317"/>
                </a:moveTo>
                <a:lnTo>
                  <a:pt x="20142" y="3403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3880205" y="7559655"/>
            <a:ext cx="58394" cy="60947"/>
          </a:xfrm>
          <a:custGeom>
            <a:avLst/>
            <a:gdLst/>
            <a:ahLst/>
            <a:cxnLst/>
            <a:rect l="l" t="t" r="r" b="b"/>
            <a:pathLst>
              <a:path w="58394" h="60947">
                <a:moveTo>
                  <a:pt x="2654" y="431"/>
                </a:moveTo>
                <a:lnTo>
                  <a:pt x="0" y="0"/>
                </a:lnTo>
                <a:lnTo>
                  <a:pt x="6057" y="1015"/>
                </a:lnTo>
                <a:lnTo>
                  <a:pt x="29438" y="13665"/>
                </a:lnTo>
                <a:lnTo>
                  <a:pt x="47447" y="33210"/>
                </a:lnTo>
                <a:lnTo>
                  <a:pt x="58127" y="57492"/>
                </a:lnTo>
                <a:lnTo>
                  <a:pt x="58394" y="60947"/>
                </a:lnTo>
                <a:lnTo>
                  <a:pt x="58127" y="57492"/>
                </a:lnTo>
                <a:lnTo>
                  <a:pt x="47447" y="33210"/>
                </a:lnTo>
                <a:lnTo>
                  <a:pt x="29438" y="13665"/>
                </a:lnTo>
                <a:lnTo>
                  <a:pt x="6324" y="111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3359044" y="7559871"/>
            <a:ext cx="4724" cy="800"/>
          </a:xfrm>
          <a:custGeom>
            <a:avLst/>
            <a:gdLst/>
            <a:ahLst/>
            <a:cxnLst/>
            <a:rect l="l" t="t" r="r" b="b"/>
            <a:pathLst>
              <a:path w="4724" h="800">
                <a:moveTo>
                  <a:pt x="0" y="800"/>
                </a:moveTo>
                <a:lnTo>
                  <a:pt x="4724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3373014" y="7560990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0"/>
                </a:moveTo>
                <a:lnTo>
                  <a:pt x="0" y="207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3385343" y="7560993"/>
            <a:ext cx="12331" cy="2070"/>
          </a:xfrm>
          <a:custGeom>
            <a:avLst/>
            <a:gdLst/>
            <a:ahLst/>
            <a:cxnLst/>
            <a:rect l="l" t="t" r="r" b="b"/>
            <a:pathLst>
              <a:path w="12331" h="2070">
                <a:moveTo>
                  <a:pt x="12331" y="207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3448899" y="7678478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3596510" y="7560351"/>
            <a:ext cx="1651" cy="266"/>
          </a:xfrm>
          <a:custGeom>
            <a:avLst/>
            <a:gdLst/>
            <a:ahLst/>
            <a:cxnLst/>
            <a:rect l="l" t="t" r="r" b="b"/>
            <a:pathLst>
              <a:path w="1650" h="266">
                <a:moveTo>
                  <a:pt x="0" y="266"/>
                </a:moveTo>
                <a:lnTo>
                  <a:pt x="165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3610378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3553098" y="7606426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3622711" y="7561044"/>
            <a:ext cx="12268" cy="2019"/>
          </a:xfrm>
          <a:custGeom>
            <a:avLst/>
            <a:gdLst/>
            <a:ahLst/>
            <a:cxnLst/>
            <a:rect l="l" t="t" r="r" b="b"/>
            <a:pathLst>
              <a:path w="12268" h="2019">
                <a:moveTo>
                  <a:pt x="12268" y="2019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3833865" y="7560087"/>
            <a:ext cx="3403" cy="584"/>
          </a:xfrm>
          <a:custGeom>
            <a:avLst/>
            <a:gdLst/>
            <a:ahLst/>
            <a:cxnLst/>
            <a:rect l="l" t="t" r="r" b="b"/>
            <a:pathLst>
              <a:path w="3403" h="584">
                <a:moveTo>
                  <a:pt x="3403" y="0"/>
                </a:moveTo>
                <a:lnTo>
                  <a:pt x="0" y="58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3847736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0" y="2019"/>
                </a:moveTo>
                <a:lnTo>
                  <a:pt x="1233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3860064" y="7561044"/>
            <a:ext cx="12331" cy="2019"/>
          </a:xfrm>
          <a:custGeom>
            <a:avLst/>
            <a:gdLst/>
            <a:ahLst/>
            <a:cxnLst/>
            <a:rect l="l" t="t" r="r" b="b"/>
            <a:pathLst>
              <a:path w="12331" h="2019">
                <a:moveTo>
                  <a:pt x="8661" y="1435"/>
                </a:moveTo>
                <a:lnTo>
                  <a:pt x="12331" y="201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3933657" y="7655577"/>
            <a:ext cx="50" cy="101"/>
          </a:xfrm>
          <a:custGeom>
            <a:avLst/>
            <a:gdLst/>
            <a:ahLst/>
            <a:cxnLst/>
            <a:rect l="l" t="t" r="r" b="b"/>
            <a:pathLst>
              <a:path w="50" h="101">
                <a:moveTo>
                  <a:pt x="0" y="101"/>
                </a:moveTo>
                <a:lnTo>
                  <a:pt x="5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3886521" y="7560779"/>
            <a:ext cx="5956" cy="3238"/>
          </a:xfrm>
          <a:custGeom>
            <a:avLst/>
            <a:gdLst/>
            <a:ahLst/>
            <a:cxnLst/>
            <a:rect l="l" t="t" r="r" b="b"/>
            <a:pathLst>
              <a:path w="5956" h="3238">
                <a:moveTo>
                  <a:pt x="5956" y="3238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3896142" y="7565986"/>
            <a:ext cx="2438" cy="1320"/>
          </a:xfrm>
          <a:custGeom>
            <a:avLst/>
            <a:gdLst/>
            <a:ahLst/>
            <a:cxnLst/>
            <a:rect l="l" t="t" r="r" b="b"/>
            <a:pathLst>
              <a:path w="2438" h="1320">
                <a:moveTo>
                  <a:pt x="0" y="0"/>
                </a:moveTo>
                <a:lnTo>
                  <a:pt x="2438" y="132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3325994" y="7577618"/>
            <a:ext cx="57594" cy="62064"/>
          </a:xfrm>
          <a:custGeom>
            <a:avLst/>
            <a:gdLst/>
            <a:ahLst/>
            <a:cxnLst/>
            <a:rect l="l" t="t" r="r" b="b"/>
            <a:pathLst>
              <a:path w="57594" h="62064">
                <a:moveTo>
                  <a:pt x="0" y="61480"/>
                </a:moveTo>
                <a:lnTo>
                  <a:pt x="0" y="62064"/>
                </a:lnTo>
                <a:lnTo>
                  <a:pt x="0" y="47510"/>
                </a:lnTo>
                <a:lnTo>
                  <a:pt x="47447" y="47459"/>
                </a:lnTo>
                <a:lnTo>
                  <a:pt x="47447" y="0"/>
                </a:lnTo>
                <a:lnTo>
                  <a:pt x="57594" y="0"/>
                </a:lnTo>
                <a:lnTo>
                  <a:pt x="5148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3383593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387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3389703" y="7577621"/>
            <a:ext cx="53987" cy="47498"/>
          </a:xfrm>
          <a:custGeom>
            <a:avLst/>
            <a:gdLst/>
            <a:ahLst/>
            <a:cxnLst/>
            <a:rect l="l" t="t" r="r" b="b"/>
            <a:pathLst>
              <a:path w="53987" h="47498">
                <a:moveTo>
                  <a:pt x="0" y="0"/>
                </a:moveTo>
                <a:lnTo>
                  <a:pt x="7493" y="0"/>
                </a:lnTo>
                <a:lnTo>
                  <a:pt x="7493" y="47498"/>
                </a:lnTo>
                <a:lnTo>
                  <a:pt x="53987" y="47498"/>
                </a:lnTo>
                <a:lnTo>
                  <a:pt x="49796" y="4749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3434925" y="7573261"/>
            <a:ext cx="3822" cy="4254"/>
          </a:xfrm>
          <a:custGeom>
            <a:avLst/>
            <a:gdLst/>
            <a:ahLst/>
            <a:cxnLst/>
            <a:rect l="l" t="t" r="r" b="b"/>
            <a:pathLst>
              <a:path w="3822" h="4254">
                <a:moveTo>
                  <a:pt x="3822" y="4254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3610855" y="7577621"/>
            <a:ext cx="11849" cy="6807"/>
          </a:xfrm>
          <a:custGeom>
            <a:avLst/>
            <a:gdLst/>
            <a:ahLst/>
            <a:cxnLst/>
            <a:rect l="l" t="t" r="r" b="b"/>
            <a:pathLst>
              <a:path w="11849" h="6807">
                <a:moveTo>
                  <a:pt x="5740" y="0"/>
                </a:moveTo>
                <a:lnTo>
                  <a:pt x="11849" y="0"/>
                </a:lnTo>
                <a:lnTo>
                  <a:pt x="0" y="0"/>
                </a:lnTo>
                <a:lnTo>
                  <a:pt x="0" y="6807"/>
                </a:lnTo>
                <a:lnTo>
                  <a:pt x="0" y="340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3628816" y="7577621"/>
            <a:ext cx="5740" cy="6807"/>
          </a:xfrm>
          <a:custGeom>
            <a:avLst/>
            <a:gdLst/>
            <a:ahLst/>
            <a:cxnLst/>
            <a:rect l="l" t="t" r="r" b="b"/>
            <a:pathLst>
              <a:path w="5740" h="6807">
                <a:moveTo>
                  <a:pt x="0" y="0"/>
                </a:moveTo>
                <a:lnTo>
                  <a:pt x="5740" y="0"/>
                </a:lnTo>
                <a:lnTo>
                  <a:pt x="5740" y="6807"/>
                </a:lnTo>
                <a:lnTo>
                  <a:pt x="5740" y="143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3800717" y="7577621"/>
            <a:ext cx="61099" cy="61480"/>
          </a:xfrm>
          <a:custGeom>
            <a:avLst/>
            <a:gdLst/>
            <a:ahLst/>
            <a:cxnLst/>
            <a:rect l="l" t="t" r="r" b="b"/>
            <a:pathLst>
              <a:path w="61099" h="61480">
                <a:moveTo>
                  <a:pt x="59347" y="0"/>
                </a:moveTo>
                <a:lnTo>
                  <a:pt x="61099" y="0"/>
                </a:lnTo>
                <a:lnTo>
                  <a:pt x="47498" y="0"/>
                </a:lnTo>
                <a:lnTo>
                  <a:pt x="47498" y="47498"/>
                </a:lnTo>
                <a:lnTo>
                  <a:pt x="0" y="47561"/>
                </a:lnTo>
                <a:lnTo>
                  <a:pt x="0" y="61480"/>
                </a:lnTo>
                <a:lnTo>
                  <a:pt x="0" y="572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3861821" y="7577621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368" y="0"/>
                </a:moveTo>
                <a:lnTo>
                  <a:pt x="0" y="0"/>
                </a:lnTo>
                <a:lnTo>
                  <a:pt x="6108" y="0"/>
                </a:lnTo>
                <a:lnTo>
                  <a:pt x="36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3867931" y="7577616"/>
            <a:ext cx="51485" cy="62064"/>
          </a:xfrm>
          <a:custGeom>
            <a:avLst/>
            <a:gdLst/>
            <a:ahLst/>
            <a:cxnLst/>
            <a:rect l="l" t="t" r="r" b="b"/>
            <a:pathLst>
              <a:path w="51485" h="62064">
                <a:moveTo>
                  <a:pt x="51485" y="55905"/>
                </a:moveTo>
                <a:lnTo>
                  <a:pt x="51485" y="62064"/>
                </a:lnTo>
                <a:lnTo>
                  <a:pt x="51485" y="47510"/>
                </a:lnTo>
                <a:lnTo>
                  <a:pt x="3987" y="47510"/>
                </a:lnTo>
                <a:lnTo>
                  <a:pt x="3987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3909640" y="7573317"/>
            <a:ext cx="1219" cy="1333"/>
          </a:xfrm>
          <a:custGeom>
            <a:avLst/>
            <a:gdLst/>
            <a:ahLst/>
            <a:cxnLst/>
            <a:rect l="l" t="t" r="r" b="b"/>
            <a:pathLst>
              <a:path w="1219" h="1333">
                <a:moveTo>
                  <a:pt x="0" y="0"/>
                </a:moveTo>
                <a:lnTo>
                  <a:pt x="1219" y="133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3250010" y="7583736"/>
            <a:ext cx="38100" cy="209880"/>
          </a:xfrm>
          <a:custGeom>
            <a:avLst/>
            <a:gdLst/>
            <a:ahLst/>
            <a:cxnLst/>
            <a:rect l="l" t="t" r="r" b="b"/>
            <a:pathLst>
              <a:path w="38100" h="209880">
                <a:moveTo>
                  <a:pt x="0" y="162433"/>
                </a:moveTo>
                <a:lnTo>
                  <a:pt x="0" y="209880"/>
                </a:lnTo>
                <a:lnTo>
                  <a:pt x="38100" y="209880"/>
                </a:lnTo>
                <a:lnTo>
                  <a:pt x="0" y="209880"/>
                </a:lnTo>
                <a:lnTo>
                  <a:pt x="0" y="0"/>
                </a:lnTo>
                <a:lnTo>
                  <a:pt x="0" y="18491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3919894" y="7584423"/>
            <a:ext cx="3238" cy="3505"/>
          </a:xfrm>
          <a:custGeom>
            <a:avLst/>
            <a:gdLst/>
            <a:ahLst/>
            <a:cxnLst/>
            <a:rect l="l" t="t" r="r" b="b"/>
            <a:pathLst>
              <a:path w="3238" h="3505">
                <a:moveTo>
                  <a:pt x="0" y="0"/>
                </a:moveTo>
                <a:lnTo>
                  <a:pt x="3238" y="350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3610856" y="7584423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3563358" y="7590588"/>
            <a:ext cx="47498" cy="49098"/>
          </a:xfrm>
          <a:custGeom>
            <a:avLst/>
            <a:gdLst/>
            <a:ahLst/>
            <a:cxnLst/>
            <a:rect l="l" t="t" r="r" b="b"/>
            <a:pathLst>
              <a:path w="47498" h="49098">
                <a:moveTo>
                  <a:pt x="47498" y="0"/>
                </a:moveTo>
                <a:lnTo>
                  <a:pt x="47498" y="34544"/>
                </a:lnTo>
                <a:lnTo>
                  <a:pt x="0" y="34544"/>
                </a:lnTo>
                <a:lnTo>
                  <a:pt x="0" y="49098"/>
                </a:lnTo>
                <a:lnTo>
                  <a:pt x="0" y="4851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3628795" y="7574567"/>
            <a:ext cx="0" cy="16015"/>
          </a:xfrm>
          <a:custGeom>
            <a:avLst/>
            <a:gdLst/>
            <a:ahLst/>
            <a:cxnLst/>
            <a:rect l="l" t="t" r="r" b="b"/>
            <a:pathLst>
              <a:path h="16015">
                <a:moveTo>
                  <a:pt x="0" y="0"/>
                </a:moveTo>
                <a:lnTo>
                  <a:pt x="0" y="16015"/>
                </a:lnTo>
              </a:path>
            </a:pathLst>
          </a:custGeom>
          <a:ln w="61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3682855" y="7584795"/>
            <a:ext cx="9093" cy="11899"/>
          </a:xfrm>
          <a:custGeom>
            <a:avLst/>
            <a:gdLst/>
            <a:ahLst/>
            <a:cxnLst/>
            <a:rect l="l" t="t" r="r" b="b"/>
            <a:pathLst>
              <a:path w="9093" h="11899">
                <a:moveTo>
                  <a:pt x="0" y="0"/>
                </a:moveTo>
                <a:lnTo>
                  <a:pt x="7391" y="8026"/>
                </a:lnTo>
                <a:lnTo>
                  <a:pt x="9093" y="11899"/>
                </a:lnTo>
                <a:lnTo>
                  <a:pt x="7391" y="80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3995348" y="7590588"/>
            <a:ext cx="0" cy="184175"/>
          </a:xfrm>
          <a:custGeom>
            <a:avLst/>
            <a:gdLst/>
            <a:ahLst/>
            <a:cxnLst/>
            <a:rect l="l" t="t" r="r" b="b"/>
            <a:pathLst>
              <a:path h="184175">
                <a:moveTo>
                  <a:pt x="0" y="0"/>
                </a:moveTo>
                <a:lnTo>
                  <a:pt x="0" y="184175"/>
                </a:lnTo>
                <a:lnTo>
                  <a:pt x="0" y="15557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3452882" y="7592819"/>
            <a:ext cx="10414" cy="23749"/>
          </a:xfrm>
          <a:custGeom>
            <a:avLst/>
            <a:gdLst/>
            <a:ahLst/>
            <a:cxnLst/>
            <a:rect l="l" t="t" r="r" b="b"/>
            <a:pathLst>
              <a:path w="10413" h="23749">
                <a:moveTo>
                  <a:pt x="0" y="0"/>
                </a:moveTo>
                <a:lnTo>
                  <a:pt x="10414" y="23749"/>
                </a:lnTo>
                <a:lnTo>
                  <a:pt x="1701" y="38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3634555" y="7590588"/>
            <a:ext cx="42354" cy="34544"/>
          </a:xfrm>
          <a:custGeom>
            <a:avLst/>
            <a:gdLst/>
            <a:ahLst/>
            <a:cxnLst/>
            <a:rect l="l" t="t" r="r" b="b"/>
            <a:pathLst>
              <a:path w="42354" h="34544">
                <a:moveTo>
                  <a:pt x="0" y="0"/>
                </a:moveTo>
                <a:lnTo>
                  <a:pt x="0" y="34544"/>
                </a:lnTo>
                <a:lnTo>
                  <a:pt x="42354" y="34544"/>
                </a:lnTo>
                <a:lnTo>
                  <a:pt x="38950" y="3454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3927652" y="7592872"/>
            <a:ext cx="1600" cy="3670"/>
          </a:xfrm>
          <a:custGeom>
            <a:avLst/>
            <a:gdLst/>
            <a:ahLst/>
            <a:cxnLst/>
            <a:rect l="l" t="t" r="r" b="b"/>
            <a:pathLst>
              <a:path w="1600" h="3670">
                <a:moveTo>
                  <a:pt x="0" y="0"/>
                </a:moveTo>
                <a:lnTo>
                  <a:pt x="1600" y="367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3691945" y="7596701"/>
            <a:ext cx="4356" cy="9829"/>
          </a:xfrm>
          <a:custGeom>
            <a:avLst/>
            <a:gdLst/>
            <a:ahLst/>
            <a:cxnLst/>
            <a:rect l="l" t="t" r="r" b="b"/>
            <a:pathLst>
              <a:path w="4356" h="9829">
                <a:moveTo>
                  <a:pt x="2705" y="6159"/>
                </a:moveTo>
                <a:lnTo>
                  <a:pt x="4356" y="982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3696299" y="7606525"/>
            <a:ext cx="4991" cy="14719"/>
          </a:xfrm>
          <a:custGeom>
            <a:avLst/>
            <a:gdLst/>
            <a:ahLst/>
            <a:cxnLst/>
            <a:rect l="l" t="t" r="r" b="b"/>
            <a:pathLst>
              <a:path w="4991" h="14719">
                <a:moveTo>
                  <a:pt x="4622" y="10629"/>
                </a:moveTo>
                <a:lnTo>
                  <a:pt x="4991" y="14719"/>
                </a:lnTo>
                <a:lnTo>
                  <a:pt x="4622" y="1062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3407925" y="7616571"/>
            <a:ext cx="57823" cy="96812"/>
          </a:xfrm>
          <a:custGeom>
            <a:avLst/>
            <a:gdLst/>
            <a:ahLst/>
            <a:cxnLst/>
            <a:rect l="l" t="t" r="r" b="b"/>
            <a:pathLst>
              <a:path w="57823" h="96812">
                <a:moveTo>
                  <a:pt x="55638" y="584"/>
                </a:moveTo>
                <a:lnTo>
                  <a:pt x="55956" y="4673"/>
                </a:lnTo>
                <a:lnTo>
                  <a:pt x="55638" y="584"/>
                </a:lnTo>
                <a:lnTo>
                  <a:pt x="55372" y="0"/>
                </a:lnTo>
                <a:lnTo>
                  <a:pt x="55638" y="584"/>
                </a:lnTo>
                <a:lnTo>
                  <a:pt x="57823" y="27050"/>
                </a:lnTo>
                <a:lnTo>
                  <a:pt x="51333" y="52819"/>
                </a:lnTo>
                <a:lnTo>
                  <a:pt x="36779" y="75082"/>
                </a:lnTo>
                <a:lnTo>
                  <a:pt x="15836" y="91389"/>
                </a:lnTo>
                <a:lnTo>
                  <a:pt x="0" y="96812"/>
                </a:lnTo>
                <a:lnTo>
                  <a:pt x="11531" y="9282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3463881" y="7621245"/>
            <a:ext cx="800" cy="9093"/>
          </a:xfrm>
          <a:custGeom>
            <a:avLst/>
            <a:gdLst/>
            <a:ahLst/>
            <a:cxnLst/>
            <a:rect l="l" t="t" r="r" b="b"/>
            <a:pathLst>
              <a:path w="800" h="9093">
                <a:moveTo>
                  <a:pt x="0" y="0"/>
                </a:moveTo>
                <a:lnTo>
                  <a:pt x="800" y="909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3923131" y="7617155"/>
            <a:ext cx="17386" cy="68859"/>
          </a:xfrm>
          <a:custGeom>
            <a:avLst/>
            <a:gdLst/>
            <a:ahLst/>
            <a:cxnLst/>
            <a:rect l="l" t="t" r="r" b="b"/>
            <a:pathLst>
              <a:path w="17386" h="68859">
                <a:moveTo>
                  <a:pt x="15201" y="0"/>
                </a:moveTo>
                <a:lnTo>
                  <a:pt x="17386" y="26517"/>
                </a:lnTo>
                <a:lnTo>
                  <a:pt x="10845" y="52235"/>
                </a:lnTo>
                <a:lnTo>
                  <a:pt x="0" y="68859"/>
                </a:lnTo>
                <a:lnTo>
                  <a:pt x="2451" y="6503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3443693" y="7625120"/>
            <a:ext cx="952" cy="13982"/>
          </a:xfrm>
          <a:custGeom>
            <a:avLst/>
            <a:gdLst/>
            <a:ahLst/>
            <a:cxnLst/>
            <a:rect l="l" t="t" r="r" b="b"/>
            <a:pathLst>
              <a:path w="952" h="13982">
                <a:moveTo>
                  <a:pt x="952" y="9728"/>
                </a:moveTo>
                <a:lnTo>
                  <a:pt x="952" y="13982"/>
                </a:lnTo>
                <a:lnTo>
                  <a:pt x="952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3676904" y="7625125"/>
            <a:ext cx="5156" cy="14566"/>
          </a:xfrm>
          <a:custGeom>
            <a:avLst/>
            <a:gdLst/>
            <a:ahLst/>
            <a:cxnLst/>
            <a:rect l="l" t="t" r="r" b="b"/>
            <a:pathLst>
              <a:path w="5156" h="14566">
                <a:moveTo>
                  <a:pt x="0" y="0"/>
                </a:moveTo>
                <a:lnTo>
                  <a:pt x="5156" y="0"/>
                </a:lnTo>
                <a:lnTo>
                  <a:pt x="5156" y="14566"/>
                </a:lnTo>
                <a:lnTo>
                  <a:pt x="5156" y="1184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3701294" y="7621245"/>
            <a:ext cx="749" cy="8877"/>
          </a:xfrm>
          <a:custGeom>
            <a:avLst/>
            <a:gdLst/>
            <a:ahLst/>
            <a:cxnLst/>
            <a:rect l="l" t="t" r="r" b="b"/>
            <a:pathLst>
              <a:path w="749" h="8877">
                <a:moveTo>
                  <a:pt x="0" y="0"/>
                </a:moveTo>
                <a:lnTo>
                  <a:pt x="749" y="887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3325994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3682058" y="7633521"/>
            <a:ext cx="0" cy="5575"/>
          </a:xfrm>
          <a:custGeom>
            <a:avLst/>
            <a:gdLst/>
            <a:ahLst/>
            <a:cxnLst/>
            <a:rect l="l" t="t" r="r" b="b"/>
            <a:pathLst>
              <a:path h="5575">
                <a:moveTo>
                  <a:pt x="0" y="0"/>
                </a:moveTo>
                <a:lnTo>
                  <a:pt x="0" y="5575"/>
                </a:lnTo>
                <a:lnTo>
                  <a:pt x="0" y="132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3325994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3325990" y="7639099"/>
            <a:ext cx="118656" cy="57226"/>
          </a:xfrm>
          <a:custGeom>
            <a:avLst/>
            <a:gdLst/>
            <a:ahLst/>
            <a:cxnLst/>
            <a:rect l="l" t="t" r="r" b="b"/>
            <a:pathLst>
              <a:path w="118656" h="57226">
                <a:moveTo>
                  <a:pt x="118656" y="0"/>
                </a:moveTo>
                <a:lnTo>
                  <a:pt x="118656" y="9728"/>
                </a:lnTo>
                <a:lnTo>
                  <a:pt x="71208" y="9728"/>
                </a:lnTo>
                <a:lnTo>
                  <a:pt x="71158" y="57226"/>
                </a:lnTo>
                <a:lnTo>
                  <a:pt x="47459" y="57226"/>
                </a:lnTo>
                <a:lnTo>
                  <a:pt x="47459" y="9728"/>
                </a:lnTo>
                <a:lnTo>
                  <a:pt x="0" y="9728"/>
                </a:lnTo>
                <a:lnTo>
                  <a:pt x="0" y="6756"/>
                </a:lnTo>
                <a:lnTo>
                  <a:pt x="0" y="972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3542259" y="7639686"/>
            <a:ext cx="749" cy="6794"/>
          </a:xfrm>
          <a:custGeom>
            <a:avLst/>
            <a:gdLst/>
            <a:ahLst/>
            <a:cxnLst/>
            <a:rect l="l" t="t" r="r" b="b"/>
            <a:pathLst>
              <a:path w="749" h="6794">
                <a:moveTo>
                  <a:pt x="317" y="0"/>
                </a:moveTo>
                <a:lnTo>
                  <a:pt x="0" y="3937"/>
                </a:lnTo>
                <a:lnTo>
                  <a:pt x="749" y="6794"/>
                </a:lnTo>
                <a:lnTo>
                  <a:pt x="0" y="393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3563353" y="7633521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3454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3682058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3779669" y="7639686"/>
            <a:ext cx="317" cy="3987"/>
          </a:xfrm>
          <a:custGeom>
            <a:avLst/>
            <a:gdLst/>
            <a:ahLst/>
            <a:cxnLst/>
            <a:rect l="l" t="t" r="r" b="b"/>
            <a:pathLst>
              <a:path w="317" h="3987">
                <a:moveTo>
                  <a:pt x="317" y="0"/>
                </a:moveTo>
                <a:lnTo>
                  <a:pt x="0" y="39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3800711" y="7639099"/>
            <a:ext cx="61112" cy="57226"/>
          </a:xfrm>
          <a:custGeom>
            <a:avLst/>
            <a:gdLst/>
            <a:ahLst/>
            <a:cxnLst/>
            <a:rect l="l" t="t" r="r" b="b"/>
            <a:pathLst>
              <a:path w="61112" h="57226">
                <a:moveTo>
                  <a:pt x="0" y="0"/>
                </a:moveTo>
                <a:lnTo>
                  <a:pt x="0" y="9779"/>
                </a:lnTo>
                <a:lnTo>
                  <a:pt x="47498" y="9779"/>
                </a:lnTo>
                <a:lnTo>
                  <a:pt x="47498" y="57226"/>
                </a:lnTo>
                <a:lnTo>
                  <a:pt x="61112" y="57226"/>
                </a:lnTo>
                <a:lnTo>
                  <a:pt x="57226" y="5722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3304899" y="7639681"/>
            <a:ext cx="7175" cy="30721"/>
          </a:xfrm>
          <a:custGeom>
            <a:avLst/>
            <a:gdLst/>
            <a:ahLst/>
            <a:cxnLst/>
            <a:rect l="l" t="t" r="r" b="b"/>
            <a:pathLst>
              <a:path w="7175" h="30721">
                <a:moveTo>
                  <a:pt x="0" y="3936"/>
                </a:moveTo>
                <a:lnTo>
                  <a:pt x="6540" y="29705"/>
                </a:lnTo>
                <a:lnTo>
                  <a:pt x="7175" y="30721"/>
                </a:lnTo>
                <a:lnTo>
                  <a:pt x="6540" y="29705"/>
                </a:lnTo>
                <a:lnTo>
                  <a:pt x="0" y="3936"/>
                </a:lnTo>
                <a:lnTo>
                  <a:pt x="31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3563353" y="7639686"/>
            <a:ext cx="0" cy="6159"/>
          </a:xfrm>
          <a:custGeom>
            <a:avLst/>
            <a:gdLst/>
            <a:ahLst/>
            <a:cxnLst/>
            <a:rect l="l" t="t" r="r" b="b"/>
            <a:pathLst>
              <a:path h="6159">
                <a:moveTo>
                  <a:pt x="0" y="0"/>
                </a:moveTo>
                <a:lnTo>
                  <a:pt x="0" y="6159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3563353" y="7645849"/>
            <a:ext cx="0" cy="2971"/>
          </a:xfrm>
          <a:custGeom>
            <a:avLst/>
            <a:gdLst/>
            <a:ahLst/>
            <a:cxnLst/>
            <a:rect l="l" t="t" r="r" b="b"/>
            <a:pathLst>
              <a:path h="2971">
                <a:moveTo>
                  <a:pt x="0" y="0"/>
                </a:moveTo>
                <a:lnTo>
                  <a:pt x="0" y="2971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3634560" y="7645849"/>
            <a:ext cx="47498" cy="42989"/>
          </a:xfrm>
          <a:custGeom>
            <a:avLst/>
            <a:gdLst/>
            <a:ahLst/>
            <a:cxnLst/>
            <a:rect l="l" t="t" r="r" b="b"/>
            <a:pathLst>
              <a:path w="47498" h="42989">
                <a:moveTo>
                  <a:pt x="47498" y="0"/>
                </a:moveTo>
                <a:lnTo>
                  <a:pt x="47498" y="2971"/>
                </a:lnTo>
                <a:lnTo>
                  <a:pt x="0" y="2971"/>
                </a:lnTo>
                <a:lnTo>
                  <a:pt x="0" y="42989"/>
                </a:lnTo>
                <a:lnTo>
                  <a:pt x="0" y="3681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3780198" y="7645848"/>
            <a:ext cx="66586" cy="70726"/>
          </a:xfrm>
          <a:custGeom>
            <a:avLst/>
            <a:gdLst/>
            <a:ahLst/>
            <a:cxnLst/>
            <a:rect l="l" t="t" r="r" b="b"/>
            <a:pathLst>
              <a:path w="66586" h="70726">
                <a:moveTo>
                  <a:pt x="9778" y="29438"/>
                </a:moveTo>
                <a:lnTo>
                  <a:pt x="5956" y="23545"/>
                </a:lnTo>
                <a:lnTo>
                  <a:pt x="0" y="0"/>
                </a:lnTo>
                <a:lnTo>
                  <a:pt x="5956" y="23545"/>
                </a:lnTo>
                <a:lnTo>
                  <a:pt x="20510" y="45808"/>
                </a:lnTo>
                <a:lnTo>
                  <a:pt x="41452" y="62115"/>
                </a:lnTo>
                <a:lnTo>
                  <a:pt x="66586" y="70726"/>
                </a:lnTo>
                <a:lnTo>
                  <a:pt x="57073" y="674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3917525" y="7623423"/>
            <a:ext cx="0" cy="22430"/>
          </a:xfrm>
          <a:custGeom>
            <a:avLst/>
            <a:gdLst/>
            <a:ahLst/>
            <a:cxnLst/>
            <a:rect l="l" t="t" r="r" b="b"/>
            <a:pathLst>
              <a:path h="22430">
                <a:moveTo>
                  <a:pt x="0" y="0"/>
                </a:moveTo>
                <a:lnTo>
                  <a:pt x="0" y="22430"/>
                </a:lnTo>
              </a:path>
            </a:pathLst>
          </a:custGeom>
          <a:ln w="340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3861822" y="7645849"/>
            <a:ext cx="57594" cy="50482"/>
          </a:xfrm>
          <a:custGeom>
            <a:avLst/>
            <a:gdLst/>
            <a:ahLst/>
            <a:cxnLst/>
            <a:rect l="l" t="t" r="r" b="b"/>
            <a:pathLst>
              <a:path w="57594" h="50482">
                <a:moveTo>
                  <a:pt x="57594" y="0"/>
                </a:moveTo>
                <a:lnTo>
                  <a:pt x="57594" y="3022"/>
                </a:lnTo>
                <a:lnTo>
                  <a:pt x="10096" y="3022"/>
                </a:lnTo>
                <a:lnTo>
                  <a:pt x="10096" y="50482"/>
                </a:lnTo>
                <a:lnTo>
                  <a:pt x="0" y="5048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3543002" y="7646487"/>
            <a:ext cx="5791" cy="22898"/>
          </a:xfrm>
          <a:custGeom>
            <a:avLst/>
            <a:gdLst/>
            <a:ahLst/>
            <a:cxnLst/>
            <a:rect l="l" t="t" r="r" b="b"/>
            <a:pathLst>
              <a:path w="5791" h="22898">
                <a:moveTo>
                  <a:pt x="0" y="0"/>
                </a:moveTo>
                <a:lnTo>
                  <a:pt x="5791" y="2289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3563353" y="7648823"/>
            <a:ext cx="47498" cy="40017"/>
          </a:xfrm>
          <a:custGeom>
            <a:avLst/>
            <a:gdLst/>
            <a:ahLst/>
            <a:cxnLst/>
            <a:rect l="l" t="t" r="r" b="b"/>
            <a:pathLst>
              <a:path w="47498" h="40017">
                <a:moveTo>
                  <a:pt x="0" y="0"/>
                </a:moveTo>
                <a:lnTo>
                  <a:pt x="47498" y="0"/>
                </a:lnTo>
                <a:lnTo>
                  <a:pt x="47447" y="40017"/>
                </a:lnTo>
                <a:lnTo>
                  <a:pt x="47447" y="3384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3800711" y="7645854"/>
            <a:ext cx="0" cy="3022"/>
          </a:xfrm>
          <a:custGeom>
            <a:avLst/>
            <a:gdLst/>
            <a:ahLst/>
            <a:cxnLst/>
            <a:rect l="l" t="t" r="r" b="b"/>
            <a:pathLst>
              <a:path h="3022">
                <a:moveTo>
                  <a:pt x="0" y="3022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3458566" y="7652755"/>
            <a:ext cx="4889" cy="17640"/>
          </a:xfrm>
          <a:custGeom>
            <a:avLst/>
            <a:gdLst/>
            <a:ahLst/>
            <a:cxnLst/>
            <a:rect l="l" t="t" r="r" b="b"/>
            <a:pathLst>
              <a:path w="4889" h="17640">
                <a:moveTo>
                  <a:pt x="4889" y="0"/>
                </a:moveTo>
                <a:lnTo>
                  <a:pt x="698" y="16636"/>
                </a:lnTo>
                <a:lnTo>
                  <a:pt x="0" y="17640"/>
                </a:lnTo>
                <a:lnTo>
                  <a:pt x="698" y="1663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3784876" y="7664234"/>
            <a:ext cx="1270" cy="5156"/>
          </a:xfrm>
          <a:custGeom>
            <a:avLst/>
            <a:gdLst/>
            <a:ahLst/>
            <a:cxnLst/>
            <a:rect l="l" t="t" r="r" b="b"/>
            <a:pathLst>
              <a:path w="1270" h="5156">
                <a:moveTo>
                  <a:pt x="0" y="0"/>
                </a:moveTo>
                <a:lnTo>
                  <a:pt x="1270" y="515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3310105" y="7664234"/>
            <a:ext cx="1333" cy="5156"/>
          </a:xfrm>
          <a:custGeom>
            <a:avLst/>
            <a:gdLst/>
            <a:ahLst/>
            <a:cxnLst/>
            <a:rect l="l" t="t" r="r" b="b"/>
            <a:pathLst>
              <a:path w="1333" h="5156">
                <a:moveTo>
                  <a:pt x="0" y="0"/>
                </a:moveTo>
                <a:lnTo>
                  <a:pt x="1333" y="515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3312066" y="7670391"/>
            <a:ext cx="86563" cy="46177"/>
          </a:xfrm>
          <a:custGeom>
            <a:avLst/>
            <a:gdLst/>
            <a:ahLst/>
            <a:cxnLst/>
            <a:rect l="l" t="t" r="r" b="b"/>
            <a:pathLst>
              <a:path w="86563" h="46177">
                <a:moveTo>
                  <a:pt x="47828" y="42036"/>
                </a:moveTo>
                <a:lnTo>
                  <a:pt x="59994" y="46177"/>
                </a:lnTo>
                <a:lnTo>
                  <a:pt x="86563" y="46177"/>
                </a:lnTo>
                <a:lnTo>
                  <a:pt x="59994" y="46177"/>
                </a:lnTo>
                <a:lnTo>
                  <a:pt x="34861" y="37579"/>
                </a:lnTo>
                <a:lnTo>
                  <a:pt x="13881" y="21259"/>
                </a:lnTo>
                <a:lnTo>
                  <a:pt x="0" y="0"/>
                </a:lnTo>
                <a:lnTo>
                  <a:pt x="2133" y="325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3547465" y="7664234"/>
            <a:ext cx="4622" cy="10198"/>
          </a:xfrm>
          <a:custGeom>
            <a:avLst/>
            <a:gdLst/>
            <a:ahLst/>
            <a:cxnLst/>
            <a:rect l="l" t="t" r="r" b="b"/>
            <a:pathLst>
              <a:path w="4622" h="10198">
                <a:moveTo>
                  <a:pt x="0" y="0"/>
                </a:moveTo>
                <a:lnTo>
                  <a:pt x="1333" y="5156"/>
                </a:lnTo>
                <a:lnTo>
                  <a:pt x="4622" y="1019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3548794" y="7669389"/>
            <a:ext cx="60629" cy="47180"/>
          </a:xfrm>
          <a:custGeom>
            <a:avLst/>
            <a:gdLst/>
            <a:ahLst/>
            <a:cxnLst/>
            <a:rect l="l" t="t" r="r" b="b"/>
            <a:pathLst>
              <a:path w="60629" h="47180">
                <a:moveTo>
                  <a:pt x="0" y="0"/>
                </a:moveTo>
                <a:lnTo>
                  <a:pt x="14554" y="22263"/>
                </a:lnTo>
                <a:lnTo>
                  <a:pt x="35496" y="38569"/>
                </a:lnTo>
                <a:lnTo>
                  <a:pt x="60629" y="47180"/>
                </a:lnTo>
                <a:lnTo>
                  <a:pt x="46761" y="4240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3446553" y="7670397"/>
            <a:ext cx="12014" cy="18440"/>
          </a:xfrm>
          <a:custGeom>
            <a:avLst/>
            <a:gdLst/>
            <a:ahLst/>
            <a:cxnLst/>
            <a:rect l="l" t="t" r="r" b="b"/>
            <a:pathLst>
              <a:path w="12014" h="18440">
                <a:moveTo>
                  <a:pt x="12014" y="0"/>
                </a:moveTo>
                <a:lnTo>
                  <a:pt x="0" y="18440"/>
                </a:lnTo>
                <a:lnTo>
                  <a:pt x="3987" y="122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3440451" y="7688835"/>
            <a:ext cx="6108" cy="6108"/>
          </a:xfrm>
          <a:custGeom>
            <a:avLst/>
            <a:gdLst/>
            <a:ahLst/>
            <a:cxnLst/>
            <a:rect l="l" t="t" r="r" b="b"/>
            <a:pathLst>
              <a:path w="6108" h="6108">
                <a:moveTo>
                  <a:pt x="6108" y="0"/>
                </a:moveTo>
                <a:lnTo>
                  <a:pt x="4254" y="2819"/>
                </a:lnTo>
                <a:lnTo>
                  <a:pt x="0" y="6108"/>
                </a:lnTo>
                <a:lnTo>
                  <a:pt x="4254" y="281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3610803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3634555" y="7688835"/>
            <a:ext cx="0" cy="6108"/>
          </a:xfrm>
          <a:custGeom>
            <a:avLst/>
            <a:gdLst/>
            <a:ahLst/>
            <a:cxnLst/>
            <a:rect l="l" t="t" r="r" b="b"/>
            <a:pathLst>
              <a:path h="6108">
                <a:moveTo>
                  <a:pt x="0" y="0"/>
                </a:moveTo>
                <a:lnTo>
                  <a:pt x="0" y="6108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3899444" y="7686026"/>
            <a:ext cx="23685" cy="21196"/>
          </a:xfrm>
          <a:custGeom>
            <a:avLst/>
            <a:gdLst/>
            <a:ahLst/>
            <a:cxnLst/>
            <a:rect l="l" t="t" r="r" b="b"/>
            <a:pathLst>
              <a:path w="23685" h="21196">
                <a:moveTo>
                  <a:pt x="11417" y="12268"/>
                </a:moveTo>
                <a:lnTo>
                  <a:pt x="19977" y="5626"/>
                </a:lnTo>
                <a:lnTo>
                  <a:pt x="23685" y="0"/>
                </a:lnTo>
                <a:lnTo>
                  <a:pt x="19977" y="5626"/>
                </a:lnTo>
                <a:lnTo>
                  <a:pt x="0" y="21196"/>
                </a:lnTo>
                <a:lnTo>
                  <a:pt x="5308" y="1705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3433387" y="7694945"/>
            <a:ext cx="7061" cy="5473"/>
          </a:xfrm>
          <a:custGeom>
            <a:avLst/>
            <a:gdLst/>
            <a:ahLst/>
            <a:cxnLst/>
            <a:rect l="l" t="t" r="r" b="b"/>
            <a:pathLst>
              <a:path w="7061" h="5473">
                <a:moveTo>
                  <a:pt x="7061" y="0"/>
                </a:moveTo>
                <a:lnTo>
                  <a:pt x="0" y="5473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3610803" y="7694943"/>
            <a:ext cx="23749" cy="1384"/>
          </a:xfrm>
          <a:custGeom>
            <a:avLst/>
            <a:gdLst/>
            <a:ahLst/>
            <a:cxnLst/>
            <a:rect l="l" t="t" r="r" b="b"/>
            <a:pathLst>
              <a:path w="23749" h="1384">
                <a:moveTo>
                  <a:pt x="0" y="1384"/>
                </a:moveTo>
                <a:lnTo>
                  <a:pt x="0" y="0"/>
                </a:lnTo>
                <a:lnTo>
                  <a:pt x="0" y="1384"/>
                </a:lnTo>
                <a:lnTo>
                  <a:pt x="23749" y="1384"/>
                </a:lnTo>
                <a:lnTo>
                  <a:pt x="23749" y="0"/>
                </a:lnTo>
                <a:lnTo>
                  <a:pt x="23749" y="1384"/>
                </a:lnTo>
                <a:lnTo>
                  <a:pt x="23749" y="38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3677804" y="7691652"/>
            <a:ext cx="4254" cy="3289"/>
          </a:xfrm>
          <a:custGeom>
            <a:avLst/>
            <a:gdLst/>
            <a:ahLst/>
            <a:cxnLst/>
            <a:rect l="l" t="t" r="r" b="b"/>
            <a:pathLst>
              <a:path w="4254" h="3289">
                <a:moveTo>
                  <a:pt x="4254" y="0"/>
                </a:moveTo>
                <a:lnTo>
                  <a:pt x="0" y="328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3916972" y="7691648"/>
            <a:ext cx="2438" cy="1917"/>
          </a:xfrm>
          <a:custGeom>
            <a:avLst/>
            <a:gdLst/>
            <a:ahLst/>
            <a:cxnLst/>
            <a:rect l="l" t="t" r="r" b="b"/>
            <a:pathLst>
              <a:path w="2438" h="1917">
                <a:moveTo>
                  <a:pt x="0" y="1917"/>
                </a:moveTo>
                <a:lnTo>
                  <a:pt x="243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3383593" y="7696328"/>
            <a:ext cx="3873" cy="0"/>
          </a:xfrm>
          <a:custGeom>
            <a:avLst/>
            <a:gdLst/>
            <a:ahLst/>
            <a:cxnLst/>
            <a:rect l="l" t="t" r="r" b="b"/>
            <a:pathLst>
              <a:path w="3873">
                <a:moveTo>
                  <a:pt x="0" y="0"/>
                </a:moveTo>
                <a:lnTo>
                  <a:pt x="3873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3609421" y="7707224"/>
            <a:ext cx="52603" cy="9347"/>
          </a:xfrm>
          <a:custGeom>
            <a:avLst/>
            <a:gdLst/>
            <a:ahLst/>
            <a:cxnLst/>
            <a:rect l="l" t="t" r="r" b="b"/>
            <a:pathLst>
              <a:path w="52603" h="9347">
                <a:moveTo>
                  <a:pt x="0" y="9347"/>
                </a:moveTo>
                <a:lnTo>
                  <a:pt x="26568" y="9347"/>
                </a:lnTo>
                <a:lnTo>
                  <a:pt x="51701" y="736"/>
                </a:lnTo>
                <a:lnTo>
                  <a:pt x="52603" y="0"/>
                </a:lnTo>
                <a:lnTo>
                  <a:pt x="51701" y="736"/>
                </a:lnTo>
                <a:lnTo>
                  <a:pt x="47294" y="222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3846774" y="7701111"/>
            <a:ext cx="60528" cy="15455"/>
          </a:xfrm>
          <a:custGeom>
            <a:avLst/>
            <a:gdLst/>
            <a:ahLst/>
            <a:cxnLst/>
            <a:rect l="l" t="t" r="r" b="b"/>
            <a:pathLst>
              <a:path w="60528" h="15455">
                <a:moveTo>
                  <a:pt x="60528" y="0"/>
                </a:moveTo>
                <a:lnTo>
                  <a:pt x="51701" y="6857"/>
                </a:lnTo>
                <a:lnTo>
                  <a:pt x="26568" y="15455"/>
                </a:lnTo>
                <a:lnTo>
                  <a:pt x="0" y="15455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3659475" y="7707962"/>
            <a:ext cx="1651" cy="533"/>
          </a:xfrm>
          <a:custGeom>
            <a:avLst/>
            <a:gdLst/>
            <a:ahLst/>
            <a:cxnLst/>
            <a:rect l="l" t="t" r="r" b="b"/>
            <a:pathLst>
              <a:path w="1650" h="533">
                <a:moveTo>
                  <a:pt x="0" y="533"/>
                </a:moveTo>
                <a:lnTo>
                  <a:pt x="1651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3892047" y="7707221"/>
            <a:ext cx="7391" cy="2971"/>
          </a:xfrm>
          <a:custGeom>
            <a:avLst/>
            <a:gdLst/>
            <a:ahLst/>
            <a:cxnLst/>
            <a:rect l="l" t="t" r="r" b="b"/>
            <a:pathLst>
              <a:path w="7391" h="2971">
                <a:moveTo>
                  <a:pt x="7391" y="0"/>
                </a:moveTo>
                <a:lnTo>
                  <a:pt x="6438" y="736"/>
                </a:lnTo>
                <a:lnTo>
                  <a:pt x="0" y="2971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3892477" y="7707966"/>
            <a:ext cx="6007" cy="2070"/>
          </a:xfrm>
          <a:custGeom>
            <a:avLst/>
            <a:gdLst/>
            <a:ahLst/>
            <a:cxnLst/>
            <a:rect l="l" t="t" r="r" b="b"/>
            <a:pathLst>
              <a:path w="6007" h="2070">
                <a:moveTo>
                  <a:pt x="0" y="2070"/>
                </a:moveTo>
                <a:lnTo>
                  <a:pt x="600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3371319" y="7716306"/>
            <a:ext cx="749" cy="266"/>
          </a:xfrm>
          <a:custGeom>
            <a:avLst/>
            <a:gdLst/>
            <a:ahLst/>
            <a:cxnLst/>
            <a:rect l="l" t="t" r="r" b="b"/>
            <a:pathLst>
              <a:path w="749" h="266">
                <a:moveTo>
                  <a:pt x="0" y="0"/>
                </a:moveTo>
                <a:lnTo>
                  <a:pt x="749" y="266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3395863" y="7713384"/>
            <a:ext cx="12065" cy="3187"/>
          </a:xfrm>
          <a:custGeom>
            <a:avLst/>
            <a:gdLst/>
            <a:ahLst/>
            <a:cxnLst/>
            <a:rect l="l" t="t" r="r" b="b"/>
            <a:pathLst>
              <a:path w="12064" h="3187">
                <a:moveTo>
                  <a:pt x="2768" y="3187"/>
                </a:moveTo>
                <a:lnTo>
                  <a:pt x="12065" y="0"/>
                </a:lnTo>
                <a:lnTo>
                  <a:pt x="2768" y="3187"/>
                </a:lnTo>
                <a:lnTo>
                  <a:pt x="0" y="3187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3604319" y="7714818"/>
            <a:ext cx="12865" cy="1752"/>
          </a:xfrm>
          <a:custGeom>
            <a:avLst/>
            <a:gdLst/>
            <a:ahLst/>
            <a:cxnLst/>
            <a:rect l="l" t="t" r="r" b="b"/>
            <a:pathLst>
              <a:path w="12865" h="1752">
                <a:moveTo>
                  <a:pt x="0" y="0"/>
                </a:moveTo>
                <a:lnTo>
                  <a:pt x="5105" y="1752"/>
                </a:lnTo>
                <a:lnTo>
                  <a:pt x="12865" y="1752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3843432" y="7715404"/>
            <a:ext cx="12433" cy="1168"/>
          </a:xfrm>
          <a:custGeom>
            <a:avLst/>
            <a:gdLst/>
            <a:ahLst/>
            <a:cxnLst/>
            <a:rect l="l" t="t" r="r" b="b"/>
            <a:pathLst>
              <a:path w="12433" h="1168">
                <a:moveTo>
                  <a:pt x="0" y="0"/>
                </a:moveTo>
                <a:lnTo>
                  <a:pt x="3352" y="1168"/>
                </a:lnTo>
                <a:lnTo>
                  <a:pt x="12433" y="1168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3552029" y="7774757"/>
            <a:ext cx="443318" cy="18910"/>
          </a:xfrm>
          <a:custGeom>
            <a:avLst/>
            <a:gdLst/>
            <a:ahLst/>
            <a:cxnLst/>
            <a:rect l="l" t="t" r="r" b="b"/>
            <a:pathLst>
              <a:path w="443318" h="18910">
                <a:moveTo>
                  <a:pt x="443318" y="0"/>
                </a:moveTo>
                <a:lnTo>
                  <a:pt x="443318" y="18910"/>
                </a:lnTo>
                <a:lnTo>
                  <a:pt x="0" y="18859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3260956" y="7793620"/>
            <a:ext cx="27152" cy="0"/>
          </a:xfrm>
          <a:custGeom>
            <a:avLst/>
            <a:gdLst/>
            <a:ahLst/>
            <a:cxnLst/>
            <a:rect l="l" t="t" r="r" b="b"/>
            <a:pathLst>
              <a:path w="27152">
                <a:moveTo>
                  <a:pt x="0" y="0"/>
                </a:moveTo>
                <a:lnTo>
                  <a:pt x="27152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3285503" y="7793620"/>
            <a:ext cx="18389" cy="0"/>
          </a:xfrm>
          <a:custGeom>
            <a:avLst/>
            <a:gdLst/>
            <a:ahLst/>
            <a:cxnLst/>
            <a:rect l="l" t="t" r="r" b="b"/>
            <a:pathLst>
              <a:path w="18389">
                <a:moveTo>
                  <a:pt x="0" y="0"/>
                </a:moveTo>
                <a:lnTo>
                  <a:pt x="18389" y="0"/>
                </a:lnTo>
                <a:lnTo>
                  <a:pt x="13335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3303888" y="779362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800" y="0"/>
                </a:lnTo>
                <a:lnTo>
                  <a:pt x="17167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3481688" y="7793620"/>
            <a:ext cx="40424" cy="0"/>
          </a:xfrm>
          <a:custGeom>
            <a:avLst/>
            <a:gdLst/>
            <a:ahLst/>
            <a:cxnLst/>
            <a:rect l="l" t="t" r="r" b="b"/>
            <a:pathLst>
              <a:path w="40424">
                <a:moveTo>
                  <a:pt x="5308" y="0"/>
                </a:moveTo>
                <a:lnTo>
                  <a:pt x="0" y="0"/>
                </a:lnTo>
                <a:lnTo>
                  <a:pt x="40424" y="0"/>
                </a:lnTo>
                <a:lnTo>
                  <a:pt x="0" y="0"/>
                </a:lnTo>
                <a:lnTo>
                  <a:pt x="5308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3481687" y="7793620"/>
            <a:ext cx="12268" cy="0"/>
          </a:xfrm>
          <a:custGeom>
            <a:avLst/>
            <a:gdLst/>
            <a:ahLst/>
            <a:cxnLst/>
            <a:rect l="l" t="t" r="r" b="b"/>
            <a:pathLst>
              <a:path w="12268">
                <a:moveTo>
                  <a:pt x="6159" y="0"/>
                </a:moveTo>
                <a:lnTo>
                  <a:pt x="1226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349395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0" y="0"/>
                </a:moveTo>
                <a:lnTo>
                  <a:pt x="6108" y="0"/>
                </a:ln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3500067" y="7793620"/>
            <a:ext cx="22047" cy="0"/>
          </a:xfrm>
          <a:custGeom>
            <a:avLst/>
            <a:gdLst/>
            <a:ahLst/>
            <a:cxnLst/>
            <a:rect l="l" t="t" r="r" b="b"/>
            <a:pathLst>
              <a:path w="22047">
                <a:moveTo>
                  <a:pt x="0" y="0"/>
                </a:moveTo>
                <a:lnTo>
                  <a:pt x="2204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3518453" y="7793620"/>
            <a:ext cx="36817" cy="0"/>
          </a:xfrm>
          <a:custGeom>
            <a:avLst/>
            <a:gdLst/>
            <a:ahLst/>
            <a:cxnLst/>
            <a:rect l="l" t="t" r="r" b="b"/>
            <a:pathLst>
              <a:path w="36817">
                <a:moveTo>
                  <a:pt x="0" y="0"/>
                </a:moveTo>
                <a:lnTo>
                  <a:pt x="3681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3647254" y="7793620"/>
            <a:ext cx="3987" cy="0"/>
          </a:xfrm>
          <a:custGeom>
            <a:avLst/>
            <a:gdLst/>
            <a:ahLst/>
            <a:cxnLst/>
            <a:rect l="l" t="t" r="r" b="b"/>
            <a:pathLst>
              <a:path w="3987">
                <a:moveTo>
                  <a:pt x="0" y="0"/>
                </a:moveTo>
                <a:lnTo>
                  <a:pt x="398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3714686" y="7793620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3714681" y="7793620"/>
            <a:ext cx="24498" cy="0"/>
          </a:xfrm>
          <a:custGeom>
            <a:avLst/>
            <a:gdLst/>
            <a:ahLst/>
            <a:cxnLst/>
            <a:rect l="l" t="t" r="r" b="b"/>
            <a:pathLst>
              <a:path w="24498">
                <a:moveTo>
                  <a:pt x="2449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3733068" y="7793620"/>
            <a:ext cx="22796" cy="0"/>
          </a:xfrm>
          <a:custGeom>
            <a:avLst/>
            <a:gdLst/>
            <a:ahLst/>
            <a:cxnLst/>
            <a:rect l="l" t="t" r="r" b="b"/>
            <a:pathLst>
              <a:path w="22796">
                <a:moveTo>
                  <a:pt x="0" y="0"/>
                </a:moveTo>
                <a:lnTo>
                  <a:pt x="22796" y="0"/>
                </a:lnTo>
                <a:lnTo>
                  <a:pt x="18389" y="0"/>
                </a:lnTo>
                <a:lnTo>
                  <a:pt x="22796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3805227" y="7793620"/>
            <a:ext cx="1435" cy="0"/>
          </a:xfrm>
          <a:custGeom>
            <a:avLst/>
            <a:gdLst/>
            <a:ahLst/>
            <a:cxnLst/>
            <a:rect l="l" t="t" r="r" b="b"/>
            <a:pathLst>
              <a:path w="1435">
                <a:moveTo>
                  <a:pt x="1435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3953797" y="7793672"/>
            <a:ext cx="30657" cy="0"/>
          </a:xfrm>
          <a:custGeom>
            <a:avLst/>
            <a:gdLst/>
            <a:ahLst/>
            <a:cxnLst/>
            <a:rect l="l" t="t" r="r" b="b"/>
            <a:pathLst>
              <a:path w="30657">
                <a:moveTo>
                  <a:pt x="0" y="0"/>
                </a:moveTo>
                <a:lnTo>
                  <a:pt x="30657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3953798" y="7793672"/>
            <a:ext cx="6108" cy="0"/>
          </a:xfrm>
          <a:custGeom>
            <a:avLst/>
            <a:gdLst/>
            <a:ahLst/>
            <a:cxnLst/>
            <a:rect l="l" t="t" r="r" b="b"/>
            <a:pathLst>
              <a:path w="6108">
                <a:moveTo>
                  <a:pt x="6108" y="0"/>
                </a:moveTo>
                <a:lnTo>
                  <a:pt x="0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3959906" y="7793672"/>
            <a:ext cx="6159" cy="0"/>
          </a:xfrm>
          <a:custGeom>
            <a:avLst/>
            <a:gdLst/>
            <a:ahLst/>
            <a:cxnLst/>
            <a:rect l="l" t="t" r="r" b="b"/>
            <a:pathLst>
              <a:path w="6159">
                <a:moveTo>
                  <a:pt x="0" y="0"/>
                </a:moveTo>
                <a:lnTo>
                  <a:pt x="6159" y="0"/>
                </a:lnTo>
              </a:path>
            </a:pathLst>
          </a:custGeom>
          <a:ln w="6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644398" y="7889392"/>
            <a:ext cx="3993603" cy="1717205"/>
          </a:xfrm>
          <a:custGeom>
            <a:avLst/>
            <a:gdLst/>
            <a:ahLst/>
            <a:cxnLst/>
            <a:rect l="l" t="t" r="r" b="b"/>
            <a:pathLst>
              <a:path w="3993603" h="1717205">
                <a:moveTo>
                  <a:pt x="0" y="1717205"/>
                </a:moveTo>
                <a:lnTo>
                  <a:pt x="3993603" y="1717205"/>
                </a:lnTo>
                <a:lnTo>
                  <a:pt x="3993603" y="0"/>
                </a:lnTo>
                <a:lnTo>
                  <a:pt x="0" y="0"/>
                </a:lnTo>
                <a:lnTo>
                  <a:pt x="0" y="17172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644400" y="789575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65075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264119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264119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3298889" y="789575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3298889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3956580" y="789575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395658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4614270" y="7902100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644400" y="8236148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65075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264119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264119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3298889" y="8236148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3298889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3956580" y="8236148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395658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4614270" y="824249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644400" y="857654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65075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264119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264119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3298889" y="857654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3298889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3956580" y="857654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395658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4614270" y="858288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644400" y="891693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65075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264119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264119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3298889" y="891693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3298889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3956580" y="891693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395658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4614270" y="8923284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644400" y="9257332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65075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264119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264119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3298889" y="9257332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3298889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3956580" y="9257332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395658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4614270" y="9263679"/>
            <a:ext cx="0" cy="327698"/>
          </a:xfrm>
          <a:custGeom>
            <a:avLst/>
            <a:gdLst/>
            <a:ahLst/>
            <a:cxnLst/>
            <a:rect l="l" t="t" r="r" b="b"/>
            <a:pathLst>
              <a:path h="327698">
                <a:moveTo>
                  <a:pt x="0" y="32769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644400" y="9597727"/>
            <a:ext cx="1996795" cy="0"/>
          </a:xfrm>
          <a:custGeom>
            <a:avLst/>
            <a:gdLst/>
            <a:ahLst/>
            <a:cxnLst/>
            <a:rect l="l" t="t" r="r" b="b"/>
            <a:pathLst>
              <a:path w="1996795">
                <a:moveTo>
                  <a:pt x="0" y="0"/>
                </a:moveTo>
                <a:lnTo>
                  <a:pt x="199679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264119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3298889" y="9597727"/>
            <a:ext cx="657694" cy="0"/>
          </a:xfrm>
          <a:custGeom>
            <a:avLst/>
            <a:gdLst/>
            <a:ahLst/>
            <a:cxnLst/>
            <a:rect l="l" t="t" r="r" b="b"/>
            <a:pathLst>
              <a:path w="657694">
                <a:moveTo>
                  <a:pt x="0" y="0"/>
                </a:moveTo>
                <a:lnTo>
                  <a:pt x="65769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3956580" y="9597727"/>
            <a:ext cx="664044" cy="0"/>
          </a:xfrm>
          <a:custGeom>
            <a:avLst/>
            <a:gdLst/>
            <a:ahLst/>
            <a:cxnLst/>
            <a:rect l="l" t="t" r="r" b="b"/>
            <a:pathLst>
              <a:path w="664044">
                <a:moveTo>
                  <a:pt x="0" y="0"/>
                </a:moveTo>
                <a:lnTo>
                  <a:pt x="6640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463550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644400" y="4715586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65075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1250999" y="4715586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1250999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2372320" y="4721940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644400" y="5121469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65075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1250999" y="5121469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1250999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2372320" y="5127823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644400" y="5527352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65075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1250999" y="5527352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1250999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2372320" y="5533706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644400" y="5933235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65075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1250999" y="5933235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1250999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2372320" y="5939589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644400" y="6339118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65075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1250999" y="6339118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1250999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2372320" y="6345472"/>
            <a:ext cx="0" cy="393179"/>
          </a:xfrm>
          <a:custGeom>
            <a:avLst/>
            <a:gdLst/>
            <a:ahLst/>
            <a:cxnLst/>
            <a:rect l="l" t="t" r="r" b="b"/>
            <a:pathLst>
              <a:path h="393179">
                <a:moveTo>
                  <a:pt x="0" y="393179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644400" y="6745001"/>
            <a:ext cx="606602" cy="0"/>
          </a:xfrm>
          <a:custGeom>
            <a:avLst/>
            <a:gdLst/>
            <a:ahLst/>
            <a:cxnLst/>
            <a:rect l="l" t="t" r="r" b="b"/>
            <a:pathLst>
              <a:path w="606602">
                <a:moveTo>
                  <a:pt x="0" y="0"/>
                </a:moveTo>
                <a:lnTo>
                  <a:pt x="606602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1250999" y="6745001"/>
            <a:ext cx="1127671" cy="0"/>
          </a:xfrm>
          <a:custGeom>
            <a:avLst/>
            <a:gdLst/>
            <a:ahLst/>
            <a:cxnLst/>
            <a:rect l="l" t="t" r="r" b="b"/>
            <a:pathLst>
              <a:path w="1127671">
                <a:moveTo>
                  <a:pt x="0" y="0"/>
                </a:moveTo>
                <a:lnTo>
                  <a:pt x="1127671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729894" y="47524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730383" y="4752957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840261" y="48776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892449" y="4877671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081864" y="50190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911368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911368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933749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845070" y="4974407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867909" y="49240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888069" y="4978579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888064" y="4924948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867909" y="49777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845074" y="49207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748101" y="50190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1079935" y="5011844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102024" y="49881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730158" y="475281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730159" y="4856755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1103925" y="50138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1079935" y="49883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1079935" y="498831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730152" y="498508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942040" y="49211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1009978" y="4918273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916202" y="4877517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911368" y="492408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916207" y="49744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939043" y="49187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842103" y="4877520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850370" y="4920745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872747" y="4924089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896047" y="49777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938900" y="492155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940974" y="49190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919144" y="49232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916063" y="49254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892216" y="4924089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888069" y="49249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896047" y="49249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892073" y="4926738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872752" y="49240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864975" y="49232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868081" y="49254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850366" y="49744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842098" y="49187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840084" y="4877520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842203" y="48882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746142" y="5011844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768233" y="49883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770133" y="50138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746142" y="4988309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746142" y="49883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730158" y="48614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730158" y="48568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730158" y="4777926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730159" y="5050495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729894" y="597196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5557" y="236486"/>
                </a:lnTo>
                <a:lnTo>
                  <a:pt x="15875" y="262572"/>
                </a:lnTo>
                <a:lnTo>
                  <a:pt x="16332" y="264998"/>
                </a:lnTo>
                <a:lnTo>
                  <a:pt x="18923" y="268135"/>
                </a:lnTo>
                <a:lnTo>
                  <a:pt x="22237" y="270116"/>
                </a:lnTo>
                <a:lnTo>
                  <a:pt x="25603" y="270586"/>
                </a:lnTo>
                <a:lnTo>
                  <a:pt x="30734" y="270586"/>
                </a:lnTo>
                <a:lnTo>
                  <a:pt x="34099" y="270116"/>
                </a:lnTo>
                <a:lnTo>
                  <a:pt x="38862" y="267182"/>
                </a:lnTo>
                <a:lnTo>
                  <a:pt x="40347" y="263867"/>
                </a:lnTo>
                <a:lnTo>
                  <a:pt x="40792" y="236486"/>
                </a:lnTo>
                <a:lnTo>
                  <a:pt x="349402" y="236486"/>
                </a:lnTo>
                <a:lnTo>
                  <a:pt x="349719" y="262572"/>
                </a:lnTo>
                <a:lnTo>
                  <a:pt x="350189" y="264998"/>
                </a:lnTo>
                <a:lnTo>
                  <a:pt x="352780" y="268135"/>
                </a:lnTo>
                <a:lnTo>
                  <a:pt x="356082" y="270116"/>
                </a:lnTo>
                <a:lnTo>
                  <a:pt x="359486" y="270586"/>
                </a:lnTo>
                <a:lnTo>
                  <a:pt x="364578" y="270586"/>
                </a:lnTo>
                <a:lnTo>
                  <a:pt x="367982" y="270116"/>
                </a:lnTo>
                <a:lnTo>
                  <a:pt x="372732" y="267182"/>
                </a:lnTo>
                <a:lnTo>
                  <a:pt x="374205" y="263867"/>
                </a:lnTo>
                <a:lnTo>
                  <a:pt x="374637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730383" y="5972456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5557" y="235534"/>
                </a:lnTo>
                <a:lnTo>
                  <a:pt x="15875" y="261594"/>
                </a:lnTo>
                <a:lnTo>
                  <a:pt x="16306" y="264007"/>
                </a:lnTo>
                <a:lnTo>
                  <a:pt x="18923" y="267157"/>
                </a:lnTo>
                <a:lnTo>
                  <a:pt x="22237" y="269138"/>
                </a:lnTo>
                <a:lnTo>
                  <a:pt x="25615" y="269595"/>
                </a:lnTo>
                <a:lnTo>
                  <a:pt x="29756" y="269595"/>
                </a:lnTo>
                <a:lnTo>
                  <a:pt x="33159" y="269138"/>
                </a:lnTo>
                <a:lnTo>
                  <a:pt x="37909" y="266204"/>
                </a:lnTo>
                <a:lnTo>
                  <a:pt x="39408" y="262915"/>
                </a:lnTo>
                <a:lnTo>
                  <a:pt x="39839" y="235534"/>
                </a:lnTo>
                <a:lnTo>
                  <a:pt x="349402" y="235534"/>
                </a:lnTo>
                <a:lnTo>
                  <a:pt x="349719" y="261594"/>
                </a:lnTo>
                <a:lnTo>
                  <a:pt x="350189" y="264007"/>
                </a:lnTo>
                <a:lnTo>
                  <a:pt x="352780" y="267157"/>
                </a:lnTo>
                <a:lnTo>
                  <a:pt x="356095" y="269138"/>
                </a:lnTo>
                <a:lnTo>
                  <a:pt x="359460" y="269595"/>
                </a:lnTo>
                <a:lnTo>
                  <a:pt x="363639" y="269595"/>
                </a:lnTo>
                <a:lnTo>
                  <a:pt x="367004" y="269138"/>
                </a:lnTo>
                <a:lnTo>
                  <a:pt x="371754" y="266204"/>
                </a:lnTo>
                <a:lnTo>
                  <a:pt x="373253" y="262915"/>
                </a:lnTo>
                <a:lnTo>
                  <a:pt x="373684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840261" y="609716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0" y="0"/>
                </a:moveTo>
                <a:lnTo>
                  <a:pt x="0" y="47231"/>
                </a:lnTo>
                <a:lnTo>
                  <a:pt x="520" y="431"/>
                </a:lnTo>
                <a:lnTo>
                  <a:pt x="1066" y="431"/>
                </a:lnTo>
                <a:lnTo>
                  <a:pt x="1435" y="95148"/>
                </a:lnTo>
                <a:lnTo>
                  <a:pt x="4000" y="97866"/>
                </a:lnTo>
                <a:lnTo>
                  <a:pt x="7200" y="97891"/>
                </a:lnTo>
                <a:lnTo>
                  <a:pt x="9613" y="97370"/>
                </a:lnTo>
                <a:lnTo>
                  <a:pt x="24168" y="99796"/>
                </a:lnTo>
                <a:lnTo>
                  <a:pt x="26555" y="101726"/>
                </a:lnTo>
                <a:lnTo>
                  <a:pt x="29781" y="101752"/>
                </a:lnTo>
                <a:lnTo>
                  <a:pt x="32600" y="100736"/>
                </a:lnTo>
                <a:lnTo>
                  <a:pt x="36118" y="100774"/>
                </a:lnTo>
                <a:lnTo>
                  <a:pt x="48158" y="101688"/>
                </a:lnTo>
                <a:lnTo>
                  <a:pt x="51384" y="103301"/>
                </a:lnTo>
                <a:lnTo>
                  <a:pt x="51498" y="102793"/>
                </a:lnTo>
                <a:lnTo>
                  <a:pt x="48641" y="101206"/>
                </a:lnTo>
                <a:lnTo>
                  <a:pt x="36601" y="100279"/>
                </a:lnTo>
                <a:lnTo>
                  <a:pt x="32105" y="100253"/>
                </a:lnTo>
                <a:lnTo>
                  <a:pt x="29286" y="101257"/>
                </a:lnTo>
                <a:lnTo>
                  <a:pt x="24625" y="99301"/>
                </a:lnTo>
                <a:lnTo>
                  <a:pt x="11176" y="96913"/>
                </a:lnTo>
                <a:lnTo>
                  <a:pt x="6705" y="97396"/>
                </a:lnTo>
                <a:lnTo>
                  <a:pt x="2819" y="95211"/>
                </a:lnTo>
                <a:lnTo>
                  <a:pt x="1930" y="94665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892449" y="6097170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50" y="102755"/>
                </a:moveTo>
                <a:lnTo>
                  <a:pt x="0" y="103238"/>
                </a:lnTo>
                <a:lnTo>
                  <a:pt x="3429" y="101688"/>
                </a:lnTo>
                <a:lnTo>
                  <a:pt x="15430" y="100761"/>
                </a:lnTo>
                <a:lnTo>
                  <a:pt x="18973" y="100736"/>
                </a:lnTo>
                <a:lnTo>
                  <a:pt x="21793" y="101739"/>
                </a:lnTo>
                <a:lnTo>
                  <a:pt x="25019" y="101714"/>
                </a:lnTo>
                <a:lnTo>
                  <a:pt x="27419" y="99783"/>
                </a:lnTo>
                <a:lnTo>
                  <a:pt x="40894" y="97370"/>
                </a:lnTo>
                <a:lnTo>
                  <a:pt x="44373" y="97878"/>
                </a:lnTo>
                <a:lnTo>
                  <a:pt x="47574" y="97853"/>
                </a:lnTo>
                <a:lnTo>
                  <a:pt x="50114" y="95148"/>
                </a:lnTo>
                <a:lnTo>
                  <a:pt x="50431" y="482"/>
                </a:lnTo>
                <a:lnTo>
                  <a:pt x="116840" y="482"/>
                </a:lnTo>
                <a:lnTo>
                  <a:pt x="117132" y="47218"/>
                </a:lnTo>
                <a:lnTo>
                  <a:pt x="117297" y="0"/>
                </a:lnTo>
                <a:lnTo>
                  <a:pt x="49961" y="0"/>
                </a:lnTo>
                <a:lnTo>
                  <a:pt x="49644" y="94653"/>
                </a:lnTo>
                <a:lnTo>
                  <a:pt x="47091" y="97396"/>
                </a:lnTo>
                <a:lnTo>
                  <a:pt x="44869" y="97396"/>
                </a:lnTo>
                <a:lnTo>
                  <a:pt x="40411" y="96901"/>
                </a:lnTo>
                <a:lnTo>
                  <a:pt x="26949" y="99301"/>
                </a:lnTo>
                <a:lnTo>
                  <a:pt x="22288" y="101257"/>
                </a:lnTo>
                <a:lnTo>
                  <a:pt x="19443" y="100241"/>
                </a:lnTo>
                <a:lnTo>
                  <a:pt x="14973" y="100279"/>
                </a:lnTo>
                <a:lnTo>
                  <a:pt x="2933" y="101193"/>
                </a:lnTo>
                <a:lnTo>
                  <a:pt x="50" y="10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1081864" y="6238514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0" y="0"/>
                </a:moveTo>
                <a:lnTo>
                  <a:pt x="889" y="1066"/>
                </a:lnTo>
                <a:lnTo>
                  <a:pt x="1041" y="1181"/>
                </a:lnTo>
                <a:lnTo>
                  <a:pt x="2184" y="1930"/>
                </a:lnTo>
                <a:lnTo>
                  <a:pt x="3429" y="2679"/>
                </a:lnTo>
                <a:lnTo>
                  <a:pt x="3606" y="2768"/>
                </a:lnTo>
                <a:lnTo>
                  <a:pt x="4978" y="3136"/>
                </a:lnTo>
                <a:lnTo>
                  <a:pt x="6426" y="3543"/>
                </a:lnTo>
                <a:lnTo>
                  <a:pt x="8064" y="3568"/>
                </a:lnTo>
                <a:lnTo>
                  <a:pt x="10058" y="3682"/>
                </a:lnTo>
                <a:lnTo>
                  <a:pt x="12065" y="3568"/>
                </a:lnTo>
                <a:lnTo>
                  <a:pt x="13589" y="3479"/>
                </a:lnTo>
                <a:lnTo>
                  <a:pt x="13741" y="3543"/>
                </a:lnTo>
                <a:lnTo>
                  <a:pt x="15151" y="3136"/>
                </a:lnTo>
                <a:lnTo>
                  <a:pt x="16560" y="2768"/>
                </a:lnTo>
                <a:lnTo>
                  <a:pt x="16738" y="2679"/>
                </a:lnTo>
                <a:lnTo>
                  <a:pt x="17945" y="1930"/>
                </a:lnTo>
                <a:lnTo>
                  <a:pt x="19126" y="1181"/>
                </a:lnTo>
                <a:lnTo>
                  <a:pt x="19265" y="1066"/>
                </a:lnTo>
                <a:lnTo>
                  <a:pt x="2015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911368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911368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521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933749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49"/>
                </a:moveTo>
                <a:lnTo>
                  <a:pt x="5156" y="812"/>
                </a:lnTo>
                <a:lnTo>
                  <a:pt x="5003" y="838"/>
                </a:lnTo>
                <a:lnTo>
                  <a:pt x="4686" y="838"/>
                </a:lnTo>
                <a:lnTo>
                  <a:pt x="4368" y="812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845070" y="6193906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74"/>
                </a:moveTo>
                <a:lnTo>
                  <a:pt x="139" y="838"/>
                </a:lnTo>
                <a:lnTo>
                  <a:pt x="317" y="838"/>
                </a:lnTo>
                <a:lnTo>
                  <a:pt x="609" y="863"/>
                </a:lnTo>
                <a:lnTo>
                  <a:pt x="927" y="838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867909" y="614359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888069" y="6198078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0" y="0"/>
                </a:moveTo>
                <a:lnTo>
                  <a:pt x="1612" y="889"/>
                </a:lnTo>
                <a:lnTo>
                  <a:pt x="3276" y="1676"/>
                </a:lnTo>
                <a:lnTo>
                  <a:pt x="3517" y="1790"/>
                </a:lnTo>
                <a:lnTo>
                  <a:pt x="3835" y="1816"/>
                </a:lnTo>
                <a:lnTo>
                  <a:pt x="3975" y="1841"/>
                </a:lnTo>
                <a:lnTo>
                  <a:pt x="4152" y="1816"/>
                </a:lnTo>
                <a:lnTo>
                  <a:pt x="4432" y="1790"/>
                </a:lnTo>
                <a:lnTo>
                  <a:pt x="4699" y="1676"/>
                </a:lnTo>
                <a:lnTo>
                  <a:pt x="6362" y="889"/>
                </a:lnTo>
                <a:lnTo>
                  <a:pt x="797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888064" y="614444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4152" y="1790"/>
                </a:moveTo>
                <a:lnTo>
                  <a:pt x="3860" y="1790"/>
                </a:lnTo>
                <a:lnTo>
                  <a:pt x="3543" y="1727"/>
                </a:lnTo>
                <a:lnTo>
                  <a:pt x="3403" y="1701"/>
                </a:lnTo>
                <a:lnTo>
                  <a:pt x="1650" y="83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867909" y="6197244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42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845074" y="614024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0"/>
                </a:moveTo>
                <a:lnTo>
                  <a:pt x="3136" y="457"/>
                </a:lnTo>
                <a:lnTo>
                  <a:pt x="914" y="812"/>
                </a:lnTo>
                <a:lnTo>
                  <a:pt x="635" y="863"/>
                </a:lnTo>
                <a:lnTo>
                  <a:pt x="317" y="838"/>
                </a:lnTo>
                <a:lnTo>
                  <a:pt x="165" y="838"/>
                </a:lnTo>
                <a:lnTo>
                  <a:pt x="0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748101" y="623850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0" y="63"/>
                </a:moveTo>
                <a:lnTo>
                  <a:pt x="863" y="1066"/>
                </a:lnTo>
                <a:lnTo>
                  <a:pt x="1041" y="1219"/>
                </a:lnTo>
                <a:lnTo>
                  <a:pt x="2159" y="1930"/>
                </a:lnTo>
                <a:lnTo>
                  <a:pt x="3403" y="2679"/>
                </a:lnTo>
                <a:lnTo>
                  <a:pt x="4953" y="3149"/>
                </a:lnTo>
                <a:lnTo>
                  <a:pt x="6388" y="3543"/>
                </a:lnTo>
                <a:lnTo>
                  <a:pt x="8039" y="3581"/>
                </a:lnTo>
                <a:lnTo>
                  <a:pt x="10020" y="3695"/>
                </a:lnTo>
                <a:lnTo>
                  <a:pt x="12039" y="3581"/>
                </a:lnTo>
                <a:lnTo>
                  <a:pt x="13563" y="3492"/>
                </a:lnTo>
                <a:lnTo>
                  <a:pt x="13703" y="3543"/>
                </a:lnTo>
                <a:lnTo>
                  <a:pt x="15125" y="3149"/>
                </a:lnTo>
                <a:lnTo>
                  <a:pt x="16535" y="2768"/>
                </a:lnTo>
                <a:lnTo>
                  <a:pt x="16700" y="2679"/>
                </a:lnTo>
                <a:lnTo>
                  <a:pt x="17907" y="1930"/>
                </a:lnTo>
                <a:lnTo>
                  <a:pt x="19100" y="1181"/>
                </a:lnTo>
                <a:lnTo>
                  <a:pt x="19240" y="1066"/>
                </a:lnTo>
                <a:lnTo>
                  <a:pt x="20129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1079935" y="6231343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0" y="2044"/>
                </a:moveTo>
                <a:lnTo>
                  <a:pt x="0" y="0"/>
                </a:lnTo>
                <a:lnTo>
                  <a:pt x="0" y="2070"/>
                </a:lnTo>
                <a:lnTo>
                  <a:pt x="482" y="4749"/>
                </a:lnTo>
                <a:lnTo>
                  <a:pt x="193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1102024" y="6207615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0" y="30899"/>
                </a:moveTo>
                <a:lnTo>
                  <a:pt x="1409" y="28486"/>
                </a:lnTo>
                <a:lnTo>
                  <a:pt x="1905" y="25806"/>
                </a:lnTo>
                <a:lnTo>
                  <a:pt x="1905" y="203"/>
                </a:lnTo>
                <a:lnTo>
                  <a:pt x="17881" y="203"/>
                </a:lnTo>
                <a:lnTo>
                  <a:pt x="1788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730158" y="597231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0" y="235331"/>
                </a:moveTo>
                <a:lnTo>
                  <a:pt x="0" y="131559"/>
                </a:lnTo>
                <a:lnTo>
                  <a:pt x="0" y="0"/>
                </a:lnTo>
                <a:lnTo>
                  <a:pt x="389750" y="0"/>
                </a:lnTo>
                <a:lnTo>
                  <a:pt x="389750" y="103949"/>
                </a:lnTo>
                <a:lnTo>
                  <a:pt x="389750" y="235508"/>
                </a:lnTo>
                <a:lnTo>
                  <a:pt x="38975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730159" y="607625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389750" y="0"/>
                </a:moveTo>
                <a:lnTo>
                  <a:pt x="0" y="0"/>
                </a:lnTo>
                <a:lnTo>
                  <a:pt x="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1103925" y="6233391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1079935" y="620781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23990" y="0"/>
                </a:moveTo>
                <a:lnTo>
                  <a:pt x="0" y="0"/>
                </a:lnTo>
                <a:lnTo>
                  <a:pt x="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1079935" y="620781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730152" y="620458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349783" y="3225"/>
                </a:moveTo>
                <a:lnTo>
                  <a:pt x="0" y="3225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942040" y="6140622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0" y="16992"/>
                </a:moveTo>
                <a:lnTo>
                  <a:pt x="67945" y="16992"/>
                </a:lnTo>
                <a:lnTo>
                  <a:pt x="67945" y="0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1009978" y="613777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916202" y="609701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93776" y="40754"/>
                </a:moveTo>
                <a:lnTo>
                  <a:pt x="93776" y="0"/>
                </a:lnTo>
                <a:lnTo>
                  <a:pt x="25831" y="0"/>
                </a:lnTo>
                <a:lnTo>
                  <a:pt x="25831" y="94932"/>
                </a:lnTo>
                <a:lnTo>
                  <a:pt x="24777" y="95211"/>
                </a:lnTo>
                <a:lnTo>
                  <a:pt x="23215" y="97409"/>
                </a:lnTo>
                <a:lnTo>
                  <a:pt x="23050" y="97548"/>
                </a:lnTo>
                <a:lnTo>
                  <a:pt x="22555" y="97726"/>
                </a:lnTo>
                <a:lnTo>
                  <a:pt x="21920" y="97726"/>
                </a:lnTo>
                <a:lnTo>
                  <a:pt x="17538" y="96888"/>
                </a:lnTo>
                <a:lnTo>
                  <a:pt x="17538" y="43230"/>
                </a:lnTo>
                <a:lnTo>
                  <a:pt x="2946" y="45707"/>
                </a:lnTo>
                <a:lnTo>
                  <a:pt x="495" y="47701"/>
                </a:lnTo>
                <a:lnTo>
                  <a:pt x="0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911368" y="614359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916207" y="6193908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0" y="4660"/>
                </a:moveTo>
                <a:lnTo>
                  <a:pt x="495" y="4457"/>
                </a:lnTo>
                <a:lnTo>
                  <a:pt x="2933" y="2476"/>
                </a:lnTo>
                <a:lnTo>
                  <a:pt x="175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939043" y="613829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2997" y="0"/>
                </a:moveTo>
                <a:lnTo>
                  <a:pt x="1930" y="254"/>
                </a:lnTo>
                <a:lnTo>
                  <a:pt x="381" y="2476"/>
                </a:lnTo>
                <a:lnTo>
                  <a:pt x="0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842103" y="609702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99936" y="0"/>
                </a:moveTo>
                <a:lnTo>
                  <a:pt x="0" y="0"/>
                </a:lnTo>
                <a:lnTo>
                  <a:pt x="0" y="41275"/>
                </a:lnTo>
                <a:lnTo>
                  <a:pt x="0" y="94919"/>
                </a:lnTo>
                <a:lnTo>
                  <a:pt x="1041" y="95186"/>
                </a:lnTo>
                <a:lnTo>
                  <a:pt x="2590" y="97396"/>
                </a:lnTo>
                <a:lnTo>
                  <a:pt x="2971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850370" y="614024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0" y="53657"/>
                </a:moveTo>
                <a:lnTo>
                  <a:pt x="0" y="0"/>
                </a:lnTo>
                <a:lnTo>
                  <a:pt x="14604" y="2476"/>
                </a:lnTo>
                <a:lnTo>
                  <a:pt x="17081" y="4470"/>
                </a:lnTo>
                <a:lnTo>
                  <a:pt x="17538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872747" y="614359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0" y="0"/>
                </a:moveTo>
                <a:lnTo>
                  <a:pt x="0" y="53657"/>
                </a:lnTo>
                <a:lnTo>
                  <a:pt x="15316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896047" y="6197240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0" y="838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938900" y="614105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940974" y="6138550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919144" y="614272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916063" y="614491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892216" y="614359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19151" y="0"/>
                </a:moveTo>
                <a:lnTo>
                  <a:pt x="3746" y="863"/>
                </a:lnTo>
                <a:lnTo>
                  <a:pt x="546" y="2501"/>
                </a:lnTo>
                <a:lnTo>
                  <a:pt x="0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888069" y="614445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896047" y="6144459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892073" y="614623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872752" y="6143590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15316" y="8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864975" y="6142727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2933" y="55841"/>
                </a:moveTo>
                <a:lnTo>
                  <a:pt x="2476" y="55638"/>
                </a:lnTo>
                <a:lnTo>
                  <a:pt x="0" y="536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868081" y="614491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850366" y="619390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14605" y="2476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842098" y="613829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2971" y="2705"/>
                </a:moveTo>
                <a:lnTo>
                  <a:pt x="2603" y="2476"/>
                </a:lnTo>
                <a:lnTo>
                  <a:pt x="1041" y="25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840084" y="609702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2019" y="0"/>
                </a:moveTo>
                <a:lnTo>
                  <a:pt x="0" y="0"/>
                </a:lnTo>
                <a:lnTo>
                  <a:pt x="0" y="60591"/>
                </a:lnTo>
                <a:lnTo>
                  <a:pt x="2019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842203" y="610770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746142" y="6231343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0" y="2044"/>
                </a:moveTo>
                <a:lnTo>
                  <a:pt x="0" y="0"/>
                </a:lnTo>
                <a:lnTo>
                  <a:pt x="0" y="2108"/>
                </a:lnTo>
                <a:lnTo>
                  <a:pt x="482" y="4749"/>
                </a:lnTo>
                <a:lnTo>
                  <a:pt x="1955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768233" y="6207818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4" h="30695">
                <a:moveTo>
                  <a:pt x="0" y="30695"/>
                </a:moveTo>
                <a:lnTo>
                  <a:pt x="1409" y="28282"/>
                </a:lnTo>
                <a:lnTo>
                  <a:pt x="1905" y="25628"/>
                </a:lnTo>
                <a:lnTo>
                  <a:pt x="190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770133" y="623338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746142" y="620781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746142" y="620781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730158" y="608098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730158" y="607631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730158" y="599742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199872" y="24764"/>
                </a:lnTo>
                <a:lnTo>
                  <a:pt x="199872" y="8267"/>
                </a:lnTo>
                <a:lnTo>
                  <a:pt x="33032" y="8267"/>
                </a:lnTo>
                <a:lnTo>
                  <a:pt x="33032" y="0"/>
                </a:lnTo>
                <a:lnTo>
                  <a:pt x="0" y="16497"/>
                </a:lnTo>
                <a:lnTo>
                  <a:pt x="33032" y="33032"/>
                </a:lnTo>
                <a:lnTo>
                  <a:pt x="33032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730159" y="626999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33032" y="24764"/>
                </a:moveTo>
                <a:lnTo>
                  <a:pt x="33032" y="33032"/>
                </a:lnTo>
                <a:lnTo>
                  <a:pt x="0" y="16497"/>
                </a:lnTo>
                <a:lnTo>
                  <a:pt x="33032" y="0"/>
                </a:lnTo>
                <a:lnTo>
                  <a:pt x="33032" y="8267"/>
                </a:lnTo>
                <a:lnTo>
                  <a:pt x="199872" y="8267"/>
                </a:lnTo>
                <a:lnTo>
                  <a:pt x="199872" y="24764"/>
                </a:lnTo>
                <a:lnTo>
                  <a:pt x="33032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736648" y="51593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737138" y="51598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965461" y="5284544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847474" y="52845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755201" y="54258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3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941014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94101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70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918175" y="53276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1006853" y="53812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984472" y="53309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961175" y="53854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965004" y="53318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984472" y="5384626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70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1006850" y="53276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1088989" y="54258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775354" y="54187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737313" y="53949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737311" y="5159691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737311" y="52636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753295" y="54207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753295" y="53951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777284" y="5395196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777284" y="5391969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847234" y="53280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847241" y="53251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847241" y="52843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945851" y="5330971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923475" y="53812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915179" y="53256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915179" y="52844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2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989312" y="5327627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969156" y="5330971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3">
                <a:moveTo>
                  <a:pt x="15316" y="0"/>
                </a:moveTo>
                <a:lnTo>
                  <a:pt x="15316" y="53657"/>
                </a:lnTo>
                <a:lnTo>
                  <a:pt x="0" y="5448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945857" y="5384622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918319" y="532843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916245" y="53259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938075" y="53301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941157" y="533229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945851" y="5330971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969150" y="5331834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961174" y="5331841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965147" y="533362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969150" y="5330971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989310" y="53301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989138" y="53322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992249" y="53812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1012149" y="53256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1015116" y="52844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1015016" y="5295085"/>
            <a:ext cx="0" cy="87003"/>
          </a:xfrm>
          <a:custGeom>
            <a:avLst/>
            <a:gdLst/>
            <a:ahLst/>
            <a:cxnLst/>
            <a:rect l="l" t="t" r="r" b="b"/>
            <a:pathLst>
              <a:path h="87003">
                <a:moveTo>
                  <a:pt x="0" y="0"/>
                </a:moveTo>
                <a:lnTo>
                  <a:pt x="0" y="87003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1109121" y="54187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1087083" y="5395200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1087086" y="54207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1111077" y="5395191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1111077" y="53951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1127061" y="52683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1127061" y="52636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1127061" y="5184808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927187" y="54573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736648" y="6378845"/>
            <a:ext cx="390677" cy="270586"/>
          </a:xfrm>
          <a:custGeom>
            <a:avLst/>
            <a:gdLst/>
            <a:ahLst/>
            <a:cxnLst/>
            <a:rect l="l" t="t" r="r" b="b"/>
            <a:pathLst>
              <a:path w="390677" h="270586">
                <a:moveTo>
                  <a:pt x="390677" y="0"/>
                </a:moveTo>
                <a:lnTo>
                  <a:pt x="0" y="0"/>
                </a:lnTo>
                <a:lnTo>
                  <a:pt x="0" y="236194"/>
                </a:lnTo>
                <a:lnTo>
                  <a:pt x="16040" y="236486"/>
                </a:lnTo>
                <a:lnTo>
                  <a:pt x="16471" y="263867"/>
                </a:lnTo>
                <a:lnTo>
                  <a:pt x="17945" y="267182"/>
                </a:lnTo>
                <a:lnTo>
                  <a:pt x="22694" y="270116"/>
                </a:lnTo>
                <a:lnTo>
                  <a:pt x="26098" y="270586"/>
                </a:lnTo>
                <a:lnTo>
                  <a:pt x="31191" y="270586"/>
                </a:lnTo>
                <a:lnTo>
                  <a:pt x="34594" y="270116"/>
                </a:lnTo>
                <a:lnTo>
                  <a:pt x="37896" y="268135"/>
                </a:lnTo>
                <a:lnTo>
                  <a:pt x="40487" y="264998"/>
                </a:lnTo>
                <a:lnTo>
                  <a:pt x="40957" y="262572"/>
                </a:lnTo>
                <a:lnTo>
                  <a:pt x="41275" y="236486"/>
                </a:lnTo>
                <a:lnTo>
                  <a:pt x="349885" y="236486"/>
                </a:lnTo>
                <a:lnTo>
                  <a:pt x="350329" y="263867"/>
                </a:lnTo>
                <a:lnTo>
                  <a:pt x="351815" y="267182"/>
                </a:lnTo>
                <a:lnTo>
                  <a:pt x="356577" y="270116"/>
                </a:lnTo>
                <a:lnTo>
                  <a:pt x="359943" y="270586"/>
                </a:lnTo>
                <a:lnTo>
                  <a:pt x="365074" y="270586"/>
                </a:lnTo>
                <a:lnTo>
                  <a:pt x="368439" y="270116"/>
                </a:lnTo>
                <a:lnTo>
                  <a:pt x="371754" y="268135"/>
                </a:lnTo>
                <a:lnTo>
                  <a:pt x="374345" y="264998"/>
                </a:lnTo>
                <a:lnTo>
                  <a:pt x="374802" y="262572"/>
                </a:lnTo>
                <a:lnTo>
                  <a:pt x="375119" y="236486"/>
                </a:lnTo>
                <a:lnTo>
                  <a:pt x="390677" y="236194"/>
                </a:lnTo>
                <a:lnTo>
                  <a:pt x="3906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737138" y="6379338"/>
            <a:ext cx="389699" cy="269595"/>
          </a:xfrm>
          <a:custGeom>
            <a:avLst/>
            <a:gdLst/>
            <a:ahLst/>
            <a:cxnLst/>
            <a:rect l="l" t="t" r="r" b="b"/>
            <a:pathLst>
              <a:path w="389699" h="269595">
                <a:moveTo>
                  <a:pt x="389699" y="0"/>
                </a:moveTo>
                <a:lnTo>
                  <a:pt x="0" y="0"/>
                </a:lnTo>
                <a:lnTo>
                  <a:pt x="0" y="235242"/>
                </a:lnTo>
                <a:lnTo>
                  <a:pt x="16014" y="235534"/>
                </a:lnTo>
                <a:lnTo>
                  <a:pt x="16446" y="262915"/>
                </a:lnTo>
                <a:lnTo>
                  <a:pt x="17945" y="266204"/>
                </a:lnTo>
                <a:lnTo>
                  <a:pt x="22694" y="269138"/>
                </a:lnTo>
                <a:lnTo>
                  <a:pt x="26060" y="269595"/>
                </a:lnTo>
                <a:lnTo>
                  <a:pt x="30238" y="269595"/>
                </a:lnTo>
                <a:lnTo>
                  <a:pt x="33604" y="269138"/>
                </a:lnTo>
                <a:lnTo>
                  <a:pt x="36918" y="267157"/>
                </a:lnTo>
                <a:lnTo>
                  <a:pt x="39509" y="264007"/>
                </a:lnTo>
                <a:lnTo>
                  <a:pt x="39979" y="261594"/>
                </a:lnTo>
                <a:lnTo>
                  <a:pt x="40297" y="235534"/>
                </a:lnTo>
                <a:lnTo>
                  <a:pt x="349859" y="235534"/>
                </a:lnTo>
                <a:lnTo>
                  <a:pt x="350291" y="262915"/>
                </a:lnTo>
                <a:lnTo>
                  <a:pt x="351790" y="266204"/>
                </a:lnTo>
                <a:lnTo>
                  <a:pt x="356539" y="269138"/>
                </a:lnTo>
                <a:lnTo>
                  <a:pt x="359943" y="269595"/>
                </a:lnTo>
                <a:lnTo>
                  <a:pt x="364083" y="269595"/>
                </a:lnTo>
                <a:lnTo>
                  <a:pt x="367461" y="269138"/>
                </a:lnTo>
                <a:lnTo>
                  <a:pt x="370776" y="267157"/>
                </a:lnTo>
                <a:lnTo>
                  <a:pt x="373392" y="264007"/>
                </a:lnTo>
                <a:lnTo>
                  <a:pt x="373824" y="261594"/>
                </a:lnTo>
                <a:lnTo>
                  <a:pt x="374142" y="235534"/>
                </a:lnTo>
                <a:lnTo>
                  <a:pt x="389699" y="235242"/>
                </a:lnTo>
                <a:lnTo>
                  <a:pt x="389699" y="0"/>
                </a:lnTo>
                <a:close/>
              </a:path>
            </a:pathLst>
          </a:custGeom>
          <a:solidFill>
            <a:srgbClr val="5F616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965461" y="6504045"/>
            <a:ext cx="51498" cy="103301"/>
          </a:xfrm>
          <a:custGeom>
            <a:avLst/>
            <a:gdLst/>
            <a:ahLst/>
            <a:cxnLst/>
            <a:rect l="l" t="t" r="r" b="b"/>
            <a:pathLst>
              <a:path w="51498" h="103301">
                <a:moveTo>
                  <a:pt x="15379" y="100774"/>
                </a:moveTo>
                <a:lnTo>
                  <a:pt x="18897" y="100736"/>
                </a:lnTo>
                <a:lnTo>
                  <a:pt x="21716" y="101752"/>
                </a:lnTo>
                <a:lnTo>
                  <a:pt x="24942" y="101726"/>
                </a:lnTo>
                <a:lnTo>
                  <a:pt x="27330" y="99796"/>
                </a:lnTo>
                <a:lnTo>
                  <a:pt x="41884" y="97370"/>
                </a:lnTo>
                <a:lnTo>
                  <a:pt x="44297" y="97891"/>
                </a:lnTo>
                <a:lnTo>
                  <a:pt x="47497" y="97866"/>
                </a:lnTo>
                <a:lnTo>
                  <a:pt x="50063" y="95148"/>
                </a:lnTo>
                <a:lnTo>
                  <a:pt x="50431" y="431"/>
                </a:lnTo>
                <a:lnTo>
                  <a:pt x="50977" y="431"/>
                </a:lnTo>
                <a:lnTo>
                  <a:pt x="51498" y="47231"/>
                </a:lnTo>
                <a:lnTo>
                  <a:pt x="51498" y="0"/>
                </a:lnTo>
                <a:lnTo>
                  <a:pt x="49885" y="0"/>
                </a:lnTo>
                <a:lnTo>
                  <a:pt x="49568" y="94665"/>
                </a:lnTo>
                <a:lnTo>
                  <a:pt x="48679" y="95211"/>
                </a:lnTo>
                <a:lnTo>
                  <a:pt x="44792" y="97396"/>
                </a:lnTo>
                <a:lnTo>
                  <a:pt x="40322" y="96913"/>
                </a:lnTo>
                <a:lnTo>
                  <a:pt x="26873" y="99301"/>
                </a:lnTo>
                <a:lnTo>
                  <a:pt x="22212" y="101257"/>
                </a:lnTo>
                <a:lnTo>
                  <a:pt x="19392" y="100253"/>
                </a:lnTo>
                <a:lnTo>
                  <a:pt x="14897" y="100279"/>
                </a:lnTo>
                <a:lnTo>
                  <a:pt x="2857" y="101206"/>
                </a:lnTo>
                <a:lnTo>
                  <a:pt x="0" y="102793"/>
                </a:lnTo>
                <a:lnTo>
                  <a:pt x="114" y="103301"/>
                </a:lnTo>
                <a:lnTo>
                  <a:pt x="3340" y="101688"/>
                </a:lnTo>
                <a:lnTo>
                  <a:pt x="15379" y="100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847474" y="6504052"/>
            <a:ext cx="117297" cy="103238"/>
          </a:xfrm>
          <a:custGeom>
            <a:avLst/>
            <a:gdLst/>
            <a:ahLst/>
            <a:cxnLst/>
            <a:rect l="l" t="t" r="r" b="b"/>
            <a:pathLst>
              <a:path w="117297" h="103238">
                <a:moveTo>
                  <a:pt x="457" y="482"/>
                </a:moveTo>
                <a:lnTo>
                  <a:pt x="66865" y="482"/>
                </a:lnTo>
                <a:lnTo>
                  <a:pt x="67183" y="95148"/>
                </a:lnTo>
                <a:lnTo>
                  <a:pt x="69723" y="97853"/>
                </a:lnTo>
                <a:lnTo>
                  <a:pt x="72923" y="97878"/>
                </a:lnTo>
                <a:lnTo>
                  <a:pt x="76403" y="97370"/>
                </a:lnTo>
                <a:lnTo>
                  <a:pt x="89877" y="99783"/>
                </a:lnTo>
                <a:lnTo>
                  <a:pt x="92278" y="101714"/>
                </a:lnTo>
                <a:lnTo>
                  <a:pt x="95504" y="101739"/>
                </a:lnTo>
                <a:lnTo>
                  <a:pt x="98323" y="100736"/>
                </a:lnTo>
                <a:lnTo>
                  <a:pt x="101866" y="100761"/>
                </a:lnTo>
                <a:lnTo>
                  <a:pt x="113868" y="101688"/>
                </a:lnTo>
                <a:lnTo>
                  <a:pt x="117297" y="103238"/>
                </a:lnTo>
                <a:lnTo>
                  <a:pt x="117246" y="102755"/>
                </a:lnTo>
                <a:lnTo>
                  <a:pt x="114363" y="101193"/>
                </a:lnTo>
                <a:lnTo>
                  <a:pt x="102323" y="100279"/>
                </a:lnTo>
                <a:lnTo>
                  <a:pt x="97853" y="100241"/>
                </a:lnTo>
                <a:lnTo>
                  <a:pt x="95008" y="101257"/>
                </a:lnTo>
                <a:lnTo>
                  <a:pt x="90347" y="99301"/>
                </a:lnTo>
                <a:lnTo>
                  <a:pt x="76885" y="96901"/>
                </a:lnTo>
                <a:lnTo>
                  <a:pt x="72428" y="97396"/>
                </a:lnTo>
                <a:lnTo>
                  <a:pt x="70205" y="97396"/>
                </a:lnTo>
                <a:lnTo>
                  <a:pt x="67652" y="94653"/>
                </a:lnTo>
                <a:lnTo>
                  <a:pt x="67335" y="0"/>
                </a:lnTo>
                <a:lnTo>
                  <a:pt x="0" y="0"/>
                </a:lnTo>
                <a:lnTo>
                  <a:pt x="165" y="47218"/>
                </a:lnTo>
                <a:lnTo>
                  <a:pt x="457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755201" y="6645395"/>
            <a:ext cx="20154" cy="3682"/>
          </a:xfrm>
          <a:custGeom>
            <a:avLst/>
            <a:gdLst/>
            <a:ahLst/>
            <a:cxnLst/>
            <a:rect l="l" t="t" r="r" b="b"/>
            <a:pathLst>
              <a:path w="20154" h="3682">
                <a:moveTo>
                  <a:pt x="20154" y="0"/>
                </a:moveTo>
                <a:lnTo>
                  <a:pt x="19265" y="1066"/>
                </a:lnTo>
                <a:lnTo>
                  <a:pt x="19113" y="1181"/>
                </a:lnTo>
                <a:lnTo>
                  <a:pt x="17970" y="1930"/>
                </a:lnTo>
                <a:lnTo>
                  <a:pt x="16725" y="2679"/>
                </a:lnTo>
                <a:lnTo>
                  <a:pt x="16548" y="2768"/>
                </a:lnTo>
                <a:lnTo>
                  <a:pt x="15176" y="3136"/>
                </a:lnTo>
                <a:lnTo>
                  <a:pt x="13728" y="3543"/>
                </a:lnTo>
                <a:lnTo>
                  <a:pt x="12090" y="3568"/>
                </a:lnTo>
                <a:lnTo>
                  <a:pt x="10096" y="3682"/>
                </a:lnTo>
                <a:lnTo>
                  <a:pt x="8089" y="3568"/>
                </a:lnTo>
                <a:lnTo>
                  <a:pt x="6565" y="3479"/>
                </a:lnTo>
                <a:lnTo>
                  <a:pt x="6413" y="3543"/>
                </a:lnTo>
                <a:lnTo>
                  <a:pt x="5003" y="3136"/>
                </a:lnTo>
                <a:lnTo>
                  <a:pt x="3594" y="2768"/>
                </a:lnTo>
                <a:lnTo>
                  <a:pt x="3416" y="2679"/>
                </a:lnTo>
                <a:lnTo>
                  <a:pt x="2209" y="1930"/>
                </a:lnTo>
                <a:lnTo>
                  <a:pt x="1028" y="1181"/>
                </a:lnTo>
                <a:lnTo>
                  <a:pt x="889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941014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0" y="1320"/>
                </a:moveTo>
                <a:lnTo>
                  <a:pt x="317" y="1346"/>
                </a:lnTo>
                <a:lnTo>
                  <a:pt x="635" y="1320"/>
                </a:lnTo>
                <a:lnTo>
                  <a:pt x="774" y="1320"/>
                </a:lnTo>
                <a:lnTo>
                  <a:pt x="927" y="1257"/>
                </a:lnTo>
                <a:lnTo>
                  <a:pt x="2882" y="634"/>
                </a:lnTo>
                <a:lnTo>
                  <a:pt x="4838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94101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4838" y="0"/>
                </a:moveTo>
                <a:lnTo>
                  <a:pt x="2882" y="660"/>
                </a:lnTo>
                <a:lnTo>
                  <a:pt x="927" y="1269"/>
                </a:lnTo>
                <a:lnTo>
                  <a:pt x="774" y="1320"/>
                </a:lnTo>
                <a:lnTo>
                  <a:pt x="635" y="1358"/>
                </a:lnTo>
                <a:lnTo>
                  <a:pt x="317" y="1358"/>
                </a:lnTo>
                <a:lnTo>
                  <a:pt x="0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918175" y="6547129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749"/>
                </a:moveTo>
                <a:lnTo>
                  <a:pt x="139" y="812"/>
                </a:lnTo>
                <a:lnTo>
                  <a:pt x="292" y="838"/>
                </a:lnTo>
                <a:lnTo>
                  <a:pt x="609" y="838"/>
                </a:lnTo>
                <a:lnTo>
                  <a:pt x="927" y="812"/>
                </a:lnTo>
                <a:lnTo>
                  <a:pt x="3111" y="457"/>
                </a:lnTo>
                <a:lnTo>
                  <a:pt x="5295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1006853" y="6600788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5295" y="774"/>
                </a:moveTo>
                <a:lnTo>
                  <a:pt x="5156" y="838"/>
                </a:lnTo>
                <a:lnTo>
                  <a:pt x="4978" y="838"/>
                </a:lnTo>
                <a:lnTo>
                  <a:pt x="4686" y="863"/>
                </a:lnTo>
                <a:lnTo>
                  <a:pt x="4368" y="838"/>
                </a:lnTo>
                <a:lnTo>
                  <a:pt x="2184" y="457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984472" y="6550474"/>
            <a:ext cx="4838" cy="1346"/>
          </a:xfrm>
          <a:custGeom>
            <a:avLst/>
            <a:gdLst/>
            <a:ahLst/>
            <a:cxnLst/>
            <a:rect l="l" t="t" r="r" b="b"/>
            <a:pathLst>
              <a:path w="4838" h="1346">
                <a:moveTo>
                  <a:pt x="4838" y="1320"/>
                </a:moveTo>
                <a:lnTo>
                  <a:pt x="4521" y="1346"/>
                </a:lnTo>
                <a:lnTo>
                  <a:pt x="4203" y="1320"/>
                </a:lnTo>
                <a:lnTo>
                  <a:pt x="4064" y="1320"/>
                </a:lnTo>
                <a:lnTo>
                  <a:pt x="3911" y="1257"/>
                </a:lnTo>
                <a:lnTo>
                  <a:pt x="1955" y="634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961175" y="6604960"/>
            <a:ext cx="7975" cy="1841"/>
          </a:xfrm>
          <a:custGeom>
            <a:avLst/>
            <a:gdLst/>
            <a:ahLst/>
            <a:cxnLst/>
            <a:rect l="l" t="t" r="r" b="b"/>
            <a:pathLst>
              <a:path w="7975" h="1841">
                <a:moveTo>
                  <a:pt x="7975" y="0"/>
                </a:moveTo>
                <a:lnTo>
                  <a:pt x="6362" y="889"/>
                </a:lnTo>
                <a:lnTo>
                  <a:pt x="4699" y="1676"/>
                </a:lnTo>
                <a:lnTo>
                  <a:pt x="4457" y="1790"/>
                </a:lnTo>
                <a:lnTo>
                  <a:pt x="4140" y="1816"/>
                </a:lnTo>
                <a:lnTo>
                  <a:pt x="4000" y="1841"/>
                </a:lnTo>
                <a:lnTo>
                  <a:pt x="3822" y="1816"/>
                </a:lnTo>
                <a:lnTo>
                  <a:pt x="3543" y="1790"/>
                </a:lnTo>
                <a:lnTo>
                  <a:pt x="3276" y="1676"/>
                </a:lnTo>
                <a:lnTo>
                  <a:pt x="1612" y="889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965004" y="6551329"/>
            <a:ext cx="4152" cy="1790"/>
          </a:xfrm>
          <a:custGeom>
            <a:avLst/>
            <a:gdLst/>
            <a:ahLst/>
            <a:cxnLst/>
            <a:rect l="l" t="t" r="r" b="b"/>
            <a:pathLst>
              <a:path w="4152" h="1790">
                <a:moveTo>
                  <a:pt x="0" y="1790"/>
                </a:moveTo>
                <a:lnTo>
                  <a:pt x="292" y="1790"/>
                </a:lnTo>
                <a:lnTo>
                  <a:pt x="609" y="1727"/>
                </a:lnTo>
                <a:lnTo>
                  <a:pt x="749" y="1701"/>
                </a:lnTo>
                <a:lnTo>
                  <a:pt x="2501" y="838"/>
                </a:lnTo>
                <a:lnTo>
                  <a:pt x="4152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984472" y="6604125"/>
            <a:ext cx="4838" cy="1358"/>
          </a:xfrm>
          <a:custGeom>
            <a:avLst/>
            <a:gdLst/>
            <a:ahLst/>
            <a:cxnLst/>
            <a:rect l="l" t="t" r="r" b="b"/>
            <a:pathLst>
              <a:path w="4838" h="1358">
                <a:moveTo>
                  <a:pt x="0" y="0"/>
                </a:moveTo>
                <a:lnTo>
                  <a:pt x="1955" y="660"/>
                </a:lnTo>
                <a:lnTo>
                  <a:pt x="3911" y="1269"/>
                </a:lnTo>
                <a:lnTo>
                  <a:pt x="4064" y="1320"/>
                </a:lnTo>
                <a:lnTo>
                  <a:pt x="4203" y="1358"/>
                </a:lnTo>
                <a:lnTo>
                  <a:pt x="4495" y="1358"/>
                </a:lnTo>
                <a:lnTo>
                  <a:pt x="4838" y="132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1006850" y="6547130"/>
            <a:ext cx="5295" cy="863"/>
          </a:xfrm>
          <a:custGeom>
            <a:avLst/>
            <a:gdLst/>
            <a:ahLst/>
            <a:cxnLst/>
            <a:rect l="l" t="t" r="r" b="b"/>
            <a:pathLst>
              <a:path w="5295" h="863">
                <a:moveTo>
                  <a:pt x="0" y="0"/>
                </a:moveTo>
                <a:lnTo>
                  <a:pt x="2159" y="457"/>
                </a:lnTo>
                <a:lnTo>
                  <a:pt x="4381" y="812"/>
                </a:lnTo>
                <a:lnTo>
                  <a:pt x="4660" y="863"/>
                </a:lnTo>
                <a:lnTo>
                  <a:pt x="4978" y="838"/>
                </a:lnTo>
                <a:lnTo>
                  <a:pt x="5130" y="838"/>
                </a:lnTo>
                <a:lnTo>
                  <a:pt x="5295" y="74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1088989" y="6645389"/>
            <a:ext cx="20129" cy="3695"/>
          </a:xfrm>
          <a:custGeom>
            <a:avLst/>
            <a:gdLst/>
            <a:ahLst/>
            <a:cxnLst/>
            <a:rect l="l" t="t" r="r" b="b"/>
            <a:pathLst>
              <a:path w="20129" h="3695">
                <a:moveTo>
                  <a:pt x="20129" y="63"/>
                </a:moveTo>
                <a:lnTo>
                  <a:pt x="19265" y="1066"/>
                </a:lnTo>
                <a:lnTo>
                  <a:pt x="19088" y="1219"/>
                </a:lnTo>
                <a:lnTo>
                  <a:pt x="17970" y="1930"/>
                </a:lnTo>
                <a:lnTo>
                  <a:pt x="16725" y="2679"/>
                </a:lnTo>
                <a:lnTo>
                  <a:pt x="15176" y="3149"/>
                </a:lnTo>
                <a:lnTo>
                  <a:pt x="13741" y="3543"/>
                </a:lnTo>
                <a:lnTo>
                  <a:pt x="12090" y="3581"/>
                </a:lnTo>
                <a:lnTo>
                  <a:pt x="10109" y="3695"/>
                </a:lnTo>
                <a:lnTo>
                  <a:pt x="8089" y="3581"/>
                </a:lnTo>
                <a:lnTo>
                  <a:pt x="6565" y="3492"/>
                </a:lnTo>
                <a:lnTo>
                  <a:pt x="6426" y="3543"/>
                </a:lnTo>
                <a:lnTo>
                  <a:pt x="5003" y="3149"/>
                </a:lnTo>
                <a:lnTo>
                  <a:pt x="3594" y="2768"/>
                </a:lnTo>
                <a:lnTo>
                  <a:pt x="3428" y="2679"/>
                </a:lnTo>
                <a:lnTo>
                  <a:pt x="2222" y="1930"/>
                </a:lnTo>
                <a:lnTo>
                  <a:pt x="1028" y="1181"/>
                </a:lnTo>
                <a:lnTo>
                  <a:pt x="888" y="106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775354" y="6638225"/>
            <a:ext cx="1930" cy="7175"/>
          </a:xfrm>
          <a:custGeom>
            <a:avLst/>
            <a:gdLst/>
            <a:ahLst/>
            <a:cxnLst/>
            <a:rect l="l" t="t" r="r" b="b"/>
            <a:pathLst>
              <a:path w="1930" h="7175">
                <a:moveTo>
                  <a:pt x="1930" y="2044"/>
                </a:moveTo>
                <a:lnTo>
                  <a:pt x="1930" y="0"/>
                </a:lnTo>
                <a:lnTo>
                  <a:pt x="1930" y="2070"/>
                </a:lnTo>
                <a:lnTo>
                  <a:pt x="1447" y="4749"/>
                </a:lnTo>
                <a:lnTo>
                  <a:pt x="0" y="717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737313" y="6614496"/>
            <a:ext cx="17881" cy="30899"/>
          </a:xfrm>
          <a:custGeom>
            <a:avLst/>
            <a:gdLst/>
            <a:ahLst/>
            <a:cxnLst/>
            <a:rect l="l" t="t" r="r" b="b"/>
            <a:pathLst>
              <a:path w="17881" h="30899">
                <a:moveTo>
                  <a:pt x="17881" y="30899"/>
                </a:moveTo>
                <a:lnTo>
                  <a:pt x="16471" y="28486"/>
                </a:lnTo>
                <a:lnTo>
                  <a:pt x="15976" y="25806"/>
                </a:lnTo>
                <a:lnTo>
                  <a:pt x="15976" y="203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737311" y="6379190"/>
            <a:ext cx="389750" cy="235508"/>
          </a:xfrm>
          <a:custGeom>
            <a:avLst/>
            <a:gdLst/>
            <a:ahLst/>
            <a:cxnLst/>
            <a:rect l="l" t="t" r="r" b="b"/>
            <a:pathLst>
              <a:path w="389750" h="235508">
                <a:moveTo>
                  <a:pt x="389750" y="235330"/>
                </a:moveTo>
                <a:lnTo>
                  <a:pt x="389750" y="131559"/>
                </a:lnTo>
                <a:lnTo>
                  <a:pt x="389750" y="0"/>
                </a:lnTo>
                <a:lnTo>
                  <a:pt x="0" y="0"/>
                </a:lnTo>
                <a:lnTo>
                  <a:pt x="0" y="103949"/>
                </a:lnTo>
                <a:lnTo>
                  <a:pt x="0" y="235508"/>
                </a:lnTo>
                <a:lnTo>
                  <a:pt x="0" y="23510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737311" y="6483136"/>
            <a:ext cx="389750" cy="108292"/>
          </a:xfrm>
          <a:custGeom>
            <a:avLst/>
            <a:gdLst/>
            <a:ahLst/>
            <a:cxnLst/>
            <a:rect l="l" t="t" r="r" b="b"/>
            <a:pathLst>
              <a:path w="389750" h="108292">
                <a:moveTo>
                  <a:pt x="0" y="0"/>
                </a:moveTo>
                <a:lnTo>
                  <a:pt x="389750" y="0"/>
                </a:lnTo>
                <a:lnTo>
                  <a:pt x="389750" y="10829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753295" y="664027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25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753295" y="6614694"/>
            <a:ext cx="23990" cy="23533"/>
          </a:xfrm>
          <a:custGeom>
            <a:avLst/>
            <a:gdLst/>
            <a:ahLst/>
            <a:cxnLst/>
            <a:rect l="l" t="t" r="r" b="b"/>
            <a:pathLst>
              <a:path w="23990" h="23533">
                <a:moveTo>
                  <a:pt x="0" y="0"/>
                </a:moveTo>
                <a:lnTo>
                  <a:pt x="23990" y="0"/>
                </a:lnTo>
                <a:lnTo>
                  <a:pt x="23990" y="2353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777284" y="6614695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3454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777284" y="6611468"/>
            <a:ext cx="349783" cy="3225"/>
          </a:xfrm>
          <a:custGeom>
            <a:avLst/>
            <a:gdLst/>
            <a:ahLst/>
            <a:cxnLst/>
            <a:rect l="l" t="t" r="r" b="b"/>
            <a:pathLst>
              <a:path w="349783" h="3225">
                <a:moveTo>
                  <a:pt x="0" y="3225"/>
                </a:moveTo>
                <a:lnTo>
                  <a:pt x="349783" y="3225"/>
                </a:lnTo>
                <a:lnTo>
                  <a:pt x="34978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847234" y="6547504"/>
            <a:ext cx="67945" cy="16992"/>
          </a:xfrm>
          <a:custGeom>
            <a:avLst/>
            <a:gdLst/>
            <a:ahLst/>
            <a:cxnLst/>
            <a:rect l="l" t="t" r="r" b="b"/>
            <a:pathLst>
              <a:path w="67944" h="16992">
                <a:moveTo>
                  <a:pt x="67944" y="16992"/>
                </a:moveTo>
                <a:lnTo>
                  <a:pt x="0" y="16992"/>
                </a:lnTo>
                <a:lnTo>
                  <a:pt x="0" y="0"/>
                </a:lnTo>
                <a:lnTo>
                  <a:pt x="6794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847241" y="6544654"/>
            <a:ext cx="0" cy="3340"/>
          </a:xfrm>
          <a:custGeom>
            <a:avLst/>
            <a:gdLst/>
            <a:ahLst/>
            <a:cxnLst/>
            <a:rect l="l" t="t" r="r" b="b"/>
            <a:pathLst>
              <a:path h="3340">
                <a:moveTo>
                  <a:pt x="0" y="3340"/>
                </a:moveTo>
                <a:lnTo>
                  <a:pt x="0" y="0"/>
                </a:lnTo>
                <a:lnTo>
                  <a:pt x="0" y="284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847241" y="6503898"/>
            <a:ext cx="93776" cy="97726"/>
          </a:xfrm>
          <a:custGeom>
            <a:avLst/>
            <a:gdLst/>
            <a:ahLst/>
            <a:cxnLst/>
            <a:rect l="l" t="t" r="r" b="b"/>
            <a:pathLst>
              <a:path w="93776" h="97726">
                <a:moveTo>
                  <a:pt x="0" y="40754"/>
                </a:moveTo>
                <a:lnTo>
                  <a:pt x="0" y="0"/>
                </a:lnTo>
                <a:lnTo>
                  <a:pt x="67945" y="0"/>
                </a:lnTo>
                <a:lnTo>
                  <a:pt x="67945" y="94932"/>
                </a:lnTo>
                <a:lnTo>
                  <a:pt x="68999" y="95211"/>
                </a:lnTo>
                <a:lnTo>
                  <a:pt x="70561" y="97409"/>
                </a:lnTo>
                <a:lnTo>
                  <a:pt x="70726" y="97548"/>
                </a:lnTo>
                <a:lnTo>
                  <a:pt x="71221" y="97726"/>
                </a:lnTo>
                <a:lnTo>
                  <a:pt x="71856" y="97726"/>
                </a:lnTo>
                <a:lnTo>
                  <a:pt x="76238" y="96888"/>
                </a:lnTo>
                <a:lnTo>
                  <a:pt x="76238" y="43230"/>
                </a:lnTo>
                <a:lnTo>
                  <a:pt x="90830" y="45707"/>
                </a:lnTo>
                <a:lnTo>
                  <a:pt x="93281" y="47701"/>
                </a:lnTo>
                <a:lnTo>
                  <a:pt x="93776" y="478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945851" y="6550470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923475" y="6600789"/>
            <a:ext cx="17538" cy="4660"/>
          </a:xfrm>
          <a:custGeom>
            <a:avLst/>
            <a:gdLst/>
            <a:ahLst/>
            <a:cxnLst/>
            <a:rect l="l" t="t" r="r" b="b"/>
            <a:pathLst>
              <a:path w="17538" h="4660">
                <a:moveTo>
                  <a:pt x="17538" y="4660"/>
                </a:moveTo>
                <a:lnTo>
                  <a:pt x="17043" y="4457"/>
                </a:lnTo>
                <a:lnTo>
                  <a:pt x="14605" y="2476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915179" y="6545171"/>
            <a:ext cx="2997" cy="2705"/>
          </a:xfrm>
          <a:custGeom>
            <a:avLst/>
            <a:gdLst/>
            <a:ahLst/>
            <a:cxnLst/>
            <a:rect l="l" t="t" r="r" b="b"/>
            <a:pathLst>
              <a:path w="2997" h="2705">
                <a:moveTo>
                  <a:pt x="0" y="0"/>
                </a:moveTo>
                <a:lnTo>
                  <a:pt x="1066" y="254"/>
                </a:lnTo>
                <a:lnTo>
                  <a:pt x="2616" y="2476"/>
                </a:lnTo>
                <a:lnTo>
                  <a:pt x="2997" y="2705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915179" y="6503901"/>
            <a:ext cx="99936" cy="97663"/>
          </a:xfrm>
          <a:custGeom>
            <a:avLst/>
            <a:gdLst/>
            <a:ahLst/>
            <a:cxnLst/>
            <a:rect l="l" t="t" r="r" b="b"/>
            <a:pathLst>
              <a:path w="99936" h="97663">
                <a:moveTo>
                  <a:pt x="0" y="0"/>
                </a:moveTo>
                <a:lnTo>
                  <a:pt x="99936" y="0"/>
                </a:lnTo>
                <a:lnTo>
                  <a:pt x="99936" y="41275"/>
                </a:lnTo>
                <a:lnTo>
                  <a:pt x="99936" y="94919"/>
                </a:lnTo>
                <a:lnTo>
                  <a:pt x="98894" y="95186"/>
                </a:lnTo>
                <a:lnTo>
                  <a:pt x="97345" y="97396"/>
                </a:lnTo>
                <a:lnTo>
                  <a:pt x="96964" y="9766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989312" y="6547126"/>
            <a:ext cx="17538" cy="53657"/>
          </a:xfrm>
          <a:custGeom>
            <a:avLst/>
            <a:gdLst/>
            <a:ahLst/>
            <a:cxnLst/>
            <a:rect l="l" t="t" r="r" b="b"/>
            <a:pathLst>
              <a:path w="17538" h="53657">
                <a:moveTo>
                  <a:pt x="17538" y="53657"/>
                </a:moveTo>
                <a:lnTo>
                  <a:pt x="17538" y="0"/>
                </a:lnTo>
                <a:lnTo>
                  <a:pt x="2933" y="2476"/>
                </a:lnTo>
                <a:lnTo>
                  <a:pt x="457" y="4470"/>
                </a:lnTo>
                <a:lnTo>
                  <a:pt x="0" y="4673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969156" y="6550470"/>
            <a:ext cx="15316" cy="54483"/>
          </a:xfrm>
          <a:custGeom>
            <a:avLst/>
            <a:gdLst/>
            <a:ahLst/>
            <a:cxnLst/>
            <a:rect l="l" t="t" r="r" b="b"/>
            <a:pathLst>
              <a:path w="15316" h="54482">
                <a:moveTo>
                  <a:pt x="15316" y="0"/>
                </a:moveTo>
                <a:lnTo>
                  <a:pt x="15316" y="53657"/>
                </a:lnTo>
                <a:lnTo>
                  <a:pt x="0" y="54482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945857" y="6604121"/>
            <a:ext cx="15316" cy="838"/>
          </a:xfrm>
          <a:custGeom>
            <a:avLst/>
            <a:gdLst/>
            <a:ahLst/>
            <a:cxnLst/>
            <a:rect l="l" t="t" r="r" b="b"/>
            <a:pathLst>
              <a:path w="15316" h="838">
                <a:moveTo>
                  <a:pt x="15316" y="83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918319" y="654793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916245" y="6545431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938075" y="6549603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941157" y="6551792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53657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945851" y="6550470"/>
            <a:ext cx="19151" cy="2654"/>
          </a:xfrm>
          <a:custGeom>
            <a:avLst/>
            <a:gdLst/>
            <a:ahLst/>
            <a:cxnLst/>
            <a:rect l="l" t="t" r="r" b="b"/>
            <a:pathLst>
              <a:path w="19151" h="2654">
                <a:moveTo>
                  <a:pt x="0" y="0"/>
                </a:moveTo>
                <a:lnTo>
                  <a:pt x="15405" y="863"/>
                </a:lnTo>
                <a:lnTo>
                  <a:pt x="18605" y="2501"/>
                </a:lnTo>
                <a:lnTo>
                  <a:pt x="19151" y="26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969150" y="6551335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0"/>
                </a:moveTo>
                <a:lnTo>
                  <a:pt x="0" y="53619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961174" y="6551340"/>
            <a:ext cx="0" cy="53619"/>
          </a:xfrm>
          <a:custGeom>
            <a:avLst/>
            <a:gdLst/>
            <a:ahLst/>
            <a:cxnLst/>
            <a:rect l="l" t="t" r="r" b="b"/>
            <a:pathLst>
              <a:path h="53619">
                <a:moveTo>
                  <a:pt x="0" y="53619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965147" y="6553119"/>
            <a:ext cx="0" cy="53657"/>
          </a:xfrm>
          <a:custGeom>
            <a:avLst/>
            <a:gdLst/>
            <a:ahLst/>
            <a:cxnLst/>
            <a:rect l="l" t="t" r="r" b="b"/>
            <a:pathLst>
              <a:path h="53657">
                <a:moveTo>
                  <a:pt x="0" y="0"/>
                </a:moveTo>
                <a:lnTo>
                  <a:pt x="0" y="53657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969150" y="6550472"/>
            <a:ext cx="15316" cy="863"/>
          </a:xfrm>
          <a:custGeom>
            <a:avLst/>
            <a:gdLst/>
            <a:ahLst/>
            <a:cxnLst/>
            <a:rect l="l" t="t" r="r" b="b"/>
            <a:pathLst>
              <a:path w="15316" h="863">
                <a:moveTo>
                  <a:pt x="0" y="863"/>
                </a:moveTo>
                <a:lnTo>
                  <a:pt x="15316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989310" y="6549608"/>
            <a:ext cx="2933" cy="55841"/>
          </a:xfrm>
          <a:custGeom>
            <a:avLst/>
            <a:gdLst/>
            <a:ahLst/>
            <a:cxnLst/>
            <a:rect l="l" t="t" r="r" b="b"/>
            <a:pathLst>
              <a:path w="2933" h="55841">
                <a:moveTo>
                  <a:pt x="0" y="55841"/>
                </a:moveTo>
                <a:lnTo>
                  <a:pt x="457" y="55638"/>
                </a:lnTo>
                <a:lnTo>
                  <a:pt x="2933" y="53657"/>
                </a:lnTo>
                <a:lnTo>
                  <a:pt x="2933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989138" y="6551795"/>
            <a:ext cx="0" cy="53682"/>
          </a:xfrm>
          <a:custGeom>
            <a:avLst/>
            <a:gdLst/>
            <a:ahLst/>
            <a:cxnLst/>
            <a:rect l="l" t="t" r="r" b="b"/>
            <a:pathLst>
              <a:path h="53682">
                <a:moveTo>
                  <a:pt x="0" y="53682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992249" y="6600784"/>
            <a:ext cx="14604" cy="2476"/>
          </a:xfrm>
          <a:custGeom>
            <a:avLst/>
            <a:gdLst/>
            <a:ahLst/>
            <a:cxnLst/>
            <a:rect l="l" t="t" r="r" b="b"/>
            <a:pathLst>
              <a:path w="14605" h="2476">
                <a:moveTo>
                  <a:pt x="0" y="2476"/>
                </a:moveTo>
                <a:lnTo>
                  <a:pt x="14604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1012149" y="6545173"/>
            <a:ext cx="2971" cy="2705"/>
          </a:xfrm>
          <a:custGeom>
            <a:avLst/>
            <a:gdLst/>
            <a:ahLst/>
            <a:cxnLst/>
            <a:rect l="l" t="t" r="r" b="b"/>
            <a:pathLst>
              <a:path w="2971" h="2705">
                <a:moveTo>
                  <a:pt x="0" y="2705"/>
                </a:moveTo>
                <a:lnTo>
                  <a:pt x="368" y="2476"/>
                </a:lnTo>
                <a:lnTo>
                  <a:pt x="1930" y="254"/>
                </a:lnTo>
                <a:lnTo>
                  <a:pt x="2971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1015116" y="6503901"/>
            <a:ext cx="2019" cy="60591"/>
          </a:xfrm>
          <a:custGeom>
            <a:avLst/>
            <a:gdLst/>
            <a:ahLst/>
            <a:cxnLst/>
            <a:rect l="l" t="t" r="r" b="b"/>
            <a:pathLst>
              <a:path w="2019" h="60591">
                <a:moveTo>
                  <a:pt x="0" y="0"/>
                </a:moveTo>
                <a:lnTo>
                  <a:pt x="2019" y="0"/>
                </a:lnTo>
                <a:lnTo>
                  <a:pt x="2019" y="60591"/>
                </a:lnTo>
                <a:lnTo>
                  <a:pt x="0" y="60591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1015016" y="6514585"/>
            <a:ext cx="0" cy="87005"/>
          </a:xfrm>
          <a:custGeom>
            <a:avLst/>
            <a:gdLst/>
            <a:ahLst/>
            <a:cxnLst/>
            <a:rect l="l" t="t" r="r" b="b"/>
            <a:pathLst>
              <a:path h="87005">
                <a:moveTo>
                  <a:pt x="0" y="0"/>
                </a:moveTo>
                <a:lnTo>
                  <a:pt x="0" y="87005"/>
                </a:lnTo>
              </a:path>
            </a:pathLst>
          </a:custGeom>
          <a:ln w="201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1109121" y="6638225"/>
            <a:ext cx="1955" cy="7226"/>
          </a:xfrm>
          <a:custGeom>
            <a:avLst/>
            <a:gdLst/>
            <a:ahLst/>
            <a:cxnLst/>
            <a:rect l="l" t="t" r="r" b="b"/>
            <a:pathLst>
              <a:path w="1955" h="7226">
                <a:moveTo>
                  <a:pt x="1955" y="2044"/>
                </a:moveTo>
                <a:lnTo>
                  <a:pt x="1955" y="0"/>
                </a:lnTo>
                <a:lnTo>
                  <a:pt x="1955" y="2108"/>
                </a:lnTo>
                <a:lnTo>
                  <a:pt x="1473" y="4749"/>
                </a:lnTo>
                <a:lnTo>
                  <a:pt x="0" y="7226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1087083" y="6614699"/>
            <a:ext cx="1905" cy="30695"/>
          </a:xfrm>
          <a:custGeom>
            <a:avLst/>
            <a:gdLst/>
            <a:ahLst/>
            <a:cxnLst/>
            <a:rect l="l" t="t" r="r" b="b"/>
            <a:pathLst>
              <a:path w="1905" h="30695">
                <a:moveTo>
                  <a:pt x="1905" y="30695"/>
                </a:moveTo>
                <a:lnTo>
                  <a:pt x="495" y="28282"/>
                </a:lnTo>
                <a:lnTo>
                  <a:pt x="0" y="25628"/>
                </a:ln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1087086" y="6640263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1111077" y="6614690"/>
            <a:ext cx="0" cy="23533"/>
          </a:xfrm>
          <a:custGeom>
            <a:avLst/>
            <a:gdLst/>
            <a:ahLst/>
            <a:cxnLst/>
            <a:rect l="l" t="t" r="r" b="b"/>
            <a:pathLst>
              <a:path h="23533">
                <a:moveTo>
                  <a:pt x="0" y="23533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1111077" y="6614694"/>
            <a:ext cx="0" cy="3454"/>
          </a:xfrm>
          <a:custGeom>
            <a:avLst/>
            <a:gdLst/>
            <a:ahLst/>
            <a:cxnLst/>
            <a:rect l="l" t="t" r="r" b="b"/>
            <a:pathLst>
              <a:path h="3454">
                <a:moveTo>
                  <a:pt x="0" y="0"/>
                </a:moveTo>
                <a:lnTo>
                  <a:pt x="0" y="3454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1127061" y="6487862"/>
            <a:ext cx="0" cy="16700"/>
          </a:xfrm>
          <a:custGeom>
            <a:avLst/>
            <a:gdLst/>
            <a:ahLst/>
            <a:cxnLst/>
            <a:rect l="l" t="t" r="r" b="b"/>
            <a:pathLst>
              <a:path h="16700">
                <a:moveTo>
                  <a:pt x="0" y="1670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1127061" y="6483197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1320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1127061" y="6404307"/>
            <a:ext cx="0" cy="78828"/>
          </a:xfrm>
          <a:custGeom>
            <a:avLst/>
            <a:gdLst/>
            <a:ahLst/>
            <a:cxnLst/>
            <a:rect l="l" t="t" r="r" b="b"/>
            <a:pathLst>
              <a:path h="78828">
                <a:moveTo>
                  <a:pt x="0" y="78828"/>
                </a:moveTo>
                <a:lnTo>
                  <a:pt x="0" y="0"/>
                </a:lnTo>
              </a:path>
            </a:pathLst>
          </a:custGeom>
          <a:ln w="3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927187" y="6676876"/>
            <a:ext cx="199872" cy="33032"/>
          </a:xfrm>
          <a:custGeom>
            <a:avLst/>
            <a:gdLst/>
            <a:ahLst/>
            <a:cxnLst/>
            <a:rect l="l" t="t" r="r" b="b"/>
            <a:pathLst>
              <a:path w="199872" h="33032">
                <a:moveTo>
                  <a:pt x="166839" y="24764"/>
                </a:moveTo>
                <a:lnTo>
                  <a:pt x="166839" y="33032"/>
                </a:lnTo>
                <a:lnTo>
                  <a:pt x="199872" y="16497"/>
                </a:lnTo>
                <a:lnTo>
                  <a:pt x="166839" y="0"/>
                </a:lnTo>
                <a:lnTo>
                  <a:pt x="166839" y="8267"/>
                </a:lnTo>
                <a:lnTo>
                  <a:pt x="0" y="8267"/>
                </a:lnTo>
                <a:lnTo>
                  <a:pt x="0" y="24764"/>
                </a:lnTo>
                <a:lnTo>
                  <a:pt x="166839" y="24764"/>
                </a:lnTo>
                <a:close/>
              </a:path>
            </a:pathLst>
          </a:custGeom>
          <a:ln w="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752021" y="4314186"/>
            <a:ext cx="367791" cy="331216"/>
          </a:xfrm>
          <a:custGeom>
            <a:avLst/>
            <a:gdLst/>
            <a:ahLst/>
            <a:cxnLst/>
            <a:rect l="l" t="t" r="r" b="b"/>
            <a:pathLst>
              <a:path w="367791" h="331215">
                <a:moveTo>
                  <a:pt x="357835" y="243890"/>
                </a:moveTo>
                <a:lnTo>
                  <a:pt x="232295" y="30810"/>
                </a:lnTo>
                <a:lnTo>
                  <a:pt x="227949" y="24155"/>
                </a:lnTo>
                <a:lnTo>
                  <a:pt x="218672" y="13588"/>
                </a:lnTo>
                <a:lnTo>
                  <a:pt x="208236" y="6039"/>
                </a:lnTo>
                <a:lnTo>
                  <a:pt x="196643" y="1510"/>
                </a:lnTo>
                <a:lnTo>
                  <a:pt x="183896" y="0"/>
                </a:lnTo>
                <a:lnTo>
                  <a:pt x="177093" y="405"/>
                </a:lnTo>
                <a:lnTo>
                  <a:pt x="164888" y="3480"/>
                </a:lnTo>
                <a:lnTo>
                  <a:pt x="153885" y="9573"/>
                </a:lnTo>
                <a:lnTo>
                  <a:pt x="144084" y="18683"/>
                </a:lnTo>
                <a:lnTo>
                  <a:pt x="135483" y="30810"/>
                </a:lnTo>
                <a:lnTo>
                  <a:pt x="9956" y="243890"/>
                </a:lnTo>
                <a:lnTo>
                  <a:pt x="1213" y="266496"/>
                </a:lnTo>
                <a:lnTo>
                  <a:pt x="0" y="278866"/>
                </a:lnTo>
                <a:lnTo>
                  <a:pt x="19" y="280483"/>
                </a:lnTo>
                <a:lnTo>
                  <a:pt x="1780" y="293631"/>
                </a:lnTo>
                <a:lnTo>
                  <a:pt x="6403" y="305443"/>
                </a:lnTo>
                <a:lnTo>
                  <a:pt x="13893" y="315925"/>
                </a:lnTo>
                <a:lnTo>
                  <a:pt x="23552" y="324209"/>
                </a:lnTo>
                <a:lnTo>
                  <a:pt x="35118" y="329463"/>
                </a:lnTo>
                <a:lnTo>
                  <a:pt x="48171" y="331216"/>
                </a:lnTo>
                <a:lnTo>
                  <a:pt x="319620" y="331216"/>
                </a:lnTo>
                <a:lnTo>
                  <a:pt x="332119" y="329616"/>
                </a:lnTo>
                <a:lnTo>
                  <a:pt x="343749" y="324518"/>
                </a:lnTo>
                <a:lnTo>
                  <a:pt x="353898" y="315925"/>
                </a:lnTo>
                <a:lnTo>
                  <a:pt x="362067" y="304138"/>
                </a:lnTo>
                <a:lnTo>
                  <a:pt x="366360" y="292170"/>
                </a:lnTo>
                <a:lnTo>
                  <a:pt x="367792" y="278866"/>
                </a:lnTo>
                <a:lnTo>
                  <a:pt x="366885" y="268175"/>
                </a:lnTo>
                <a:lnTo>
                  <a:pt x="363571" y="255949"/>
                </a:lnTo>
                <a:lnTo>
                  <a:pt x="357835" y="243890"/>
                </a:lnTo>
                <a:close/>
              </a:path>
            </a:pathLst>
          </a:custGeom>
          <a:solidFill>
            <a:srgbClr val="F7EC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728996" y="4293464"/>
            <a:ext cx="376746" cy="372656"/>
          </a:xfrm>
          <a:custGeom>
            <a:avLst/>
            <a:gdLst/>
            <a:ahLst/>
            <a:cxnLst/>
            <a:rect l="l" t="t" r="r" b="b"/>
            <a:pathLst>
              <a:path w="376746" h="372656">
                <a:moveTo>
                  <a:pt x="364041" y="372491"/>
                </a:moveTo>
                <a:lnTo>
                  <a:pt x="376746" y="369922"/>
                </a:lnTo>
                <a:lnTo>
                  <a:pt x="368744" y="312978"/>
                </a:lnTo>
                <a:lnTo>
                  <a:pt x="367334" y="320420"/>
                </a:lnTo>
                <a:lnTo>
                  <a:pt x="360159" y="328591"/>
                </a:lnTo>
                <a:lnTo>
                  <a:pt x="346905" y="333493"/>
                </a:lnTo>
                <a:lnTo>
                  <a:pt x="327571" y="335127"/>
                </a:lnTo>
                <a:lnTo>
                  <a:pt x="86258" y="335127"/>
                </a:lnTo>
                <a:lnTo>
                  <a:pt x="72429" y="334369"/>
                </a:lnTo>
                <a:lnTo>
                  <a:pt x="54204" y="372654"/>
                </a:lnTo>
                <a:lnTo>
                  <a:pt x="359659" y="372654"/>
                </a:lnTo>
                <a:lnTo>
                  <a:pt x="364041" y="372491"/>
                </a:lnTo>
                <a:close/>
              </a:path>
              <a:path w="376746" h="372656">
                <a:moveTo>
                  <a:pt x="72429" y="334369"/>
                </a:moveTo>
                <a:lnTo>
                  <a:pt x="57239" y="330509"/>
                </a:lnTo>
                <a:lnTo>
                  <a:pt x="48123" y="323379"/>
                </a:lnTo>
                <a:lnTo>
                  <a:pt x="45085" y="312978"/>
                </a:lnTo>
                <a:lnTo>
                  <a:pt x="46066" y="305117"/>
                </a:lnTo>
                <a:lnTo>
                  <a:pt x="49428" y="294447"/>
                </a:lnTo>
                <a:lnTo>
                  <a:pt x="55180" y="281692"/>
                </a:lnTo>
                <a:lnTo>
                  <a:pt x="63322" y="266852"/>
                </a:lnTo>
                <a:lnTo>
                  <a:pt x="167563" y="91732"/>
                </a:lnTo>
                <a:lnTo>
                  <a:pt x="183032" y="68446"/>
                </a:lnTo>
                <a:lnTo>
                  <a:pt x="191990" y="58219"/>
                </a:lnTo>
                <a:lnTo>
                  <a:pt x="206921" y="50038"/>
                </a:lnTo>
                <a:lnTo>
                  <a:pt x="210234" y="50553"/>
                </a:lnTo>
                <a:lnTo>
                  <a:pt x="226061" y="62905"/>
                </a:lnTo>
                <a:lnTo>
                  <a:pt x="235521" y="75259"/>
                </a:lnTo>
                <a:lnTo>
                  <a:pt x="246011" y="91732"/>
                </a:lnTo>
                <a:lnTo>
                  <a:pt x="350507" y="266852"/>
                </a:lnTo>
                <a:lnTo>
                  <a:pt x="357982" y="280380"/>
                </a:lnTo>
                <a:lnTo>
                  <a:pt x="363960" y="293332"/>
                </a:lnTo>
                <a:lnTo>
                  <a:pt x="367548" y="304198"/>
                </a:lnTo>
                <a:lnTo>
                  <a:pt x="368744" y="312978"/>
                </a:lnTo>
                <a:lnTo>
                  <a:pt x="376746" y="369922"/>
                </a:lnTo>
                <a:lnTo>
                  <a:pt x="398195" y="355460"/>
                </a:lnTo>
                <a:lnTo>
                  <a:pt x="408747" y="339325"/>
                </a:lnTo>
                <a:lnTo>
                  <a:pt x="413829" y="313753"/>
                </a:lnTo>
                <a:lnTo>
                  <a:pt x="413776" y="311003"/>
                </a:lnTo>
                <a:lnTo>
                  <a:pt x="408503" y="286461"/>
                </a:lnTo>
                <a:lnTo>
                  <a:pt x="261391" y="34658"/>
                </a:lnTo>
                <a:lnTo>
                  <a:pt x="252008" y="21459"/>
                </a:lnTo>
                <a:lnTo>
                  <a:pt x="231519" y="5365"/>
                </a:lnTo>
                <a:lnTo>
                  <a:pt x="206921" y="0"/>
                </a:lnTo>
                <a:lnTo>
                  <a:pt x="205801" y="9"/>
                </a:lnTo>
                <a:lnTo>
                  <a:pt x="181249" y="5823"/>
                </a:lnTo>
                <a:lnTo>
                  <a:pt x="160981" y="22365"/>
                </a:lnTo>
                <a:lnTo>
                  <a:pt x="152450" y="34658"/>
                </a:lnTo>
                <a:lnTo>
                  <a:pt x="11214" y="274408"/>
                </a:lnTo>
                <a:lnTo>
                  <a:pt x="4320" y="289147"/>
                </a:lnTo>
                <a:lnTo>
                  <a:pt x="8" y="313651"/>
                </a:lnTo>
                <a:lnTo>
                  <a:pt x="8" y="313941"/>
                </a:lnTo>
                <a:lnTo>
                  <a:pt x="2889" y="333464"/>
                </a:lnTo>
                <a:lnTo>
                  <a:pt x="15633" y="355460"/>
                </a:lnTo>
                <a:lnTo>
                  <a:pt x="29259" y="366431"/>
                </a:lnTo>
                <a:lnTo>
                  <a:pt x="54192" y="372654"/>
                </a:lnTo>
                <a:lnTo>
                  <a:pt x="72429" y="334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915416" y="4402569"/>
            <a:ext cx="40995" cy="197688"/>
          </a:xfrm>
          <a:custGeom>
            <a:avLst/>
            <a:gdLst/>
            <a:ahLst/>
            <a:cxnLst/>
            <a:rect l="l" t="t" r="r" b="b"/>
            <a:pathLst>
              <a:path w="40995" h="197688">
                <a:moveTo>
                  <a:pt x="40995" y="0"/>
                </a:moveTo>
                <a:lnTo>
                  <a:pt x="0" y="0"/>
                </a:lnTo>
                <a:lnTo>
                  <a:pt x="0" y="46380"/>
                </a:lnTo>
                <a:lnTo>
                  <a:pt x="9842" y="146710"/>
                </a:lnTo>
                <a:lnTo>
                  <a:pt x="31292" y="146710"/>
                </a:lnTo>
                <a:lnTo>
                  <a:pt x="40995" y="46380"/>
                </a:lnTo>
                <a:lnTo>
                  <a:pt x="40995" y="0"/>
                </a:lnTo>
                <a:close/>
              </a:path>
              <a:path w="40995" h="197688">
                <a:moveTo>
                  <a:pt x="1625" y="159791"/>
                </a:moveTo>
                <a:lnTo>
                  <a:pt x="1625" y="197688"/>
                </a:lnTo>
                <a:lnTo>
                  <a:pt x="39522" y="197688"/>
                </a:lnTo>
                <a:lnTo>
                  <a:pt x="39522" y="159791"/>
                </a:lnTo>
                <a:lnTo>
                  <a:pt x="1625" y="15979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463550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674436" y="2211628"/>
            <a:ext cx="1653133" cy="1499311"/>
          </a:xfrm>
          <a:custGeom>
            <a:avLst/>
            <a:gdLst/>
            <a:ahLst/>
            <a:cxnLst/>
            <a:rect l="l" t="t" r="r" b="b"/>
            <a:pathLst>
              <a:path w="1653133" h="1499311">
                <a:moveTo>
                  <a:pt x="0" y="349008"/>
                </a:moveTo>
                <a:lnTo>
                  <a:pt x="1828" y="351637"/>
                </a:lnTo>
                <a:lnTo>
                  <a:pt x="13423" y="345351"/>
                </a:lnTo>
                <a:lnTo>
                  <a:pt x="144526" y="343916"/>
                </a:lnTo>
                <a:lnTo>
                  <a:pt x="145338" y="3467"/>
                </a:lnTo>
                <a:lnTo>
                  <a:pt x="1385849" y="3467"/>
                </a:lnTo>
                <a:lnTo>
                  <a:pt x="1387068" y="52438"/>
                </a:lnTo>
                <a:lnTo>
                  <a:pt x="1649882" y="54267"/>
                </a:lnTo>
                <a:lnTo>
                  <a:pt x="1649882" y="620966"/>
                </a:lnTo>
                <a:lnTo>
                  <a:pt x="1387068" y="622795"/>
                </a:lnTo>
                <a:lnTo>
                  <a:pt x="1386611" y="1499311"/>
                </a:lnTo>
                <a:lnTo>
                  <a:pt x="1390383" y="1499311"/>
                </a:lnTo>
                <a:lnTo>
                  <a:pt x="1391119" y="626452"/>
                </a:lnTo>
                <a:lnTo>
                  <a:pt x="1653133" y="624420"/>
                </a:lnTo>
                <a:lnTo>
                  <a:pt x="1653133" y="50812"/>
                </a:lnTo>
                <a:lnTo>
                  <a:pt x="1391119" y="48780"/>
                </a:lnTo>
                <a:lnTo>
                  <a:pt x="1389100" y="0"/>
                </a:lnTo>
                <a:lnTo>
                  <a:pt x="141871" y="0"/>
                </a:lnTo>
                <a:lnTo>
                  <a:pt x="139852" y="340067"/>
                </a:lnTo>
                <a:lnTo>
                  <a:pt x="9956" y="341884"/>
                </a:lnTo>
                <a:lnTo>
                  <a:pt x="0" y="3490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661024" y="2692336"/>
            <a:ext cx="158254" cy="1018603"/>
          </a:xfrm>
          <a:custGeom>
            <a:avLst/>
            <a:gdLst/>
            <a:ahLst/>
            <a:cxnLst/>
            <a:rect l="l" t="t" r="r" b="b"/>
            <a:pathLst>
              <a:path w="158254" h="1018603">
                <a:moveTo>
                  <a:pt x="3860" y="0"/>
                </a:moveTo>
                <a:lnTo>
                  <a:pt x="0" y="0"/>
                </a:lnTo>
                <a:lnTo>
                  <a:pt x="10972" y="17081"/>
                </a:lnTo>
                <a:lnTo>
                  <a:pt x="16662" y="45339"/>
                </a:lnTo>
                <a:lnTo>
                  <a:pt x="20739" y="47980"/>
                </a:lnTo>
                <a:lnTo>
                  <a:pt x="153263" y="50825"/>
                </a:lnTo>
                <a:lnTo>
                  <a:pt x="154051" y="1018603"/>
                </a:lnTo>
                <a:lnTo>
                  <a:pt x="158254" y="1018603"/>
                </a:lnTo>
                <a:lnTo>
                  <a:pt x="157937" y="46951"/>
                </a:lnTo>
                <a:lnTo>
                  <a:pt x="24180" y="44729"/>
                </a:lnTo>
                <a:lnTo>
                  <a:pt x="20116" y="41884"/>
                </a:lnTo>
                <a:lnTo>
                  <a:pt x="14427" y="13830"/>
                </a:lnTo>
                <a:lnTo>
                  <a:pt x="386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818958" y="2215080"/>
            <a:ext cx="1242529" cy="1495856"/>
          </a:xfrm>
          <a:custGeom>
            <a:avLst/>
            <a:gdLst/>
            <a:ahLst/>
            <a:cxnLst/>
            <a:rect l="l" t="t" r="r" b="b"/>
            <a:pathLst>
              <a:path w="1242529" h="1495856">
                <a:moveTo>
                  <a:pt x="1242085" y="1495856"/>
                </a:moveTo>
                <a:lnTo>
                  <a:pt x="1242529" y="619340"/>
                </a:lnTo>
                <a:lnTo>
                  <a:pt x="1238872" y="619137"/>
                </a:lnTo>
                <a:lnTo>
                  <a:pt x="1009599" y="620966"/>
                </a:lnTo>
                <a:lnTo>
                  <a:pt x="1009599" y="47371"/>
                </a:lnTo>
                <a:lnTo>
                  <a:pt x="1238872" y="48983"/>
                </a:lnTo>
                <a:lnTo>
                  <a:pt x="1242529" y="48983"/>
                </a:lnTo>
                <a:lnTo>
                  <a:pt x="1241323" y="0"/>
                </a:lnTo>
                <a:lnTo>
                  <a:pt x="812" y="0"/>
                </a:lnTo>
                <a:lnTo>
                  <a:pt x="0" y="340461"/>
                </a:lnTo>
                <a:lnTo>
                  <a:pt x="3251" y="340271"/>
                </a:lnTo>
                <a:lnTo>
                  <a:pt x="4267" y="16865"/>
                </a:lnTo>
                <a:lnTo>
                  <a:pt x="384771" y="16865"/>
                </a:lnTo>
                <a:lnTo>
                  <a:pt x="386803" y="339864"/>
                </a:lnTo>
                <a:lnTo>
                  <a:pt x="421766" y="342087"/>
                </a:lnTo>
                <a:lnTo>
                  <a:pt x="435584" y="345351"/>
                </a:lnTo>
                <a:lnTo>
                  <a:pt x="442709" y="351637"/>
                </a:lnTo>
                <a:lnTo>
                  <a:pt x="449008" y="365683"/>
                </a:lnTo>
                <a:lnTo>
                  <a:pt x="449008" y="380517"/>
                </a:lnTo>
                <a:lnTo>
                  <a:pt x="445554" y="390474"/>
                </a:lnTo>
                <a:lnTo>
                  <a:pt x="439254" y="397789"/>
                </a:lnTo>
                <a:lnTo>
                  <a:pt x="424218" y="403072"/>
                </a:lnTo>
                <a:lnTo>
                  <a:pt x="386803" y="406323"/>
                </a:lnTo>
                <a:lnTo>
                  <a:pt x="384771" y="729297"/>
                </a:lnTo>
                <a:lnTo>
                  <a:pt x="4267" y="729297"/>
                </a:lnTo>
                <a:lnTo>
                  <a:pt x="3251" y="524421"/>
                </a:lnTo>
                <a:lnTo>
                  <a:pt x="0" y="524217"/>
                </a:lnTo>
                <a:lnTo>
                  <a:pt x="317" y="1495856"/>
                </a:lnTo>
                <a:lnTo>
                  <a:pt x="1242085" y="149585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828554" y="2262445"/>
            <a:ext cx="229285" cy="573608"/>
          </a:xfrm>
          <a:custGeom>
            <a:avLst/>
            <a:gdLst/>
            <a:ahLst/>
            <a:cxnLst/>
            <a:rect l="l" t="t" r="r" b="b"/>
            <a:pathLst>
              <a:path w="229285" h="573608">
                <a:moveTo>
                  <a:pt x="3467" y="570153"/>
                </a:moveTo>
                <a:lnTo>
                  <a:pt x="3467" y="3454"/>
                </a:lnTo>
                <a:lnTo>
                  <a:pt x="229285" y="1625"/>
                </a:lnTo>
                <a:lnTo>
                  <a:pt x="0" y="0"/>
                </a:lnTo>
                <a:lnTo>
                  <a:pt x="0" y="573608"/>
                </a:lnTo>
                <a:lnTo>
                  <a:pt x="229285" y="571779"/>
                </a:lnTo>
                <a:lnTo>
                  <a:pt x="3467" y="5701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832014" y="2264069"/>
            <a:ext cx="492302" cy="570357"/>
          </a:xfrm>
          <a:custGeom>
            <a:avLst/>
            <a:gdLst/>
            <a:ahLst/>
            <a:cxnLst/>
            <a:rect l="l" t="t" r="r" b="b"/>
            <a:pathLst>
              <a:path w="492302" h="570357">
                <a:moveTo>
                  <a:pt x="492302" y="568528"/>
                </a:moveTo>
                <a:lnTo>
                  <a:pt x="492302" y="1828"/>
                </a:lnTo>
                <a:lnTo>
                  <a:pt x="229489" y="0"/>
                </a:lnTo>
                <a:lnTo>
                  <a:pt x="225831" y="0"/>
                </a:lnTo>
                <a:lnTo>
                  <a:pt x="0" y="1828"/>
                </a:lnTo>
                <a:lnTo>
                  <a:pt x="0" y="568528"/>
                </a:lnTo>
                <a:lnTo>
                  <a:pt x="225831" y="570153"/>
                </a:lnTo>
                <a:lnTo>
                  <a:pt x="229489" y="570356"/>
                </a:lnTo>
                <a:lnTo>
                  <a:pt x="492302" y="56852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716971" y="2367334"/>
            <a:ext cx="89230" cy="65849"/>
          </a:xfrm>
          <a:custGeom>
            <a:avLst/>
            <a:gdLst/>
            <a:ahLst/>
            <a:cxnLst/>
            <a:rect l="l" t="t" r="r" b="b"/>
            <a:pathLst>
              <a:path w="89230" h="65849">
                <a:moveTo>
                  <a:pt x="57518" y="48780"/>
                </a:moveTo>
                <a:lnTo>
                  <a:pt x="55486" y="13614"/>
                </a:lnTo>
                <a:lnTo>
                  <a:pt x="42075" y="0"/>
                </a:lnTo>
                <a:lnTo>
                  <a:pt x="14427" y="1003"/>
                </a:lnTo>
                <a:lnTo>
                  <a:pt x="4267" y="11176"/>
                </a:lnTo>
                <a:lnTo>
                  <a:pt x="1219" y="31699"/>
                </a:lnTo>
                <a:lnTo>
                  <a:pt x="0" y="65849"/>
                </a:lnTo>
                <a:lnTo>
                  <a:pt x="89230" y="65849"/>
                </a:lnTo>
                <a:lnTo>
                  <a:pt x="89230" y="50812"/>
                </a:lnTo>
                <a:lnTo>
                  <a:pt x="57518" y="48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822214" y="2231955"/>
            <a:ext cx="445744" cy="712444"/>
          </a:xfrm>
          <a:custGeom>
            <a:avLst/>
            <a:gdLst/>
            <a:ahLst/>
            <a:cxnLst/>
            <a:rect l="l" t="t" r="r" b="b"/>
            <a:pathLst>
              <a:path w="445744" h="712444">
                <a:moveTo>
                  <a:pt x="4267" y="708977"/>
                </a:moveTo>
                <a:lnTo>
                  <a:pt x="2235" y="507758"/>
                </a:lnTo>
                <a:lnTo>
                  <a:pt x="0" y="507542"/>
                </a:lnTo>
                <a:lnTo>
                  <a:pt x="1003" y="712444"/>
                </a:lnTo>
                <a:lnTo>
                  <a:pt x="381520" y="712444"/>
                </a:lnTo>
                <a:lnTo>
                  <a:pt x="383552" y="389445"/>
                </a:lnTo>
                <a:lnTo>
                  <a:pt x="420954" y="386194"/>
                </a:lnTo>
                <a:lnTo>
                  <a:pt x="435991" y="380923"/>
                </a:lnTo>
                <a:lnTo>
                  <a:pt x="442290" y="373595"/>
                </a:lnTo>
                <a:lnTo>
                  <a:pt x="445744" y="363639"/>
                </a:lnTo>
                <a:lnTo>
                  <a:pt x="445744" y="348805"/>
                </a:lnTo>
                <a:lnTo>
                  <a:pt x="439445" y="334772"/>
                </a:lnTo>
                <a:lnTo>
                  <a:pt x="432333" y="328472"/>
                </a:lnTo>
                <a:lnTo>
                  <a:pt x="418515" y="325221"/>
                </a:lnTo>
                <a:lnTo>
                  <a:pt x="383552" y="322986"/>
                </a:lnTo>
                <a:lnTo>
                  <a:pt x="381520" y="0"/>
                </a:lnTo>
                <a:lnTo>
                  <a:pt x="1003" y="0"/>
                </a:lnTo>
                <a:lnTo>
                  <a:pt x="0" y="323392"/>
                </a:lnTo>
                <a:lnTo>
                  <a:pt x="2235" y="323189"/>
                </a:lnTo>
                <a:lnTo>
                  <a:pt x="4267" y="3454"/>
                </a:lnTo>
                <a:lnTo>
                  <a:pt x="378066" y="3454"/>
                </a:lnTo>
                <a:lnTo>
                  <a:pt x="378066" y="708977"/>
                </a:lnTo>
                <a:lnTo>
                  <a:pt x="4267" y="708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658797" y="2606168"/>
            <a:ext cx="10553" cy="82321"/>
          </a:xfrm>
          <a:custGeom>
            <a:avLst/>
            <a:gdLst/>
            <a:ahLst/>
            <a:cxnLst/>
            <a:rect l="l" t="t" r="r" b="b"/>
            <a:pathLst>
              <a:path w="10553" h="82321">
                <a:moveTo>
                  <a:pt x="3238" y="52438"/>
                </a:moveTo>
                <a:lnTo>
                  <a:pt x="6502" y="72758"/>
                </a:lnTo>
                <a:lnTo>
                  <a:pt x="3238" y="77647"/>
                </a:lnTo>
                <a:lnTo>
                  <a:pt x="3848" y="82321"/>
                </a:lnTo>
                <a:lnTo>
                  <a:pt x="10553" y="77431"/>
                </a:lnTo>
                <a:lnTo>
                  <a:pt x="6705" y="48983"/>
                </a:lnTo>
                <a:lnTo>
                  <a:pt x="3238" y="45326"/>
                </a:lnTo>
                <a:lnTo>
                  <a:pt x="3238" y="37198"/>
                </a:lnTo>
                <a:lnTo>
                  <a:pt x="6705" y="33540"/>
                </a:lnTo>
                <a:lnTo>
                  <a:pt x="10553" y="5079"/>
                </a:lnTo>
                <a:lnTo>
                  <a:pt x="3657" y="0"/>
                </a:lnTo>
                <a:lnTo>
                  <a:pt x="2222" y="1612"/>
                </a:lnTo>
                <a:lnTo>
                  <a:pt x="6286" y="8115"/>
                </a:lnTo>
                <a:lnTo>
                  <a:pt x="3238" y="30073"/>
                </a:lnTo>
                <a:lnTo>
                  <a:pt x="0" y="33540"/>
                </a:lnTo>
                <a:lnTo>
                  <a:pt x="0" y="48983"/>
                </a:lnTo>
                <a:lnTo>
                  <a:pt x="3238" y="52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225679" y="2699050"/>
            <a:ext cx="66471" cy="45732"/>
          </a:xfrm>
          <a:custGeom>
            <a:avLst/>
            <a:gdLst/>
            <a:ahLst/>
            <a:cxnLst/>
            <a:rect l="l" t="t" r="r" b="b"/>
            <a:pathLst>
              <a:path w="66471" h="45732">
                <a:moveTo>
                  <a:pt x="15049" y="37604"/>
                </a:moveTo>
                <a:lnTo>
                  <a:pt x="18097" y="45732"/>
                </a:lnTo>
                <a:lnTo>
                  <a:pt x="21348" y="45732"/>
                </a:lnTo>
                <a:lnTo>
                  <a:pt x="24396" y="37604"/>
                </a:lnTo>
                <a:lnTo>
                  <a:pt x="66268" y="35166"/>
                </a:lnTo>
                <a:lnTo>
                  <a:pt x="66471" y="30899"/>
                </a:lnTo>
                <a:lnTo>
                  <a:pt x="28867" y="0"/>
                </a:lnTo>
                <a:lnTo>
                  <a:pt x="17284" y="0"/>
                </a:lnTo>
                <a:lnTo>
                  <a:pt x="15239" y="25209"/>
                </a:lnTo>
                <a:lnTo>
                  <a:pt x="0" y="27444"/>
                </a:lnTo>
                <a:lnTo>
                  <a:pt x="0" y="35166"/>
                </a:lnTo>
                <a:lnTo>
                  <a:pt x="15049" y="376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2143410" y="2712265"/>
            <a:ext cx="5689" cy="39433"/>
          </a:xfrm>
          <a:custGeom>
            <a:avLst/>
            <a:gdLst/>
            <a:ahLst/>
            <a:cxnLst/>
            <a:rect l="l" t="t" r="r" b="b"/>
            <a:pathLst>
              <a:path w="5689" h="39433">
                <a:moveTo>
                  <a:pt x="0" y="17691"/>
                </a:moveTo>
                <a:lnTo>
                  <a:pt x="5689" y="39433"/>
                </a:lnTo>
                <a:lnTo>
                  <a:pt x="5689" y="0"/>
                </a:lnTo>
                <a:lnTo>
                  <a:pt x="0" y="176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226905" y="2885850"/>
            <a:ext cx="64833" cy="40449"/>
          </a:xfrm>
          <a:custGeom>
            <a:avLst/>
            <a:gdLst/>
            <a:ahLst/>
            <a:cxnLst/>
            <a:rect l="l" t="t" r="r" b="b"/>
            <a:pathLst>
              <a:path w="64833" h="40449">
                <a:moveTo>
                  <a:pt x="51422" y="2844"/>
                </a:moveTo>
                <a:lnTo>
                  <a:pt x="31102" y="0"/>
                </a:lnTo>
                <a:lnTo>
                  <a:pt x="10160" y="3860"/>
                </a:lnTo>
                <a:lnTo>
                  <a:pt x="0" y="10566"/>
                </a:lnTo>
                <a:lnTo>
                  <a:pt x="406" y="33540"/>
                </a:lnTo>
                <a:lnTo>
                  <a:pt x="10363" y="40449"/>
                </a:lnTo>
                <a:lnTo>
                  <a:pt x="53670" y="40449"/>
                </a:lnTo>
                <a:lnTo>
                  <a:pt x="64833" y="31508"/>
                </a:lnTo>
                <a:lnTo>
                  <a:pt x="64833" y="13004"/>
                </a:lnTo>
                <a:lnTo>
                  <a:pt x="51422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931619" y="2953143"/>
            <a:ext cx="3251" cy="757796"/>
          </a:xfrm>
          <a:custGeom>
            <a:avLst/>
            <a:gdLst/>
            <a:ahLst/>
            <a:cxnLst/>
            <a:rect l="l" t="t" r="r" b="b"/>
            <a:pathLst>
              <a:path w="3251" h="757796">
                <a:moveTo>
                  <a:pt x="0" y="757796"/>
                </a:moveTo>
                <a:lnTo>
                  <a:pt x="3251" y="757796"/>
                </a:lnTo>
                <a:lnTo>
                  <a:pt x="3251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840105" y="2953143"/>
            <a:ext cx="3454" cy="757796"/>
          </a:xfrm>
          <a:custGeom>
            <a:avLst/>
            <a:gdLst/>
            <a:ahLst/>
            <a:cxnLst/>
            <a:rect l="l" t="t" r="r" b="b"/>
            <a:pathLst>
              <a:path w="3454" h="757796">
                <a:moveTo>
                  <a:pt x="0" y="757796"/>
                </a:moveTo>
                <a:lnTo>
                  <a:pt x="3454" y="757796"/>
                </a:lnTo>
                <a:lnTo>
                  <a:pt x="3454" y="0"/>
                </a:lnTo>
                <a:lnTo>
                  <a:pt x="0" y="0"/>
                </a:lnTo>
                <a:lnTo>
                  <a:pt x="0" y="757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843559" y="2956585"/>
            <a:ext cx="1088059" cy="754354"/>
          </a:xfrm>
          <a:custGeom>
            <a:avLst/>
            <a:gdLst/>
            <a:ahLst/>
            <a:cxnLst/>
            <a:rect l="l" t="t" r="r" b="b"/>
            <a:pathLst>
              <a:path w="1088059" h="754354">
                <a:moveTo>
                  <a:pt x="0" y="754354"/>
                </a:moveTo>
                <a:lnTo>
                  <a:pt x="1088059" y="754354"/>
                </a:lnTo>
                <a:lnTo>
                  <a:pt x="1088059" y="0"/>
                </a:lnTo>
                <a:lnTo>
                  <a:pt x="0" y="0"/>
                </a:lnTo>
                <a:lnTo>
                  <a:pt x="0" y="754354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205768" y="2560429"/>
            <a:ext cx="58940" cy="55486"/>
          </a:xfrm>
          <a:custGeom>
            <a:avLst/>
            <a:gdLst/>
            <a:ahLst/>
            <a:cxnLst/>
            <a:rect l="l" t="t" r="r" b="b"/>
            <a:pathLst>
              <a:path w="58940" h="55486">
                <a:moveTo>
                  <a:pt x="45326" y="3454"/>
                </a:moveTo>
                <a:lnTo>
                  <a:pt x="31711" y="203"/>
                </a:lnTo>
                <a:lnTo>
                  <a:pt x="0" y="0"/>
                </a:lnTo>
                <a:lnTo>
                  <a:pt x="0" y="55486"/>
                </a:lnTo>
                <a:lnTo>
                  <a:pt x="33934" y="54267"/>
                </a:lnTo>
                <a:lnTo>
                  <a:pt x="49187" y="49187"/>
                </a:lnTo>
                <a:lnTo>
                  <a:pt x="55283" y="41871"/>
                </a:lnTo>
                <a:lnTo>
                  <a:pt x="58940" y="23990"/>
                </a:lnTo>
                <a:lnTo>
                  <a:pt x="52438" y="9753"/>
                </a:lnTo>
                <a:lnTo>
                  <a:pt x="45326" y="3454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662042" y="2235409"/>
            <a:ext cx="538238" cy="705523"/>
          </a:xfrm>
          <a:custGeom>
            <a:avLst/>
            <a:gdLst/>
            <a:ahLst/>
            <a:cxnLst/>
            <a:rect l="l" t="t" r="r" b="b"/>
            <a:pathLst>
              <a:path w="538238" h="705523">
                <a:moveTo>
                  <a:pt x="19113" y="498805"/>
                </a:moveTo>
                <a:lnTo>
                  <a:pt x="23164" y="501649"/>
                </a:lnTo>
                <a:lnTo>
                  <a:pt x="156908" y="503885"/>
                </a:lnTo>
                <a:lnTo>
                  <a:pt x="160172" y="504088"/>
                </a:lnTo>
                <a:lnTo>
                  <a:pt x="162407" y="504291"/>
                </a:lnTo>
                <a:lnTo>
                  <a:pt x="164439" y="705523"/>
                </a:lnTo>
                <a:lnTo>
                  <a:pt x="538238" y="705523"/>
                </a:lnTo>
                <a:lnTo>
                  <a:pt x="538238" y="0"/>
                </a:lnTo>
                <a:lnTo>
                  <a:pt x="164439" y="0"/>
                </a:lnTo>
                <a:lnTo>
                  <a:pt x="162407" y="319735"/>
                </a:lnTo>
                <a:lnTo>
                  <a:pt x="160172" y="319938"/>
                </a:lnTo>
                <a:lnTo>
                  <a:pt x="156908" y="320141"/>
                </a:lnTo>
                <a:lnTo>
                  <a:pt x="25806" y="321563"/>
                </a:lnTo>
                <a:lnTo>
                  <a:pt x="14223" y="327863"/>
                </a:lnTo>
                <a:lnTo>
                  <a:pt x="14223" y="330098"/>
                </a:lnTo>
                <a:lnTo>
                  <a:pt x="16865" y="343103"/>
                </a:lnTo>
                <a:lnTo>
                  <a:pt x="9753" y="363232"/>
                </a:lnTo>
                <a:lnTo>
                  <a:pt x="393" y="368312"/>
                </a:lnTo>
                <a:lnTo>
                  <a:pt x="393" y="370751"/>
                </a:lnTo>
                <a:lnTo>
                  <a:pt x="7315" y="375831"/>
                </a:lnTo>
                <a:lnTo>
                  <a:pt x="3454" y="404291"/>
                </a:lnTo>
                <a:lnTo>
                  <a:pt x="0" y="407949"/>
                </a:lnTo>
                <a:lnTo>
                  <a:pt x="0" y="416077"/>
                </a:lnTo>
                <a:lnTo>
                  <a:pt x="3454" y="419734"/>
                </a:lnTo>
                <a:lnTo>
                  <a:pt x="7315" y="448195"/>
                </a:lnTo>
                <a:lnTo>
                  <a:pt x="609" y="453072"/>
                </a:lnTo>
                <a:lnTo>
                  <a:pt x="2832" y="456933"/>
                </a:lnTo>
                <a:lnTo>
                  <a:pt x="13411" y="470763"/>
                </a:lnTo>
                <a:lnTo>
                  <a:pt x="19113" y="498805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733838" y="2383998"/>
            <a:ext cx="25006" cy="32118"/>
          </a:xfrm>
          <a:custGeom>
            <a:avLst/>
            <a:gdLst/>
            <a:ahLst/>
            <a:cxnLst/>
            <a:rect l="l" t="t" r="r" b="b"/>
            <a:pathLst>
              <a:path w="25006" h="32118">
                <a:moveTo>
                  <a:pt x="25006" y="10566"/>
                </a:moveTo>
                <a:lnTo>
                  <a:pt x="18503" y="0"/>
                </a:lnTo>
                <a:lnTo>
                  <a:pt x="6705" y="203"/>
                </a:lnTo>
                <a:lnTo>
                  <a:pt x="1219" y="5079"/>
                </a:lnTo>
                <a:lnTo>
                  <a:pt x="0" y="32118"/>
                </a:lnTo>
                <a:lnTo>
                  <a:pt x="25006" y="32118"/>
                </a:lnTo>
                <a:lnTo>
                  <a:pt x="25006" y="1056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249662" y="2709208"/>
            <a:ext cx="18503" cy="15049"/>
          </a:xfrm>
          <a:custGeom>
            <a:avLst/>
            <a:gdLst/>
            <a:ahLst/>
            <a:cxnLst/>
            <a:rect l="l" t="t" r="r" b="b"/>
            <a:pathLst>
              <a:path w="18503" h="15049">
                <a:moveTo>
                  <a:pt x="18503" y="13830"/>
                </a:moveTo>
                <a:lnTo>
                  <a:pt x="1435" y="0"/>
                </a:lnTo>
                <a:lnTo>
                  <a:pt x="0" y="15049"/>
                </a:lnTo>
                <a:lnTo>
                  <a:pt x="18503" y="1383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234022" y="2895607"/>
            <a:ext cx="51219" cy="23990"/>
          </a:xfrm>
          <a:custGeom>
            <a:avLst/>
            <a:gdLst/>
            <a:ahLst/>
            <a:cxnLst/>
            <a:rect l="l" t="t" r="r" b="b"/>
            <a:pathLst>
              <a:path w="51219" h="23990">
                <a:moveTo>
                  <a:pt x="47155" y="3657"/>
                </a:moveTo>
                <a:lnTo>
                  <a:pt x="37401" y="0"/>
                </a:lnTo>
                <a:lnTo>
                  <a:pt x="12395" y="0"/>
                </a:lnTo>
                <a:lnTo>
                  <a:pt x="0" y="4470"/>
                </a:lnTo>
                <a:lnTo>
                  <a:pt x="0" y="20535"/>
                </a:lnTo>
                <a:lnTo>
                  <a:pt x="9956" y="23990"/>
                </a:lnTo>
                <a:lnTo>
                  <a:pt x="39839" y="23990"/>
                </a:lnTo>
                <a:lnTo>
                  <a:pt x="50406" y="17272"/>
                </a:lnTo>
                <a:lnTo>
                  <a:pt x="51219" y="10160"/>
                </a:lnTo>
                <a:lnTo>
                  <a:pt x="47155" y="365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014077" y="3127122"/>
            <a:ext cx="746798" cy="563854"/>
          </a:xfrm>
          <a:custGeom>
            <a:avLst/>
            <a:gdLst/>
            <a:ahLst/>
            <a:cxnLst/>
            <a:rect l="l" t="t" r="r" b="b"/>
            <a:pathLst>
              <a:path w="746798" h="563854">
                <a:moveTo>
                  <a:pt x="746798" y="4267"/>
                </a:moveTo>
                <a:lnTo>
                  <a:pt x="742518" y="0"/>
                </a:lnTo>
                <a:lnTo>
                  <a:pt x="4279" y="0"/>
                </a:lnTo>
                <a:lnTo>
                  <a:pt x="0" y="4267"/>
                </a:lnTo>
                <a:lnTo>
                  <a:pt x="0" y="559790"/>
                </a:lnTo>
                <a:lnTo>
                  <a:pt x="4279" y="563854"/>
                </a:lnTo>
                <a:lnTo>
                  <a:pt x="742518" y="563854"/>
                </a:lnTo>
                <a:lnTo>
                  <a:pt x="746798" y="559790"/>
                </a:lnTo>
                <a:lnTo>
                  <a:pt x="746798" y="426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146872" y="2312043"/>
            <a:ext cx="117690" cy="116065"/>
          </a:xfrm>
          <a:custGeom>
            <a:avLst/>
            <a:gdLst/>
            <a:ahLst/>
            <a:cxnLst/>
            <a:rect l="l" t="t" r="r" b="b"/>
            <a:pathLst>
              <a:path w="117690" h="116065">
                <a:moveTo>
                  <a:pt x="1016" y="58940"/>
                </a:moveTo>
                <a:lnTo>
                  <a:pt x="2235" y="77444"/>
                </a:lnTo>
                <a:lnTo>
                  <a:pt x="6502" y="84759"/>
                </a:lnTo>
                <a:lnTo>
                  <a:pt x="8331" y="85572"/>
                </a:lnTo>
                <a:lnTo>
                  <a:pt x="12598" y="94106"/>
                </a:lnTo>
                <a:lnTo>
                  <a:pt x="20116" y="101625"/>
                </a:lnTo>
                <a:lnTo>
                  <a:pt x="24993" y="102641"/>
                </a:lnTo>
                <a:lnTo>
                  <a:pt x="29476" y="107734"/>
                </a:lnTo>
                <a:lnTo>
                  <a:pt x="36995" y="111988"/>
                </a:lnTo>
                <a:lnTo>
                  <a:pt x="49796" y="115252"/>
                </a:lnTo>
                <a:lnTo>
                  <a:pt x="66675" y="116065"/>
                </a:lnTo>
                <a:lnTo>
                  <a:pt x="70535" y="114846"/>
                </a:lnTo>
                <a:lnTo>
                  <a:pt x="79476" y="111988"/>
                </a:lnTo>
                <a:lnTo>
                  <a:pt x="103251" y="94310"/>
                </a:lnTo>
                <a:lnTo>
                  <a:pt x="114033" y="77241"/>
                </a:lnTo>
                <a:lnTo>
                  <a:pt x="117690" y="68084"/>
                </a:lnTo>
                <a:lnTo>
                  <a:pt x="114439" y="37807"/>
                </a:lnTo>
                <a:lnTo>
                  <a:pt x="99796" y="13817"/>
                </a:lnTo>
                <a:lnTo>
                  <a:pt x="92887" y="11582"/>
                </a:lnTo>
                <a:lnTo>
                  <a:pt x="90449" y="6908"/>
                </a:lnTo>
                <a:lnTo>
                  <a:pt x="82118" y="5079"/>
                </a:lnTo>
                <a:lnTo>
                  <a:pt x="77038" y="0"/>
                </a:lnTo>
                <a:lnTo>
                  <a:pt x="40043" y="0"/>
                </a:lnTo>
                <a:lnTo>
                  <a:pt x="26009" y="7518"/>
                </a:lnTo>
                <a:lnTo>
                  <a:pt x="9753" y="23787"/>
                </a:lnTo>
                <a:lnTo>
                  <a:pt x="2235" y="38011"/>
                </a:lnTo>
                <a:lnTo>
                  <a:pt x="0" y="54267"/>
                </a:lnTo>
                <a:lnTo>
                  <a:pt x="0" y="57924"/>
                </a:lnTo>
                <a:lnTo>
                  <a:pt x="1016" y="5894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961492" y="2345378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7807" y="5079"/>
                </a:moveTo>
                <a:lnTo>
                  <a:pt x="28663" y="190"/>
                </a:lnTo>
                <a:lnTo>
                  <a:pt x="15036" y="0"/>
                </a:lnTo>
                <a:lnTo>
                  <a:pt x="0" y="16255"/>
                </a:lnTo>
                <a:lnTo>
                  <a:pt x="203" y="29070"/>
                </a:lnTo>
                <a:lnTo>
                  <a:pt x="3873" y="39014"/>
                </a:lnTo>
                <a:lnTo>
                  <a:pt x="21958" y="47358"/>
                </a:lnTo>
                <a:lnTo>
                  <a:pt x="31915" y="45326"/>
                </a:lnTo>
                <a:lnTo>
                  <a:pt x="43294" y="32727"/>
                </a:lnTo>
                <a:lnTo>
                  <a:pt x="46139" y="27635"/>
                </a:lnTo>
                <a:lnTo>
                  <a:pt x="46139" y="17881"/>
                </a:lnTo>
                <a:lnTo>
                  <a:pt x="37807" y="507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146870" y="2491524"/>
            <a:ext cx="117690" cy="115455"/>
          </a:xfrm>
          <a:custGeom>
            <a:avLst/>
            <a:gdLst/>
            <a:ahLst/>
            <a:cxnLst/>
            <a:rect l="l" t="t" r="r" b="b"/>
            <a:pathLst>
              <a:path w="117690" h="115455">
                <a:moveTo>
                  <a:pt x="2235" y="77444"/>
                </a:moveTo>
                <a:lnTo>
                  <a:pt x="9753" y="91668"/>
                </a:lnTo>
                <a:lnTo>
                  <a:pt x="22364" y="104673"/>
                </a:lnTo>
                <a:lnTo>
                  <a:pt x="40246" y="115455"/>
                </a:lnTo>
                <a:lnTo>
                  <a:pt x="77038" y="115455"/>
                </a:lnTo>
                <a:lnTo>
                  <a:pt x="84556" y="109359"/>
                </a:lnTo>
                <a:lnTo>
                  <a:pt x="90462" y="108534"/>
                </a:lnTo>
                <a:lnTo>
                  <a:pt x="94716" y="102641"/>
                </a:lnTo>
                <a:lnTo>
                  <a:pt x="100406" y="101422"/>
                </a:lnTo>
                <a:lnTo>
                  <a:pt x="104686" y="92278"/>
                </a:lnTo>
                <a:lnTo>
                  <a:pt x="106921" y="92074"/>
                </a:lnTo>
                <a:lnTo>
                  <a:pt x="110782" y="87401"/>
                </a:lnTo>
                <a:lnTo>
                  <a:pt x="114033" y="78054"/>
                </a:lnTo>
                <a:lnTo>
                  <a:pt x="117690" y="68084"/>
                </a:lnTo>
                <a:lnTo>
                  <a:pt x="117690" y="47358"/>
                </a:lnTo>
                <a:lnTo>
                  <a:pt x="114236" y="37401"/>
                </a:lnTo>
                <a:lnTo>
                  <a:pt x="109143" y="31902"/>
                </a:lnTo>
                <a:lnTo>
                  <a:pt x="107327" y="24587"/>
                </a:lnTo>
                <a:lnTo>
                  <a:pt x="86182" y="6908"/>
                </a:lnTo>
                <a:lnTo>
                  <a:pt x="70129" y="0"/>
                </a:lnTo>
                <a:lnTo>
                  <a:pt x="46139" y="0"/>
                </a:lnTo>
                <a:lnTo>
                  <a:pt x="36995" y="3657"/>
                </a:lnTo>
                <a:lnTo>
                  <a:pt x="12598" y="21132"/>
                </a:lnTo>
                <a:lnTo>
                  <a:pt x="12395" y="23787"/>
                </a:lnTo>
                <a:lnTo>
                  <a:pt x="6515" y="30683"/>
                </a:lnTo>
                <a:lnTo>
                  <a:pt x="2235" y="38011"/>
                </a:lnTo>
                <a:lnTo>
                  <a:pt x="0" y="57518"/>
                </a:lnTo>
                <a:lnTo>
                  <a:pt x="0" y="61175"/>
                </a:lnTo>
                <a:lnTo>
                  <a:pt x="2235" y="7744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961493" y="2526483"/>
            <a:ext cx="46139" cy="47358"/>
          </a:xfrm>
          <a:custGeom>
            <a:avLst/>
            <a:gdLst/>
            <a:ahLst/>
            <a:cxnLst/>
            <a:rect l="l" t="t" r="r" b="b"/>
            <a:pathLst>
              <a:path w="46139" h="47358">
                <a:moveTo>
                  <a:pt x="34353" y="3657"/>
                </a:moveTo>
                <a:lnTo>
                  <a:pt x="23990" y="0"/>
                </a:lnTo>
                <a:lnTo>
                  <a:pt x="7315" y="4673"/>
                </a:lnTo>
                <a:lnTo>
                  <a:pt x="203" y="18097"/>
                </a:lnTo>
                <a:lnTo>
                  <a:pt x="0" y="30886"/>
                </a:lnTo>
                <a:lnTo>
                  <a:pt x="7315" y="40652"/>
                </a:lnTo>
                <a:lnTo>
                  <a:pt x="18300" y="47358"/>
                </a:lnTo>
                <a:lnTo>
                  <a:pt x="28460" y="46951"/>
                </a:lnTo>
                <a:lnTo>
                  <a:pt x="41059" y="38620"/>
                </a:lnTo>
                <a:lnTo>
                  <a:pt x="46139" y="29476"/>
                </a:lnTo>
                <a:lnTo>
                  <a:pt x="46139" y="19507"/>
                </a:lnTo>
                <a:lnTo>
                  <a:pt x="34353" y="36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149097" y="2673850"/>
            <a:ext cx="115455" cy="115862"/>
          </a:xfrm>
          <a:custGeom>
            <a:avLst/>
            <a:gdLst/>
            <a:ahLst/>
            <a:cxnLst/>
            <a:rect l="l" t="t" r="r" b="b"/>
            <a:pathLst>
              <a:path w="115455" h="115862">
                <a:moveTo>
                  <a:pt x="88226" y="7924"/>
                </a:moveTo>
                <a:lnTo>
                  <a:pt x="71145" y="0"/>
                </a:lnTo>
                <a:lnTo>
                  <a:pt x="31508" y="4267"/>
                </a:lnTo>
                <a:lnTo>
                  <a:pt x="16878" y="14643"/>
                </a:lnTo>
                <a:lnTo>
                  <a:pt x="7531" y="24193"/>
                </a:lnTo>
                <a:lnTo>
                  <a:pt x="0" y="38417"/>
                </a:lnTo>
                <a:lnTo>
                  <a:pt x="0" y="77851"/>
                </a:lnTo>
                <a:lnTo>
                  <a:pt x="4279" y="85369"/>
                </a:lnTo>
                <a:lnTo>
                  <a:pt x="6108" y="85979"/>
                </a:lnTo>
                <a:lnTo>
                  <a:pt x="10375" y="94716"/>
                </a:lnTo>
                <a:lnTo>
                  <a:pt x="34772" y="112204"/>
                </a:lnTo>
                <a:lnTo>
                  <a:pt x="67894" y="115862"/>
                </a:lnTo>
                <a:lnTo>
                  <a:pt x="80708" y="112407"/>
                </a:lnTo>
                <a:lnTo>
                  <a:pt x="85585" y="106705"/>
                </a:lnTo>
                <a:lnTo>
                  <a:pt x="91681" y="105079"/>
                </a:lnTo>
                <a:lnTo>
                  <a:pt x="97980" y="99187"/>
                </a:lnTo>
                <a:lnTo>
                  <a:pt x="105105" y="91262"/>
                </a:lnTo>
                <a:lnTo>
                  <a:pt x="109969" y="80086"/>
                </a:lnTo>
                <a:lnTo>
                  <a:pt x="112001" y="78460"/>
                </a:lnTo>
                <a:lnTo>
                  <a:pt x="115455" y="68491"/>
                </a:lnTo>
                <a:lnTo>
                  <a:pt x="115455" y="47967"/>
                </a:lnTo>
                <a:lnTo>
                  <a:pt x="111798" y="37807"/>
                </a:lnTo>
                <a:lnTo>
                  <a:pt x="108546" y="28651"/>
                </a:lnTo>
                <a:lnTo>
                  <a:pt x="104686" y="23774"/>
                </a:lnTo>
                <a:lnTo>
                  <a:pt x="88226" y="792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1961492" y="2707388"/>
            <a:ext cx="46139" cy="46545"/>
          </a:xfrm>
          <a:custGeom>
            <a:avLst/>
            <a:gdLst/>
            <a:ahLst/>
            <a:cxnLst/>
            <a:rect l="l" t="t" r="r" b="b"/>
            <a:pathLst>
              <a:path w="46139" h="46545">
                <a:moveTo>
                  <a:pt x="37807" y="5283"/>
                </a:moveTo>
                <a:lnTo>
                  <a:pt x="28460" y="406"/>
                </a:lnTo>
                <a:lnTo>
                  <a:pt x="18300" y="0"/>
                </a:lnTo>
                <a:lnTo>
                  <a:pt x="12407" y="2032"/>
                </a:lnTo>
                <a:lnTo>
                  <a:pt x="0" y="16662"/>
                </a:lnTo>
                <a:lnTo>
                  <a:pt x="203" y="29273"/>
                </a:lnTo>
                <a:lnTo>
                  <a:pt x="3873" y="39230"/>
                </a:lnTo>
                <a:lnTo>
                  <a:pt x="17284" y="46545"/>
                </a:lnTo>
                <a:lnTo>
                  <a:pt x="26428" y="46545"/>
                </a:lnTo>
                <a:lnTo>
                  <a:pt x="39839" y="39230"/>
                </a:lnTo>
                <a:lnTo>
                  <a:pt x="46139" y="27838"/>
                </a:lnTo>
                <a:lnTo>
                  <a:pt x="46139" y="18084"/>
                </a:lnTo>
                <a:lnTo>
                  <a:pt x="37807" y="528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2160494" y="2323423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2235"/>
                </a:lnTo>
                <a:lnTo>
                  <a:pt x="35153" y="54063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063"/>
                </a:lnTo>
                <a:lnTo>
                  <a:pt x="89217" y="52235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2160494" y="2506154"/>
            <a:ext cx="89217" cy="89433"/>
          </a:xfrm>
          <a:custGeom>
            <a:avLst/>
            <a:gdLst/>
            <a:ahLst/>
            <a:cxnLst/>
            <a:rect l="l" t="t" r="r" b="b"/>
            <a:pathLst>
              <a:path w="89217" h="89433">
                <a:moveTo>
                  <a:pt x="54063" y="35369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369"/>
                </a:lnTo>
                <a:lnTo>
                  <a:pt x="0" y="37198"/>
                </a:lnTo>
                <a:lnTo>
                  <a:pt x="0" y="52247"/>
                </a:lnTo>
                <a:lnTo>
                  <a:pt x="35153" y="54267"/>
                </a:lnTo>
                <a:lnTo>
                  <a:pt x="37185" y="89433"/>
                </a:lnTo>
                <a:lnTo>
                  <a:pt x="52031" y="89433"/>
                </a:lnTo>
                <a:lnTo>
                  <a:pt x="54063" y="54267"/>
                </a:lnTo>
                <a:lnTo>
                  <a:pt x="89217" y="52247"/>
                </a:lnTo>
                <a:lnTo>
                  <a:pt x="89217" y="37198"/>
                </a:lnTo>
                <a:lnTo>
                  <a:pt x="54063" y="3536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2160494" y="2685634"/>
            <a:ext cx="89217" cy="89446"/>
          </a:xfrm>
          <a:custGeom>
            <a:avLst/>
            <a:gdLst/>
            <a:ahLst/>
            <a:cxnLst/>
            <a:rect l="l" t="t" r="r" b="b"/>
            <a:pathLst>
              <a:path w="89217" h="89446">
                <a:moveTo>
                  <a:pt x="54063" y="35166"/>
                </a:moveTo>
                <a:lnTo>
                  <a:pt x="52031" y="0"/>
                </a:lnTo>
                <a:lnTo>
                  <a:pt x="37185" y="0"/>
                </a:lnTo>
                <a:lnTo>
                  <a:pt x="35153" y="35166"/>
                </a:lnTo>
                <a:lnTo>
                  <a:pt x="0" y="37198"/>
                </a:lnTo>
                <a:lnTo>
                  <a:pt x="0" y="55702"/>
                </a:lnTo>
                <a:lnTo>
                  <a:pt x="35153" y="57518"/>
                </a:lnTo>
                <a:lnTo>
                  <a:pt x="37185" y="89446"/>
                </a:lnTo>
                <a:lnTo>
                  <a:pt x="52031" y="89446"/>
                </a:lnTo>
                <a:lnTo>
                  <a:pt x="54063" y="57518"/>
                </a:lnTo>
                <a:lnTo>
                  <a:pt x="89217" y="55702"/>
                </a:lnTo>
                <a:lnTo>
                  <a:pt x="89217" y="37198"/>
                </a:lnTo>
                <a:lnTo>
                  <a:pt x="54063" y="35166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225678" y="2255337"/>
            <a:ext cx="66675" cy="25196"/>
          </a:xfrm>
          <a:custGeom>
            <a:avLst/>
            <a:gdLst/>
            <a:ahLst/>
            <a:cxnLst/>
            <a:rect l="l" t="t" r="r" b="b"/>
            <a:pathLst>
              <a:path w="66675" h="25196">
                <a:moveTo>
                  <a:pt x="66675" y="20929"/>
                </a:moveTo>
                <a:lnTo>
                  <a:pt x="48793" y="0"/>
                </a:lnTo>
                <a:lnTo>
                  <a:pt x="44323" y="393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475"/>
                </a:lnTo>
                <a:lnTo>
                  <a:pt x="0" y="25196"/>
                </a:lnTo>
                <a:lnTo>
                  <a:pt x="66268" y="25196"/>
                </a:lnTo>
                <a:lnTo>
                  <a:pt x="66675" y="209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226289" y="2302695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65455" y="10566"/>
                </a:moveTo>
                <a:lnTo>
                  <a:pt x="55092" y="0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0972"/>
                </a:lnTo>
                <a:lnTo>
                  <a:pt x="58953" y="17475"/>
                </a:lnTo>
                <a:lnTo>
                  <a:pt x="58953" y="25399"/>
                </a:lnTo>
                <a:lnTo>
                  <a:pt x="54076" y="31089"/>
                </a:lnTo>
                <a:lnTo>
                  <a:pt x="38226" y="30886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lnTo>
                  <a:pt x="7721" y="10363"/>
                </a:lnTo>
                <a:lnTo>
                  <a:pt x="41465" y="41465"/>
                </a:lnTo>
                <a:lnTo>
                  <a:pt x="54279" y="41465"/>
                </a:lnTo>
                <a:lnTo>
                  <a:pt x="65455" y="32308"/>
                </a:lnTo>
                <a:lnTo>
                  <a:pt x="65455" y="105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2186912" y="2310212"/>
            <a:ext cx="36982" cy="1841"/>
          </a:xfrm>
          <a:custGeom>
            <a:avLst/>
            <a:gdLst/>
            <a:ahLst/>
            <a:cxnLst/>
            <a:rect l="l" t="t" r="r" b="b"/>
            <a:pathLst>
              <a:path w="36982" h="1841">
                <a:moveTo>
                  <a:pt x="812" y="0"/>
                </a:moveTo>
                <a:lnTo>
                  <a:pt x="0" y="1841"/>
                </a:lnTo>
                <a:lnTo>
                  <a:pt x="36982" y="1841"/>
                </a:lnTo>
                <a:lnTo>
                  <a:pt x="35382" y="0"/>
                </a:lnTo>
                <a:lnTo>
                  <a:pt x="81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2001334" y="2309806"/>
            <a:ext cx="82511" cy="482142"/>
          </a:xfrm>
          <a:custGeom>
            <a:avLst/>
            <a:gdLst/>
            <a:ahLst/>
            <a:cxnLst/>
            <a:rect l="l" t="t" r="r" b="b"/>
            <a:pathLst>
              <a:path w="82511" h="482142">
                <a:moveTo>
                  <a:pt x="3454" y="0"/>
                </a:moveTo>
                <a:lnTo>
                  <a:pt x="7315" y="3860"/>
                </a:lnTo>
                <a:lnTo>
                  <a:pt x="79273" y="3454"/>
                </a:lnTo>
                <a:lnTo>
                  <a:pt x="79273" y="478878"/>
                </a:lnTo>
                <a:lnTo>
                  <a:pt x="8127" y="477659"/>
                </a:lnTo>
                <a:lnTo>
                  <a:pt x="0" y="480923"/>
                </a:lnTo>
                <a:lnTo>
                  <a:pt x="82511" y="482142"/>
                </a:lnTo>
                <a:lnTo>
                  <a:pt x="82511" y="0"/>
                </a:lnTo>
                <a:lnTo>
                  <a:pt x="345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1882635" y="2309803"/>
            <a:ext cx="82918" cy="4064"/>
          </a:xfrm>
          <a:custGeom>
            <a:avLst/>
            <a:gdLst/>
            <a:ahLst/>
            <a:cxnLst/>
            <a:rect l="l" t="t" r="r" b="b"/>
            <a:pathLst>
              <a:path w="82918" h="4063">
                <a:moveTo>
                  <a:pt x="0" y="203"/>
                </a:moveTo>
                <a:lnTo>
                  <a:pt x="75006" y="4063"/>
                </a:lnTo>
                <a:lnTo>
                  <a:pt x="82918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2223905" y="2312047"/>
            <a:ext cx="13423" cy="6908"/>
          </a:xfrm>
          <a:custGeom>
            <a:avLst/>
            <a:gdLst/>
            <a:ahLst/>
            <a:cxnLst/>
            <a:rect l="l" t="t" r="r" b="b"/>
            <a:pathLst>
              <a:path w="13423" h="6908">
                <a:moveTo>
                  <a:pt x="5092" y="5079"/>
                </a:moveTo>
                <a:lnTo>
                  <a:pt x="13423" y="6908"/>
                </a:lnTo>
                <a:lnTo>
                  <a:pt x="9144" y="1015"/>
                </a:lnTo>
                <a:lnTo>
                  <a:pt x="0" y="0"/>
                </a:lnTo>
                <a:lnTo>
                  <a:pt x="5092" y="50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2237328" y="2318946"/>
            <a:ext cx="9334" cy="6908"/>
          </a:xfrm>
          <a:custGeom>
            <a:avLst/>
            <a:gdLst/>
            <a:ahLst/>
            <a:cxnLst/>
            <a:rect l="l" t="t" r="r" b="b"/>
            <a:pathLst>
              <a:path w="9334" h="6908">
                <a:moveTo>
                  <a:pt x="2425" y="4673"/>
                </a:moveTo>
                <a:lnTo>
                  <a:pt x="9334" y="6908"/>
                </a:lnTo>
                <a:lnTo>
                  <a:pt x="6083" y="1028"/>
                </a:lnTo>
                <a:lnTo>
                  <a:pt x="0" y="0"/>
                </a:lnTo>
                <a:lnTo>
                  <a:pt x="2425" y="4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2029385" y="2329935"/>
            <a:ext cx="17272" cy="86385"/>
          </a:xfrm>
          <a:custGeom>
            <a:avLst/>
            <a:gdLst/>
            <a:ahLst/>
            <a:cxnLst/>
            <a:rect l="l" t="t" r="r" b="b"/>
            <a:pathLst>
              <a:path w="17272" h="86385">
                <a:moveTo>
                  <a:pt x="17272" y="17068"/>
                </a:moveTo>
                <a:lnTo>
                  <a:pt x="6908" y="0"/>
                </a:lnTo>
                <a:lnTo>
                  <a:pt x="5486" y="393"/>
                </a:lnTo>
                <a:lnTo>
                  <a:pt x="14020" y="20523"/>
                </a:lnTo>
                <a:lnTo>
                  <a:pt x="14020" y="55892"/>
                </a:lnTo>
                <a:lnTo>
                  <a:pt x="203" y="79870"/>
                </a:lnTo>
                <a:lnTo>
                  <a:pt x="0" y="86385"/>
                </a:lnTo>
                <a:lnTo>
                  <a:pt x="10363" y="72555"/>
                </a:lnTo>
                <a:lnTo>
                  <a:pt x="17272" y="59143"/>
                </a:lnTo>
                <a:lnTo>
                  <a:pt x="17272" y="170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2156626" y="2319554"/>
            <a:ext cx="16268" cy="16268"/>
          </a:xfrm>
          <a:custGeom>
            <a:avLst/>
            <a:gdLst/>
            <a:ahLst/>
            <a:cxnLst/>
            <a:rect l="l" t="t" r="r" b="b"/>
            <a:pathLst>
              <a:path w="16268" h="16268">
                <a:moveTo>
                  <a:pt x="0" y="16268"/>
                </a:moveTo>
                <a:lnTo>
                  <a:pt x="16268" y="0"/>
                </a:lnTo>
                <a:lnTo>
                  <a:pt x="10769" y="419"/>
                </a:lnTo>
                <a:lnTo>
                  <a:pt x="3251" y="6921"/>
                </a:lnTo>
                <a:lnTo>
                  <a:pt x="0" y="162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976532" y="2343744"/>
            <a:ext cx="13627" cy="1828"/>
          </a:xfrm>
          <a:custGeom>
            <a:avLst/>
            <a:gdLst/>
            <a:ahLst/>
            <a:cxnLst/>
            <a:rect l="l" t="t" r="r" b="b"/>
            <a:pathLst>
              <a:path w="13627" h="1828">
                <a:moveTo>
                  <a:pt x="0" y="1638"/>
                </a:moveTo>
                <a:lnTo>
                  <a:pt x="13627" y="1828"/>
                </a:lnTo>
                <a:lnTo>
                  <a:pt x="12407" y="0"/>
                </a:lnTo>
                <a:lnTo>
                  <a:pt x="0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2261293" y="2349853"/>
            <a:ext cx="5486" cy="30276"/>
          </a:xfrm>
          <a:custGeom>
            <a:avLst/>
            <a:gdLst/>
            <a:ahLst/>
            <a:cxnLst/>
            <a:rect l="l" t="t" r="r" b="b"/>
            <a:pathLst>
              <a:path w="5486" h="30276">
                <a:moveTo>
                  <a:pt x="3263" y="30276"/>
                </a:moveTo>
                <a:lnTo>
                  <a:pt x="5486" y="7315"/>
                </a:lnTo>
                <a:lnTo>
                  <a:pt x="0" y="0"/>
                </a:lnTo>
                <a:lnTo>
                  <a:pt x="3263" y="302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225678" y="2353715"/>
            <a:ext cx="66268" cy="21539"/>
          </a:xfrm>
          <a:custGeom>
            <a:avLst/>
            <a:gdLst/>
            <a:ahLst/>
            <a:cxnLst/>
            <a:rect l="l" t="t" r="r" b="b"/>
            <a:pathLst>
              <a:path w="66268" h="21539">
                <a:moveTo>
                  <a:pt x="66268" y="17678"/>
                </a:moveTo>
                <a:lnTo>
                  <a:pt x="8140" y="0"/>
                </a:lnTo>
                <a:lnTo>
                  <a:pt x="203" y="406"/>
                </a:lnTo>
                <a:lnTo>
                  <a:pt x="0" y="4267"/>
                </a:lnTo>
                <a:lnTo>
                  <a:pt x="55702" y="20726"/>
                </a:lnTo>
                <a:lnTo>
                  <a:pt x="66268" y="21539"/>
                </a:lnTo>
                <a:lnTo>
                  <a:pt x="66268" y="176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2146880" y="2350053"/>
            <a:ext cx="2222" cy="16268"/>
          </a:xfrm>
          <a:custGeom>
            <a:avLst/>
            <a:gdLst/>
            <a:ahLst/>
            <a:cxnLst/>
            <a:rect l="l" t="t" r="r" b="b"/>
            <a:pathLst>
              <a:path w="2222" h="16268">
                <a:moveTo>
                  <a:pt x="393" y="609"/>
                </a:moveTo>
                <a:lnTo>
                  <a:pt x="0" y="16268"/>
                </a:lnTo>
                <a:lnTo>
                  <a:pt x="2222" y="0"/>
                </a:lnTo>
                <a:lnTo>
                  <a:pt x="393" y="6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2007633" y="2363266"/>
            <a:ext cx="1841" cy="9753"/>
          </a:xfrm>
          <a:custGeom>
            <a:avLst/>
            <a:gdLst/>
            <a:ahLst/>
            <a:cxnLst/>
            <a:rect l="l" t="t" r="r" b="b"/>
            <a:pathLst>
              <a:path w="1841" h="9753">
                <a:moveTo>
                  <a:pt x="0" y="9753"/>
                </a:moveTo>
                <a:lnTo>
                  <a:pt x="1841" y="1016"/>
                </a:lnTo>
                <a:lnTo>
                  <a:pt x="0" y="0"/>
                </a:lnTo>
                <a:lnTo>
                  <a:pt x="0" y="9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2146880" y="2369963"/>
            <a:ext cx="2222" cy="19532"/>
          </a:xfrm>
          <a:custGeom>
            <a:avLst/>
            <a:gdLst/>
            <a:ahLst/>
            <a:cxnLst/>
            <a:rect l="l" t="t" r="r" b="b"/>
            <a:pathLst>
              <a:path w="2222" h="19532">
                <a:moveTo>
                  <a:pt x="393" y="18910"/>
                </a:moveTo>
                <a:lnTo>
                  <a:pt x="2222" y="19532"/>
                </a:lnTo>
                <a:lnTo>
                  <a:pt x="1016" y="1016"/>
                </a:lnTo>
                <a:lnTo>
                  <a:pt x="0" y="0"/>
                </a:lnTo>
                <a:lnTo>
                  <a:pt x="393" y="189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225684" y="2390703"/>
            <a:ext cx="66459" cy="21958"/>
          </a:xfrm>
          <a:custGeom>
            <a:avLst/>
            <a:gdLst/>
            <a:ahLst/>
            <a:cxnLst/>
            <a:rect l="l" t="t" r="r" b="b"/>
            <a:pathLst>
              <a:path w="66459" h="21958">
                <a:moveTo>
                  <a:pt x="51828" y="406"/>
                </a:moveTo>
                <a:lnTo>
                  <a:pt x="44716" y="0"/>
                </a:lnTo>
                <a:lnTo>
                  <a:pt x="49390" y="10769"/>
                </a:lnTo>
                <a:lnTo>
                  <a:pt x="0" y="14224"/>
                </a:lnTo>
                <a:lnTo>
                  <a:pt x="0" y="21742"/>
                </a:lnTo>
                <a:lnTo>
                  <a:pt x="66268" y="21958"/>
                </a:lnTo>
                <a:lnTo>
                  <a:pt x="66459" y="17678"/>
                </a:lnTo>
                <a:lnTo>
                  <a:pt x="51828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2153372" y="239679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8140"/>
                </a:moveTo>
                <a:lnTo>
                  <a:pt x="6095" y="9359"/>
                </a:lnTo>
                <a:lnTo>
                  <a:pt x="1828" y="812"/>
                </a:lnTo>
                <a:lnTo>
                  <a:pt x="0" y="0"/>
                </a:lnTo>
                <a:lnTo>
                  <a:pt x="1422" y="81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2166995" y="2413678"/>
            <a:ext cx="9347" cy="6096"/>
          </a:xfrm>
          <a:custGeom>
            <a:avLst/>
            <a:gdLst/>
            <a:ahLst/>
            <a:cxnLst/>
            <a:rect l="l" t="t" r="r" b="b"/>
            <a:pathLst>
              <a:path w="9347" h="6095">
                <a:moveTo>
                  <a:pt x="1206" y="4673"/>
                </a:moveTo>
                <a:lnTo>
                  <a:pt x="9347" y="6096"/>
                </a:lnTo>
                <a:lnTo>
                  <a:pt x="4876" y="1016"/>
                </a:lnTo>
                <a:lnTo>
                  <a:pt x="0" y="0"/>
                </a:lnTo>
                <a:lnTo>
                  <a:pt x="1206" y="4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2217408" y="2424045"/>
            <a:ext cx="8940" cy="2844"/>
          </a:xfrm>
          <a:custGeom>
            <a:avLst/>
            <a:gdLst/>
            <a:ahLst/>
            <a:cxnLst/>
            <a:rect l="l" t="t" r="r" b="b"/>
            <a:pathLst>
              <a:path w="8940" h="2844">
                <a:moveTo>
                  <a:pt x="0" y="2844"/>
                </a:moveTo>
                <a:lnTo>
                  <a:pt x="8331" y="2032"/>
                </a:lnTo>
                <a:lnTo>
                  <a:pt x="8940" y="0"/>
                </a:lnTo>
                <a:lnTo>
                  <a:pt x="0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2183856" y="2424031"/>
            <a:ext cx="12801" cy="3263"/>
          </a:xfrm>
          <a:custGeom>
            <a:avLst/>
            <a:gdLst/>
            <a:ahLst/>
            <a:cxnLst/>
            <a:rect l="l" t="t" r="r" b="b"/>
            <a:pathLst>
              <a:path w="12801" h="3263">
                <a:moveTo>
                  <a:pt x="622" y="1841"/>
                </a:moveTo>
                <a:lnTo>
                  <a:pt x="12801" y="3263"/>
                </a:lnTo>
                <a:lnTo>
                  <a:pt x="0" y="0"/>
                </a:lnTo>
                <a:lnTo>
                  <a:pt x="622" y="18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2196663" y="2427295"/>
            <a:ext cx="16878" cy="2235"/>
          </a:xfrm>
          <a:custGeom>
            <a:avLst/>
            <a:gdLst/>
            <a:ahLst/>
            <a:cxnLst/>
            <a:rect l="l" t="t" r="r" b="b"/>
            <a:pathLst>
              <a:path w="16878" h="2235">
                <a:moveTo>
                  <a:pt x="15659" y="2235"/>
                </a:moveTo>
                <a:lnTo>
                  <a:pt x="16878" y="812"/>
                </a:lnTo>
                <a:lnTo>
                  <a:pt x="0" y="0"/>
                </a:lnTo>
                <a:lnTo>
                  <a:pt x="15659" y="22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225678" y="2441522"/>
            <a:ext cx="66675" cy="21742"/>
          </a:xfrm>
          <a:custGeom>
            <a:avLst/>
            <a:gdLst/>
            <a:ahLst/>
            <a:cxnLst/>
            <a:rect l="l" t="t" r="r" b="b"/>
            <a:pathLst>
              <a:path w="66675" h="21742">
                <a:moveTo>
                  <a:pt x="66675" y="17475"/>
                </a:moveTo>
                <a:lnTo>
                  <a:pt x="48793" y="0"/>
                </a:lnTo>
                <a:lnTo>
                  <a:pt x="44323" y="406"/>
                </a:lnTo>
                <a:lnTo>
                  <a:pt x="45732" y="6908"/>
                </a:lnTo>
                <a:lnTo>
                  <a:pt x="49606" y="10972"/>
                </a:lnTo>
                <a:lnTo>
                  <a:pt x="49403" y="15036"/>
                </a:lnTo>
                <a:lnTo>
                  <a:pt x="0" y="17678"/>
                </a:lnTo>
                <a:lnTo>
                  <a:pt x="0" y="21539"/>
                </a:lnTo>
                <a:lnTo>
                  <a:pt x="66268" y="21742"/>
                </a:lnTo>
                <a:lnTo>
                  <a:pt x="66675" y="174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359016" y="2468963"/>
            <a:ext cx="162826" cy="159550"/>
          </a:xfrm>
          <a:custGeom>
            <a:avLst/>
            <a:gdLst/>
            <a:ahLst/>
            <a:cxnLst/>
            <a:rect l="l" t="t" r="r" b="b"/>
            <a:pathLst>
              <a:path w="162826" h="159550">
                <a:moveTo>
                  <a:pt x="125628" y="10363"/>
                </a:moveTo>
                <a:lnTo>
                  <a:pt x="102044" y="0"/>
                </a:lnTo>
                <a:lnTo>
                  <a:pt x="63423" y="203"/>
                </a:lnTo>
                <a:lnTo>
                  <a:pt x="49809" y="3454"/>
                </a:lnTo>
                <a:lnTo>
                  <a:pt x="31102" y="15036"/>
                </a:lnTo>
                <a:lnTo>
                  <a:pt x="9359" y="40855"/>
                </a:lnTo>
                <a:lnTo>
                  <a:pt x="0" y="75806"/>
                </a:lnTo>
                <a:lnTo>
                  <a:pt x="3467" y="102031"/>
                </a:lnTo>
                <a:lnTo>
                  <a:pt x="10375" y="118694"/>
                </a:lnTo>
                <a:lnTo>
                  <a:pt x="23787" y="135775"/>
                </a:lnTo>
                <a:lnTo>
                  <a:pt x="44526" y="152247"/>
                </a:lnTo>
                <a:lnTo>
                  <a:pt x="71348" y="159550"/>
                </a:lnTo>
                <a:lnTo>
                  <a:pt x="83756" y="159359"/>
                </a:lnTo>
                <a:lnTo>
                  <a:pt x="107734" y="156095"/>
                </a:lnTo>
                <a:lnTo>
                  <a:pt x="130911" y="142074"/>
                </a:lnTo>
                <a:lnTo>
                  <a:pt x="148386" y="125615"/>
                </a:lnTo>
                <a:lnTo>
                  <a:pt x="159562" y="103047"/>
                </a:lnTo>
                <a:lnTo>
                  <a:pt x="162826" y="78257"/>
                </a:lnTo>
                <a:lnTo>
                  <a:pt x="155905" y="47561"/>
                </a:lnTo>
                <a:lnTo>
                  <a:pt x="139445" y="23571"/>
                </a:lnTo>
                <a:lnTo>
                  <a:pt x="125628" y="103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2193001" y="2489697"/>
            <a:ext cx="23990" cy="1828"/>
          </a:xfrm>
          <a:custGeom>
            <a:avLst/>
            <a:gdLst/>
            <a:ahLst/>
            <a:cxnLst/>
            <a:rect l="l" t="t" r="r" b="b"/>
            <a:pathLst>
              <a:path w="23990" h="1828">
                <a:moveTo>
                  <a:pt x="1638" y="0"/>
                </a:moveTo>
                <a:lnTo>
                  <a:pt x="0" y="1828"/>
                </a:lnTo>
                <a:lnTo>
                  <a:pt x="23990" y="1828"/>
                </a:lnTo>
                <a:lnTo>
                  <a:pt x="22580" y="0"/>
                </a:lnTo>
                <a:lnTo>
                  <a:pt x="163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227317" y="2488881"/>
            <a:ext cx="64223" cy="41465"/>
          </a:xfrm>
          <a:custGeom>
            <a:avLst/>
            <a:gdLst/>
            <a:ahLst/>
            <a:cxnLst/>
            <a:rect l="l" t="t" r="r" b="b"/>
            <a:pathLst>
              <a:path w="64223" h="41465">
                <a:moveTo>
                  <a:pt x="32918" y="31305"/>
                </a:moveTo>
                <a:lnTo>
                  <a:pt x="8940" y="32118"/>
                </a:lnTo>
                <a:lnTo>
                  <a:pt x="6286" y="28054"/>
                </a:lnTo>
                <a:lnTo>
                  <a:pt x="6705" y="11785"/>
                </a:lnTo>
                <a:lnTo>
                  <a:pt x="17272" y="7112"/>
                </a:lnTo>
                <a:lnTo>
                  <a:pt x="13208" y="406"/>
                </a:lnTo>
                <a:lnTo>
                  <a:pt x="9144" y="0"/>
                </a:lnTo>
                <a:lnTo>
                  <a:pt x="0" y="8534"/>
                </a:lnTo>
                <a:lnTo>
                  <a:pt x="0" y="34353"/>
                </a:lnTo>
                <a:lnTo>
                  <a:pt x="9956" y="41465"/>
                </a:lnTo>
                <a:lnTo>
                  <a:pt x="32715" y="41059"/>
                </a:lnTo>
                <a:lnTo>
                  <a:pt x="40843" y="32321"/>
                </a:lnTo>
                <a:lnTo>
                  <a:pt x="42672" y="13817"/>
                </a:lnTo>
                <a:lnTo>
                  <a:pt x="54267" y="13817"/>
                </a:lnTo>
                <a:lnTo>
                  <a:pt x="56502" y="39230"/>
                </a:lnTo>
                <a:lnTo>
                  <a:pt x="64223" y="39230"/>
                </a:lnTo>
                <a:lnTo>
                  <a:pt x="64223" y="7315"/>
                </a:lnTo>
                <a:lnTo>
                  <a:pt x="29057" y="406"/>
                </a:lnTo>
                <a:lnTo>
                  <a:pt x="30683" y="10363"/>
                </a:lnTo>
                <a:lnTo>
                  <a:pt x="33934" y="14033"/>
                </a:lnTo>
                <a:lnTo>
                  <a:pt x="32918" y="313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2217003" y="2491532"/>
            <a:ext cx="16052" cy="6908"/>
          </a:xfrm>
          <a:custGeom>
            <a:avLst/>
            <a:gdLst/>
            <a:ahLst/>
            <a:cxnLst/>
            <a:rect l="l" t="t" r="r" b="b"/>
            <a:pathLst>
              <a:path w="16052" h="6908">
                <a:moveTo>
                  <a:pt x="16052" y="6908"/>
                </a:moveTo>
                <a:lnTo>
                  <a:pt x="12788" y="1003"/>
                </a:lnTo>
                <a:lnTo>
                  <a:pt x="0" y="0"/>
                </a:lnTo>
                <a:lnTo>
                  <a:pt x="16052" y="6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2029385" y="2502710"/>
            <a:ext cx="7505" cy="11379"/>
          </a:xfrm>
          <a:custGeom>
            <a:avLst/>
            <a:gdLst/>
            <a:ahLst/>
            <a:cxnLst/>
            <a:rect l="l" t="t" r="r" b="b"/>
            <a:pathLst>
              <a:path w="7505" h="11379">
                <a:moveTo>
                  <a:pt x="0" y="6692"/>
                </a:moveTo>
                <a:lnTo>
                  <a:pt x="7505" y="11379"/>
                </a:lnTo>
                <a:lnTo>
                  <a:pt x="4064" y="2628"/>
                </a:lnTo>
                <a:lnTo>
                  <a:pt x="0" y="0"/>
                </a:lnTo>
                <a:lnTo>
                  <a:pt x="0" y="66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2254190" y="2516112"/>
            <a:ext cx="6908" cy="12814"/>
          </a:xfrm>
          <a:custGeom>
            <a:avLst/>
            <a:gdLst/>
            <a:ahLst/>
            <a:cxnLst/>
            <a:rect l="l" t="t" r="r" b="b"/>
            <a:pathLst>
              <a:path w="6908" h="12814">
                <a:moveTo>
                  <a:pt x="1828" y="7315"/>
                </a:moveTo>
                <a:lnTo>
                  <a:pt x="6908" y="12814"/>
                </a:lnTo>
                <a:lnTo>
                  <a:pt x="5892" y="3251"/>
                </a:lnTo>
                <a:lnTo>
                  <a:pt x="0" y="0"/>
                </a:lnTo>
                <a:lnTo>
                  <a:pt x="1828" y="73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2153372" y="2512667"/>
            <a:ext cx="6096" cy="9550"/>
          </a:xfrm>
          <a:custGeom>
            <a:avLst/>
            <a:gdLst/>
            <a:ahLst/>
            <a:cxnLst/>
            <a:rect l="l" t="t" r="r" b="b"/>
            <a:pathLst>
              <a:path w="6095" h="9550">
                <a:moveTo>
                  <a:pt x="1422" y="1422"/>
                </a:moveTo>
                <a:lnTo>
                  <a:pt x="0" y="9550"/>
                </a:lnTo>
                <a:lnTo>
                  <a:pt x="5892" y="2628"/>
                </a:lnTo>
                <a:lnTo>
                  <a:pt x="6095" y="0"/>
                </a:lnTo>
                <a:lnTo>
                  <a:pt x="1422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2028369" y="2522825"/>
            <a:ext cx="18288" cy="72758"/>
          </a:xfrm>
          <a:custGeom>
            <a:avLst/>
            <a:gdLst/>
            <a:ahLst/>
            <a:cxnLst/>
            <a:rect l="l" t="t" r="r" b="b"/>
            <a:pathLst>
              <a:path w="18287" h="72758">
                <a:moveTo>
                  <a:pt x="1015" y="72758"/>
                </a:moveTo>
                <a:lnTo>
                  <a:pt x="10566" y="64846"/>
                </a:lnTo>
                <a:lnTo>
                  <a:pt x="18287" y="49187"/>
                </a:lnTo>
                <a:lnTo>
                  <a:pt x="18287" y="3251"/>
                </a:lnTo>
                <a:lnTo>
                  <a:pt x="14833" y="0"/>
                </a:lnTo>
                <a:lnTo>
                  <a:pt x="15036" y="45732"/>
                </a:lnTo>
                <a:lnTo>
                  <a:pt x="11379" y="52438"/>
                </a:lnTo>
                <a:lnTo>
                  <a:pt x="0" y="68910"/>
                </a:lnTo>
                <a:lnTo>
                  <a:pt x="1015" y="727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2261102" y="2528924"/>
            <a:ext cx="3454" cy="9956"/>
          </a:xfrm>
          <a:custGeom>
            <a:avLst/>
            <a:gdLst/>
            <a:ahLst/>
            <a:cxnLst/>
            <a:rect l="l" t="t" r="r" b="b"/>
            <a:pathLst>
              <a:path w="3454" h="9956">
                <a:moveTo>
                  <a:pt x="3454" y="9956"/>
                </a:moveTo>
                <a:lnTo>
                  <a:pt x="1828" y="1422"/>
                </a:lnTo>
                <a:lnTo>
                  <a:pt x="0" y="0"/>
                </a:lnTo>
                <a:lnTo>
                  <a:pt x="3454" y="99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2146880" y="2529530"/>
            <a:ext cx="2222" cy="19507"/>
          </a:xfrm>
          <a:custGeom>
            <a:avLst/>
            <a:gdLst/>
            <a:ahLst/>
            <a:cxnLst/>
            <a:rect l="l" t="t" r="r" b="b"/>
            <a:pathLst>
              <a:path w="2222" h="19507">
                <a:moveTo>
                  <a:pt x="393" y="812"/>
                </a:moveTo>
                <a:lnTo>
                  <a:pt x="0" y="19507"/>
                </a:lnTo>
                <a:lnTo>
                  <a:pt x="2222" y="0"/>
                </a:lnTo>
                <a:lnTo>
                  <a:pt x="393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2007633" y="2545988"/>
            <a:ext cx="1841" cy="9969"/>
          </a:xfrm>
          <a:custGeom>
            <a:avLst/>
            <a:gdLst/>
            <a:ahLst/>
            <a:cxnLst/>
            <a:rect l="l" t="t" r="r" b="b"/>
            <a:pathLst>
              <a:path w="1841" h="9969">
                <a:moveTo>
                  <a:pt x="0" y="9969"/>
                </a:moveTo>
                <a:lnTo>
                  <a:pt x="1841" y="1231"/>
                </a:lnTo>
                <a:lnTo>
                  <a:pt x="0" y="0"/>
                </a:lnTo>
                <a:lnTo>
                  <a:pt x="0" y="99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2264557" y="2538876"/>
            <a:ext cx="1828" cy="20739"/>
          </a:xfrm>
          <a:custGeom>
            <a:avLst/>
            <a:gdLst/>
            <a:ahLst/>
            <a:cxnLst/>
            <a:rect l="l" t="t" r="r" b="b"/>
            <a:pathLst>
              <a:path w="1828" h="20739">
                <a:moveTo>
                  <a:pt x="0" y="20739"/>
                </a:moveTo>
                <a:lnTo>
                  <a:pt x="1828" y="1625"/>
                </a:lnTo>
                <a:lnTo>
                  <a:pt x="0" y="0"/>
                </a:lnTo>
                <a:lnTo>
                  <a:pt x="0" y="207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2146880" y="2552712"/>
            <a:ext cx="2222" cy="16256"/>
          </a:xfrm>
          <a:custGeom>
            <a:avLst/>
            <a:gdLst/>
            <a:ahLst/>
            <a:cxnLst/>
            <a:rect l="l" t="t" r="r" b="b"/>
            <a:pathLst>
              <a:path w="2222" h="16256">
                <a:moveTo>
                  <a:pt x="393" y="15646"/>
                </a:moveTo>
                <a:lnTo>
                  <a:pt x="2222" y="16255"/>
                </a:lnTo>
                <a:lnTo>
                  <a:pt x="0" y="0"/>
                </a:lnTo>
                <a:lnTo>
                  <a:pt x="393" y="156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716973" y="2519776"/>
            <a:ext cx="89433" cy="65659"/>
          </a:xfrm>
          <a:custGeom>
            <a:avLst/>
            <a:gdLst/>
            <a:ahLst/>
            <a:cxnLst/>
            <a:rect l="l" t="t" r="r" b="b"/>
            <a:pathLst>
              <a:path w="89433" h="65658">
                <a:moveTo>
                  <a:pt x="89433" y="65659"/>
                </a:moveTo>
                <a:lnTo>
                  <a:pt x="89230" y="0"/>
                </a:lnTo>
                <a:lnTo>
                  <a:pt x="77851" y="0"/>
                </a:lnTo>
                <a:lnTo>
                  <a:pt x="75806" y="48780"/>
                </a:lnTo>
                <a:lnTo>
                  <a:pt x="50812" y="48780"/>
                </a:lnTo>
                <a:lnTo>
                  <a:pt x="48564" y="3251"/>
                </a:lnTo>
                <a:lnTo>
                  <a:pt x="37198" y="3251"/>
                </a:lnTo>
                <a:lnTo>
                  <a:pt x="35153" y="48780"/>
                </a:lnTo>
                <a:lnTo>
                  <a:pt x="16865" y="48780"/>
                </a:lnTo>
                <a:lnTo>
                  <a:pt x="14833" y="0"/>
                </a:lnTo>
                <a:lnTo>
                  <a:pt x="0" y="0"/>
                </a:lnTo>
                <a:lnTo>
                  <a:pt x="0" y="65659"/>
                </a:lnTo>
                <a:lnTo>
                  <a:pt x="89433" y="656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661635" y="2565507"/>
            <a:ext cx="17272" cy="38214"/>
          </a:xfrm>
          <a:custGeom>
            <a:avLst/>
            <a:gdLst/>
            <a:ahLst/>
            <a:cxnLst/>
            <a:rect l="l" t="t" r="r" b="b"/>
            <a:pathLst>
              <a:path w="17271" h="38214">
                <a:moveTo>
                  <a:pt x="0" y="33743"/>
                </a:moveTo>
                <a:lnTo>
                  <a:pt x="800" y="38214"/>
                </a:lnTo>
                <a:lnTo>
                  <a:pt x="10160" y="33134"/>
                </a:lnTo>
                <a:lnTo>
                  <a:pt x="17272" y="13004"/>
                </a:lnTo>
                <a:lnTo>
                  <a:pt x="14630" y="0"/>
                </a:lnTo>
                <a:lnTo>
                  <a:pt x="13614" y="5080"/>
                </a:lnTo>
                <a:lnTo>
                  <a:pt x="6705" y="29679"/>
                </a:lnTo>
                <a:lnTo>
                  <a:pt x="0" y="33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979790" y="2573439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406"/>
                </a:moveTo>
                <a:lnTo>
                  <a:pt x="8940" y="1828"/>
                </a:lnTo>
                <a:lnTo>
                  <a:pt x="10160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2257642" y="2569571"/>
            <a:ext cx="3657" cy="9359"/>
          </a:xfrm>
          <a:custGeom>
            <a:avLst/>
            <a:gdLst/>
            <a:ahLst/>
            <a:cxnLst/>
            <a:rect l="l" t="t" r="r" b="b"/>
            <a:pathLst>
              <a:path w="3657" h="9359">
                <a:moveTo>
                  <a:pt x="0" y="9359"/>
                </a:moveTo>
                <a:lnTo>
                  <a:pt x="3657" y="3860"/>
                </a:lnTo>
                <a:lnTo>
                  <a:pt x="3263" y="0"/>
                </a:lnTo>
                <a:lnTo>
                  <a:pt x="0" y="93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2156618" y="2583200"/>
            <a:ext cx="12611" cy="13004"/>
          </a:xfrm>
          <a:custGeom>
            <a:avLst/>
            <a:gdLst/>
            <a:ahLst/>
            <a:cxnLst/>
            <a:rect l="l" t="t" r="r" b="b"/>
            <a:pathLst>
              <a:path w="12611" h="13004">
                <a:moveTo>
                  <a:pt x="1422" y="7721"/>
                </a:moveTo>
                <a:lnTo>
                  <a:pt x="5092" y="11366"/>
                </a:lnTo>
                <a:lnTo>
                  <a:pt x="12611" y="13004"/>
                </a:lnTo>
                <a:lnTo>
                  <a:pt x="0" y="0"/>
                </a:lnTo>
                <a:lnTo>
                  <a:pt x="1422" y="77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2247282" y="2583597"/>
            <a:ext cx="6502" cy="9347"/>
          </a:xfrm>
          <a:custGeom>
            <a:avLst/>
            <a:gdLst/>
            <a:ahLst/>
            <a:cxnLst/>
            <a:rect l="l" t="t" r="r" b="b"/>
            <a:pathLst>
              <a:path w="6502" h="9347">
                <a:moveTo>
                  <a:pt x="4267" y="203"/>
                </a:moveTo>
                <a:lnTo>
                  <a:pt x="0" y="9347"/>
                </a:lnTo>
                <a:lnTo>
                  <a:pt x="6096" y="5295"/>
                </a:lnTo>
                <a:lnTo>
                  <a:pt x="6502" y="0"/>
                </a:lnTo>
                <a:lnTo>
                  <a:pt x="4267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2237314" y="2592948"/>
            <a:ext cx="9969" cy="7111"/>
          </a:xfrm>
          <a:custGeom>
            <a:avLst/>
            <a:gdLst/>
            <a:ahLst/>
            <a:cxnLst/>
            <a:rect l="l" t="t" r="r" b="b"/>
            <a:pathLst>
              <a:path w="9969" h="7112">
                <a:moveTo>
                  <a:pt x="4279" y="1219"/>
                </a:moveTo>
                <a:lnTo>
                  <a:pt x="0" y="7112"/>
                </a:lnTo>
                <a:lnTo>
                  <a:pt x="7937" y="4876"/>
                </a:lnTo>
                <a:lnTo>
                  <a:pt x="9969" y="0"/>
                </a:lnTo>
                <a:lnTo>
                  <a:pt x="4279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2223903" y="2600064"/>
            <a:ext cx="13423" cy="6921"/>
          </a:xfrm>
          <a:custGeom>
            <a:avLst/>
            <a:gdLst/>
            <a:ahLst/>
            <a:cxnLst/>
            <a:rect l="l" t="t" r="r" b="b"/>
            <a:pathLst>
              <a:path w="13423" h="6921">
                <a:moveTo>
                  <a:pt x="7518" y="812"/>
                </a:moveTo>
                <a:lnTo>
                  <a:pt x="0" y="6921"/>
                </a:lnTo>
                <a:lnTo>
                  <a:pt x="11176" y="4470"/>
                </a:lnTo>
                <a:lnTo>
                  <a:pt x="13423" y="0"/>
                </a:lnTo>
                <a:lnTo>
                  <a:pt x="7518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2187119" y="2606969"/>
            <a:ext cx="36791" cy="1841"/>
          </a:xfrm>
          <a:custGeom>
            <a:avLst/>
            <a:gdLst/>
            <a:ahLst/>
            <a:cxnLst/>
            <a:rect l="l" t="t" r="r" b="b"/>
            <a:pathLst>
              <a:path w="36791" h="1841">
                <a:moveTo>
                  <a:pt x="0" y="0"/>
                </a:moveTo>
                <a:lnTo>
                  <a:pt x="609" y="1841"/>
                </a:lnTo>
                <a:lnTo>
                  <a:pt x="35153" y="1841"/>
                </a:lnTo>
                <a:lnTo>
                  <a:pt x="36791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226289" y="2648037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4963" y="37592"/>
                </a:lnTo>
                <a:lnTo>
                  <a:pt x="50622" y="41465"/>
                </a:lnTo>
                <a:lnTo>
                  <a:pt x="62204" y="35763"/>
                </a:lnTo>
                <a:lnTo>
                  <a:pt x="65455" y="28867"/>
                </a:lnTo>
                <a:lnTo>
                  <a:pt x="65455" y="10363"/>
                </a:lnTo>
                <a:lnTo>
                  <a:pt x="55092" y="0"/>
                </a:lnTo>
                <a:lnTo>
                  <a:pt x="47167" y="406"/>
                </a:lnTo>
                <a:lnTo>
                  <a:pt x="48183" y="7112"/>
                </a:lnTo>
                <a:lnTo>
                  <a:pt x="58953" y="13817"/>
                </a:lnTo>
                <a:lnTo>
                  <a:pt x="58750" y="25412"/>
                </a:lnTo>
                <a:lnTo>
                  <a:pt x="53873" y="31089"/>
                </a:lnTo>
                <a:lnTo>
                  <a:pt x="41465" y="31292"/>
                </a:lnTo>
                <a:lnTo>
                  <a:pt x="28257" y="20523"/>
                </a:lnTo>
                <a:lnTo>
                  <a:pt x="14643" y="3860"/>
                </a:lnTo>
                <a:lnTo>
                  <a:pt x="7721" y="0"/>
                </a:lnTo>
                <a:lnTo>
                  <a:pt x="0" y="203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2180615" y="2672012"/>
            <a:ext cx="39624" cy="6108"/>
          </a:xfrm>
          <a:custGeom>
            <a:avLst/>
            <a:gdLst/>
            <a:ahLst/>
            <a:cxnLst/>
            <a:rect l="l" t="t" r="r" b="b"/>
            <a:pathLst>
              <a:path w="39624" h="6108">
                <a:moveTo>
                  <a:pt x="0" y="6108"/>
                </a:moveTo>
                <a:lnTo>
                  <a:pt x="39624" y="1828"/>
                </a:lnTo>
                <a:lnTo>
                  <a:pt x="6692" y="0"/>
                </a:lnTo>
                <a:lnTo>
                  <a:pt x="0" y="61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2237323" y="2681778"/>
            <a:ext cx="16471" cy="15849"/>
          </a:xfrm>
          <a:custGeom>
            <a:avLst/>
            <a:gdLst/>
            <a:ahLst/>
            <a:cxnLst/>
            <a:rect l="l" t="t" r="r" b="b"/>
            <a:pathLst>
              <a:path w="16471" h="15849">
                <a:moveTo>
                  <a:pt x="12801" y="6908"/>
                </a:moveTo>
                <a:lnTo>
                  <a:pt x="5486" y="406"/>
                </a:lnTo>
                <a:lnTo>
                  <a:pt x="0" y="0"/>
                </a:lnTo>
                <a:lnTo>
                  <a:pt x="16471" y="15849"/>
                </a:lnTo>
                <a:lnTo>
                  <a:pt x="12801" y="6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2031417" y="2689299"/>
            <a:ext cx="15240" cy="63220"/>
          </a:xfrm>
          <a:custGeom>
            <a:avLst/>
            <a:gdLst/>
            <a:ahLst/>
            <a:cxnLst/>
            <a:rect l="l" t="t" r="r" b="b"/>
            <a:pathLst>
              <a:path w="15239" h="63220">
                <a:moveTo>
                  <a:pt x="15239" y="19926"/>
                </a:moveTo>
                <a:lnTo>
                  <a:pt x="5283" y="2438"/>
                </a:lnTo>
                <a:lnTo>
                  <a:pt x="0" y="0"/>
                </a:lnTo>
                <a:lnTo>
                  <a:pt x="11988" y="23368"/>
                </a:lnTo>
                <a:lnTo>
                  <a:pt x="13004" y="63220"/>
                </a:lnTo>
                <a:lnTo>
                  <a:pt x="14833" y="61785"/>
                </a:lnTo>
                <a:lnTo>
                  <a:pt x="15239" y="199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1716968" y="2675464"/>
            <a:ext cx="89230" cy="72567"/>
          </a:xfrm>
          <a:custGeom>
            <a:avLst/>
            <a:gdLst/>
            <a:ahLst/>
            <a:cxnLst/>
            <a:rect l="l" t="t" r="r" b="b"/>
            <a:pathLst>
              <a:path w="89230" h="72567">
                <a:moveTo>
                  <a:pt x="37198" y="51028"/>
                </a:moveTo>
                <a:lnTo>
                  <a:pt x="88011" y="20535"/>
                </a:lnTo>
                <a:lnTo>
                  <a:pt x="89230" y="0"/>
                </a:lnTo>
                <a:lnTo>
                  <a:pt x="0" y="0"/>
                </a:lnTo>
                <a:lnTo>
                  <a:pt x="0" y="15049"/>
                </a:lnTo>
                <a:lnTo>
                  <a:pt x="58737" y="16878"/>
                </a:lnTo>
                <a:lnTo>
                  <a:pt x="203" y="54482"/>
                </a:lnTo>
                <a:lnTo>
                  <a:pt x="0" y="72567"/>
                </a:lnTo>
                <a:lnTo>
                  <a:pt x="89230" y="72567"/>
                </a:lnTo>
                <a:lnTo>
                  <a:pt x="89230" y="54076"/>
                </a:lnTo>
                <a:lnTo>
                  <a:pt x="37198" y="5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2156618" y="2688485"/>
            <a:ext cx="9359" cy="9550"/>
          </a:xfrm>
          <a:custGeom>
            <a:avLst/>
            <a:gdLst/>
            <a:ahLst/>
            <a:cxnLst/>
            <a:rect l="l" t="t" r="r" b="b"/>
            <a:pathLst>
              <a:path w="9359" h="9550">
                <a:moveTo>
                  <a:pt x="1422" y="1625"/>
                </a:moveTo>
                <a:lnTo>
                  <a:pt x="0" y="9550"/>
                </a:lnTo>
                <a:lnTo>
                  <a:pt x="9359" y="0"/>
                </a:lnTo>
                <a:lnTo>
                  <a:pt x="1422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979790" y="2705971"/>
            <a:ext cx="10160" cy="1828"/>
          </a:xfrm>
          <a:custGeom>
            <a:avLst/>
            <a:gdLst/>
            <a:ahLst/>
            <a:cxnLst/>
            <a:rect l="l" t="t" r="r" b="b"/>
            <a:pathLst>
              <a:path w="10160" h="1828">
                <a:moveTo>
                  <a:pt x="0" y="1422"/>
                </a:moveTo>
                <a:lnTo>
                  <a:pt x="10160" y="1828"/>
                </a:lnTo>
                <a:lnTo>
                  <a:pt x="8940" y="0"/>
                </a:lnTo>
                <a:lnTo>
                  <a:pt x="0" y="1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2257635" y="2702513"/>
            <a:ext cx="3263" cy="9144"/>
          </a:xfrm>
          <a:custGeom>
            <a:avLst/>
            <a:gdLst/>
            <a:ahLst/>
            <a:cxnLst/>
            <a:rect l="l" t="t" r="r" b="b"/>
            <a:pathLst>
              <a:path w="3263" h="9143">
                <a:moveTo>
                  <a:pt x="3263" y="9144"/>
                </a:moveTo>
                <a:lnTo>
                  <a:pt x="2044" y="393"/>
                </a:lnTo>
                <a:lnTo>
                  <a:pt x="0" y="0"/>
                </a:lnTo>
                <a:lnTo>
                  <a:pt x="3263" y="9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2260899" y="2711658"/>
            <a:ext cx="3657" cy="10160"/>
          </a:xfrm>
          <a:custGeom>
            <a:avLst/>
            <a:gdLst/>
            <a:ahLst/>
            <a:cxnLst/>
            <a:rect l="l" t="t" r="r" b="b"/>
            <a:pathLst>
              <a:path w="3657" h="10160">
                <a:moveTo>
                  <a:pt x="3657" y="10159"/>
                </a:moveTo>
                <a:lnTo>
                  <a:pt x="2032" y="1422"/>
                </a:lnTo>
                <a:lnTo>
                  <a:pt x="0" y="0"/>
                </a:lnTo>
                <a:lnTo>
                  <a:pt x="3657" y="10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2007633" y="2725470"/>
            <a:ext cx="1841" cy="9766"/>
          </a:xfrm>
          <a:custGeom>
            <a:avLst/>
            <a:gdLst/>
            <a:ahLst/>
            <a:cxnLst/>
            <a:rect l="l" t="t" r="r" b="b"/>
            <a:pathLst>
              <a:path w="1841" h="9766">
                <a:moveTo>
                  <a:pt x="0" y="9766"/>
                </a:moveTo>
                <a:lnTo>
                  <a:pt x="1841" y="1231"/>
                </a:lnTo>
                <a:lnTo>
                  <a:pt x="0" y="0"/>
                </a:lnTo>
                <a:lnTo>
                  <a:pt x="0" y="97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2264557" y="2721823"/>
            <a:ext cx="1828" cy="20523"/>
          </a:xfrm>
          <a:custGeom>
            <a:avLst/>
            <a:gdLst/>
            <a:ahLst/>
            <a:cxnLst/>
            <a:rect l="l" t="t" r="r" b="b"/>
            <a:pathLst>
              <a:path w="1828" h="20523">
                <a:moveTo>
                  <a:pt x="0" y="20523"/>
                </a:moveTo>
                <a:lnTo>
                  <a:pt x="1828" y="1409"/>
                </a:lnTo>
                <a:lnTo>
                  <a:pt x="0" y="0"/>
                </a:lnTo>
                <a:lnTo>
                  <a:pt x="0" y="205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225884" y="2750063"/>
            <a:ext cx="66471" cy="24396"/>
          </a:xfrm>
          <a:custGeom>
            <a:avLst/>
            <a:gdLst/>
            <a:ahLst/>
            <a:cxnLst/>
            <a:rect l="l" t="t" r="r" b="b"/>
            <a:pathLst>
              <a:path w="66471" h="24396">
                <a:moveTo>
                  <a:pt x="62611" y="16878"/>
                </a:moveTo>
                <a:lnTo>
                  <a:pt x="0" y="0"/>
                </a:lnTo>
                <a:lnTo>
                  <a:pt x="1016" y="6718"/>
                </a:lnTo>
                <a:lnTo>
                  <a:pt x="66471" y="24396"/>
                </a:lnTo>
                <a:lnTo>
                  <a:pt x="66268" y="20535"/>
                </a:lnTo>
                <a:lnTo>
                  <a:pt x="62611" y="168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2153372" y="2759212"/>
            <a:ext cx="6096" cy="9359"/>
          </a:xfrm>
          <a:custGeom>
            <a:avLst/>
            <a:gdLst/>
            <a:ahLst/>
            <a:cxnLst/>
            <a:rect l="l" t="t" r="r" b="b"/>
            <a:pathLst>
              <a:path w="6095" h="9359">
                <a:moveTo>
                  <a:pt x="1422" y="7937"/>
                </a:moveTo>
                <a:lnTo>
                  <a:pt x="6095" y="9359"/>
                </a:lnTo>
                <a:lnTo>
                  <a:pt x="1828" y="622"/>
                </a:lnTo>
                <a:lnTo>
                  <a:pt x="0" y="0"/>
                </a:lnTo>
                <a:lnTo>
                  <a:pt x="1422" y="7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2254206" y="2752298"/>
            <a:ext cx="6896" cy="12814"/>
          </a:xfrm>
          <a:custGeom>
            <a:avLst/>
            <a:gdLst/>
            <a:ahLst/>
            <a:cxnLst/>
            <a:rect l="l" t="t" r="r" b="b"/>
            <a:pathLst>
              <a:path w="6896" h="12814">
                <a:moveTo>
                  <a:pt x="4864" y="1638"/>
                </a:moveTo>
                <a:lnTo>
                  <a:pt x="0" y="12814"/>
                </a:lnTo>
                <a:lnTo>
                  <a:pt x="5880" y="9563"/>
                </a:lnTo>
                <a:lnTo>
                  <a:pt x="6896" y="0"/>
                </a:lnTo>
                <a:lnTo>
                  <a:pt x="4864" y="16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2240782" y="2773041"/>
            <a:ext cx="6286" cy="5892"/>
          </a:xfrm>
          <a:custGeom>
            <a:avLst/>
            <a:gdLst/>
            <a:ahLst/>
            <a:cxnLst/>
            <a:rect l="l" t="t" r="r" b="b"/>
            <a:pathLst>
              <a:path w="6286" h="5892">
                <a:moveTo>
                  <a:pt x="0" y="5892"/>
                </a:moveTo>
                <a:lnTo>
                  <a:pt x="5486" y="5270"/>
                </a:lnTo>
                <a:lnTo>
                  <a:pt x="6286" y="0"/>
                </a:lnTo>
                <a:lnTo>
                  <a:pt x="0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2029374" y="2752514"/>
            <a:ext cx="15049" cy="26009"/>
          </a:xfrm>
          <a:custGeom>
            <a:avLst/>
            <a:gdLst/>
            <a:ahLst/>
            <a:cxnLst/>
            <a:rect l="l" t="t" r="r" b="b"/>
            <a:pathLst>
              <a:path w="15049" h="26009">
                <a:moveTo>
                  <a:pt x="13830" y="8940"/>
                </a:moveTo>
                <a:lnTo>
                  <a:pt x="15049" y="0"/>
                </a:lnTo>
                <a:lnTo>
                  <a:pt x="215" y="19507"/>
                </a:lnTo>
                <a:lnTo>
                  <a:pt x="0" y="26009"/>
                </a:lnTo>
                <a:lnTo>
                  <a:pt x="13830" y="89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1226289" y="2779956"/>
            <a:ext cx="65455" cy="42887"/>
          </a:xfrm>
          <a:custGeom>
            <a:avLst/>
            <a:gdLst/>
            <a:ahLst/>
            <a:cxnLst/>
            <a:rect l="l" t="t" r="r" b="b"/>
            <a:pathLst>
              <a:path w="65455" h="42887">
                <a:moveTo>
                  <a:pt x="4063" y="42887"/>
                </a:moveTo>
                <a:lnTo>
                  <a:pt x="7721" y="10363"/>
                </a:lnTo>
                <a:lnTo>
                  <a:pt x="31711" y="34340"/>
                </a:lnTo>
                <a:lnTo>
                  <a:pt x="44919" y="41668"/>
                </a:lnTo>
                <a:lnTo>
                  <a:pt x="54076" y="41668"/>
                </a:lnTo>
                <a:lnTo>
                  <a:pt x="65455" y="32511"/>
                </a:lnTo>
                <a:lnTo>
                  <a:pt x="65455" y="10566"/>
                </a:lnTo>
                <a:lnTo>
                  <a:pt x="55092" y="203"/>
                </a:lnTo>
                <a:lnTo>
                  <a:pt x="46964" y="609"/>
                </a:lnTo>
                <a:lnTo>
                  <a:pt x="47167" y="8127"/>
                </a:lnTo>
                <a:lnTo>
                  <a:pt x="54889" y="11175"/>
                </a:lnTo>
                <a:lnTo>
                  <a:pt x="58953" y="17475"/>
                </a:lnTo>
                <a:lnTo>
                  <a:pt x="58953" y="25399"/>
                </a:lnTo>
                <a:lnTo>
                  <a:pt x="53873" y="31292"/>
                </a:lnTo>
                <a:lnTo>
                  <a:pt x="41465" y="31495"/>
                </a:lnTo>
                <a:lnTo>
                  <a:pt x="7721" y="0"/>
                </a:lnTo>
                <a:lnTo>
                  <a:pt x="0" y="406"/>
                </a:lnTo>
                <a:lnTo>
                  <a:pt x="203" y="42887"/>
                </a:lnTo>
                <a:lnTo>
                  <a:pt x="4063" y="428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2216997" y="2786259"/>
            <a:ext cx="12801" cy="3441"/>
          </a:xfrm>
          <a:custGeom>
            <a:avLst/>
            <a:gdLst/>
            <a:ahLst/>
            <a:cxnLst/>
            <a:rect l="l" t="t" r="r" b="b"/>
            <a:pathLst>
              <a:path w="12801" h="3441">
                <a:moveTo>
                  <a:pt x="0" y="3441"/>
                </a:moveTo>
                <a:lnTo>
                  <a:pt x="12407" y="2019"/>
                </a:lnTo>
                <a:lnTo>
                  <a:pt x="12801" y="0"/>
                </a:lnTo>
                <a:lnTo>
                  <a:pt x="0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2183857" y="2786037"/>
            <a:ext cx="33134" cy="5499"/>
          </a:xfrm>
          <a:custGeom>
            <a:avLst/>
            <a:gdLst/>
            <a:ahLst/>
            <a:cxnLst/>
            <a:rect l="l" t="t" r="r" b="b"/>
            <a:pathLst>
              <a:path w="33134" h="5499">
                <a:moveTo>
                  <a:pt x="4267" y="5092"/>
                </a:moveTo>
                <a:lnTo>
                  <a:pt x="31724" y="5499"/>
                </a:lnTo>
                <a:lnTo>
                  <a:pt x="33134" y="3670"/>
                </a:lnTo>
                <a:lnTo>
                  <a:pt x="0" y="0"/>
                </a:lnTo>
                <a:lnTo>
                  <a:pt x="4267" y="5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1882635" y="2787072"/>
            <a:ext cx="86182" cy="3848"/>
          </a:xfrm>
          <a:custGeom>
            <a:avLst/>
            <a:gdLst/>
            <a:ahLst/>
            <a:cxnLst/>
            <a:rect l="l" t="t" r="r" b="b"/>
            <a:pathLst>
              <a:path w="86182" h="3848">
                <a:moveTo>
                  <a:pt x="0" y="3657"/>
                </a:moveTo>
                <a:lnTo>
                  <a:pt x="86182" y="3848"/>
                </a:lnTo>
                <a:lnTo>
                  <a:pt x="79476" y="0"/>
                </a:lnTo>
                <a:lnTo>
                  <a:pt x="0" y="36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227317" y="2834022"/>
            <a:ext cx="64427" cy="41668"/>
          </a:xfrm>
          <a:custGeom>
            <a:avLst/>
            <a:gdLst/>
            <a:ahLst/>
            <a:cxnLst/>
            <a:rect l="l" t="t" r="r" b="b"/>
            <a:pathLst>
              <a:path w="64427" h="41668">
                <a:moveTo>
                  <a:pt x="9956" y="41668"/>
                </a:moveTo>
                <a:lnTo>
                  <a:pt x="26212" y="41668"/>
                </a:lnTo>
                <a:lnTo>
                  <a:pt x="33121" y="34556"/>
                </a:lnTo>
                <a:lnTo>
                  <a:pt x="36982" y="34150"/>
                </a:lnTo>
                <a:lnTo>
                  <a:pt x="40652" y="37604"/>
                </a:lnTo>
                <a:lnTo>
                  <a:pt x="56299" y="37795"/>
                </a:lnTo>
                <a:lnTo>
                  <a:pt x="64427" y="29070"/>
                </a:lnTo>
                <a:lnTo>
                  <a:pt x="64427" y="10566"/>
                </a:lnTo>
                <a:lnTo>
                  <a:pt x="50596" y="406"/>
                </a:lnTo>
                <a:lnTo>
                  <a:pt x="49593" y="8127"/>
                </a:lnTo>
                <a:lnTo>
                  <a:pt x="57924" y="17475"/>
                </a:lnTo>
                <a:lnTo>
                  <a:pt x="56705" y="27838"/>
                </a:lnTo>
                <a:lnTo>
                  <a:pt x="40436" y="27838"/>
                </a:lnTo>
                <a:lnTo>
                  <a:pt x="36779" y="17284"/>
                </a:lnTo>
                <a:lnTo>
                  <a:pt x="33121" y="17284"/>
                </a:lnTo>
                <a:lnTo>
                  <a:pt x="26009" y="31292"/>
                </a:lnTo>
                <a:lnTo>
                  <a:pt x="10160" y="31292"/>
                </a:lnTo>
                <a:lnTo>
                  <a:pt x="6692" y="27838"/>
                </a:lnTo>
                <a:lnTo>
                  <a:pt x="6692" y="12191"/>
                </a:lnTo>
                <a:lnTo>
                  <a:pt x="13614" y="8331"/>
                </a:lnTo>
                <a:lnTo>
                  <a:pt x="13614" y="609"/>
                </a:lnTo>
                <a:lnTo>
                  <a:pt x="9144" y="0"/>
                </a:lnTo>
                <a:lnTo>
                  <a:pt x="0" y="8737"/>
                </a:lnTo>
                <a:lnTo>
                  <a:pt x="0" y="34556"/>
                </a:lnTo>
                <a:lnTo>
                  <a:pt x="9956" y="41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365937" y="2472418"/>
            <a:ext cx="149199" cy="152654"/>
          </a:xfrm>
          <a:custGeom>
            <a:avLst/>
            <a:gdLst/>
            <a:ahLst/>
            <a:cxnLst/>
            <a:rect l="l" t="t" r="r" b="b"/>
            <a:pathLst>
              <a:path w="149199" h="152654">
                <a:moveTo>
                  <a:pt x="119113" y="13207"/>
                </a:moveTo>
                <a:lnTo>
                  <a:pt x="91668" y="0"/>
                </a:lnTo>
                <a:lnTo>
                  <a:pt x="59956" y="203"/>
                </a:lnTo>
                <a:lnTo>
                  <a:pt x="46342" y="3454"/>
                </a:lnTo>
                <a:lnTo>
                  <a:pt x="29476" y="13614"/>
                </a:lnTo>
                <a:lnTo>
                  <a:pt x="10160" y="34963"/>
                </a:lnTo>
                <a:lnTo>
                  <a:pt x="0" y="58534"/>
                </a:lnTo>
                <a:lnTo>
                  <a:pt x="0" y="95122"/>
                </a:lnTo>
                <a:lnTo>
                  <a:pt x="6908" y="111785"/>
                </a:lnTo>
                <a:lnTo>
                  <a:pt x="20320" y="128866"/>
                </a:lnTo>
                <a:lnTo>
                  <a:pt x="40855" y="145529"/>
                </a:lnTo>
                <a:lnTo>
                  <a:pt x="73367" y="152653"/>
                </a:lnTo>
                <a:lnTo>
                  <a:pt x="97370" y="149186"/>
                </a:lnTo>
                <a:lnTo>
                  <a:pt x="120738" y="135369"/>
                </a:lnTo>
                <a:lnTo>
                  <a:pt x="138010" y="118706"/>
                </a:lnTo>
                <a:lnTo>
                  <a:pt x="149199" y="96138"/>
                </a:lnTo>
                <a:lnTo>
                  <a:pt x="149199" y="57518"/>
                </a:lnTo>
                <a:lnTo>
                  <a:pt x="139230" y="36995"/>
                </a:lnTo>
                <a:lnTo>
                  <a:pt x="119113" y="132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925107" y="2385419"/>
            <a:ext cx="19113" cy="28663"/>
          </a:xfrm>
          <a:custGeom>
            <a:avLst/>
            <a:gdLst/>
            <a:ahLst/>
            <a:cxnLst/>
            <a:rect l="l" t="t" r="r" b="b"/>
            <a:pathLst>
              <a:path w="19113" h="28663">
                <a:moveTo>
                  <a:pt x="0" y="0"/>
                </a:moveTo>
                <a:lnTo>
                  <a:pt x="3860" y="9550"/>
                </a:lnTo>
                <a:lnTo>
                  <a:pt x="4064" y="9753"/>
                </a:lnTo>
                <a:lnTo>
                  <a:pt x="8953" y="18707"/>
                </a:lnTo>
                <a:lnTo>
                  <a:pt x="10363" y="21336"/>
                </a:lnTo>
                <a:lnTo>
                  <a:pt x="10579" y="21539"/>
                </a:lnTo>
                <a:lnTo>
                  <a:pt x="12801" y="23774"/>
                </a:lnTo>
                <a:lnTo>
                  <a:pt x="15659" y="26428"/>
                </a:lnTo>
                <a:lnTo>
                  <a:pt x="15862" y="26619"/>
                </a:lnTo>
                <a:lnTo>
                  <a:pt x="19113" y="286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922466" y="2329930"/>
            <a:ext cx="14439" cy="47561"/>
          </a:xfrm>
          <a:custGeom>
            <a:avLst/>
            <a:gdLst/>
            <a:ahLst/>
            <a:cxnLst/>
            <a:rect l="l" t="t" r="r" b="b"/>
            <a:pathLst>
              <a:path w="14439" h="47561">
                <a:moveTo>
                  <a:pt x="1828" y="47561"/>
                </a:moveTo>
                <a:lnTo>
                  <a:pt x="812" y="44513"/>
                </a:lnTo>
                <a:lnTo>
                  <a:pt x="812" y="44310"/>
                </a:lnTo>
                <a:lnTo>
                  <a:pt x="406" y="40843"/>
                </a:lnTo>
                <a:lnTo>
                  <a:pt x="0" y="38417"/>
                </a:lnTo>
                <a:lnTo>
                  <a:pt x="0" y="37998"/>
                </a:lnTo>
                <a:lnTo>
                  <a:pt x="406" y="35572"/>
                </a:lnTo>
                <a:lnTo>
                  <a:pt x="1422" y="27838"/>
                </a:lnTo>
                <a:lnTo>
                  <a:pt x="3060" y="20116"/>
                </a:lnTo>
                <a:lnTo>
                  <a:pt x="3670" y="17881"/>
                </a:lnTo>
                <a:lnTo>
                  <a:pt x="3670" y="17678"/>
                </a:lnTo>
                <a:lnTo>
                  <a:pt x="4673" y="15849"/>
                </a:lnTo>
                <a:lnTo>
                  <a:pt x="8331" y="8534"/>
                </a:lnTo>
                <a:lnTo>
                  <a:pt x="8534" y="8534"/>
                </a:lnTo>
                <a:lnTo>
                  <a:pt x="12801" y="1625"/>
                </a:lnTo>
                <a:lnTo>
                  <a:pt x="13220" y="609"/>
                </a:lnTo>
                <a:lnTo>
                  <a:pt x="13411" y="406"/>
                </a:lnTo>
                <a:lnTo>
                  <a:pt x="1443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969622" y="2424445"/>
            <a:ext cx="39243" cy="5283"/>
          </a:xfrm>
          <a:custGeom>
            <a:avLst/>
            <a:gdLst/>
            <a:ahLst/>
            <a:cxnLst/>
            <a:rect l="l" t="t" r="r" b="b"/>
            <a:pathLst>
              <a:path w="39243" h="5283">
                <a:moveTo>
                  <a:pt x="0" y="4064"/>
                </a:moveTo>
                <a:lnTo>
                  <a:pt x="11391" y="4876"/>
                </a:lnTo>
                <a:lnTo>
                  <a:pt x="22771" y="5283"/>
                </a:lnTo>
                <a:lnTo>
                  <a:pt x="23990" y="5283"/>
                </a:lnTo>
                <a:lnTo>
                  <a:pt x="24193" y="5283"/>
                </a:lnTo>
                <a:lnTo>
                  <a:pt x="25209" y="4876"/>
                </a:lnTo>
                <a:lnTo>
                  <a:pt x="32321" y="2641"/>
                </a:lnTo>
                <a:lnTo>
                  <a:pt x="3924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999300" y="2776692"/>
            <a:ext cx="25615" cy="14439"/>
          </a:xfrm>
          <a:custGeom>
            <a:avLst/>
            <a:gdLst/>
            <a:ahLst/>
            <a:cxnLst/>
            <a:rect l="l" t="t" r="r" b="b"/>
            <a:pathLst>
              <a:path w="25615" h="14439">
                <a:moveTo>
                  <a:pt x="0" y="14439"/>
                </a:moveTo>
                <a:lnTo>
                  <a:pt x="7315" y="12001"/>
                </a:lnTo>
                <a:lnTo>
                  <a:pt x="14439" y="8750"/>
                </a:lnTo>
                <a:lnTo>
                  <a:pt x="16878" y="7734"/>
                </a:lnTo>
                <a:lnTo>
                  <a:pt x="17081" y="7734"/>
                </a:lnTo>
                <a:lnTo>
                  <a:pt x="19113" y="6108"/>
                </a:lnTo>
                <a:lnTo>
                  <a:pt x="22555" y="3263"/>
                </a:lnTo>
                <a:lnTo>
                  <a:pt x="22771" y="3263"/>
                </a:lnTo>
                <a:lnTo>
                  <a:pt x="2561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2030803" y="2389286"/>
            <a:ext cx="11391" cy="19913"/>
          </a:xfrm>
          <a:custGeom>
            <a:avLst/>
            <a:gdLst/>
            <a:ahLst/>
            <a:cxnLst/>
            <a:rect l="l" t="t" r="r" b="b"/>
            <a:pathLst>
              <a:path w="11391" h="19913">
                <a:moveTo>
                  <a:pt x="0" y="19913"/>
                </a:moveTo>
                <a:lnTo>
                  <a:pt x="5486" y="10972"/>
                </a:lnTo>
                <a:lnTo>
                  <a:pt x="10972" y="2019"/>
                </a:lnTo>
                <a:lnTo>
                  <a:pt x="1139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2147676" y="2673032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14439"/>
                </a:moveTo>
                <a:lnTo>
                  <a:pt x="67691" y="115658"/>
                </a:lnTo>
                <a:lnTo>
                  <a:pt x="67487" y="115658"/>
                </a:lnTo>
                <a:lnTo>
                  <a:pt x="62814" y="116065"/>
                </a:lnTo>
                <a:lnTo>
                  <a:pt x="58140" y="116471"/>
                </a:lnTo>
                <a:lnTo>
                  <a:pt x="57924" y="116471"/>
                </a:lnTo>
                <a:lnTo>
                  <a:pt x="53263" y="116065"/>
                </a:lnTo>
                <a:lnTo>
                  <a:pt x="48590" y="115658"/>
                </a:lnTo>
                <a:lnTo>
                  <a:pt x="48374" y="115658"/>
                </a:lnTo>
                <a:lnTo>
                  <a:pt x="43713" y="114439"/>
                </a:lnTo>
                <a:lnTo>
                  <a:pt x="39230" y="113423"/>
                </a:lnTo>
                <a:lnTo>
                  <a:pt x="39039" y="113220"/>
                </a:lnTo>
                <a:lnTo>
                  <a:pt x="34759" y="111391"/>
                </a:lnTo>
                <a:lnTo>
                  <a:pt x="30289" y="109562"/>
                </a:lnTo>
                <a:lnTo>
                  <a:pt x="30289" y="109359"/>
                </a:lnTo>
                <a:lnTo>
                  <a:pt x="26225" y="106921"/>
                </a:lnTo>
                <a:lnTo>
                  <a:pt x="22364" y="104279"/>
                </a:lnTo>
                <a:lnTo>
                  <a:pt x="22161" y="104076"/>
                </a:lnTo>
                <a:lnTo>
                  <a:pt x="18707" y="101028"/>
                </a:lnTo>
                <a:lnTo>
                  <a:pt x="15252" y="97764"/>
                </a:lnTo>
                <a:lnTo>
                  <a:pt x="15049" y="97561"/>
                </a:lnTo>
                <a:lnTo>
                  <a:pt x="12192" y="93903"/>
                </a:lnTo>
                <a:lnTo>
                  <a:pt x="9359" y="90246"/>
                </a:lnTo>
                <a:lnTo>
                  <a:pt x="9156" y="90042"/>
                </a:lnTo>
                <a:lnTo>
                  <a:pt x="6921" y="85978"/>
                </a:lnTo>
                <a:lnTo>
                  <a:pt x="4686" y="81711"/>
                </a:lnTo>
                <a:lnTo>
                  <a:pt x="4686" y="81508"/>
                </a:lnTo>
                <a:lnTo>
                  <a:pt x="3048" y="77038"/>
                </a:lnTo>
                <a:lnTo>
                  <a:pt x="1638" y="72770"/>
                </a:lnTo>
                <a:lnTo>
                  <a:pt x="1638" y="72567"/>
                </a:lnTo>
                <a:lnTo>
                  <a:pt x="812" y="67894"/>
                </a:lnTo>
                <a:lnTo>
                  <a:pt x="0" y="63207"/>
                </a:lnTo>
                <a:lnTo>
                  <a:pt x="0" y="63017"/>
                </a:lnTo>
                <a:lnTo>
                  <a:pt x="0" y="58331"/>
                </a:lnTo>
                <a:lnTo>
                  <a:pt x="0" y="53657"/>
                </a:lnTo>
                <a:lnTo>
                  <a:pt x="0" y="53466"/>
                </a:lnTo>
                <a:lnTo>
                  <a:pt x="812" y="48780"/>
                </a:lnTo>
                <a:lnTo>
                  <a:pt x="1638" y="44107"/>
                </a:lnTo>
                <a:lnTo>
                  <a:pt x="1638" y="43903"/>
                </a:lnTo>
                <a:lnTo>
                  <a:pt x="3048" y="39433"/>
                </a:lnTo>
                <a:lnTo>
                  <a:pt x="4686" y="34963"/>
                </a:lnTo>
                <a:lnTo>
                  <a:pt x="4686" y="34759"/>
                </a:lnTo>
                <a:lnTo>
                  <a:pt x="6921" y="30695"/>
                </a:lnTo>
                <a:lnTo>
                  <a:pt x="9156" y="26428"/>
                </a:lnTo>
                <a:lnTo>
                  <a:pt x="9359" y="26428"/>
                </a:lnTo>
                <a:lnTo>
                  <a:pt x="12192" y="22567"/>
                </a:lnTo>
                <a:lnTo>
                  <a:pt x="15049" y="18910"/>
                </a:lnTo>
                <a:lnTo>
                  <a:pt x="15252" y="18707"/>
                </a:lnTo>
                <a:lnTo>
                  <a:pt x="18707" y="15659"/>
                </a:lnTo>
                <a:lnTo>
                  <a:pt x="22161" y="12407"/>
                </a:lnTo>
                <a:lnTo>
                  <a:pt x="22364" y="12204"/>
                </a:lnTo>
                <a:lnTo>
                  <a:pt x="26225" y="9753"/>
                </a:lnTo>
                <a:lnTo>
                  <a:pt x="30289" y="7111"/>
                </a:lnTo>
                <a:lnTo>
                  <a:pt x="30492" y="6908"/>
                </a:lnTo>
                <a:lnTo>
                  <a:pt x="34759" y="5092"/>
                </a:lnTo>
                <a:lnTo>
                  <a:pt x="39039" y="3263"/>
                </a:lnTo>
                <a:lnTo>
                  <a:pt x="39230" y="3263"/>
                </a:lnTo>
                <a:lnTo>
                  <a:pt x="43713" y="2031"/>
                </a:lnTo>
                <a:lnTo>
                  <a:pt x="48374" y="812"/>
                </a:lnTo>
                <a:lnTo>
                  <a:pt x="48590" y="812"/>
                </a:lnTo>
                <a:lnTo>
                  <a:pt x="53263" y="406"/>
                </a:lnTo>
                <a:lnTo>
                  <a:pt x="57924" y="0"/>
                </a:lnTo>
                <a:lnTo>
                  <a:pt x="58140" y="0"/>
                </a:lnTo>
                <a:lnTo>
                  <a:pt x="62814" y="406"/>
                </a:lnTo>
                <a:lnTo>
                  <a:pt x="67487" y="812"/>
                </a:lnTo>
                <a:lnTo>
                  <a:pt x="67691" y="812"/>
                </a:lnTo>
                <a:lnTo>
                  <a:pt x="72161" y="2031"/>
                </a:lnTo>
                <a:lnTo>
                  <a:pt x="76835" y="3263"/>
                </a:lnTo>
                <a:lnTo>
                  <a:pt x="77038" y="3263"/>
                </a:lnTo>
                <a:lnTo>
                  <a:pt x="81318" y="5092"/>
                </a:lnTo>
                <a:lnTo>
                  <a:pt x="85585" y="7111"/>
                </a:lnTo>
                <a:lnTo>
                  <a:pt x="85775" y="7111"/>
                </a:lnTo>
                <a:lnTo>
                  <a:pt x="89852" y="975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2147677" y="2496806"/>
            <a:ext cx="34759" cy="106298"/>
          </a:xfrm>
          <a:custGeom>
            <a:avLst/>
            <a:gdLst/>
            <a:ahLst/>
            <a:cxnLst/>
            <a:rect l="l" t="t" r="r" b="b"/>
            <a:pathLst>
              <a:path w="34759" h="106299">
                <a:moveTo>
                  <a:pt x="34759" y="0"/>
                </a:moveTo>
                <a:lnTo>
                  <a:pt x="30492" y="1828"/>
                </a:lnTo>
                <a:lnTo>
                  <a:pt x="30289" y="2032"/>
                </a:lnTo>
                <a:lnTo>
                  <a:pt x="26225" y="4470"/>
                </a:lnTo>
                <a:lnTo>
                  <a:pt x="22364" y="7112"/>
                </a:lnTo>
                <a:lnTo>
                  <a:pt x="22161" y="7327"/>
                </a:lnTo>
                <a:lnTo>
                  <a:pt x="18707" y="10375"/>
                </a:lnTo>
                <a:lnTo>
                  <a:pt x="15252" y="13614"/>
                </a:lnTo>
                <a:lnTo>
                  <a:pt x="15049" y="13830"/>
                </a:lnTo>
                <a:lnTo>
                  <a:pt x="12204" y="17487"/>
                </a:lnTo>
                <a:lnTo>
                  <a:pt x="9359" y="21145"/>
                </a:lnTo>
                <a:lnTo>
                  <a:pt x="9156" y="21348"/>
                </a:lnTo>
                <a:lnTo>
                  <a:pt x="6921" y="25400"/>
                </a:lnTo>
                <a:lnTo>
                  <a:pt x="4673" y="29679"/>
                </a:lnTo>
                <a:lnTo>
                  <a:pt x="4673" y="29883"/>
                </a:lnTo>
                <a:lnTo>
                  <a:pt x="3047" y="34353"/>
                </a:lnTo>
                <a:lnTo>
                  <a:pt x="1625" y="38823"/>
                </a:lnTo>
                <a:lnTo>
                  <a:pt x="1625" y="39027"/>
                </a:lnTo>
                <a:lnTo>
                  <a:pt x="825" y="43497"/>
                </a:lnTo>
                <a:lnTo>
                  <a:pt x="0" y="48171"/>
                </a:lnTo>
                <a:lnTo>
                  <a:pt x="0" y="48387"/>
                </a:lnTo>
                <a:lnTo>
                  <a:pt x="0" y="53047"/>
                </a:lnTo>
                <a:lnTo>
                  <a:pt x="0" y="57937"/>
                </a:lnTo>
                <a:lnTo>
                  <a:pt x="0" y="58127"/>
                </a:lnTo>
                <a:lnTo>
                  <a:pt x="825" y="62814"/>
                </a:lnTo>
                <a:lnTo>
                  <a:pt x="1625" y="67284"/>
                </a:lnTo>
                <a:lnTo>
                  <a:pt x="1625" y="67487"/>
                </a:lnTo>
                <a:lnTo>
                  <a:pt x="3047" y="71958"/>
                </a:lnTo>
                <a:lnTo>
                  <a:pt x="4673" y="76428"/>
                </a:lnTo>
                <a:lnTo>
                  <a:pt x="4673" y="76631"/>
                </a:lnTo>
                <a:lnTo>
                  <a:pt x="6921" y="80695"/>
                </a:lnTo>
                <a:lnTo>
                  <a:pt x="8750" y="83947"/>
                </a:lnTo>
                <a:lnTo>
                  <a:pt x="8940" y="83947"/>
                </a:lnTo>
                <a:lnTo>
                  <a:pt x="10985" y="86995"/>
                </a:lnTo>
                <a:lnTo>
                  <a:pt x="11595" y="87807"/>
                </a:lnTo>
                <a:lnTo>
                  <a:pt x="11595" y="88011"/>
                </a:lnTo>
                <a:lnTo>
                  <a:pt x="12204" y="88836"/>
                </a:lnTo>
                <a:lnTo>
                  <a:pt x="15252" y="92481"/>
                </a:lnTo>
                <a:lnTo>
                  <a:pt x="15252" y="92684"/>
                </a:lnTo>
                <a:lnTo>
                  <a:pt x="18707" y="95732"/>
                </a:lnTo>
                <a:lnTo>
                  <a:pt x="22161" y="98996"/>
                </a:lnTo>
                <a:lnTo>
                  <a:pt x="22364" y="99187"/>
                </a:lnTo>
                <a:lnTo>
                  <a:pt x="26225" y="101625"/>
                </a:lnTo>
                <a:lnTo>
                  <a:pt x="30289" y="104279"/>
                </a:lnTo>
                <a:lnTo>
                  <a:pt x="30492" y="104482"/>
                </a:lnTo>
                <a:lnTo>
                  <a:pt x="34759" y="10629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2147676" y="2310417"/>
            <a:ext cx="89852" cy="116471"/>
          </a:xfrm>
          <a:custGeom>
            <a:avLst/>
            <a:gdLst/>
            <a:ahLst/>
            <a:cxnLst/>
            <a:rect l="l" t="t" r="r" b="b"/>
            <a:pathLst>
              <a:path w="89852" h="116471">
                <a:moveTo>
                  <a:pt x="72364" y="1828"/>
                </a:moveTo>
                <a:lnTo>
                  <a:pt x="67691" y="812"/>
                </a:lnTo>
                <a:lnTo>
                  <a:pt x="67487" y="812"/>
                </a:lnTo>
                <a:lnTo>
                  <a:pt x="62814" y="406"/>
                </a:lnTo>
                <a:lnTo>
                  <a:pt x="58140" y="0"/>
                </a:lnTo>
                <a:lnTo>
                  <a:pt x="57924" y="0"/>
                </a:lnTo>
                <a:lnTo>
                  <a:pt x="53263" y="406"/>
                </a:lnTo>
                <a:lnTo>
                  <a:pt x="48590" y="609"/>
                </a:lnTo>
                <a:lnTo>
                  <a:pt x="48374" y="812"/>
                </a:lnTo>
                <a:lnTo>
                  <a:pt x="43713" y="1828"/>
                </a:lnTo>
                <a:lnTo>
                  <a:pt x="39230" y="3048"/>
                </a:lnTo>
                <a:lnTo>
                  <a:pt x="39039" y="3048"/>
                </a:lnTo>
                <a:lnTo>
                  <a:pt x="34759" y="5080"/>
                </a:lnTo>
                <a:lnTo>
                  <a:pt x="30289" y="6908"/>
                </a:lnTo>
                <a:lnTo>
                  <a:pt x="26225" y="9550"/>
                </a:lnTo>
                <a:lnTo>
                  <a:pt x="22364" y="12192"/>
                </a:lnTo>
                <a:lnTo>
                  <a:pt x="22161" y="12192"/>
                </a:lnTo>
                <a:lnTo>
                  <a:pt x="18707" y="15443"/>
                </a:lnTo>
                <a:lnTo>
                  <a:pt x="15252" y="18707"/>
                </a:lnTo>
                <a:lnTo>
                  <a:pt x="15049" y="18707"/>
                </a:lnTo>
                <a:lnTo>
                  <a:pt x="12192" y="22555"/>
                </a:lnTo>
                <a:lnTo>
                  <a:pt x="9359" y="26212"/>
                </a:lnTo>
                <a:lnTo>
                  <a:pt x="9156" y="26428"/>
                </a:lnTo>
                <a:lnTo>
                  <a:pt x="6921" y="30492"/>
                </a:lnTo>
                <a:lnTo>
                  <a:pt x="4686" y="34759"/>
                </a:lnTo>
                <a:lnTo>
                  <a:pt x="3048" y="39217"/>
                </a:lnTo>
                <a:lnTo>
                  <a:pt x="1638" y="43700"/>
                </a:lnTo>
                <a:lnTo>
                  <a:pt x="1638" y="43903"/>
                </a:lnTo>
                <a:lnTo>
                  <a:pt x="812" y="48577"/>
                </a:lnTo>
                <a:lnTo>
                  <a:pt x="0" y="53251"/>
                </a:lnTo>
                <a:lnTo>
                  <a:pt x="0" y="53454"/>
                </a:lnTo>
                <a:lnTo>
                  <a:pt x="0" y="58127"/>
                </a:lnTo>
                <a:lnTo>
                  <a:pt x="0" y="62814"/>
                </a:lnTo>
                <a:lnTo>
                  <a:pt x="0" y="63004"/>
                </a:lnTo>
                <a:lnTo>
                  <a:pt x="812" y="67678"/>
                </a:lnTo>
                <a:lnTo>
                  <a:pt x="1638" y="72364"/>
                </a:lnTo>
                <a:lnTo>
                  <a:pt x="1638" y="72555"/>
                </a:lnTo>
                <a:lnTo>
                  <a:pt x="3048" y="77038"/>
                </a:lnTo>
                <a:lnTo>
                  <a:pt x="4686" y="81495"/>
                </a:lnTo>
                <a:lnTo>
                  <a:pt x="4686" y="81711"/>
                </a:lnTo>
                <a:lnTo>
                  <a:pt x="6921" y="85775"/>
                </a:lnTo>
                <a:lnTo>
                  <a:pt x="9156" y="89839"/>
                </a:lnTo>
                <a:lnTo>
                  <a:pt x="9359" y="90043"/>
                </a:lnTo>
                <a:lnTo>
                  <a:pt x="12192" y="93700"/>
                </a:lnTo>
                <a:lnTo>
                  <a:pt x="15049" y="97561"/>
                </a:lnTo>
                <a:lnTo>
                  <a:pt x="15252" y="97561"/>
                </a:lnTo>
                <a:lnTo>
                  <a:pt x="18707" y="100825"/>
                </a:lnTo>
                <a:lnTo>
                  <a:pt x="22161" y="104063"/>
                </a:lnTo>
                <a:lnTo>
                  <a:pt x="22364" y="104063"/>
                </a:lnTo>
                <a:lnTo>
                  <a:pt x="26225" y="106705"/>
                </a:lnTo>
                <a:lnTo>
                  <a:pt x="30289" y="109347"/>
                </a:lnTo>
                <a:lnTo>
                  <a:pt x="30492" y="109347"/>
                </a:lnTo>
                <a:lnTo>
                  <a:pt x="34759" y="111379"/>
                </a:lnTo>
                <a:lnTo>
                  <a:pt x="39039" y="113220"/>
                </a:lnTo>
                <a:lnTo>
                  <a:pt x="39230" y="113220"/>
                </a:lnTo>
                <a:lnTo>
                  <a:pt x="43713" y="114439"/>
                </a:lnTo>
                <a:lnTo>
                  <a:pt x="48374" y="115658"/>
                </a:lnTo>
                <a:lnTo>
                  <a:pt x="48590" y="115658"/>
                </a:lnTo>
                <a:lnTo>
                  <a:pt x="53263" y="116065"/>
                </a:lnTo>
                <a:lnTo>
                  <a:pt x="57924" y="116471"/>
                </a:lnTo>
                <a:lnTo>
                  <a:pt x="58140" y="116471"/>
                </a:lnTo>
                <a:lnTo>
                  <a:pt x="62814" y="116065"/>
                </a:lnTo>
                <a:lnTo>
                  <a:pt x="67487" y="115658"/>
                </a:lnTo>
                <a:lnTo>
                  <a:pt x="67691" y="115658"/>
                </a:lnTo>
                <a:lnTo>
                  <a:pt x="72161" y="114439"/>
                </a:lnTo>
                <a:lnTo>
                  <a:pt x="76835" y="113220"/>
                </a:lnTo>
                <a:lnTo>
                  <a:pt x="77038" y="113220"/>
                </a:lnTo>
                <a:lnTo>
                  <a:pt x="81318" y="111379"/>
                </a:lnTo>
                <a:lnTo>
                  <a:pt x="85585" y="109347"/>
                </a:lnTo>
                <a:lnTo>
                  <a:pt x="85775" y="109347"/>
                </a:lnTo>
                <a:lnTo>
                  <a:pt x="89852" y="10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2182437" y="2491720"/>
            <a:ext cx="81305" cy="116471"/>
          </a:xfrm>
          <a:custGeom>
            <a:avLst/>
            <a:gdLst/>
            <a:ahLst/>
            <a:cxnLst/>
            <a:rect l="l" t="t" r="r" b="b"/>
            <a:pathLst>
              <a:path w="81305" h="116471">
                <a:moveTo>
                  <a:pt x="0" y="111391"/>
                </a:moveTo>
                <a:lnTo>
                  <a:pt x="4279" y="113220"/>
                </a:lnTo>
                <a:lnTo>
                  <a:pt x="4470" y="113423"/>
                </a:lnTo>
                <a:lnTo>
                  <a:pt x="8953" y="114439"/>
                </a:lnTo>
                <a:lnTo>
                  <a:pt x="13614" y="115658"/>
                </a:lnTo>
                <a:lnTo>
                  <a:pt x="13830" y="115658"/>
                </a:lnTo>
                <a:lnTo>
                  <a:pt x="18503" y="116065"/>
                </a:lnTo>
                <a:lnTo>
                  <a:pt x="23164" y="116471"/>
                </a:lnTo>
                <a:lnTo>
                  <a:pt x="23380" y="116471"/>
                </a:lnTo>
                <a:lnTo>
                  <a:pt x="28054" y="116065"/>
                </a:lnTo>
                <a:lnTo>
                  <a:pt x="32727" y="115658"/>
                </a:lnTo>
                <a:lnTo>
                  <a:pt x="32931" y="115658"/>
                </a:lnTo>
                <a:lnTo>
                  <a:pt x="37604" y="114439"/>
                </a:lnTo>
                <a:lnTo>
                  <a:pt x="42075" y="113220"/>
                </a:lnTo>
                <a:lnTo>
                  <a:pt x="42278" y="113220"/>
                </a:lnTo>
                <a:lnTo>
                  <a:pt x="46545" y="111391"/>
                </a:lnTo>
                <a:lnTo>
                  <a:pt x="50812" y="109562"/>
                </a:lnTo>
                <a:lnTo>
                  <a:pt x="51015" y="109359"/>
                </a:lnTo>
                <a:lnTo>
                  <a:pt x="55092" y="106718"/>
                </a:lnTo>
                <a:lnTo>
                  <a:pt x="58953" y="104279"/>
                </a:lnTo>
                <a:lnTo>
                  <a:pt x="59156" y="104076"/>
                </a:lnTo>
                <a:lnTo>
                  <a:pt x="62611" y="100825"/>
                </a:lnTo>
                <a:lnTo>
                  <a:pt x="66065" y="97777"/>
                </a:lnTo>
                <a:lnTo>
                  <a:pt x="66065" y="97561"/>
                </a:lnTo>
                <a:lnTo>
                  <a:pt x="69113" y="93903"/>
                </a:lnTo>
                <a:lnTo>
                  <a:pt x="71958" y="90042"/>
                </a:lnTo>
                <a:lnTo>
                  <a:pt x="74193" y="85775"/>
                </a:lnTo>
                <a:lnTo>
                  <a:pt x="76631" y="81711"/>
                </a:lnTo>
                <a:lnTo>
                  <a:pt x="76631" y="81508"/>
                </a:lnTo>
                <a:lnTo>
                  <a:pt x="78054" y="77038"/>
                </a:lnTo>
                <a:lnTo>
                  <a:pt x="79679" y="72567"/>
                </a:lnTo>
                <a:lnTo>
                  <a:pt x="79679" y="72364"/>
                </a:lnTo>
                <a:lnTo>
                  <a:pt x="80492" y="67690"/>
                </a:lnTo>
                <a:lnTo>
                  <a:pt x="81305" y="63220"/>
                </a:lnTo>
                <a:lnTo>
                  <a:pt x="81305" y="63017"/>
                </a:lnTo>
                <a:lnTo>
                  <a:pt x="81305" y="58140"/>
                </a:lnTo>
                <a:lnTo>
                  <a:pt x="81305" y="53454"/>
                </a:lnTo>
                <a:lnTo>
                  <a:pt x="81305" y="53263"/>
                </a:lnTo>
                <a:lnTo>
                  <a:pt x="80492" y="48590"/>
                </a:lnTo>
                <a:lnTo>
                  <a:pt x="79679" y="44107"/>
                </a:lnTo>
                <a:lnTo>
                  <a:pt x="79679" y="43903"/>
                </a:lnTo>
                <a:lnTo>
                  <a:pt x="78054" y="39433"/>
                </a:lnTo>
                <a:lnTo>
                  <a:pt x="76631" y="34963"/>
                </a:lnTo>
                <a:lnTo>
                  <a:pt x="76631" y="34759"/>
                </a:lnTo>
                <a:lnTo>
                  <a:pt x="74193" y="30695"/>
                </a:lnTo>
                <a:lnTo>
                  <a:pt x="71958" y="26428"/>
                </a:lnTo>
                <a:lnTo>
                  <a:pt x="71958" y="26225"/>
                </a:lnTo>
                <a:lnTo>
                  <a:pt x="69113" y="22567"/>
                </a:lnTo>
                <a:lnTo>
                  <a:pt x="66065" y="18910"/>
                </a:lnTo>
                <a:lnTo>
                  <a:pt x="66065" y="18707"/>
                </a:lnTo>
                <a:lnTo>
                  <a:pt x="62611" y="15455"/>
                </a:lnTo>
                <a:lnTo>
                  <a:pt x="59156" y="12395"/>
                </a:lnTo>
                <a:lnTo>
                  <a:pt x="58953" y="12204"/>
                </a:lnTo>
                <a:lnTo>
                  <a:pt x="55092" y="9550"/>
                </a:lnTo>
                <a:lnTo>
                  <a:pt x="51015" y="7111"/>
                </a:lnTo>
                <a:lnTo>
                  <a:pt x="50812" y="6921"/>
                </a:lnTo>
                <a:lnTo>
                  <a:pt x="46545" y="5092"/>
                </a:lnTo>
                <a:lnTo>
                  <a:pt x="42278" y="3263"/>
                </a:lnTo>
                <a:lnTo>
                  <a:pt x="42075" y="3060"/>
                </a:lnTo>
                <a:lnTo>
                  <a:pt x="37604" y="2044"/>
                </a:lnTo>
                <a:lnTo>
                  <a:pt x="32931" y="825"/>
                </a:lnTo>
                <a:lnTo>
                  <a:pt x="32727" y="825"/>
                </a:lnTo>
                <a:lnTo>
                  <a:pt x="28054" y="406"/>
                </a:lnTo>
                <a:lnTo>
                  <a:pt x="23380" y="0"/>
                </a:lnTo>
                <a:lnTo>
                  <a:pt x="23164" y="0"/>
                </a:lnTo>
                <a:lnTo>
                  <a:pt x="18503" y="406"/>
                </a:lnTo>
                <a:lnTo>
                  <a:pt x="13830" y="825"/>
                </a:lnTo>
                <a:lnTo>
                  <a:pt x="13614" y="825"/>
                </a:lnTo>
                <a:lnTo>
                  <a:pt x="8953" y="2044"/>
                </a:lnTo>
                <a:lnTo>
                  <a:pt x="4470" y="3060"/>
                </a:lnTo>
                <a:lnTo>
                  <a:pt x="4279" y="3263"/>
                </a:lnTo>
                <a:lnTo>
                  <a:pt x="0" y="50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2220041" y="2682786"/>
            <a:ext cx="43700" cy="104686"/>
          </a:xfrm>
          <a:custGeom>
            <a:avLst/>
            <a:gdLst/>
            <a:ahLst/>
            <a:cxnLst/>
            <a:rect l="l" t="t" r="r" b="b"/>
            <a:pathLst>
              <a:path w="43700" h="104686">
                <a:moveTo>
                  <a:pt x="0" y="104686"/>
                </a:moveTo>
                <a:lnTo>
                  <a:pt x="4470" y="103670"/>
                </a:lnTo>
                <a:lnTo>
                  <a:pt x="4673" y="103466"/>
                </a:lnTo>
                <a:lnTo>
                  <a:pt x="8953" y="101638"/>
                </a:lnTo>
                <a:lnTo>
                  <a:pt x="13220" y="99809"/>
                </a:lnTo>
                <a:lnTo>
                  <a:pt x="13411" y="99606"/>
                </a:lnTo>
                <a:lnTo>
                  <a:pt x="17487" y="97167"/>
                </a:lnTo>
                <a:lnTo>
                  <a:pt x="21348" y="94526"/>
                </a:lnTo>
                <a:lnTo>
                  <a:pt x="21551" y="94322"/>
                </a:lnTo>
                <a:lnTo>
                  <a:pt x="25006" y="91274"/>
                </a:lnTo>
                <a:lnTo>
                  <a:pt x="28460" y="88011"/>
                </a:lnTo>
                <a:lnTo>
                  <a:pt x="28460" y="87807"/>
                </a:lnTo>
                <a:lnTo>
                  <a:pt x="31508" y="84150"/>
                </a:lnTo>
                <a:lnTo>
                  <a:pt x="34353" y="80492"/>
                </a:lnTo>
                <a:lnTo>
                  <a:pt x="34353" y="80289"/>
                </a:lnTo>
                <a:lnTo>
                  <a:pt x="36588" y="76225"/>
                </a:lnTo>
                <a:lnTo>
                  <a:pt x="38823" y="71958"/>
                </a:lnTo>
                <a:lnTo>
                  <a:pt x="39027" y="71755"/>
                </a:lnTo>
                <a:lnTo>
                  <a:pt x="40462" y="67284"/>
                </a:lnTo>
                <a:lnTo>
                  <a:pt x="42075" y="62814"/>
                </a:lnTo>
                <a:lnTo>
                  <a:pt x="42887" y="58140"/>
                </a:lnTo>
                <a:lnTo>
                  <a:pt x="43700" y="53454"/>
                </a:lnTo>
                <a:lnTo>
                  <a:pt x="43700" y="53263"/>
                </a:lnTo>
                <a:lnTo>
                  <a:pt x="43700" y="48577"/>
                </a:lnTo>
                <a:lnTo>
                  <a:pt x="43700" y="43903"/>
                </a:lnTo>
                <a:lnTo>
                  <a:pt x="43700" y="43713"/>
                </a:lnTo>
                <a:lnTo>
                  <a:pt x="42887" y="39027"/>
                </a:lnTo>
                <a:lnTo>
                  <a:pt x="42075" y="34353"/>
                </a:lnTo>
                <a:lnTo>
                  <a:pt x="42075" y="34150"/>
                </a:lnTo>
                <a:lnTo>
                  <a:pt x="40462" y="29679"/>
                </a:lnTo>
                <a:lnTo>
                  <a:pt x="39027" y="25209"/>
                </a:lnTo>
                <a:lnTo>
                  <a:pt x="38823" y="25006"/>
                </a:lnTo>
                <a:lnTo>
                  <a:pt x="36588" y="20942"/>
                </a:lnTo>
                <a:lnTo>
                  <a:pt x="34353" y="16675"/>
                </a:lnTo>
                <a:lnTo>
                  <a:pt x="31508" y="12814"/>
                </a:lnTo>
                <a:lnTo>
                  <a:pt x="28460" y="9156"/>
                </a:lnTo>
                <a:lnTo>
                  <a:pt x="28460" y="8953"/>
                </a:lnTo>
                <a:lnTo>
                  <a:pt x="25006" y="5905"/>
                </a:lnTo>
                <a:lnTo>
                  <a:pt x="21551" y="2654"/>
                </a:lnTo>
                <a:lnTo>
                  <a:pt x="21348" y="2451"/>
                </a:lnTo>
                <a:lnTo>
                  <a:pt x="1748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2220041" y="2312245"/>
            <a:ext cx="43700" cy="104876"/>
          </a:xfrm>
          <a:custGeom>
            <a:avLst/>
            <a:gdLst/>
            <a:ahLst/>
            <a:cxnLst/>
            <a:rect l="l" t="t" r="r" b="b"/>
            <a:pathLst>
              <a:path w="43700" h="104876">
                <a:moveTo>
                  <a:pt x="0" y="0"/>
                </a:moveTo>
                <a:lnTo>
                  <a:pt x="4470" y="1219"/>
                </a:lnTo>
                <a:lnTo>
                  <a:pt x="4673" y="1219"/>
                </a:lnTo>
                <a:lnTo>
                  <a:pt x="8953" y="3251"/>
                </a:lnTo>
                <a:lnTo>
                  <a:pt x="13220" y="5080"/>
                </a:lnTo>
                <a:lnTo>
                  <a:pt x="13411" y="5080"/>
                </a:lnTo>
                <a:lnTo>
                  <a:pt x="17487" y="7721"/>
                </a:lnTo>
                <a:lnTo>
                  <a:pt x="21348" y="10363"/>
                </a:lnTo>
                <a:lnTo>
                  <a:pt x="21551" y="10363"/>
                </a:lnTo>
                <a:lnTo>
                  <a:pt x="25006" y="13614"/>
                </a:lnTo>
                <a:lnTo>
                  <a:pt x="28460" y="16878"/>
                </a:lnTo>
                <a:lnTo>
                  <a:pt x="31508" y="20726"/>
                </a:lnTo>
                <a:lnTo>
                  <a:pt x="34353" y="24384"/>
                </a:lnTo>
                <a:lnTo>
                  <a:pt x="34353" y="24599"/>
                </a:lnTo>
                <a:lnTo>
                  <a:pt x="36791" y="28663"/>
                </a:lnTo>
                <a:lnTo>
                  <a:pt x="39027" y="32931"/>
                </a:lnTo>
                <a:lnTo>
                  <a:pt x="40462" y="37388"/>
                </a:lnTo>
                <a:lnTo>
                  <a:pt x="42075" y="41871"/>
                </a:lnTo>
                <a:lnTo>
                  <a:pt x="42075" y="42075"/>
                </a:lnTo>
                <a:lnTo>
                  <a:pt x="42887" y="46748"/>
                </a:lnTo>
                <a:lnTo>
                  <a:pt x="43700" y="51422"/>
                </a:lnTo>
                <a:lnTo>
                  <a:pt x="43700" y="51625"/>
                </a:lnTo>
                <a:lnTo>
                  <a:pt x="43700" y="56299"/>
                </a:lnTo>
                <a:lnTo>
                  <a:pt x="43700" y="60985"/>
                </a:lnTo>
                <a:lnTo>
                  <a:pt x="43700" y="61175"/>
                </a:lnTo>
                <a:lnTo>
                  <a:pt x="42887" y="65849"/>
                </a:lnTo>
                <a:lnTo>
                  <a:pt x="42075" y="70535"/>
                </a:lnTo>
                <a:lnTo>
                  <a:pt x="42075" y="70726"/>
                </a:lnTo>
                <a:lnTo>
                  <a:pt x="40462" y="75209"/>
                </a:lnTo>
                <a:lnTo>
                  <a:pt x="39027" y="79667"/>
                </a:lnTo>
                <a:lnTo>
                  <a:pt x="39027" y="79883"/>
                </a:lnTo>
                <a:lnTo>
                  <a:pt x="36791" y="83947"/>
                </a:lnTo>
                <a:lnTo>
                  <a:pt x="34353" y="88011"/>
                </a:lnTo>
                <a:lnTo>
                  <a:pt x="34353" y="88214"/>
                </a:lnTo>
                <a:lnTo>
                  <a:pt x="31508" y="91871"/>
                </a:lnTo>
                <a:lnTo>
                  <a:pt x="28460" y="95732"/>
                </a:lnTo>
                <a:lnTo>
                  <a:pt x="28460" y="95935"/>
                </a:lnTo>
                <a:lnTo>
                  <a:pt x="25006" y="98996"/>
                </a:lnTo>
                <a:lnTo>
                  <a:pt x="21551" y="102235"/>
                </a:lnTo>
                <a:lnTo>
                  <a:pt x="21348" y="102235"/>
                </a:lnTo>
                <a:lnTo>
                  <a:pt x="17487" y="10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832020" y="2766734"/>
            <a:ext cx="137604" cy="67894"/>
          </a:xfrm>
          <a:custGeom>
            <a:avLst/>
            <a:gdLst/>
            <a:ahLst/>
            <a:cxnLst/>
            <a:rect l="l" t="t" r="r" b="b"/>
            <a:pathLst>
              <a:path w="137604" h="67894">
                <a:moveTo>
                  <a:pt x="48983" y="67894"/>
                </a:moveTo>
                <a:lnTo>
                  <a:pt x="0" y="67894"/>
                </a:lnTo>
                <a:lnTo>
                  <a:pt x="0" y="24396"/>
                </a:lnTo>
                <a:lnTo>
                  <a:pt x="137604" y="24396"/>
                </a:lnTo>
                <a:lnTo>
                  <a:pt x="117271" y="15252"/>
                </a:lnTo>
                <a:lnTo>
                  <a:pt x="102031" y="0"/>
                </a:lnTo>
                <a:lnTo>
                  <a:pt x="103047" y="1625"/>
                </a:lnTo>
                <a:lnTo>
                  <a:pt x="111379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832016" y="2265084"/>
            <a:ext cx="290245" cy="569544"/>
          </a:xfrm>
          <a:custGeom>
            <a:avLst/>
            <a:gdLst/>
            <a:ahLst/>
            <a:cxnLst/>
            <a:rect l="l" t="t" r="r" b="b"/>
            <a:pathLst>
              <a:path w="290245" h="569544">
                <a:moveTo>
                  <a:pt x="8331" y="569544"/>
                </a:moveTo>
                <a:lnTo>
                  <a:pt x="290245" y="569544"/>
                </a:lnTo>
                <a:lnTo>
                  <a:pt x="290245" y="215"/>
                </a:lnTo>
                <a:lnTo>
                  <a:pt x="0" y="0"/>
                </a:lnTo>
                <a:lnTo>
                  <a:pt x="0" y="156311"/>
                </a:lnTo>
                <a:lnTo>
                  <a:pt x="0" y="5260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832014" y="2834628"/>
            <a:ext cx="48983" cy="0"/>
          </a:xfrm>
          <a:custGeom>
            <a:avLst/>
            <a:gdLst/>
            <a:ahLst/>
            <a:cxnLst/>
            <a:rect l="l" t="t" r="r" b="b"/>
            <a:pathLst>
              <a:path w="48983">
                <a:moveTo>
                  <a:pt x="0" y="0"/>
                </a:moveTo>
                <a:lnTo>
                  <a:pt x="489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832014" y="2421397"/>
            <a:ext cx="0" cy="39027"/>
          </a:xfrm>
          <a:custGeom>
            <a:avLst/>
            <a:gdLst/>
            <a:ahLst/>
            <a:cxnLst/>
            <a:rect l="l" t="t" r="r" b="b"/>
            <a:pathLst>
              <a:path h="39027">
                <a:moveTo>
                  <a:pt x="0" y="3902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832014" y="2265086"/>
            <a:ext cx="97967" cy="40246"/>
          </a:xfrm>
          <a:custGeom>
            <a:avLst/>
            <a:gdLst/>
            <a:ahLst/>
            <a:cxnLst/>
            <a:rect l="l" t="t" r="r" b="b"/>
            <a:pathLst>
              <a:path w="97967" h="40246">
                <a:moveTo>
                  <a:pt x="0" y="40246"/>
                </a:moveTo>
                <a:lnTo>
                  <a:pt x="0" y="0"/>
                </a:lnTo>
                <a:lnTo>
                  <a:pt x="97967" y="0"/>
                </a:lnTo>
                <a:lnTo>
                  <a:pt x="83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832014" y="2308790"/>
            <a:ext cx="137604" cy="76631"/>
          </a:xfrm>
          <a:custGeom>
            <a:avLst/>
            <a:gdLst/>
            <a:ahLst/>
            <a:cxnLst/>
            <a:rect l="l" t="t" r="r" b="b"/>
            <a:pathLst>
              <a:path w="137604" h="76631">
                <a:moveTo>
                  <a:pt x="0" y="0"/>
                </a:moveTo>
                <a:lnTo>
                  <a:pt x="137604" y="0"/>
                </a:lnTo>
                <a:lnTo>
                  <a:pt x="122974" y="5486"/>
                </a:lnTo>
                <a:lnTo>
                  <a:pt x="106108" y="19113"/>
                </a:lnTo>
                <a:lnTo>
                  <a:pt x="95135" y="36995"/>
                </a:lnTo>
                <a:lnTo>
                  <a:pt x="90855" y="56718"/>
                </a:lnTo>
                <a:lnTo>
                  <a:pt x="93091" y="766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886690" y="2265086"/>
            <a:ext cx="43294" cy="0"/>
          </a:xfrm>
          <a:custGeom>
            <a:avLst/>
            <a:gdLst/>
            <a:ahLst/>
            <a:cxnLst/>
            <a:rect l="l" t="t" r="r" b="b"/>
            <a:pathLst>
              <a:path w="43294">
                <a:moveTo>
                  <a:pt x="0" y="0"/>
                </a:moveTo>
                <a:lnTo>
                  <a:pt x="4329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886690" y="2308790"/>
            <a:ext cx="82931" cy="0"/>
          </a:xfrm>
          <a:custGeom>
            <a:avLst/>
            <a:gdLst/>
            <a:ahLst/>
            <a:cxnLst/>
            <a:rect l="l" t="t" r="r" b="b"/>
            <a:pathLst>
              <a:path w="82931">
                <a:moveTo>
                  <a:pt x="0" y="0"/>
                </a:moveTo>
                <a:lnTo>
                  <a:pt x="829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922872" y="2708408"/>
            <a:ext cx="11188" cy="58331"/>
          </a:xfrm>
          <a:custGeom>
            <a:avLst/>
            <a:gdLst/>
            <a:ahLst/>
            <a:cxnLst/>
            <a:rect l="l" t="t" r="r" b="b"/>
            <a:pathLst>
              <a:path w="11188" h="58331">
                <a:moveTo>
                  <a:pt x="1016" y="14630"/>
                </a:moveTo>
                <a:lnTo>
                  <a:pt x="4267" y="190"/>
                </a:lnTo>
                <a:lnTo>
                  <a:pt x="4267" y="0"/>
                </a:lnTo>
                <a:lnTo>
                  <a:pt x="0" y="19710"/>
                </a:lnTo>
                <a:lnTo>
                  <a:pt x="2235" y="39839"/>
                </a:lnTo>
                <a:lnTo>
                  <a:pt x="11188" y="5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925111" y="2748245"/>
            <a:ext cx="4470" cy="9144"/>
          </a:xfrm>
          <a:custGeom>
            <a:avLst/>
            <a:gdLst/>
            <a:ahLst/>
            <a:cxnLst/>
            <a:rect l="l" t="t" r="r" b="b"/>
            <a:pathLst>
              <a:path w="4470" h="9143">
                <a:moveTo>
                  <a:pt x="4470" y="9144"/>
                </a:moveTo>
                <a:lnTo>
                  <a:pt x="406" y="162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922873" y="2728118"/>
            <a:ext cx="812" cy="7518"/>
          </a:xfrm>
          <a:custGeom>
            <a:avLst/>
            <a:gdLst/>
            <a:ahLst/>
            <a:cxnLst/>
            <a:rect l="l" t="t" r="r" b="b"/>
            <a:pathLst>
              <a:path w="812" h="7518">
                <a:moveTo>
                  <a:pt x="0" y="0"/>
                </a:moveTo>
                <a:lnTo>
                  <a:pt x="0" y="1016"/>
                </a:lnTo>
                <a:lnTo>
                  <a:pt x="812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926535" y="2708606"/>
            <a:ext cx="609" cy="2844"/>
          </a:xfrm>
          <a:custGeom>
            <a:avLst/>
            <a:gdLst/>
            <a:ahLst/>
            <a:cxnLst/>
            <a:rect l="l" t="t" r="r" b="b"/>
            <a:pathLst>
              <a:path w="609" h="2844">
                <a:moveTo>
                  <a:pt x="609" y="0"/>
                </a:moveTo>
                <a:lnTo>
                  <a:pt x="0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927144" y="2690724"/>
            <a:ext cx="10769" cy="17678"/>
          </a:xfrm>
          <a:custGeom>
            <a:avLst/>
            <a:gdLst/>
            <a:ahLst/>
            <a:cxnLst/>
            <a:rect l="l" t="t" r="r" b="b"/>
            <a:pathLst>
              <a:path w="10769" h="17678">
                <a:moveTo>
                  <a:pt x="0" y="17678"/>
                </a:moveTo>
                <a:lnTo>
                  <a:pt x="10769" y="0"/>
                </a:lnTo>
                <a:lnTo>
                  <a:pt x="6705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924505" y="2560632"/>
            <a:ext cx="68287" cy="50812"/>
          </a:xfrm>
          <a:custGeom>
            <a:avLst/>
            <a:gdLst/>
            <a:ahLst/>
            <a:cxnLst/>
            <a:rect l="l" t="t" r="r" b="b"/>
            <a:pathLst>
              <a:path w="68287" h="50812">
                <a:moveTo>
                  <a:pt x="68287" y="49999"/>
                </a:moveTo>
                <a:lnTo>
                  <a:pt x="65036" y="50812"/>
                </a:lnTo>
                <a:lnTo>
                  <a:pt x="48577" y="49999"/>
                </a:lnTo>
                <a:lnTo>
                  <a:pt x="27432" y="41871"/>
                </a:lnTo>
                <a:lnTo>
                  <a:pt x="11379" y="27444"/>
                </a:lnTo>
                <a:lnTo>
                  <a:pt x="1625" y="9144"/>
                </a:lnTo>
                <a:lnTo>
                  <a:pt x="0" y="0"/>
                </a:lnTo>
                <a:lnTo>
                  <a:pt x="1422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922668" y="2549861"/>
            <a:ext cx="1828" cy="10769"/>
          </a:xfrm>
          <a:custGeom>
            <a:avLst/>
            <a:gdLst/>
            <a:ahLst/>
            <a:cxnLst/>
            <a:rect l="l" t="t" r="r" b="b"/>
            <a:pathLst>
              <a:path w="1828" h="10769">
                <a:moveTo>
                  <a:pt x="1828" y="10769"/>
                </a:moveTo>
                <a:lnTo>
                  <a:pt x="0" y="0"/>
                </a:lnTo>
                <a:lnTo>
                  <a:pt x="1828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926130" y="2569782"/>
            <a:ext cx="9753" cy="18084"/>
          </a:xfrm>
          <a:custGeom>
            <a:avLst/>
            <a:gdLst/>
            <a:ahLst/>
            <a:cxnLst/>
            <a:rect l="l" t="t" r="r" b="b"/>
            <a:pathLst>
              <a:path w="9753" h="18084">
                <a:moveTo>
                  <a:pt x="9753" y="18084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926130" y="2569780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922669" y="2549857"/>
            <a:ext cx="203" cy="1219"/>
          </a:xfrm>
          <a:custGeom>
            <a:avLst/>
            <a:gdLst/>
            <a:ahLst/>
            <a:cxnLst/>
            <a:rect l="l" t="t" r="r" b="b"/>
            <a:pathLst>
              <a:path w="203" h="1219">
                <a:moveTo>
                  <a:pt x="0" y="0"/>
                </a:moveTo>
                <a:lnTo>
                  <a:pt x="203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922669" y="2489901"/>
            <a:ext cx="48577" cy="59956"/>
          </a:xfrm>
          <a:custGeom>
            <a:avLst/>
            <a:gdLst/>
            <a:ahLst/>
            <a:cxnLst/>
            <a:rect l="l" t="t" r="r" b="b"/>
            <a:pathLst>
              <a:path w="48577" h="59956">
                <a:moveTo>
                  <a:pt x="0" y="59956"/>
                </a:moveTo>
                <a:lnTo>
                  <a:pt x="3454" y="40043"/>
                </a:lnTo>
                <a:lnTo>
                  <a:pt x="13220" y="21945"/>
                </a:lnTo>
                <a:lnTo>
                  <a:pt x="29476" y="7518"/>
                </a:lnTo>
                <a:lnTo>
                  <a:pt x="46545" y="190"/>
                </a:lnTo>
                <a:lnTo>
                  <a:pt x="4857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926130" y="2512051"/>
            <a:ext cx="9753" cy="17894"/>
          </a:xfrm>
          <a:custGeom>
            <a:avLst/>
            <a:gdLst/>
            <a:ahLst/>
            <a:cxnLst/>
            <a:rect l="l" t="t" r="r" b="b"/>
            <a:pathLst>
              <a:path w="9753" h="17894">
                <a:moveTo>
                  <a:pt x="9753" y="0"/>
                </a:moveTo>
                <a:lnTo>
                  <a:pt x="0" y="1789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925110" y="2385423"/>
            <a:ext cx="5689" cy="11988"/>
          </a:xfrm>
          <a:custGeom>
            <a:avLst/>
            <a:gdLst/>
            <a:ahLst/>
            <a:cxnLst/>
            <a:rect l="l" t="t" r="r" b="b"/>
            <a:pathLst>
              <a:path w="5689" h="11988">
                <a:moveTo>
                  <a:pt x="5689" y="11988"/>
                </a:moveTo>
                <a:lnTo>
                  <a:pt x="2032" y="589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929987" y="2265086"/>
            <a:ext cx="127444" cy="203"/>
          </a:xfrm>
          <a:custGeom>
            <a:avLst/>
            <a:gdLst/>
            <a:ahLst/>
            <a:cxnLst/>
            <a:rect l="l" t="t" r="r" b="b"/>
            <a:pathLst>
              <a:path w="127444" h="203">
                <a:moveTo>
                  <a:pt x="0" y="0"/>
                </a:moveTo>
                <a:lnTo>
                  <a:pt x="119316" y="203"/>
                </a:lnTo>
                <a:lnTo>
                  <a:pt x="127444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949301" y="2781983"/>
            <a:ext cx="20320" cy="9144"/>
          </a:xfrm>
          <a:custGeom>
            <a:avLst/>
            <a:gdLst/>
            <a:ahLst/>
            <a:cxnLst/>
            <a:rect l="l" t="t" r="r" b="b"/>
            <a:pathLst>
              <a:path w="20319" h="9143">
                <a:moveTo>
                  <a:pt x="0" y="0"/>
                </a:moveTo>
                <a:lnTo>
                  <a:pt x="1016" y="812"/>
                </a:lnTo>
                <a:lnTo>
                  <a:pt x="20320" y="9144"/>
                </a:lnTo>
                <a:lnTo>
                  <a:pt x="609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933244" y="2670191"/>
            <a:ext cx="83743" cy="28244"/>
          </a:xfrm>
          <a:custGeom>
            <a:avLst/>
            <a:gdLst/>
            <a:ahLst/>
            <a:cxnLst/>
            <a:rect l="l" t="t" r="r" b="b"/>
            <a:pathLst>
              <a:path w="83743" h="28244">
                <a:moveTo>
                  <a:pt x="83743" y="9347"/>
                </a:moveTo>
                <a:lnTo>
                  <a:pt x="81292" y="7315"/>
                </a:lnTo>
                <a:lnTo>
                  <a:pt x="66052" y="1219"/>
                </a:lnTo>
                <a:lnTo>
                  <a:pt x="43281" y="0"/>
                </a:lnTo>
                <a:lnTo>
                  <a:pt x="21742" y="6908"/>
                </a:lnTo>
                <a:lnTo>
                  <a:pt x="4876" y="20523"/>
                </a:lnTo>
                <a:lnTo>
                  <a:pt x="0" y="282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956415" y="2670599"/>
            <a:ext cx="18897" cy="6096"/>
          </a:xfrm>
          <a:custGeom>
            <a:avLst/>
            <a:gdLst/>
            <a:ahLst/>
            <a:cxnLst/>
            <a:rect l="l" t="t" r="r" b="b"/>
            <a:pathLst>
              <a:path w="18897" h="6095">
                <a:moveTo>
                  <a:pt x="0" y="6096"/>
                </a:moveTo>
                <a:lnTo>
                  <a:pt x="17487" y="0"/>
                </a:lnTo>
                <a:lnTo>
                  <a:pt x="1889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953768" y="2677304"/>
            <a:ext cx="812" cy="609"/>
          </a:xfrm>
          <a:custGeom>
            <a:avLst/>
            <a:gdLst/>
            <a:ahLst/>
            <a:cxnLst/>
            <a:rect l="l" t="t" r="r" b="b"/>
            <a:pathLst>
              <a:path w="812" h="609">
                <a:moveTo>
                  <a:pt x="0" y="609"/>
                </a:moveTo>
                <a:lnTo>
                  <a:pt x="406" y="203"/>
                </a:lnTo>
                <a:lnTo>
                  <a:pt x="8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938117" y="2677510"/>
            <a:ext cx="16052" cy="13208"/>
          </a:xfrm>
          <a:custGeom>
            <a:avLst/>
            <a:gdLst/>
            <a:ahLst/>
            <a:cxnLst/>
            <a:rect l="l" t="t" r="r" b="b"/>
            <a:pathLst>
              <a:path w="16052" h="13207">
                <a:moveTo>
                  <a:pt x="0" y="13207"/>
                </a:moveTo>
                <a:lnTo>
                  <a:pt x="16052" y="0"/>
                </a:lnTo>
                <a:lnTo>
                  <a:pt x="1219" y="121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935883" y="2588070"/>
            <a:ext cx="15659" cy="13830"/>
          </a:xfrm>
          <a:custGeom>
            <a:avLst/>
            <a:gdLst/>
            <a:ahLst/>
            <a:cxnLst/>
            <a:rect l="l" t="t" r="r" b="b"/>
            <a:pathLst>
              <a:path w="15659" h="13830">
                <a:moveTo>
                  <a:pt x="0" y="0"/>
                </a:moveTo>
                <a:lnTo>
                  <a:pt x="14833" y="13411"/>
                </a:lnTo>
                <a:lnTo>
                  <a:pt x="15659" y="138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939533" y="2591327"/>
            <a:ext cx="11188" cy="10160"/>
          </a:xfrm>
          <a:custGeom>
            <a:avLst/>
            <a:gdLst/>
            <a:ahLst/>
            <a:cxnLst/>
            <a:rect l="l" t="t" r="r" b="b"/>
            <a:pathLst>
              <a:path w="11188" h="10160">
                <a:moveTo>
                  <a:pt x="11188" y="1015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951941" y="2602503"/>
            <a:ext cx="19316" cy="7327"/>
          </a:xfrm>
          <a:custGeom>
            <a:avLst/>
            <a:gdLst/>
            <a:ahLst/>
            <a:cxnLst/>
            <a:rect l="l" t="t" r="r" b="b"/>
            <a:pathLst>
              <a:path w="19316" h="7327">
                <a:moveTo>
                  <a:pt x="0" y="0"/>
                </a:moveTo>
                <a:lnTo>
                  <a:pt x="17272" y="7112"/>
                </a:lnTo>
                <a:lnTo>
                  <a:pt x="19316" y="73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939952" y="2498023"/>
            <a:ext cx="11582" cy="10375"/>
          </a:xfrm>
          <a:custGeom>
            <a:avLst/>
            <a:gdLst/>
            <a:ahLst/>
            <a:cxnLst/>
            <a:rect l="l" t="t" r="r" b="b"/>
            <a:pathLst>
              <a:path w="11582" h="10375">
                <a:moveTo>
                  <a:pt x="11582" y="0"/>
                </a:moveTo>
                <a:lnTo>
                  <a:pt x="10769" y="203"/>
                </a:lnTo>
                <a:lnTo>
                  <a:pt x="0" y="103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952143" y="2488473"/>
            <a:ext cx="40652" cy="8940"/>
          </a:xfrm>
          <a:custGeom>
            <a:avLst/>
            <a:gdLst/>
            <a:ahLst/>
            <a:cxnLst/>
            <a:rect l="l" t="t" r="r" b="b"/>
            <a:pathLst>
              <a:path w="40652" h="8940">
                <a:moveTo>
                  <a:pt x="0" y="8940"/>
                </a:moveTo>
                <a:lnTo>
                  <a:pt x="20942" y="812"/>
                </a:lnTo>
                <a:lnTo>
                  <a:pt x="37401" y="0"/>
                </a:lnTo>
                <a:lnTo>
                  <a:pt x="40652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935883" y="2498232"/>
            <a:ext cx="14833" cy="13614"/>
          </a:xfrm>
          <a:custGeom>
            <a:avLst/>
            <a:gdLst/>
            <a:ahLst/>
            <a:cxnLst/>
            <a:rect l="l" t="t" r="r" b="b"/>
            <a:pathLst>
              <a:path w="14833" h="13614">
                <a:moveTo>
                  <a:pt x="0" y="13614"/>
                </a:moveTo>
                <a:lnTo>
                  <a:pt x="1483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949300" y="2419160"/>
            <a:ext cx="20320" cy="9347"/>
          </a:xfrm>
          <a:custGeom>
            <a:avLst/>
            <a:gdLst/>
            <a:ahLst/>
            <a:cxnLst/>
            <a:rect l="l" t="t" r="r" b="b"/>
            <a:pathLst>
              <a:path w="20319" h="9347">
                <a:moveTo>
                  <a:pt x="13817" y="6299"/>
                </a:moveTo>
                <a:lnTo>
                  <a:pt x="4876" y="3251"/>
                </a:lnTo>
                <a:lnTo>
                  <a:pt x="0" y="0"/>
                </a:lnTo>
                <a:lnTo>
                  <a:pt x="20319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934061" y="2404112"/>
            <a:ext cx="15240" cy="15049"/>
          </a:xfrm>
          <a:custGeom>
            <a:avLst/>
            <a:gdLst/>
            <a:ahLst/>
            <a:cxnLst/>
            <a:rect l="l" t="t" r="r" b="b"/>
            <a:pathLst>
              <a:path w="15239" h="15049">
                <a:moveTo>
                  <a:pt x="15239" y="1504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938117" y="2316110"/>
            <a:ext cx="14833" cy="11785"/>
          </a:xfrm>
          <a:custGeom>
            <a:avLst/>
            <a:gdLst/>
            <a:ahLst/>
            <a:cxnLst/>
            <a:rect l="l" t="t" r="r" b="b"/>
            <a:pathLst>
              <a:path w="14833" h="11785">
                <a:moveTo>
                  <a:pt x="0" y="11785"/>
                </a:moveTo>
                <a:lnTo>
                  <a:pt x="12192" y="1015"/>
                </a:lnTo>
                <a:lnTo>
                  <a:pt x="1483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956415" y="2265086"/>
            <a:ext cx="113423" cy="203"/>
          </a:xfrm>
          <a:custGeom>
            <a:avLst/>
            <a:gdLst/>
            <a:ahLst/>
            <a:cxnLst/>
            <a:rect l="l" t="t" r="r" b="b"/>
            <a:pathLst>
              <a:path w="113423" h="203">
                <a:moveTo>
                  <a:pt x="0" y="0"/>
                </a:moveTo>
                <a:lnTo>
                  <a:pt x="11342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1967381" y="2749665"/>
            <a:ext cx="13830" cy="6502"/>
          </a:xfrm>
          <a:custGeom>
            <a:avLst/>
            <a:gdLst/>
            <a:ahLst/>
            <a:cxnLst/>
            <a:rect l="l" t="t" r="r" b="b"/>
            <a:pathLst>
              <a:path w="13830" h="6502">
                <a:moveTo>
                  <a:pt x="13830" y="6502"/>
                </a:moveTo>
                <a:lnTo>
                  <a:pt x="6921" y="4470"/>
                </a:lnTo>
                <a:lnTo>
                  <a:pt x="3670" y="3251"/>
                </a:lnTo>
                <a:lnTo>
                  <a:pt x="0" y="0"/>
                </a:lnTo>
                <a:lnTo>
                  <a:pt x="5499" y="40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974300" y="2747025"/>
            <a:ext cx="30086" cy="9144"/>
          </a:xfrm>
          <a:custGeom>
            <a:avLst/>
            <a:gdLst/>
            <a:ahLst/>
            <a:cxnLst/>
            <a:rect l="l" t="t" r="r" b="b"/>
            <a:pathLst>
              <a:path w="30086" h="9143">
                <a:moveTo>
                  <a:pt x="0" y="7111"/>
                </a:moveTo>
                <a:lnTo>
                  <a:pt x="5486" y="9143"/>
                </a:lnTo>
                <a:lnTo>
                  <a:pt x="14833" y="9143"/>
                </a:lnTo>
                <a:lnTo>
                  <a:pt x="23380" y="5892"/>
                </a:lnTo>
                <a:lnTo>
                  <a:pt x="30086" y="0"/>
                </a:lnTo>
                <a:lnTo>
                  <a:pt x="2927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962308" y="2743160"/>
            <a:ext cx="5080" cy="6502"/>
          </a:xfrm>
          <a:custGeom>
            <a:avLst/>
            <a:gdLst/>
            <a:ahLst/>
            <a:cxnLst/>
            <a:rect l="l" t="t" r="r" b="b"/>
            <a:pathLst>
              <a:path w="5080" h="6502">
                <a:moveTo>
                  <a:pt x="3860" y="5486"/>
                </a:moveTo>
                <a:lnTo>
                  <a:pt x="0" y="0"/>
                </a:lnTo>
                <a:lnTo>
                  <a:pt x="2235" y="3860"/>
                </a:lnTo>
                <a:lnTo>
                  <a:pt x="5080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959461" y="272913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0"/>
                </a:moveTo>
                <a:lnTo>
                  <a:pt x="0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959049" y="2706368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2161" y="0"/>
                </a:moveTo>
                <a:lnTo>
                  <a:pt x="15455" y="2032"/>
                </a:lnTo>
                <a:lnTo>
                  <a:pt x="12001" y="3251"/>
                </a:lnTo>
                <a:lnTo>
                  <a:pt x="5499" y="9144"/>
                </a:lnTo>
                <a:lnTo>
                  <a:pt x="1422" y="16675"/>
                </a:lnTo>
                <a:lnTo>
                  <a:pt x="0" y="25006"/>
                </a:lnTo>
                <a:lnTo>
                  <a:pt x="609" y="29070"/>
                </a:lnTo>
                <a:lnTo>
                  <a:pt x="2438" y="353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959664" y="2721006"/>
            <a:ext cx="1828" cy="6096"/>
          </a:xfrm>
          <a:custGeom>
            <a:avLst/>
            <a:gdLst/>
            <a:ahLst/>
            <a:cxnLst/>
            <a:rect l="l" t="t" r="r" b="b"/>
            <a:pathLst>
              <a:path w="1828" h="6095">
                <a:moveTo>
                  <a:pt x="0" y="6096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959663" y="2735437"/>
            <a:ext cx="2641" cy="7721"/>
          </a:xfrm>
          <a:custGeom>
            <a:avLst/>
            <a:gdLst/>
            <a:ahLst/>
            <a:cxnLst/>
            <a:rect l="l" t="t" r="r" b="b"/>
            <a:pathLst>
              <a:path w="2641" h="7721">
                <a:moveTo>
                  <a:pt x="2641" y="7721"/>
                </a:moveTo>
                <a:lnTo>
                  <a:pt x="812" y="406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974503" y="2706371"/>
            <a:ext cx="29883" cy="9347"/>
          </a:xfrm>
          <a:custGeom>
            <a:avLst/>
            <a:gdLst/>
            <a:ahLst/>
            <a:cxnLst/>
            <a:rect l="l" t="t" r="r" b="b"/>
            <a:pathLst>
              <a:path w="29883" h="934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347"/>
                </a:lnTo>
                <a:lnTo>
                  <a:pt x="29273" y="87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967388" y="270901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962304" y="2714096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5283"/>
                </a:move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976534" y="2670190"/>
            <a:ext cx="20523" cy="1219"/>
          </a:xfrm>
          <a:custGeom>
            <a:avLst/>
            <a:gdLst/>
            <a:ahLst/>
            <a:cxnLst/>
            <a:rect l="l" t="t" r="r" b="b"/>
            <a:pathLst>
              <a:path w="20523" h="1219">
                <a:moveTo>
                  <a:pt x="0" y="0"/>
                </a:moveTo>
                <a:lnTo>
                  <a:pt x="18300" y="406"/>
                </a:lnTo>
                <a:lnTo>
                  <a:pt x="20523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973082" y="2511851"/>
            <a:ext cx="72974" cy="98780"/>
          </a:xfrm>
          <a:custGeom>
            <a:avLst/>
            <a:gdLst/>
            <a:ahLst/>
            <a:cxnLst/>
            <a:rect l="l" t="t" r="r" b="b"/>
            <a:pathLst>
              <a:path w="72974" h="98780">
                <a:moveTo>
                  <a:pt x="0" y="98780"/>
                </a:moveTo>
                <a:lnTo>
                  <a:pt x="22771" y="98780"/>
                </a:lnTo>
                <a:lnTo>
                  <a:pt x="43700" y="90652"/>
                </a:lnTo>
                <a:lnTo>
                  <a:pt x="59766" y="76225"/>
                </a:lnTo>
                <a:lnTo>
                  <a:pt x="69723" y="57924"/>
                </a:lnTo>
                <a:lnTo>
                  <a:pt x="72974" y="37998"/>
                </a:lnTo>
                <a:lnTo>
                  <a:pt x="69723" y="18288"/>
                </a:lnTo>
                <a:lnTo>
                  <a:pt x="59766" y="0"/>
                </a:lnTo>
                <a:lnTo>
                  <a:pt x="65646" y="8737"/>
                </a:lnTo>
                <a:lnTo>
                  <a:pt x="67284" y="138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959053" y="2539489"/>
            <a:ext cx="22161" cy="35369"/>
          </a:xfrm>
          <a:custGeom>
            <a:avLst/>
            <a:gdLst/>
            <a:ahLst/>
            <a:cxnLst/>
            <a:rect l="l" t="t" r="r" b="b"/>
            <a:pathLst>
              <a:path w="22161" h="35369">
                <a:moveTo>
                  <a:pt x="2438" y="0"/>
                </a:moveTo>
                <a:lnTo>
                  <a:pt x="609" y="6299"/>
                </a:lnTo>
                <a:lnTo>
                  <a:pt x="0" y="10375"/>
                </a:lnTo>
                <a:lnTo>
                  <a:pt x="1422" y="18707"/>
                </a:lnTo>
                <a:lnTo>
                  <a:pt x="5499" y="26225"/>
                </a:lnTo>
                <a:lnTo>
                  <a:pt x="12001" y="32118"/>
                </a:lnTo>
                <a:lnTo>
                  <a:pt x="15443" y="33337"/>
                </a:lnTo>
                <a:lnTo>
                  <a:pt x="22161" y="353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974503" y="2571403"/>
            <a:ext cx="23571" cy="3454"/>
          </a:xfrm>
          <a:custGeom>
            <a:avLst/>
            <a:gdLst/>
            <a:ahLst/>
            <a:cxnLst/>
            <a:rect l="l" t="t" r="r" b="b"/>
            <a:pathLst>
              <a:path w="23571" h="3454">
                <a:moveTo>
                  <a:pt x="0" y="1422"/>
                </a:moveTo>
                <a:lnTo>
                  <a:pt x="5283" y="3454"/>
                </a:lnTo>
                <a:lnTo>
                  <a:pt x="14630" y="3454"/>
                </a:lnTo>
                <a:lnTo>
                  <a:pt x="2357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962304" y="2561849"/>
            <a:ext cx="3860" cy="5283"/>
          </a:xfrm>
          <a:custGeom>
            <a:avLst/>
            <a:gdLst/>
            <a:ahLst/>
            <a:cxnLst/>
            <a:rect l="l" t="t" r="r" b="b"/>
            <a:pathLst>
              <a:path w="3860" h="5283">
                <a:moveTo>
                  <a:pt x="0" y="0"/>
                </a:moveTo>
                <a:lnTo>
                  <a:pt x="3860" y="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967388" y="256835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959664" y="2554124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0"/>
                </a:moveTo>
                <a:lnTo>
                  <a:pt x="1828" y="62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959664" y="2532787"/>
            <a:ext cx="6502" cy="13004"/>
          </a:xfrm>
          <a:custGeom>
            <a:avLst/>
            <a:gdLst/>
            <a:ahLst/>
            <a:cxnLst/>
            <a:rect l="l" t="t" r="r" b="b"/>
            <a:pathLst>
              <a:path w="6502" h="13004">
                <a:moveTo>
                  <a:pt x="0" y="13004"/>
                </a:moveTo>
                <a:lnTo>
                  <a:pt x="812" y="8940"/>
                </a:lnTo>
                <a:lnTo>
                  <a:pt x="2641" y="5283"/>
                </a:lnTo>
                <a:lnTo>
                  <a:pt x="65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962304" y="2525063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13004"/>
                </a:moveTo>
                <a:lnTo>
                  <a:pt x="2247" y="9144"/>
                </a:lnTo>
                <a:lnTo>
                  <a:pt x="8750" y="3251"/>
                </a:lnTo>
                <a:lnTo>
                  <a:pt x="12192" y="2032"/>
                </a:lnTo>
                <a:lnTo>
                  <a:pt x="1891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959461" y="2547827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967388" y="2527702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3860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974503" y="2525059"/>
            <a:ext cx="35369" cy="49187"/>
          </a:xfrm>
          <a:custGeom>
            <a:avLst/>
            <a:gdLst/>
            <a:ahLst/>
            <a:cxnLst/>
            <a:rect l="l" t="t" r="r" b="b"/>
            <a:pathLst>
              <a:path w="35369" h="49187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251"/>
                </a:lnTo>
                <a:lnTo>
                  <a:pt x="29883" y="9143"/>
                </a:lnTo>
                <a:lnTo>
                  <a:pt x="33934" y="16662"/>
                </a:lnTo>
                <a:lnTo>
                  <a:pt x="35369" y="24803"/>
                </a:lnTo>
                <a:lnTo>
                  <a:pt x="33934" y="33134"/>
                </a:lnTo>
                <a:lnTo>
                  <a:pt x="29883" y="40652"/>
                </a:lnTo>
                <a:lnTo>
                  <a:pt x="23164" y="46545"/>
                </a:lnTo>
                <a:lnTo>
                  <a:pt x="16052" y="491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967387" y="2490097"/>
            <a:ext cx="1828" cy="812"/>
          </a:xfrm>
          <a:custGeom>
            <a:avLst/>
            <a:gdLst/>
            <a:ahLst/>
            <a:cxnLst/>
            <a:rect l="l" t="t" r="r" b="b"/>
            <a:pathLst>
              <a:path w="1828" h="812">
                <a:moveTo>
                  <a:pt x="1828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973082" y="2489286"/>
            <a:ext cx="59766" cy="22555"/>
          </a:xfrm>
          <a:custGeom>
            <a:avLst/>
            <a:gdLst/>
            <a:ahLst/>
            <a:cxnLst/>
            <a:rect l="l" t="t" r="r" b="b"/>
            <a:pathLst>
              <a:path w="59766" h="22555">
                <a:moveTo>
                  <a:pt x="0" y="0"/>
                </a:moveTo>
                <a:lnTo>
                  <a:pt x="22771" y="0"/>
                </a:lnTo>
                <a:lnTo>
                  <a:pt x="43700" y="8128"/>
                </a:lnTo>
                <a:lnTo>
                  <a:pt x="59766" y="225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969626" y="2428510"/>
            <a:ext cx="16052" cy="812"/>
          </a:xfrm>
          <a:custGeom>
            <a:avLst/>
            <a:gdLst/>
            <a:ahLst/>
            <a:cxnLst/>
            <a:rect l="l" t="t" r="r" b="b"/>
            <a:pathLst>
              <a:path w="16052" h="812">
                <a:moveTo>
                  <a:pt x="16052" y="812"/>
                </a:moveTo>
                <a:lnTo>
                  <a:pt x="4267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959663" y="2372615"/>
            <a:ext cx="6502" cy="13208"/>
          </a:xfrm>
          <a:custGeom>
            <a:avLst/>
            <a:gdLst/>
            <a:ahLst/>
            <a:cxnLst/>
            <a:rect l="l" t="t" r="r" b="b"/>
            <a:pathLst>
              <a:path w="6502" h="13207">
                <a:moveTo>
                  <a:pt x="1828" y="6299"/>
                </a:moveTo>
                <a:lnTo>
                  <a:pt x="0" y="0"/>
                </a:lnTo>
                <a:lnTo>
                  <a:pt x="812" y="4063"/>
                </a:lnTo>
                <a:lnTo>
                  <a:pt x="2641" y="7924"/>
                </a:lnTo>
                <a:lnTo>
                  <a:pt x="6502" y="132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962304" y="2380542"/>
            <a:ext cx="18910" cy="13004"/>
          </a:xfrm>
          <a:custGeom>
            <a:avLst/>
            <a:gdLst/>
            <a:ahLst/>
            <a:cxnLst/>
            <a:rect l="l" t="t" r="r" b="b"/>
            <a:pathLst>
              <a:path w="18910" h="13004">
                <a:moveTo>
                  <a:pt x="0" y="0"/>
                </a:moveTo>
                <a:lnTo>
                  <a:pt x="2247" y="3657"/>
                </a:lnTo>
                <a:lnTo>
                  <a:pt x="8750" y="9550"/>
                </a:lnTo>
                <a:lnTo>
                  <a:pt x="12192" y="10972"/>
                </a:lnTo>
                <a:lnTo>
                  <a:pt x="18910" y="130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967388" y="2387045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0" y="0"/>
                </a:moveTo>
                <a:lnTo>
                  <a:pt x="548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974503" y="2360413"/>
            <a:ext cx="35369" cy="33134"/>
          </a:xfrm>
          <a:custGeom>
            <a:avLst/>
            <a:gdLst/>
            <a:ahLst/>
            <a:cxnLst/>
            <a:rect l="l" t="t" r="r" b="b"/>
            <a:pathLst>
              <a:path w="35369" h="33134">
                <a:moveTo>
                  <a:pt x="0" y="31102"/>
                </a:moveTo>
                <a:lnTo>
                  <a:pt x="5283" y="33134"/>
                </a:lnTo>
                <a:lnTo>
                  <a:pt x="14630" y="33134"/>
                </a:lnTo>
                <a:lnTo>
                  <a:pt x="23164" y="29679"/>
                </a:lnTo>
                <a:lnTo>
                  <a:pt x="29883" y="23787"/>
                </a:lnTo>
                <a:lnTo>
                  <a:pt x="33934" y="16471"/>
                </a:lnTo>
                <a:lnTo>
                  <a:pt x="34150" y="14643"/>
                </a:lnTo>
                <a:lnTo>
                  <a:pt x="35369" y="8140"/>
                </a:lnTo>
                <a:lnTo>
                  <a:pt x="33934" y="0"/>
                </a:lnTo>
                <a:lnTo>
                  <a:pt x="35369" y="8140"/>
                </a:lnTo>
                <a:lnTo>
                  <a:pt x="33934" y="162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959055" y="2351266"/>
            <a:ext cx="7112" cy="21348"/>
          </a:xfrm>
          <a:custGeom>
            <a:avLst/>
            <a:gdLst/>
            <a:ahLst/>
            <a:cxnLst/>
            <a:rect l="l" t="t" r="r" b="b"/>
            <a:pathLst>
              <a:path w="7112" h="21348">
                <a:moveTo>
                  <a:pt x="609" y="21348"/>
                </a:moveTo>
                <a:lnTo>
                  <a:pt x="0" y="17284"/>
                </a:lnTo>
                <a:lnTo>
                  <a:pt x="1422" y="9156"/>
                </a:lnTo>
                <a:lnTo>
                  <a:pt x="3251" y="5499"/>
                </a:lnTo>
                <a:lnTo>
                  <a:pt x="71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959461" y="2366517"/>
            <a:ext cx="0" cy="4064"/>
          </a:xfrm>
          <a:custGeom>
            <a:avLst/>
            <a:gdLst/>
            <a:ahLst/>
            <a:cxnLst/>
            <a:rect l="l" t="t" r="r" b="b"/>
            <a:pathLst>
              <a:path h="4063">
                <a:moveTo>
                  <a:pt x="0" y="406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962304" y="2346191"/>
            <a:ext cx="10579" cy="10566"/>
          </a:xfrm>
          <a:custGeom>
            <a:avLst/>
            <a:gdLst/>
            <a:ahLst/>
            <a:cxnLst/>
            <a:rect l="l" t="t" r="r" b="b"/>
            <a:pathLst>
              <a:path w="10579" h="10566">
                <a:moveTo>
                  <a:pt x="0" y="10566"/>
                </a:moveTo>
                <a:lnTo>
                  <a:pt x="2247" y="6705"/>
                </a:lnTo>
                <a:lnTo>
                  <a:pt x="5080" y="4063"/>
                </a:lnTo>
                <a:lnTo>
                  <a:pt x="105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959664" y="2358182"/>
            <a:ext cx="1828" cy="6299"/>
          </a:xfrm>
          <a:custGeom>
            <a:avLst/>
            <a:gdLst/>
            <a:ahLst/>
            <a:cxnLst/>
            <a:rect l="l" t="t" r="r" b="b"/>
            <a:pathLst>
              <a:path w="1828" h="6299">
                <a:moveTo>
                  <a:pt x="0" y="6299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967388" y="2343538"/>
            <a:ext cx="13830" cy="6718"/>
          </a:xfrm>
          <a:custGeom>
            <a:avLst/>
            <a:gdLst/>
            <a:ahLst/>
            <a:cxnLst/>
            <a:rect l="l" t="t" r="r" b="b"/>
            <a:pathLst>
              <a:path w="13830" h="6718">
                <a:moveTo>
                  <a:pt x="0" y="6718"/>
                </a:moveTo>
                <a:lnTo>
                  <a:pt x="3670" y="3467"/>
                </a:lnTo>
                <a:lnTo>
                  <a:pt x="7112" y="2044"/>
                </a:lnTo>
                <a:lnTo>
                  <a:pt x="138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974503" y="2343544"/>
            <a:ext cx="33934" cy="16865"/>
          </a:xfrm>
          <a:custGeom>
            <a:avLst/>
            <a:gdLst/>
            <a:ahLst/>
            <a:cxnLst/>
            <a:rect l="l" t="t" r="r" b="b"/>
            <a:pathLst>
              <a:path w="33934" h="16865">
                <a:moveTo>
                  <a:pt x="0" y="2031"/>
                </a:moveTo>
                <a:lnTo>
                  <a:pt x="5283" y="0"/>
                </a:lnTo>
                <a:lnTo>
                  <a:pt x="14630" y="0"/>
                </a:lnTo>
                <a:lnTo>
                  <a:pt x="23164" y="3454"/>
                </a:lnTo>
                <a:lnTo>
                  <a:pt x="29883" y="9359"/>
                </a:lnTo>
                <a:lnTo>
                  <a:pt x="33934" y="1686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1990966" y="2834628"/>
            <a:ext cx="111188" cy="0"/>
          </a:xfrm>
          <a:custGeom>
            <a:avLst/>
            <a:gdLst/>
            <a:ahLst/>
            <a:cxnLst/>
            <a:rect l="l" t="t" r="r" b="b"/>
            <a:pathLst>
              <a:path w="111188">
                <a:moveTo>
                  <a:pt x="0" y="0"/>
                </a:moveTo>
                <a:lnTo>
                  <a:pt x="58343" y="0"/>
                </a:lnTo>
                <a:lnTo>
                  <a:pt x="11118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1999300" y="2791132"/>
            <a:ext cx="46139" cy="0"/>
          </a:xfrm>
          <a:custGeom>
            <a:avLst/>
            <a:gdLst/>
            <a:ahLst/>
            <a:cxnLst/>
            <a:rect l="l" t="t" r="r" b="b"/>
            <a:pathLst>
              <a:path w="46139">
                <a:moveTo>
                  <a:pt x="0" y="0"/>
                </a:moveTo>
                <a:lnTo>
                  <a:pt x="461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1982227" y="2755964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0" y="203"/>
                </a:moveTo>
                <a:lnTo>
                  <a:pt x="772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998284" y="2710234"/>
            <a:ext cx="11582" cy="42278"/>
          </a:xfrm>
          <a:custGeom>
            <a:avLst/>
            <a:gdLst/>
            <a:ahLst/>
            <a:cxnLst/>
            <a:rect l="l" t="t" r="r" b="b"/>
            <a:pathLst>
              <a:path w="11582" h="42278">
                <a:moveTo>
                  <a:pt x="0" y="42278"/>
                </a:moveTo>
                <a:lnTo>
                  <a:pt x="6096" y="36791"/>
                </a:lnTo>
                <a:lnTo>
                  <a:pt x="10160" y="29273"/>
                </a:lnTo>
                <a:lnTo>
                  <a:pt x="11582" y="21132"/>
                </a:lnTo>
                <a:lnTo>
                  <a:pt x="10160" y="12801"/>
                </a:lnTo>
                <a:lnTo>
                  <a:pt x="609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1990559" y="2752713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982632" y="2706368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990559" y="2706980"/>
            <a:ext cx="7518" cy="2844"/>
          </a:xfrm>
          <a:custGeom>
            <a:avLst/>
            <a:gdLst/>
            <a:ahLst/>
            <a:cxnLst/>
            <a:rect l="l" t="t" r="r" b="b"/>
            <a:pathLst>
              <a:path w="7518" h="2844">
                <a:moveTo>
                  <a:pt x="0" y="0"/>
                </a:moveTo>
                <a:lnTo>
                  <a:pt x="7518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999300" y="2671409"/>
            <a:ext cx="46748" cy="82727"/>
          </a:xfrm>
          <a:custGeom>
            <a:avLst/>
            <a:gdLst/>
            <a:ahLst/>
            <a:cxnLst/>
            <a:rect l="l" t="t" r="r" b="b"/>
            <a:pathLst>
              <a:path w="46748" h="82727">
                <a:moveTo>
                  <a:pt x="0" y="0"/>
                </a:moveTo>
                <a:lnTo>
                  <a:pt x="20332" y="9347"/>
                </a:lnTo>
                <a:lnTo>
                  <a:pt x="35572" y="24396"/>
                </a:lnTo>
                <a:lnTo>
                  <a:pt x="44513" y="42887"/>
                </a:lnTo>
                <a:lnTo>
                  <a:pt x="46748" y="63017"/>
                </a:lnTo>
                <a:lnTo>
                  <a:pt x="42481" y="82727"/>
                </a:lnTo>
                <a:lnTo>
                  <a:pt x="43903" y="78460"/>
                </a:lnTo>
                <a:lnTo>
                  <a:pt x="44919" y="7114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995846" y="2603926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0" y="6705"/>
                </a:moveTo>
                <a:lnTo>
                  <a:pt x="13411" y="2438"/>
                </a:lnTo>
                <a:lnTo>
                  <a:pt x="172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998284" y="2565511"/>
            <a:ext cx="6096" cy="5689"/>
          </a:xfrm>
          <a:custGeom>
            <a:avLst/>
            <a:gdLst/>
            <a:ahLst/>
            <a:cxnLst/>
            <a:rect l="l" t="t" r="r" b="b"/>
            <a:pathLst>
              <a:path w="6095" h="5689">
                <a:moveTo>
                  <a:pt x="0" y="5689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982228" y="2574657"/>
            <a:ext cx="7721" cy="203"/>
          </a:xfrm>
          <a:custGeom>
            <a:avLst/>
            <a:gdLst/>
            <a:ahLst/>
            <a:cxnLst/>
            <a:rect l="l" t="t" r="r" b="b"/>
            <a:pathLst>
              <a:path w="7721" h="203">
                <a:moveTo>
                  <a:pt x="7721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982632" y="2525060"/>
            <a:ext cx="7315" cy="203"/>
          </a:xfrm>
          <a:custGeom>
            <a:avLst/>
            <a:gdLst/>
            <a:ahLst/>
            <a:cxnLst/>
            <a:rect l="l" t="t" r="r" b="b"/>
            <a:pathLst>
              <a:path w="7315" h="203">
                <a:moveTo>
                  <a:pt x="0" y="0"/>
                </a:moveTo>
                <a:lnTo>
                  <a:pt x="731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1998284" y="252871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990559" y="2525468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995850" y="2489287"/>
            <a:ext cx="17272" cy="6705"/>
          </a:xfrm>
          <a:custGeom>
            <a:avLst/>
            <a:gdLst/>
            <a:ahLst/>
            <a:cxnLst/>
            <a:rect l="l" t="t" r="r" b="b"/>
            <a:pathLst>
              <a:path w="17272" h="6705">
                <a:moveTo>
                  <a:pt x="17272" y="6705"/>
                </a:moveTo>
                <a:lnTo>
                  <a:pt x="13411" y="426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992387" y="2421803"/>
            <a:ext cx="22555" cy="7924"/>
          </a:xfrm>
          <a:custGeom>
            <a:avLst/>
            <a:gdLst/>
            <a:ahLst/>
            <a:cxnLst/>
            <a:rect l="l" t="t" r="r" b="b"/>
            <a:pathLst>
              <a:path w="22555" h="7924">
                <a:moveTo>
                  <a:pt x="0" y="7924"/>
                </a:moveTo>
                <a:lnTo>
                  <a:pt x="21348" y="1016"/>
                </a:lnTo>
                <a:lnTo>
                  <a:pt x="2255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1998284" y="2384201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5486"/>
                </a:moveTo>
                <a:lnTo>
                  <a:pt x="6096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990559" y="2389892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3048"/>
                </a:move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1982228" y="2393142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7721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982227" y="2343546"/>
            <a:ext cx="7721" cy="406"/>
          </a:xfrm>
          <a:custGeom>
            <a:avLst/>
            <a:gdLst/>
            <a:ahLst/>
            <a:cxnLst/>
            <a:rect l="l" t="t" r="r" b="b"/>
            <a:pathLst>
              <a:path w="7721" h="406">
                <a:moveTo>
                  <a:pt x="0" y="0"/>
                </a:moveTo>
                <a:lnTo>
                  <a:pt x="7721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1990559" y="2344157"/>
            <a:ext cx="7518" cy="3048"/>
          </a:xfrm>
          <a:custGeom>
            <a:avLst/>
            <a:gdLst/>
            <a:ahLst/>
            <a:cxnLst/>
            <a:rect l="l" t="t" r="r" b="b"/>
            <a:pathLst>
              <a:path w="7518" h="3048">
                <a:moveTo>
                  <a:pt x="0" y="0"/>
                </a:moveTo>
                <a:lnTo>
                  <a:pt x="751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1998284" y="2347409"/>
            <a:ext cx="6096" cy="5486"/>
          </a:xfrm>
          <a:custGeom>
            <a:avLst/>
            <a:gdLst/>
            <a:ahLst/>
            <a:cxnLst/>
            <a:rect l="l" t="t" r="r" b="b"/>
            <a:pathLst>
              <a:path w="6095" h="5486">
                <a:moveTo>
                  <a:pt x="0" y="0"/>
                </a:moveTo>
                <a:lnTo>
                  <a:pt x="6096" y="5486"/>
                </a:lnTo>
                <a:lnTo>
                  <a:pt x="5486" y="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999296" y="2308791"/>
            <a:ext cx="50012" cy="8940"/>
          </a:xfrm>
          <a:custGeom>
            <a:avLst/>
            <a:gdLst/>
            <a:ahLst/>
            <a:cxnLst/>
            <a:rect l="l" t="t" r="r" b="b"/>
            <a:pathLst>
              <a:path w="50012" h="8940">
                <a:moveTo>
                  <a:pt x="19723" y="8940"/>
                </a:moveTo>
                <a:lnTo>
                  <a:pt x="19113" y="8331"/>
                </a:lnTo>
                <a:lnTo>
                  <a:pt x="0" y="0"/>
                </a:lnTo>
                <a:lnTo>
                  <a:pt x="5001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2013732" y="2754133"/>
            <a:ext cx="28054" cy="31305"/>
          </a:xfrm>
          <a:custGeom>
            <a:avLst/>
            <a:gdLst/>
            <a:ahLst/>
            <a:cxnLst/>
            <a:rect l="l" t="t" r="r" b="b"/>
            <a:pathLst>
              <a:path w="28054" h="31305">
                <a:moveTo>
                  <a:pt x="0" y="31305"/>
                </a:moveTo>
                <a:lnTo>
                  <a:pt x="17068" y="17691"/>
                </a:lnTo>
                <a:lnTo>
                  <a:pt x="2805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2026132" y="2514285"/>
            <a:ext cx="59766" cy="276847"/>
          </a:xfrm>
          <a:custGeom>
            <a:avLst/>
            <a:gdLst/>
            <a:ahLst/>
            <a:cxnLst/>
            <a:rect l="l" t="t" r="r" b="b"/>
            <a:pathLst>
              <a:path w="59766" h="276847">
                <a:moveTo>
                  <a:pt x="0" y="276847"/>
                </a:moveTo>
                <a:lnTo>
                  <a:pt x="59766" y="276847"/>
                </a:lnTo>
                <a:lnTo>
                  <a:pt x="59766" y="0"/>
                </a:lnTo>
                <a:lnTo>
                  <a:pt x="59766" y="2768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2008444" y="2723042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16459"/>
                </a:moveTo>
                <a:lnTo>
                  <a:pt x="1422" y="833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2019627" y="2680760"/>
            <a:ext cx="13004" cy="12801"/>
          </a:xfrm>
          <a:custGeom>
            <a:avLst/>
            <a:gdLst/>
            <a:ahLst/>
            <a:cxnLst/>
            <a:rect l="l" t="t" r="r" b="b"/>
            <a:pathLst>
              <a:path w="13004" h="12801">
                <a:moveTo>
                  <a:pt x="0" y="0"/>
                </a:moveTo>
                <a:lnTo>
                  <a:pt x="11176" y="9956"/>
                </a:lnTo>
                <a:lnTo>
                  <a:pt x="13004" y="1280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2016784" y="2591123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11379"/>
                </a:moveTo>
                <a:lnTo>
                  <a:pt x="9347" y="4267"/>
                </a:lnTo>
                <a:lnTo>
                  <a:pt x="1259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2008444" y="2541727"/>
            <a:ext cx="1422" cy="16459"/>
          </a:xfrm>
          <a:custGeom>
            <a:avLst/>
            <a:gdLst/>
            <a:ahLst/>
            <a:cxnLst/>
            <a:rect l="l" t="t" r="r" b="b"/>
            <a:pathLst>
              <a:path w="1422" h="16459">
                <a:moveTo>
                  <a:pt x="0" y="0"/>
                </a:moveTo>
                <a:lnTo>
                  <a:pt x="1422" y="8128"/>
                </a:lnTo>
                <a:lnTo>
                  <a:pt x="0" y="164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2016784" y="2497414"/>
            <a:ext cx="12598" cy="11379"/>
          </a:xfrm>
          <a:custGeom>
            <a:avLst/>
            <a:gdLst/>
            <a:ahLst/>
            <a:cxnLst/>
            <a:rect l="l" t="t" r="r" b="b"/>
            <a:pathLst>
              <a:path w="12598" h="11379">
                <a:moveTo>
                  <a:pt x="0" y="0"/>
                </a:moveTo>
                <a:lnTo>
                  <a:pt x="9347" y="7112"/>
                </a:lnTo>
                <a:lnTo>
                  <a:pt x="12598" y="1137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2013722" y="2409200"/>
            <a:ext cx="16878" cy="13614"/>
          </a:xfrm>
          <a:custGeom>
            <a:avLst/>
            <a:gdLst/>
            <a:ahLst/>
            <a:cxnLst/>
            <a:rect l="l" t="t" r="r" b="b"/>
            <a:pathLst>
              <a:path w="16878" h="13614">
                <a:moveTo>
                  <a:pt x="16878" y="0"/>
                </a:moveTo>
                <a:lnTo>
                  <a:pt x="825" y="13220"/>
                </a:lnTo>
                <a:lnTo>
                  <a:pt x="0" y="1361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2014543" y="2403717"/>
            <a:ext cx="19723" cy="18491"/>
          </a:xfrm>
          <a:custGeom>
            <a:avLst/>
            <a:gdLst/>
            <a:ahLst/>
            <a:cxnLst/>
            <a:rect l="l" t="t" r="r" b="b"/>
            <a:pathLst>
              <a:path w="19723" h="18491">
                <a:moveTo>
                  <a:pt x="0" y="18491"/>
                </a:moveTo>
                <a:lnTo>
                  <a:pt x="16268" y="5486"/>
                </a:lnTo>
                <a:lnTo>
                  <a:pt x="197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2008445" y="2375051"/>
            <a:ext cx="203" cy="1828"/>
          </a:xfrm>
          <a:custGeom>
            <a:avLst/>
            <a:gdLst/>
            <a:ahLst/>
            <a:cxnLst/>
            <a:rect l="l" t="t" r="r" b="b"/>
            <a:pathLst>
              <a:path w="203" h="1828">
                <a:moveTo>
                  <a:pt x="203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2019634" y="2317934"/>
            <a:ext cx="23774" cy="32931"/>
          </a:xfrm>
          <a:custGeom>
            <a:avLst/>
            <a:gdLst/>
            <a:ahLst/>
            <a:cxnLst/>
            <a:rect l="l" t="t" r="r" b="b"/>
            <a:pathLst>
              <a:path w="23774" h="32931">
                <a:moveTo>
                  <a:pt x="23774" y="32931"/>
                </a:moveTo>
                <a:lnTo>
                  <a:pt x="23571" y="32118"/>
                </a:lnTo>
                <a:lnTo>
                  <a:pt x="15240" y="15252"/>
                </a:lnTo>
                <a:lnTo>
                  <a:pt x="0" y="0"/>
                </a:lnTo>
                <a:lnTo>
                  <a:pt x="14020" y="13614"/>
                </a:lnTo>
                <a:lnTo>
                  <a:pt x="14427" y="1442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2002961" y="2310414"/>
            <a:ext cx="16662" cy="7518"/>
          </a:xfrm>
          <a:custGeom>
            <a:avLst/>
            <a:gdLst/>
            <a:ahLst/>
            <a:cxnLst/>
            <a:rect l="l" t="t" r="r" b="b"/>
            <a:pathLst>
              <a:path w="16662" h="7518">
                <a:moveTo>
                  <a:pt x="0" y="0"/>
                </a:moveTo>
                <a:lnTo>
                  <a:pt x="16662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2038731" y="2834628"/>
            <a:ext cx="80289" cy="0"/>
          </a:xfrm>
          <a:custGeom>
            <a:avLst/>
            <a:gdLst/>
            <a:ahLst/>
            <a:cxnLst/>
            <a:rect l="l" t="t" r="r" b="b"/>
            <a:pathLst>
              <a:path w="80289">
                <a:moveTo>
                  <a:pt x="0" y="0"/>
                </a:moveTo>
                <a:lnTo>
                  <a:pt x="80289" y="0"/>
                </a:lnTo>
                <a:lnTo>
                  <a:pt x="1057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2030803" y="2761254"/>
            <a:ext cx="6502" cy="10566"/>
          </a:xfrm>
          <a:custGeom>
            <a:avLst/>
            <a:gdLst/>
            <a:ahLst/>
            <a:cxnLst/>
            <a:rect l="l" t="t" r="r" b="b"/>
            <a:pathLst>
              <a:path w="6502" h="10566">
                <a:moveTo>
                  <a:pt x="0" y="10566"/>
                </a:moveTo>
                <a:lnTo>
                  <a:pt x="2844" y="7111"/>
                </a:lnTo>
                <a:lnTo>
                  <a:pt x="65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2043813" y="2714304"/>
            <a:ext cx="2235" cy="20116"/>
          </a:xfrm>
          <a:custGeom>
            <a:avLst/>
            <a:gdLst/>
            <a:ahLst/>
            <a:cxnLst/>
            <a:rect l="l" t="t" r="r" b="b"/>
            <a:pathLst>
              <a:path w="2235" h="20116">
                <a:moveTo>
                  <a:pt x="2235" y="20116"/>
                </a:moveTo>
                <a:lnTo>
                  <a:pt x="2235" y="1483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2034872" y="2695802"/>
            <a:ext cx="7518" cy="15849"/>
          </a:xfrm>
          <a:custGeom>
            <a:avLst/>
            <a:gdLst/>
            <a:ahLst/>
            <a:cxnLst/>
            <a:rect l="l" t="t" r="r" b="b"/>
            <a:pathLst>
              <a:path w="7518" h="15849">
                <a:moveTo>
                  <a:pt x="0" y="0"/>
                </a:moveTo>
                <a:lnTo>
                  <a:pt x="6908" y="12801"/>
                </a:lnTo>
                <a:lnTo>
                  <a:pt x="7518" y="1584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2032842" y="2574240"/>
            <a:ext cx="7518" cy="13830"/>
          </a:xfrm>
          <a:custGeom>
            <a:avLst/>
            <a:gdLst/>
            <a:ahLst/>
            <a:cxnLst/>
            <a:rect l="l" t="t" r="r" b="b"/>
            <a:pathLst>
              <a:path w="7518" h="13830">
                <a:moveTo>
                  <a:pt x="0" y="13830"/>
                </a:moveTo>
                <a:lnTo>
                  <a:pt x="5892" y="5092"/>
                </a:lnTo>
                <a:lnTo>
                  <a:pt x="751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2042800" y="2549864"/>
            <a:ext cx="3251" cy="19913"/>
          </a:xfrm>
          <a:custGeom>
            <a:avLst/>
            <a:gdLst/>
            <a:ahLst/>
            <a:cxnLst/>
            <a:rect l="l" t="t" r="r" b="b"/>
            <a:pathLst>
              <a:path w="3251" h="19913">
                <a:moveTo>
                  <a:pt x="0" y="19913"/>
                </a:moveTo>
                <a:lnTo>
                  <a:pt x="2438" y="10159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2042800" y="2530140"/>
            <a:ext cx="2438" cy="14630"/>
          </a:xfrm>
          <a:custGeom>
            <a:avLst/>
            <a:gdLst/>
            <a:ahLst/>
            <a:cxnLst/>
            <a:rect l="l" t="t" r="r" b="b"/>
            <a:pathLst>
              <a:path w="2438" h="14630">
                <a:moveTo>
                  <a:pt x="0" y="0"/>
                </a:moveTo>
                <a:lnTo>
                  <a:pt x="2438" y="9563"/>
                </a:lnTo>
                <a:lnTo>
                  <a:pt x="2438" y="146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2041784" y="2351878"/>
            <a:ext cx="4267" cy="39433"/>
          </a:xfrm>
          <a:custGeom>
            <a:avLst/>
            <a:gdLst/>
            <a:ahLst/>
            <a:cxnLst/>
            <a:rect l="l" t="t" r="r" b="b"/>
            <a:pathLst>
              <a:path w="4267" h="39433">
                <a:moveTo>
                  <a:pt x="0" y="39433"/>
                </a:moveTo>
                <a:lnTo>
                  <a:pt x="4267" y="19710"/>
                </a:lnTo>
                <a:lnTo>
                  <a:pt x="2032" y="0"/>
                </a:lnTo>
                <a:lnTo>
                  <a:pt x="4267" y="18897"/>
                </a:lnTo>
                <a:lnTo>
                  <a:pt x="4267" y="1971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2034874" y="2333185"/>
            <a:ext cx="8940" cy="18694"/>
          </a:xfrm>
          <a:custGeom>
            <a:avLst/>
            <a:gdLst/>
            <a:ahLst/>
            <a:cxnLst/>
            <a:rect l="l" t="t" r="r" b="b"/>
            <a:pathLst>
              <a:path w="8940" h="18694">
                <a:moveTo>
                  <a:pt x="8940" y="1869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2026126" y="2308788"/>
            <a:ext cx="59766" cy="205498"/>
          </a:xfrm>
          <a:custGeom>
            <a:avLst/>
            <a:gdLst/>
            <a:ahLst/>
            <a:cxnLst/>
            <a:rect l="l" t="t" r="r" b="b"/>
            <a:pathLst>
              <a:path w="59766" h="205498">
                <a:moveTo>
                  <a:pt x="59766" y="205498"/>
                </a:moveTo>
                <a:lnTo>
                  <a:pt x="59766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2049305" y="2308790"/>
            <a:ext cx="36588" cy="275018"/>
          </a:xfrm>
          <a:custGeom>
            <a:avLst/>
            <a:gdLst/>
            <a:ahLst/>
            <a:cxnLst/>
            <a:rect l="l" t="t" r="r" b="b"/>
            <a:pathLst>
              <a:path w="36588" h="275018">
                <a:moveTo>
                  <a:pt x="0" y="0"/>
                </a:moveTo>
                <a:lnTo>
                  <a:pt x="36588" y="0"/>
                </a:lnTo>
                <a:lnTo>
                  <a:pt x="36588" y="2750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2038934" y="2265086"/>
            <a:ext cx="80086" cy="203"/>
          </a:xfrm>
          <a:custGeom>
            <a:avLst/>
            <a:gdLst/>
            <a:ahLst/>
            <a:cxnLst/>
            <a:rect l="l" t="t" r="r" b="b"/>
            <a:pathLst>
              <a:path w="80086" h="203">
                <a:moveTo>
                  <a:pt x="0" y="0"/>
                </a:moveTo>
                <a:lnTo>
                  <a:pt x="80086" y="203"/>
                </a:lnTo>
                <a:lnTo>
                  <a:pt x="1036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2072476" y="2834628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2072476" y="2265291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0" y="0"/>
                </a:moveTo>
                <a:lnTo>
                  <a:pt x="46545" y="0"/>
                </a:lnTo>
                <a:lnTo>
                  <a:pt x="2338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2119021" y="2265291"/>
            <a:ext cx="206311" cy="338632"/>
          </a:xfrm>
          <a:custGeom>
            <a:avLst/>
            <a:gdLst/>
            <a:ahLst/>
            <a:cxnLst/>
            <a:rect l="l" t="t" r="r" b="b"/>
            <a:pathLst>
              <a:path w="206311" h="338632">
                <a:moveTo>
                  <a:pt x="0" y="0"/>
                </a:moveTo>
                <a:lnTo>
                  <a:pt x="206311" y="0"/>
                </a:lnTo>
                <a:lnTo>
                  <a:pt x="206311" y="3386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2119021" y="2265291"/>
            <a:ext cx="206311" cy="0"/>
          </a:xfrm>
          <a:custGeom>
            <a:avLst/>
            <a:gdLst/>
            <a:ahLst/>
            <a:cxnLst/>
            <a:rect l="l" t="t" r="r" b="b"/>
            <a:pathLst>
              <a:path w="206311">
                <a:moveTo>
                  <a:pt x="0" y="0"/>
                </a:moveTo>
                <a:lnTo>
                  <a:pt x="206311" y="0"/>
                </a:lnTo>
                <a:lnTo>
                  <a:pt x="170129" y="0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2122271" y="2265300"/>
            <a:ext cx="166878" cy="569328"/>
          </a:xfrm>
          <a:custGeom>
            <a:avLst/>
            <a:gdLst/>
            <a:ahLst/>
            <a:cxnLst/>
            <a:rect l="l" t="t" r="r" b="b"/>
            <a:pathLst>
              <a:path w="166877" h="569328">
                <a:moveTo>
                  <a:pt x="0" y="569328"/>
                </a:moveTo>
                <a:lnTo>
                  <a:pt x="166878" y="569328"/>
                </a:lnTo>
                <a:lnTo>
                  <a:pt x="16687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2119021" y="2803932"/>
            <a:ext cx="206311" cy="30695"/>
          </a:xfrm>
          <a:custGeom>
            <a:avLst/>
            <a:gdLst/>
            <a:ahLst/>
            <a:cxnLst/>
            <a:rect l="l" t="t" r="r" b="b"/>
            <a:pathLst>
              <a:path w="206311" h="30695">
                <a:moveTo>
                  <a:pt x="0" y="30695"/>
                </a:moveTo>
                <a:lnTo>
                  <a:pt x="206311" y="30695"/>
                </a:lnTo>
                <a:lnTo>
                  <a:pt x="206311" y="0"/>
                </a:lnTo>
                <a:lnTo>
                  <a:pt x="206311" y="30695"/>
                </a:lnTo>
                <a:lnTo>
                  <a:pt x="170129" y="306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2119020" y="2792559"/>
            <a:ext cx="206311" cy="42062"/>
          </a:xfrm>
          <a:custGeom>
            <a:avLst/>
            <a:gdLst/>
            <a:ahLst/>
            <a:cxnLst/>
            <a:rect l="l" t="t" r="r" b="b"/>
            <a:pathLst>
              <a:path w="206311" h="42062">
                <a:moveTo>
                  <a:pt x="206311" y="23164"/>
                </a:moveTo>
                <a:lnTo>
                  <a:pt x="206311" y="0"/>
                </a:lnTo>
                <a:lnTo>
                  <a:pt x="206311" y="42062"/>
                </a:lnTo>
                <a:lnTo>
                  <a:pt x="0" y="4206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2142194" y="2834628"/>
            <a:ext cx="74803" cy="0"/>
          </a:xfrm>
          <a:custGeom>
            <a:avLst/>
            <a:gdLst/>
            <a:ahLst/>
            <a:cxnLst/>
            <a:rect l="l" t="t" r="r" b="b"/>
            <a:pathLst>
              <a:path w="74802">
                <a:moveTo>
                  <a:pt x="0" y="0"/>
                </a:moveTo>
                <a:lnTo>
                  <a:pt x="748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2142194" y="2265291"/>
            <a:ext cx="116065" cy="0"/>
          </a:xfrm>
          <a:custGeom>
            <a:avLst/>
            <a:gdLst/>
            <a:ahLst/>
            <a:cxnLst/>
            <a:rect l="l" t="t" r="r" b="b"/>
            <a:pathLst>
              <a:path w="116065">
                <a:moveTo>
                  <a:pt x="0" y="0"/>
                </a:moveTo>
                <a:lnTo>
                  <a:pt x="11606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2219838" y="2787473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203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2237323" y="2682791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2144025" y="2690920"/>
            <a:ext cx="120929" cy="101841"/>
          </a:xfrm>
          <a:custGeom>
            <a:avLst/>
            <a:gdLst/>
            <a:ahLst/>
            <a:cxnLst/>
            <a:rect l="l" t="t" r="r" b="b"/>
            <a:pathLst>
              <a:path w="120929" h="101841">
                <a:moveTo>
                  <a:pt x="15849" y="0"/>
                </a:moveTo>
                <a:lnTo>
                  <a:pt x="13004" y="2438"/>
                </a:lnTo>
                <a:lnTo>
                  <a:pt x="3251" y="20332"/>
                </a:lnTo>
                <a:lnTo>
                  <a:pt x="0" y="40449"/>
                </a:lnTo>
                <a:lnTo>
                  <a:pt x="3251" y="60375"/>
                </a:lnTo>
                <a:lnTo>
                  <a:pt x="13004" y="78257"/>
                </a:lnTo>
                <a:lnTo>
                  <a:pt x="27851" y="92075"/>
                </a:lnTo>
                <a:lnTo>
                  <a:pt x="46545" y="100215"/>
                </a:lnTo>
                <a:lnTo>
                  <a:pt x="66662" y="101841"/>
                </a:lnTo>
                <a:lnTo>
                  <a:pt x="86385" y="96951"/>
                </a:lnTo>
                <a:lnTo>
                  <a:pt x="103454" y="85775"/>
                </a:lnTo>
                <a:lnTo>
                  <a:pt x="114236" y="71755"/>
                </a:lnTo>
                <a:lnTo>
                  <a:pt x="109359" y="78257"/>
                </a:lnTo>
                <a:lnTo>
                  <a:pt x="115862" y="69723"/>
                </a:lnTo>
                <a:lnTo>
                  <a:pt x="120929" y="55283"/>
                </a:lnTo>
                <a:lnTo>
                  <a:pt x="115862" y="69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2160282" y="2729745"/>
            <a:ext cx="51625" cy="46951"/>
          </a:xfrm>
          <a:custGeom>
            <a:avLst/>
            <a:gdLst/>
            <a:ahLst/>
            <a:cxnLst/>
            <a:rect l="l" t="t" r="r" b="b"/>
            <a:pathLst>
              <a:path w="51625" h="46951">
                <a:moveTo>
                  <a:pt x="0" y="1625"/>
                </a:moveTo>
                <a:lnTo>
                  <a:pt x="0" y="10566"/>
                </a:lnTo>
                <a:lnTo>
                  <a:pt x="0" y="0"/>
                </a:lnTo>
                <a:lnTo>
                  <a:pt x="0" y="10566"/>
                </a:lnTo>
                <a:lnTo>
                  <a:pt x="36385" y="10566"/>
                </a:lnTo>
                <a:lnTo>
                  <a:pt x="36385" y="46951"/>
                </a:lnTo>
                <a:lnTo>
                  <a:pt x="51625" y="46951"/>
                </a:lnTo>
                <a:lnTo>
                  <a:pt x="36385" y="46951"/>
                </a:lnTo>
                <a:lnTo>
                  <a:pt x="51625" y="46951"/>
                </a:lnTo>
                <a:lnTo>
                  <a:pt x="43700" y="469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2144021" y="2723040"/>
            <a:ext cx="1422" cy="8331"/>
          </a:xfrm>
          <a:custGeom>
            <a:avLst/>
            <a:gdLst/>
            <a:ahLst/>
            <a:cxnLst/>
            <a:rect l="l" t="t" r="r" b="b"/>
            <a:pathLst>
              <a:path w="1422" h="8331">
                <a:moveTo>
                  <a:pt x="0" y="8331"/>
                </a:moveTo>
                <a:lnTo>
                  <a:pt x="1422" y="0"/>
                </a:lnTo>
                <a:lnTo>
                  <a:pt x="0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2147683" y="2721820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550"/>
                </a:lnTo>
                <a:lnTo>
                  <a:pt x="1625" y="1889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2160282" y="2723042"/>
            <a:ext cx="0" cy="17272"/>
          </a:xfrm>
          <a:custGeom>
            <a:avLst/>
            <a:gdLst/>
            <a:ahLst/>
            <a:cxnLst/>
            <a:rect l="l" t="t" r="r" b="b"/>
            <a:pathLst>
              <a:path h="17272">
                <a:moveTo>
                  <a:pt x="0" y="17272"/>
                </a:move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2160282" y="2689904"/>
            <a:ext cx="36385" cy="33134"/>
          </a:xfrm>
          <a:custGeom>
            <a:avLst/>
            <a:gdLst/>
            <a:ahLst/>
            <a:cxnLst/>
            <a:rect l="l" t="t" r="r" b="b"/>
            <a:pathLst>
              <a:path w="36385" h="33134">
                <a:moveTo>
                  <a:pt x="0" y="33134"/>
                </a:moveTo>
                <a:lnTo>
                  <a:pt x="0" y="32321"/>
                </a:lnTo>
                <a:lnTo>
                  <a:pt x="36385" y="32321"/>
                </a:lnTo>
                <a:lnTo>
                  <a:pt x="36385" y="0"/>
                </a:lnTo>
                <a:lnTo>
                  <a:pt x="36385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2145450" y="2700686"/>
            <a:ext cx="7518" cy="22352"/>
          </a:xfrm>
          <a:custGeom>
            <a:avLst/>
            <a:gdLst/>
            <a:ahLst/>
            <a:cxnLst/>
            <a:rect l="l" t="t" r="r" b="b"/>
            <a:pathLst>
              <a:path w="7518" h="22351">
                <a:moveTo>
                  <a:pt x="0" y="22351"/>
                </a:moveTo>
                <a:lnTo>
                  <a:pt x="1828" y="10566"/>
                </a:lnTo>
                <a:lnTo>
                  <a:pt x="7518" y="0"/>
                </a:lnTo>
                <a:lnTo>
                  <a:pt x="1828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2157032" y="2690922"/>
            <a:ext cx="2844" cy="2438"/>
          </a:xfrm>
          <a:custGeom>
            <a:avLst/>
            <a:gdLst/>
            <a:ahLst/>
            <a:cxnLst/>
            <a:rect l="l" t="t" r="r" b="b"/>
            <a:pathLst>
              <a:path w="2844" h="2438">
                <a:moveTo>
                  <a:pt x="0" y="2438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2157032" y="2669790"/>
            <a:ext cx="53657" cy="23571"/>
          </a:xfrm>
          <a:custGeom>
            <a:avLst/>
            <a:gdLst/>
            <a:ahLst/>
            <a:cxnLst/>
            <a:rect l="l" t="t" r="r" b="b"/>
            <a:pathLst>
              <a:path w="53657" h="23571">
                <a:moveTo>
                  <a:pt x="0" y="23571"/>
                </a:moveTo>
                <a:lnTo>
                  <a:pt x="14833" y="9956"/>
                </a:lnTo>
                <a:lnTo>
                  <a:pt x="33540" y="1828"/>
                </a:lnTo>
                <a:lnTo>
                  <a:pt x="53657" y="0"/>
                </a:lnTo>
                <a:lnTo>
                  <a:pt x="33540" y="1828"/>
                </a:lnTo>
                <a:lnTo>
                  <a:pt x="25209" y="5486"/>
                </a:lnTo>
                <a:lnTo>
                  <a:pt x="31508" y="26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2146868" y="2566729"/>
            <a:ext cx="63830" cy="44716"/>
          </a:xfrm>
          <a:custGeom>
            <a:avLst/>
            <a:gdLst/>
            <a:ahLst/>
            <a:cxnLst/>
            <a:rect l="l" t="t" r="r" b="b"/>
            <a:pathLst>
              <a:path w="63830" h="44716">
                <a:moveTo>
                  <a:pt x="41668" y="42075"/>
                </a:moveTo>
                <a:lnTo>
                  <a:pt x="43700" y="43091"/>
                </a:lnTo>
                <a:lnTo>
                  <a:pt x="63830" y="44716"/>
                </a:lnTo>
                <a:lnTo>
                  <a:pt x="43700" y="43091"/>
                </a:lnTo>
                <a:lnTo>
                  <a:pt x="37401" y="40246"/>
                </a:lnTo>
                <a:lnTo>
                  <a:pt x="41668" y="42075"/>
                </a:lnTo>
                <a:lnTo>
                  <a:pt x="25006" y="34759"/>
                </a:lnTo>
                <a:lnTo>
                  <a:pt x="10160" y="21132"/>
                </a:lnTo>
                <a:lnTo>
                  <a:pt x="406" y="325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2144026" y="2504323"/>
            <a:ext cx="21336" cy="65659"/>
          </a:xfrm>
          <a:custGeom>
            <a:avLst/>
            <a:gdLst/>
            <a:ahLst/>
            <a:cxnLst/>
            <a:rect l="l" t="t" r="r" b="b"/>
            <a:pathLst>
              <a:path w="21336" h="65658">
                <a:moveTo>
                  <a:pt x="2844" y="62407"/>
                </a:moveTo>
                <a:lnTo>
                  <a:pt x="3251" y="65658"/>
                </a:lnTo>
                <a:lnTo>
                  <a:pt x="0" y="45529"/>
                </a:lnTo>
                <a:lnTo>
                  <a:pt x="3251" y="25615"/>
                </a:lnTo>
                <a:lnTo>
                  <a:pt x="13004" y="7734"/>
                </a:lnTo>
                <a:lnTo>
                  <a:pt x="21335" y="0"/>
                </a:lnTo>
                <a:lnTo>
                  <a:pt x="13004" y="7734"/>
                </a:lnTo>
                <a:lnTo>
                  <a:pt x="11785" y="99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2160282" y="2540916"/>
            <a:ext cx="5080" cy="18084"/>
          </a:xfrm>
          <a:custGeom>
            <a:avLst/>
            <a:gdLst/>
            <a:ahLst/>
            <a:cxnLst/>
            <a:rect l="l" t="t" r="r" b="b"/>
            <a:pathLst>
              <a:path w="5080" h="18084">
                <a:moveTo>
                  <a:pt x="0" y="8940"/>
                </a:moveTo>
                <a:lnTo>
                  <a:pt x="0" y="18084"/>
                </a:lnTo>
                <a:lnTo>
                  <a:pt x="5080" y="18084"/>
                </a:lnTo>
                <a:lnTo>
                  <a:pt x="0" y="18084"/>
                </a:lnTo>
                <a:lnTo>
                  <a:pt x="0" y="0"/>
                </a:lnTo>
                <a:lnTo>
                  <a:pt x="0" y="18084"/>
                </a:lnTo>
                <a:lnTo>
                  <a:pt x="0" y="73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2165365" y="2559003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2147683" y="2540509"/>
            <a:ext cx="1625" cy="18897"/>
          </a:xfrm>
          <a:custGeom>
            <a:avLst/>
            <a:gdLst/>
            <a:ahLst/>
            <a:cxnLst/>
            <a:rect l="l" t="t" r="r" b="b"/>
            <a:pathLst>
              <a:path w="1625" h="18897">
                <a:moveTo>
                  <a:pt x="1625" y="0"/>
                </a:moveTo>
                <a:lnTo>
                  <a:pt x="0" y="9347"/>
                </a:lnTo>
                <a:lnTo>
                  <a:pt x="1625" y="18897"/>
                </a:lnTo>
                <a:lnTo>
                  <a:pt x="203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2160282" y="2559003"/>
            <a:ext cx="2641" cy="0"/>
          </a:xfrm>
          <a:custGeom>
            <a:avLst/>
            <a:gdLst/>
            <a:ahLst/>
            <a:cxnLst/>
            <a:rect l="l" t="t" r="r" b="b"/>
            <a:pathLst>
              <a:path w="2641">
                <a:moveTo>
                  <a:pt x="0" y="0"/>
                </a:moveTo>
                <a:lnTo>
                  <a:pt x="26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2160282" y="2540915"/>
            <a:ext cx="5080" cy="0"/>
          </a:xfrm>
          <a:custGeom>
            <a:avLst/>
            <a:gdLst/>
            <a:ahLst/>
            <a:cxnLst/>
            <a:rect l="l" t="t" r="r" b="b"/>
            <a:pathLst>
              <a:path w="5080">
                <a:moveTo>
                  <a:pt x="0" y="0"/>
                </a:moveTo>
                <a:lnTo>
                  <a:pt x="5080" y="0"/>
                </a:lnTo>
                <a:lnTo>
                  <a:pt x="12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2165365" y="2498230"/>
            <a:ext cx="6502" cy="6096"/>
          </a:xfrm>
          <a:custGeom>
            <a:avLst/>
            <a:gdLst/>
            <a:ahLst/>
            <a:cxnLst/>
            <a:rect l="l" t="t" r="r" b="b"/>
            <a:pathLst>
              <a:path w="6502" h="6095">
                <a:moveTo>
                  <a:pt x="0" y="6096"/>
                </a:moveTo>
                <a:lnTo>
                  <a:pt x="6502" y="0"/>
                </a:lnTo>
                <a:lnTo>
                  <a:pt x="0" y="60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2182437" y="24968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2157032" y="2490918"/>
            <a:ext cx="31508" cy="21132"/>
          </a:xfrm>
          <a:custGeom>
            <a:avLst/>
            <a:gdLst/>
            <a:ahLst/>
            <a:cxnLst/>
            <a:rect l="l" t="t" r="r" b="b"/>
            <a:pathLst>
              <a:path w="31508" h="21132">
                <a:moveTo>
                  <a:pt x="0" y="21132"/>
                </a:moveTo>
                <a:lnTo>
                  <a:pt x="14833" y="7302"/>
                </a:lnTo>
                <a:lnTo>
                  <a:pt x="31508" y="0"/>
                </a:lnTo>
                <a:lnTo>
                  <a:pt x="14833" y="73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2145030" y="2375058"/>
            <a:ext cx="65659" cy="54876"/>
          </a:xfrm>
          <a:custGeom>
            <a:avLst/>
            <a:gdLst/>
            <a:ahLst/>
            <a:cxnLst/>
            <a:rect l="l" t="t" r="r" b="b"/>
            <a:pathLst>
              <a:path w="65658" h="54876">
                <a:moveTo>
                  <a:pt x="2247" y="13614"/>
                </a:moveTo>
                <a:lnTo>
                  <a:pt x="0" y="0"/>
                </a:lnTo>
                <a:lnTo>
                  <a:pt x="2247" y="13614"/>
                </a:lnTo>
                <a:lnTo>
                  <a:pt x="7531" y="23164"/>
                </a:lnTo>
                <a:lnTo>
                  <a:pt x="2247" y="13614"/>
                </a:lnTo>
                <a:lnTo>
                  <a:pt x="7531" y="23164"/>
                </a:lnTo>
                <a:lnTo>
                  <a:pt x="9359" y="26619"/>
                </a:lnTo>
                <a:lnTo>
                  <a:pt x="7531" y="23164"/>
                </a:lnTo>
                <a:lnTo>
                  <a:pt x="12001" y="31292"/>
                </a:lnTo>
                <a:lnTo>
                  <a:pt x="26847" y="45123"/>
                </a:lnTo>
                <a:lnTo>
                  <a:pt x="45542" y="53251"/>
                </a:lnTo>
                <a:lnTo>
                  <a:pt x="65658" y="54876"/>
                </a:lnTo>
                <a:lnTo>
                  <a:pt x="64033" y="5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2219838" y="2312245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0" y="0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2237323" y="2417126"/>
            <a:ext cx="203" cy="0"/>
          </a:xfrm>
          <a:custGeom>
            <a:avLst/>
            <a:gdLst/>
            <a:ahLst/>
            <a:cxnLst/>
            <a:rect l="l" t="t" r="r" b="b"/>
            <a:pathLst>
              <a:path w="203">
                <a:moveTo>
                  <a:pt x="20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2160282" y="2323224"/>
            <a:ext cx="90652" cy="90652"/>
          </a:xfrm>
          <a:custGeom>
            <a:avLst/>
            <a:gdLst/>
            <a:ahLst/>
            <a:cxnLst/>
            <a:rect l="l" t="t" r="r" b="b"/>
            <a:pathLst>
              <a:path w="90652" h="90652">
                <a:moveTo>
                  <a:pt x="0" y="54470"/>
                </a:moveTo>
                <a:lnTo>
                  <a:pt x="36385" y="54470"/>
                </a:lnTo>
                <a:lnTo>
                  <a:pt x="36385" y="90652"/>
                </a:lnTo>
                <a:lnTo>
                  <a:pt x="54483" y="90652"/>
                </a:lnTo>
                <a:lnTo>
                  <a:pt x="54483" y="54470"/>
                </a:lnTo>
                <a:lnTo>
                  <a:pt x="90652" y="54470"/>
                </a:lnTo>
                <a:lnTo>
                  <a:pt x="90652" y="36385"/>
                </a:lnTo>
                <a:lnTo>
                  <a:pt x="54483" y="36385"/>
                </a:lnTo>
                <a:lnTo>
                  <a:pt x="54483" y="0"/>
                </a:lnTo>
                <a:lnTo>
                  <a:pt x="36385" y="0"/>
                </a:lnTo>
                <a:lnTo>
                  <a:pt x="36385" y="36385"/>
                </a:lnTo>
                <a:lnTo>
                  <a:pt x="0" y="36385"/>
                </a:lnTo>
                <a:lnTo>
                  <a:pt x="0" y="544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2144026" y="2312244"/>
            <a:ext cx="38620" cy="76428"/>
          </a:xfrm>
          <a:custGeom>
            <a:avLst/>
            <a:gdLst/>
            <a:ahLst/>
            <a:cxnLst/>
            <a:rect l="l" t="t" r="r" b="b"/>
            <a:pathLst>
              <a:path w="38620" h="76428">
                <a:moveTo>
                  <a:pt x="3251" y="76428"/>
                </a:moveTo>
                <a:lnTo>
                  <a:pt x="0" y="56299"/>
                </a:lnTo>
                <a:lnTo>
                  <a:pt x="3251" y="36385"/>
                </a:lnTo>
                <a:lnTo>
                  <a:pt x="13004" y="18491"/>
                </a:lnTo>
                <a:lnTo>
                  <a:pt x="27851" y="4673"/>
                </a:lnTo>
                <a:lnTo>
                  <a:pt x="38620" y="0"/>
                </a:lnTo>
                <a:lnTo>
                  <a:pt x="27851" y="4673"/>
                </a:lnTo>
                <a:lnTo>
                  <a:pt x="13004" y="18491"/>
                </a:lnTo>
                <a:lnTo>
                  <a:pt x="10972" y="221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2160282" y="2366920"/>
            <a:ext cx="0" cy="8128"/>
          </a:xfrm>
          <a:custGeom>
            <a:avLst/>
            <a:gdLst/>
            <a:ahLst/>
            <a:cxnLst/>
            <a:rect l="l" t="t" r="r" b="b"/>
            <a:pathLst>
              <a:path h="8127">
                <a:moveTo>
                  <a:pt x="0" y="1625"/>
                </a:moveTo>
                <a:lnTo>
                  <a:pt x="0" y="812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2160282" y="2359607"/>
            <a:ext cx="0" cy="15443"/>
          </a:xfrm>
          <a:custGeom>
            <a:avLst/>
            <a:gdLst/>
            <a:ahLst/>
            <a:cxnLst/>
            <a:rect l="l" t="t" r="r" b="b"/>
            <a:pathLst>
              <a:path h="15443">
                <a:moveTo>
                  <a:pt x="0" y="1544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2147683" y="2359192"/>
            <a:ext cx="1625" cy="18707"/>
          </a:xfrm>
          <a:custGeom>
            <a:avLst/>
            <a:gdLst/>
            <a:ahLst/>
            <a:cxnLst/>
            <a:rect l="l" t="t" r="r" b="b"/>
            <a:pathLst>
              <a:path w="1625" h="18707">
                <a:moveTo>
                  <a:pt x="1625" y="18707"/>
                </a:moveTo>
                <a:lnTo>
                  <a:pt x="0" y="9359"/>
                </a:ln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2144021" y="2368142"/>
            <a:ext cx="1016" cy="6908"/>
          </a:xfrm>
          <a:custGeom>
            <a:avLst/>
            <a:gdLst/>
            <a:ahLst/>
            <a:cxnLst/>
            <a:rect l="l" t="t" r="r" b="b"/>
            <a:pathLst>
              <a:path w="1016" h="6908">
                <a:moveTo>
                  <a:pt x="1016" y="6908"/>
                </a:moveTo>
                <a:lnTo>
                  <a:pt x="0" y="406"/>
                </a:lnTo>
                <a:lnTo>
                  <a:pt x="0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2147684" y="2368546"/>
            <a:ext cx="1016" cy="6108"/>
          </a:xfrm>
          <a:custGeom>
            <a:avLst/>
            <a:gdLst/>
            <a:ahLst/>
            <a:cxnLst/>
            <a:rect l="l" t="t" r="r" b="b"/>
            <a:pathLst>
              <a:path w="1016" h="6108">
                <a:moveTo>
                  <a:pt x="0" y="0"/>
                </a:moveTo>
                <a:lnTo>
                  <a:pt x="1016" y="61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2159265" y="2316923"/>
            <a:ext cx="12611" cy="11785"/>
          </a:xfrm>
          <a:custGeom>
            <a:avLst/>
            <a:gdLst/>
            <a:ahLst/>
            <a:cxnLst/>
            <a:rect l="l" t="t" r="r" b="b"/>
            <a:pathLst>
              <a:path w="12611" h="11785">
                <a:moveTo>
                  <a:pt x="0" y="11785"/>
                </a:moveTo>
                <a:lnTo>
                  <a:pt x="1261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2182437" y="26031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2183460" y="2606567"/>
            <a:ext cx="812" cy="406"/>
          </a:xfrm>
          <a:custGeom>
            <a:avLst/>
            <a:gdLst/>
            <a:ahLst/>
            <a:cxnLst/>
            <a:rect l="l" t="t" r="r" b="b"/>
            <a:pathLst>
              <a:path w="812" h="406">
                <a:moveTo>
                  <a:pt x="812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2165365" y="2540915"/>
            <a:ext cx="23164" cy="0"/>
          </a:xfrm>
          <a:custGeom>
            <a:avLst/>
            <a:gdLst/>
            <a:ahLst/>
            <a:cxnLst/>
            <a:rect l="l" t="t" r="r" b="b"/>
            <a:pathLst>
              <a:path w="23164">
                <a:moveTo>
                  <a:pt x="0" y="0"/>
                </a:moveTo>
                <a:lnTo>
                  <a:pt x="2316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2171871" y="2488473"/>
            <a:ext cx="94729" cy="122974"/>
          </a:xfrm>
          <a:custGeom>
            <a:avLst/>
            <a:gdLst/>
            <a:ahLst/>
            <a:cxnLst/>
            <a:rect l="l" t="t" r="r" b="b"/>
            <a:pathLst>
              <a:path w="94729" h="122974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5080"/>
                </a:lnTo>
                <a:lnTo>
                  <a:pt x="75615" y="16052"/>
                </a:lnTo>
                <a:lnTo>
                  <a:pt x="88011" y="32105"/>
                </a:lnTo>
                <a:lnTo>
                  <a:pt x="94729" y="51435"/>
                </a:lnTo>
                <a:lnTo>
                  <a:pt x="94729" y="71551"/>
                </a:lnTo>
                <a:lnTo>
                  <a:pt x="88011" y="90855"/>
                </a:lnTo>
                <a:lnTo>
                  <a:pt x="75615" y="106921"/>
                </a:lnTo>
                <a:lnTo>
                  <a:pt x="58547" y="117894"/>
                </a:lnTo>
                <a:lnTo>
                  <a:pt x="38823" y="12297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2171871" y="2307167"/>
            <a:ext cx="63207" cy="9753"/>
          </a:xfrm>
          <a:custGeom>
            <a:avLst/>
            <a:gdLst/>
            <a:ahLst/>
            <a:cxnLst/>
            <a:rect l="l" t="t" r="r" b="b"/>
            <a:pathLst>
              <a:path w="63207" h="9753">
                <a:moveTo>
                  <a:pt x="0" y="9753"/>
                </a:moveTo>
                <a:lnTo>
                  <a:pt x="18694" y="1625"/>
                </a:lnTo>
                <a:lnTo>
                  <a:pt x="38823" y="0"/>
                </a:lnTo>
                <a:lnTo>
                  <a:pt x="58547" y="4876"/>
                </a:lnTo>
                <a:lnTo>
                  <a:pt x="63207" y="7924"/>
                </a:lnTo>
                <a:lnTo>
                  <a:pt x="58547" y="4876"/>
                </a:lnTo>
                <a:lnTo>
                  <a:pt x="50012" y="2641"/>
                </a:lnTo>
                <a:lnTo>
                  <a:pt x="58547" y="48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2204191" y="2785644"/>
            <a:ext cx="29463" cy="7112"/>
          </a:xfrm>
          <a:custGeom>
            <a:avLst/>
            <a:gdLst/>
            <a:ahLst/>
            <a:cxnLst/>
            <a:rect l="l" t="t" r="r" b="b"/>
            <a:pathLst>
              <a:path w="29463" h="7112">
                <a:moveTo>
                  <a:pt x="4470" y="6908"/>
                </a:moveTo>
                <a:lnTo>
                  <a:pt x="0" y="6502"/>
                </a:lnTo>
                <a:lnTo>
                  <a:pt x="6502" y="7111"/>
                </a:lnTo>
                <a:lnTo>
                  <a:pt x="26212" y="2235"/>
                </a:lnTo>
                <a:lnTo>
                  <a:pt x="2946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2196668" y="2686046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8084" y="90652"/>
                </a:lnTo>
                <a:lnTo>
                  <a:pt x="18084" y="54267"/>
                </a:lnTo>
                <a:lnTo>
                  <a:pt x="54267" y="54267"/>
                </a:lnTo>
                <a:lnTo>
                  <a:pt x="54267" y="36182"/>
                </a:lnTo>
                <a:lnTo>
                  <a:pt x="18084" y="36182"/>
                </a:lnTo>
                <a:lnTo>
                  <a:pt x="18084" y="0"/>
                </a:lnTo>
                <a:lnTo>
                  <a:pt x="0" y="0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2203989" y="2686043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2190568" y="2669782"/>
            <a:ext cx="33134" cy="3251"/>
          </a:xfrm>
          <a:custGeom>
            <a:avLst/>
            <a:gdLst/>
            <a:ahLst/>
            <a:cxnLst/>
            <a:rect l="l" t="t" r="r" b="b"/>
            <a:pathLst>
              <a:path w="33134" h="3251">
                <a:moveTo>
                  <a:pt x="0" y="1828"/>
                </a:moveTo>
                <a:lnTo>
                  <a:pt x="20129" y="0"/>
                </a:lnTo>
                <a:lnTo>
                  <a:pt x="33134" y="3251"/>
                </a:lnTo>
                <a:lnTo>
                  <a:pt x="2012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2190568" y="2606975"/>
            <a:ext cx="37604" cy="4470"/>
          </a:xfrm>
          <a:custGeom>
            <a:avLst/>
            <a:gdLst/>
            <a:ahLst/>
            <a:cxnLst/>
            <a:rect l="l" t="t" r="r" b="b"/>
            <a:pathLst>
              <a:path w="37604" h="4470">
                <a:moveTo>
                  <a:pt x="0" y="2844"/>
                </a:moveTo>
                <a:lnTo>
                  <a:pt x="20129" y="4470"/>
                </a:lnTo>
                <a:lnTo>
                  <a:pt x="3760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2188538" y="2559003"/>
            <a:ext cx="23368" cy="36182"/>
          </a:xfrm>
          <a:custGeom>
            <a:avLst/>
            <a:gdLst/>
            <a:ahLst/>
            <a:cxnLst/>
            <a:rect l="l" t="t" r="r" b="b"/>
            <a:pathLst>
              <a:path w="23368" h="36182">
                <a:moveTo>
                  <a:pt x="8127" y="36182"/>
                </a:moveTo>
                <a:lnTo>
                  <a:pt x="23367" y="36182"/>
                </a:lnTo>
                <a:lnTo>
                  <a:pt x="8127" y="36182"/>
                </a:lnTo>
                <a:lnTo>
                  <a:pt x="8127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2196668" y="2504532"/>
            <a:ext cx="54267" cy="90652"/>
          </a:xfrm>
          <a:custGeom>
            <a:avLst/>
            <a:gdLst/>
            <a:ahLst/>
            <a:cxnLst/>
            <a:rect l="l" t="t" r="r" b="b"/>
            <a:pathLst>
              <a:path w="54267" h="90652">
                <a:moveTo>
                  <a:pt x="8940" y="90652"/>
                </a:moveTo>
                <a:lnTo>
                  <a:pt x="15240" y="90652"/>
                </a:lnTo>
                <a:lnTo>
                  <a:pt x="7315" y="90652"/>
                </a:lnTo>
                <a:lnTo>
                  <a:pt x="18084" y="90652"/>
                </a:lnTo>
                <a:lnTo>
                  <a:pt x="18084" y="54470"/>
                </a:lnTo>
                <a:lnTo>
                  <a:pt x="54267" y="54470"/>
                </a:lnTo>
                <a:lnTo>
                  <a:pt x="54267" y="45326"/>
                </a:lnTo>
                <a:lnTo>
                  <a:pt x="54267" y="36385"/>
                </a:lnTo>
                <a:lnTo>
                  <a:pt x="18084" y="36385"/>
                </a:lnTo>
                <a:lnTo>
                  <a:pt x="18084" y="0"/>
                </a:lnTo>
                <a:lnTo>
                  <a:pt x="0" y="0"/>
                </a:lnTo>
                <a:lnTo>
                  <a:pt x="10579" y="0"/>
                </a:lnTo>
                <a:lnTo>
                  <a:pt x="0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2188538" y="2504528"/>
            <a:ext cx="8128" cy="36385"/>
          </a:xfrm>
          <a:custGeom>
            <a:avLst/>
            <a:gdLst/>
            <a:ahLst/>
            <a:cxnLst/>
            <a:rect l="l" t="t" r="r" b="b"/>
            <a:pathLst>
              <a:path w="8127" h="36385">
                <a:moveTo>
                  <a:pt x="8127" y="0"/>
                </a:moveTo>
                <a:lnTo>
                  <a:pt x="8127" y="36385"/>
                </a:lnTo>
                <a:lnTo>
                  <a:pt x="0" y="3638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2203989" y="2504528"/>
            <a:ext cx="7924" cy="0"/>
          </a:xfrm>
          <a:custGeom>
            <a:avLst/>
            <a:gdLst/>
            <a:ahLst/>
            <a:cxnLst/>
            <a:rect l="l" t="t" r="r" b="b"/>
            <a:pathLst>
              <a:path w="7924">
                <a:moveTo>
                  <a:pt x="3251" y="0"/>
                </a:moveTo>
                <a:lnTo>
                  <a:pt x="7924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2196666" y="2508596"/>
            <a:ext cx="0" cy="2438"/>
          </a:xfrm>
          <a:custGeom>
            <a:avLst/>
            <a:gdLst/>
            <a:ahLst/>
            <a:cxnLst/>
            <a:rect l="l" t="t" r="r" b="b"/>
            <a:pathLst>
              <a:path h="2438">
                <a:moveTo>
                  <a:pt x="0" y="243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2211912" y="250452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2188537" y="2488474"/>
            <a:ext cx="28867" cy="2438"/>
          </a:xfrm>
          <a:custGeom>
            <a:avLst/>
            <a:gdLst/>
            <a:ahLst/>
            <a:cxnLst/>
            <a:rect l="l" t="t" r="r" b="b"/>
            <a:pathLst>
              <a:path w="28867" h="2438">
                <a:moveTo>
                  <a:pt x="0" y="2438"/>
                </a:moveTo>
                <a:lnTo>
                  <a:pt x="2032" y="1625"/>
                </a:lnTo>
                <a:lnTo>
                  <a:pt x="22161" y="0"/>
                </a:lnTo>
                <a:lnTo>
                  <a:pt x="28867" y="1625"/>
                </a:lnTo>
                <a:lnTo>
                  <a:pt x="2338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2190563" y="2488472"/>
            <a:ext cx="20129" cy="1625"/>
          </a:xfrm>
          <a:custGeom>
            <a:avLst/>
            <a:gdLst/>
            <a:ahLst/>
            <a:cxnLst/>
            <a:rect l="l" t="t" r="r" b="b"/>
            <a:pathLst>
              <a:path w="20129" h="1625">
                <a:moveTo>
                  <a:pt x="20129" y="0"/>
                </a:moveTo>
                <a:lnTo>
                  <a:pt x="0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209068" y="2428306"/>
            <a:ext cx="8940" cy="1625"/>
          </a:xfrm>
          <a:custGeom>
            <a:avLst/>
            <a:gdLst/>
            <a:ahLst/>
            <a:cxnLst/>
            <a:rect l="l" t="t" r="r" b="b"/>
            <a:pathLst>
              <a:path w="8940" h="1625">
                <a:moveTo>
                  <a:pt x="0" y="1625"/>
                </a:moveTo>
                <a:lnTo>
                  <a:pt x="1625" y="1625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210692" y="2315085"/>
            <a:ext cx="55905" cy="114846"/>
          </a:xfrm>
          <a:custGeom>
            <a:avLst/>
            <a:gdLst/>
            <a:ahLst/>
            <a:cxnLst/>
            <a:rect l="l" t="t" r="r" b="b"/>
            <a:pathLst>
              <a:path w="55905" h="114846">
                <a:moveTo>
                  <a:pt x="0" y="114846"/>
                </a:moveTo>
                <a:lnTo>
                  <a:pt x="19723" y="109969"/>
                </a:lnTo>
                <a:lnTo>
                  <a:pt x="36791" y="98793"/>
                </a:lnTo>
                <a:lnTo>
                  <a:pt x="49187" y="82931"/>
                </a:lnTo>
                <a:lnTo>
                  <a:pt x="55905" y="63627"/>
                </a:lnTo>
                <a:lnTo>
                  <a:pt x="55905" y="43294"/>
                </a:lnTo>
                <a:lnTo>
                  <a:pt x="49187" y="24193"/>
                </a:lnTo>
                <a:lnTo>
                  <a:pt x="36791" y="8128"/>
                </a:lnTo>
                <a:lnTo>
                  <a:pt x="24384" y="0"/>
                </a:lnTo>
                <a:lnTo>
                  <a:pt x="36791" y="81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2203989" y="2413875"/>
            <a:ext cx="3251" cy="0"/>
          </a:xfrm>
          <a:custGeom>
            <a:avLst/>
            <a:gdLst/>
            <a:ahLst/>
            <a:cxnLst/>
            <a:rect l="l" t="t" r="r" b="b"/>
            <a:pathLst>
              <a:path w="3251">
                <a:moveTo>
                  <a:pt x="3251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2211912" y="241387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196661" y="2323218"/>
            <a:ext cx="15252" cy="0"/>
          </a:xfrm>
          <a:custGeom>
            <a:avLst/>
            <a:gdLst/>
            <a:ahLst/>
            <a:cxnLst/>
            <a:rect l="l" t="t" r="r" b="b"/>
            <a:pathLst>
              <a:path w="15252">
                <a:moveTo>
                  <a:pt x="10579" y="0"/>
                </a:moveTo>
                <a:lnTo>
                  <a:pt x="0" y="0"/>
                </a:lnTo>
                <a:lnTo>
                  <a:pt x="15252" y="0"/>
                </a:lnTo>
                <a:lnTo>
                  <a:pt x="7327" y="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196666" y="2323218"/>
            <a:ext cx="7315" cy="0"/>
          </a:xfrm>
          <a:custGeom>
            <a:avLst/>
            <a:gdLst/>
            <a:ahLst/>
            <a:cxnLst/>
            <a:rect l="l" t="t" r="r" b="b"/>
            <a:pathLst>
              <a:path w="7315">
                <a:moveTo>
                  <a:pt x="0" y="0"/>
                </a:moveTo>
                <a:lnTo>
                  <a:pt x="731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211912" y="232321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211912" y="2787879"/>
            <a:ext cx="18503" cy="4673"/>
          </a:xfrm>
          <a:custGeom>
            <a:avLst/>
            <a:gdLst/>
            <a:ahLst/>
            <a:cxnLst/>
            <a:rect l="l" t="t" r="r" b="b"/>
            <a:pathLst>
              <a:path w="18503" h="4673">
                <a:moveTo>
                  <a:pt x="0" y="4673"/>
                </a:moveTo>
                <a:lnTo>
                  <a:pt x="185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211917" y="2776698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2844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211912" y="2670191"/>
            <a:ext cx="54686" cy="92481"/>
          </a:xfrm>
          <a:custGeom>
            <a:avLst/>
            <a:gdLst/>
            <a:ahLst/>
            <a:cxnLst/>
            <a:rect l="l" t="t" r="r" b="b"/>
            <a:pathLst>
              <a:path w="54686" h="92481">
                <a:moveTo>
                  <a:pt x="46342" y="92481"/>
                </a:moveTo>
                <a:lnTo>
                  <a:pt x="47980" y="90449"/>
                </a:lnTo>
                <a:lnTo>
                  <a:pt x="54686" y="71335"/>
                </a:lnTo>
                <a:lnTo>
                  <a:pt x="54686" y="51015"/>
                </a:lnTo>
                <a:lnTo>
                  <a:pt x="47980" y="31699"/>
                </a:lnTo>
                <a:lnTo>
                  <a:pt x="35572" y="15849"/>
                </a:lnTo>
                <a:lnTo>
                  <a:pt x="18503" y="467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211912" y="2595379"/>
            <a:ext cx="35572" cy="15659"/>
          </a:xfrm>
          <a:custGeom>
            <a:avLst/>
            <a:gdLst/>
            <a:ahLst/>
            <a:cxnLst/>
            <a:rect l="l" t="t" r="r" b="b"/>
            <a:pathLst>
              <a:path w="35572" h="15659">
                <a:moveTo>
                  <a:pt x="0" y="15659"/>
                </a:moveTo>
                <a:lnTo>
                  <a:pt x="18503" y="10985"/>
                </a:lnTo>
                <a:lnTo>
                  <a:pt x="355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211912" y="2595185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235083" y="2583808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19507"/>
                </a:moveTo>
                <a:lnTo>
                  <a:pt x="12395" y="11582"/>
                </a:lnTo>
                <a:lnTo>
                  <a:pt x="21348" y="0"/>
                </a:lnTo>
                <a:lnTo>
                  <a:pt x="12395" y="1158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230412" y="2312042"/>
            <a:ext cx="21336" cy="16662"/>
          </a:xfrm>
          <a:custGeom>
            <a:avLst/>
            <a:gdLst/>
            <a:ahLst/>
            <a:cxnLst/>
            <a:rect l="l" t="t" r="r" b="b"/>
            <a:pathLst>
              <a:path w="21336" h="16662">
                <a:moveTo>
                  <a:pt x="0" y="0"/>
                </a:moveTo>
                <a:lnTo>
                  <a:pt x="17068" y="11176"/>
                </a:lnTo>
                <a:lnTo>
                  <a:pt x="21336" y="1666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250936" y="2729746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256425" y="2560636"/>
            <a:ext cx="9956" cy="23164"/>
          </a:xfrm>
          <a:custGeom>
            <a:avLst/>
            <a:gdLst/>
            <a:ahLst/>
            <a:cxnLst/>
            <a:rect l="l" t="t" r="r" b="b"/>
            <a:pathLst>
              <a:path w="9956" h="23164">
                <a:moveTo>
                  <a:pt x="1828" y="20726"/>
                </a:moveTo>
                <a:lnTo>
                  <a:pt x="0" y="23164"/>
                </a:lnTo>
                <a:lnTo>
                  <a:pt x="3467" y="18694"/>
                </a:lnTo>
                <a:lnTo>
                  <a:pt x="995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2235083" y="2540915"/>
            <a:ext cx="15849" cy="0"/>
          </a:xfrm>
          <a:custGeom>
            <a:avLst/>
            <a:gdLst/>
            <a:ahLst/>
            <a:cxnLst/>
            <a:rect l="l" t="t" r="r" b="b"/>
            <a:pathLst>
              <a:path w="15849">
                <a:moveTo>
                  <a:pt x="0" y="0"/>
                </a:moveTo>
                <a:lnTo>
                  <a:pt x="15849" y="0"/>
                </a:lnTo>
                <a:lnTo>
                  <a:pt x="956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2235078" y="255900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9563" y="0"/>
                </a:moveTo>
                <a:lnTo>
                  <a:pt x="15862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2249322" y="2538985"/>
            <a:ext cx="0" cy="21948"/>
          </a:xfrm>
          <a:custGeom>
            <a:avLst/>
            <a:gdLst/>
            <a:ahLst/>
            <a:cxnLst/>
            <a:rect l="l" t="t" r="r" b="b"/>
            <a:pathLst>
              <a:path h="21948">
                <a:moveTo>
                  <a:pt x="0" y="0"/>
                </a:moveTo>
                <a:lnTo>
                  <a:pt x="0" y="21948"/>
                </a:lnTo>
              </a:path>
            </a:pathLst>
          </a:custGeom>
          <a:ln w="38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2240982" y="2500261"/>
            <a:ext cx="17272" cy="18288"/>
          </a:xfrm>
          <a:custGeom>
            <a:avLst/>
            <a:gdLst/>
            <a:ahLst/>
            <a:cxnLst/>
            <a:rect l="l" t="t" r="r" b="b"/>
            <a:pathLst>
              <a:path w="17272" h="18287">
                <a:moveTo>
                  <a:pt x="6502" y="4267"/>
                </a:moveTo>
                <a:lnTo>
                  <a:pt x="17272" y="18288"/>
                </a:lnTo>
                <a:lnTo>
                  <a:pt x="6502" y="4267"/>
                </a:lnTo>
                <a:lnTo>
                  <a:pt x="0" y="0"/>
                </a:lnTo>
                <a:lnTo>
                  <a:pt x="6502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2250936" y="2366923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261104" y="2705150"/>
            <a:ext cx="5486" cy="36385"/>
          </a:xfrm>
          <a:custGeom>
            <a:avLst/>
            <a:gdLst/>
            <a:ahLst/>
            <a:cxnLst/>
            <a:rect l="l" t="t" r="r" b="b"/>
            <a:pathLst>
              <a:path w="5486" h="36385">
                <a:moveTo>
                  <a:pt x="0" y="0"/>
                </a:moveTo>
                <a:lnTo>
                  <a:pt x="5486" y="16052"/>
                </a:lnTo>
                <a:lnTo>
                  <a:pt x="5486" y="36385"/>
                </a:lnTo>
                <a:lnTo>
                  <a:pt x="5486" y="1789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264956" y="2741535"/>
            <a:ext cx="1638" cy="4673"/>
          </a:xfrm>
          <a:custGeom>
            <a:avLst/>
            <a:gdLst/>
            <a:ahLst/>
            <a:cxnLst/>
            <a:rect l="l" t="t" r="r" b="b"/>
            <a:pathLst>
              <a:path w="1638" h="4673">
                <a:moveTo>
                  <a:pt x="1638" y="0"/>
                </a:moveTo>
                <a:lnTo>
                  <a:pt x="0" y="4673"/>
                </a:lnTo>
                <a:lnTo>
                  <a:pt x="163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261095" y="2705154"/>
            <a:ext cx="5499" cy="16052"/>
          </a:xfrm>
          <a:custGeom>
            <a:avLst/>
            <a:gdLst/>
            <a:ahLst/>
            <a:cxnLst/>
            <a:rect l="l" t="t" r="r" b="b"/>
            <a:pathLst>
              <a:path w="5499" h="16052">
                <a:moveTo>
                  <a:pt x="5499" y="1605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259886" y="2554122"/>
            <a:ext cx="6705" cy="25209"/>
          </a:xfrm>
          <a:custGeom>
            <a:avLst/>
            <a:gdLst/>
            <a:ahLst/>
            <a:cxnLst/>
            <a:rect l="l" t="t" r="r" b="b"/>
            <a:pathLst>
              <a:path w="6705" h="25209">
                <a:moveTo>
                  <a:pt x="0" y="25209"/>
                </a:moveTo>
                <a:lnTo>
                  <a:pt x="6705" y="5892"/>
                </a:lnTo>
                <a:lnTo>
                  <a:pt x="670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258254" y="2518556"/>
            <a:ext cx="5080" cy="11785"/>
          </a:xfrm>
          <a:custGeom>
            <a:avLst/>
            <a:gdLst/>
            <a:ahLst/>
            <a:cxnLst/>
            <a:rect l="l" t="t" r="r" b="b"/>
            <a:pathLst>
              <a:path w="5080" h="11785">
                <a:moveTo>
                  <a:pt x="0" y="0"/>
                </a:moveTo>
                <a:lnTo>
                  <a:pt x="1638" y="2032"/>
                </a:lnTo>
                <a:lnTo>
                  <a:pt x="5080" y="11785"/>
                </a:lnTo>
                <a:lnTo>
                  <a:pt x="1638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325331" y="2716133"/>
            <a:ext cx="0" cy="76415"/>
          </a:xfrm>
          <a:custGeom>
            <a:avLst/>
            <a:gdLst/>
            <a:ahLst/>
            <a:cxnLst/>
            <a:rect l="l" t="t" r="r" b="b"/>
            <a:pathLst>
              <a:path h="76415">
                <a:moveTo>
                  <a:pt x="0" y="65443"/>
                </a:moveTo>
                <a:lnTo>
                  <a:pt x="0" y="764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325331" y="2792556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137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325331" y="2753934"/>
            <a:ext cx="0" cy="38620"/>
          </a:xfrm>
          <a:custGeom>
            <a:avLst/>
            <a:gdLst/>
            <a:ahLst/>
            <a:cxnLst/>
            <a:rect l="l" t="t" r="r" b="b"/>
            <a:pathLst>
              <a:path h="38620">
                <a:moveTo>
                  <a:pt x="0" y="0"/>
                </a:moveTo>
                <a:lnTo>
                  <a:pt x="0" y="38620"/>
                </a:lnTo>
                <a:lnTo>
                  <a:pt x="0" y="276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325331" y="2716129"/>
            <a:ext cx="0" cy="53251"/>
          </a:xfrm>
          <a:custGeom>
            <a:avLst/>
            <a:gdLst/>
            <a:ahLst/>
            <a:cxnLst/>
            <a:rect l="l" t="t" r="r" b="b"/>
            <a:pathLst>
              <a:path h="53251">
                <a:moveTo>
                  <a:pt x="0" y="5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325331" y="2653531"/>
            <a:ext cx="0" cy="69507"/>
          </a:xfrm>
          <a:custGeom>
            <a:avLst/>
            <a:gdLst/>
            <a:ahLst/>
            <a:cxnLst/>
            <a:rect l="l" t="t" r="r" b="b"/>
            <a:pathLst>
              <a:path h="69507">
                <a:moveTo>
                  <a:pt x="0" y="6950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325331" y="2583794"/>
            <a:ext cx="0" cy="92900"/>
          </a:xfrm>
          <a:custGeom>
            <a:avLst/>
            <a:gdLst/>
            <a:ahLst/>
            <a:cxnLst/>
            <a:rect l="l" t="t" r="r" b="b"/>
            <a:pathLst>
              <a:path h="92900">
                <a:moveTo>
                  <a:pt x="0" y="92900"/>
                </a:moveTo>
                <a:lnTo>
                  <a:pt x="0" y="0"/>
                </a:lnTo>
                <a:lnTo>
                  <a:pt x="0" y="2012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325331" y="2468961"/>
            <a:ext cx="0" cy="207733"/>
          </a:xfrm>
          <a:custGeom>
            <a:avLst/>
            <a:gdLst/>
            <a:ahLst/>
            <a:cxnLst/>
            <a:rect l="l" t="t" r="r" b="b"/>
            <a:pathLst>
              <a:path h="207733">
                <a:moveTo>
                  <a:pt x="0" y="207733"/>
                </a:moveTo>
                <a:lnTo>
                  <a:pt x="0" y="11483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325331" y="2467735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97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325331" y="2375053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325331" y="2468961"/>
            <a:ext cx="0" cy="21958"/>
          </a:xfrm>
          <a:custGeom>
            <a:avLst/>
            <a:gdLst/>
            <a:ahLst/>
            <a:cxnLst/>
            <a:rect l="l" t="t" r="r" b="b"/>
            <a:pathLst>
              <a:path h="21958">
                <a:moveTo>
                  <a:pt x="0" y="0"/>
                </a:moveTo>
                <a:lnTo>
                  <a:pt x="0" y="219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325331" y="2265285"/>
            <a:ext cx="0" cy="109766"/>
          </a:xfrm>
          <a:custGeom>
            <a:avLst/>
            <a:gdLst/>
            <a:ahLst/>
            <a:cxnLst/>
            <a:rect l="l" t="t" r="r" b="b"/>
            <a:pathLst>
              <a:path h="109766">
                <a:moveTo>
                  <a:pt x="0" y="109766"/>
                </a:moveTo>
                <a:lnTo>
                  <a:pt x="0" y="3069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325331" y="237505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325331" y="228216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23164"/>
                </a:moveTo>
                <a:lnTo>
                  <a:pt x="0" y="0"/>
                </a:lnTo>
                <a:lnTo>
                  <a:pt x="0" y="138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325331" y="2265291"/>
            <a:ext cx="0" cy="16865"/>
          </a:xfrm>
          <a:custGeom>
            <a:avLst/>
            <a:gdLst/>
            <a:ahLst/>
            <a:cxnLst/>
            <a:rect l="l" t="t" r="r" b="b"/>
            <a:pathLst>
              <a:path h="16865">
                <a:moveTo>
                  <a:pt x="0" y="0"/>
                </a:moveTo>
                <a:lnTo>
                  <a:pt x="0" y="1686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1961087" y="2735233"/>
            <a:ext cx="21348" cy="19507"/>
          </a:xfrm>
          <a:custGeom>
            <a:avLst/>
            <a:gdLst/>
            <a:ahLst/>
            <a:cxnLst/>
            <a:rect l="l" t="t" r="r" b="b"/>
            <a:pathLst>
              <a:path w="21348" h="19507">
                <a:moveTo>
                  <a:pt x="0" y="0"/>
                </a:moveTo>
                <a:lnTo>
                  <a:pt x="406" y="1828"/>
                </a:lnTo>
                <a:lnTo>
                  <a:pt x="1016" y="3657"/>
                </a:lnTo>
                <a:lnTo>
                  <a:pt x="1625" y="5486"/>
                </a:lnTo>
                <a:lnTo>
                  <a:pt x="1625" y="5689"/>
                </a:lnTo>
                <a:lnTo>
                  <a:pt x="2641" y="7327"/>
                </a:lnTo>
                <a:lnTo>
                  <a:pt x="3454" y="8940"/>
                </a:lnTo>
                <a:lnTo>
                  <a:pt x="4673" y="10566"/>
                </a:lnTo>
                <a:lnTo>
                  <a:pt x="5892" y="11988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630"/>
                </a:lnTo>
                <a:lnTo>
                  <a:pt x="8737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7487" y="18897"/>
                </a:lnTo>
                <a:lnTo>
                  <a:pt x="17691" y="18897"/>
                </a:lnTo>
                <a:lnTo>
                  <a:pt x="21348" y="1950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1968404" y="2746007"/>
            <a:ext cx="34556" cy="8940"/>
          </a:xfrm>
          <a:custGeom>
            <a:avLst/>
            <a:gdLst/>
            <a:ahLst/>
            <a:cxnLst/>
            <a:rect l="l" t="t" r="r" b="b"/>
            <a:pathLst>
              <a:path w="34556" h="8940">
                <a:moveTo>
                  <a:pt x="34556" y="0"/>
                </a:moveTo>
                <a:lnTo>
                  <a:pt x="33337" y="1422"/>
                </a:lnTo>
                <a:lnTo>
                  <a:pt x="31915" y="2641"/>
                </a:lnTo>
                <a:lnTo>
                  <a:pt x="30492" y="3860"/>
                </a:lnTo>
                <a:lnTo>
                  <a:pt x="30492" y="4064"/>
                </a:lnTo>
                <a:lnTo>
                  <a:pt x="28867" y="5080"/>
                </a:lnTo>
                <a:lnTo>
                  <a:pt x="27241" y="6096"/>
                </a:lnTo>
                <a:lnTo>
                  <a:pt x="25412" y="6908"/>
                </a:lnTo>
                <a:lnTo>
                  <a:pt x="23774" y="7721"/>
                </a:lnTo>
                <a:lnTo>
                  <a:pt x="23583" y="7721"/>
                </a:lnTo>
                <a:lnTo>
                  <a:pt x="21755" y="8128"/>
                </a:lnTo>
                <a:lnTo>
                  <a:pt x="19926" y="8534"/>
                </a:lnTo>
                <a:lnTo>
                  <a:pt x="17894" y="8737"/>
                </a:lnTo>
                <a:lnTo>
                  <a:pt x="16052" y="8940"/>
                </a:lnTo>
                <a:lnTo>
                  <a:pt x="14020" y="8737"/>
                </a:lnTo>
                <a:lnTo>
                  <a:pt x="12204" y="8534"/>
                </a:lnTo>
                <a:lnTo>
                  <a:pt x="12001" y="8534"/>
                </a:lnTo>
                <a:lnTo>
                  <a:pt x="10160" y="8128"/>
                </a:lnTo>
                <a:lnTo>
                  <a:pt x="8331" y="7721"/>
                </a:lnTo>
                <a:lnTo>
                  <a:pt x="8128" y="7721"/>
                </a:lnTo>
                <a:lnTo>
                  <a:pt x="6502" y="6908"/>
                </a:lnTo>
                <a:lnTo>
                  <a:pt x="3251" y="5080"/>
                </a:lnTo>
                <a:lnTo>
                  <a:pt x="3048" y="4876"/>
                </a:ln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1960672" y="2719995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22555"/>
                </a:moveTo>
                <a:lnTo>
                  <a:pt x="1422" y="19100"/>
                </a:lnTo>
                <a:lnTo>
                  <a:pt x="1422" y="18897"/>
                </a:lnTo>
                <a:lnTo>
                  <a:pt x="419" y="15239"/>
                </a:lnTo>
                <a:lnTo>
                  <a:pt x="0" y="13411"/>
                </a:lnTo>
                <a:lnTo>
                  <a:pt x="215" y="13207"/>
                </a:lnTo>
                <a:lnTo>
                  <a:pt x="215" y="11379"/>
                </a:lnTo>
                <a:lnTo>
                  <a:pt x="215" y="9334"/>
                </a:lnTo>
                <a:lnTo>
                  <a:pt x="0" y="9143"/>
                </a:lnTo>
                <a:lnTo>
                  <a:pt x="419" y="7505"/>
                </a:lnTo>
                <a:lnTo>
                  <a:pt x="1422" y="3657"/>
                </a:lnTo>
                <a:lnTo>
                  <a:pt x="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1960886" y="2707591"/>
            <a:ext cx="42075" cy="22148"/>
          </a:xfrm>
          <a:custGeom>
            <a:avLst/>
            <a:gdLst/>
            <a:ahLst/>
            <a:cxnLst/>
            <a:rect l="l" t="t" r="r" b="b"/>
            <a:pathLst>
              <a:path w="42075" h="22148">
                <a:moveTo>
                  <a:pt x="42075" y="9144"/>
                </a:moveTo>
                <a:lnTo>
                  <a:pt x="40855" y="7721"/>
                </a:lnTo>
                <a:lnTo>
                  <a:pt x="40855" y="7518"/>
                </a:lnTo>
                <a:lnTo>
                  <a:pt x="39433" y="6299"/>
                </a:lnTo>
                <a:lnTo>
                  <a:pt x="38011" y="5080"/>
                </a:lnTo>
                <a:lnTo>
                  <a:pt x="36385" y="4064"/>
                </a:lnTo>
                <a:lnTo>
                  <a:pt x="34759" y="2844"/>
                </a:lnTo>
                <a:lnTo>
                  <a:pt x="32931" y="2032"/>
                </a:lnTo>
                <a:lnTo>
                  <a:pt x="31292" y="1422"/>
                </a:lnTo>
                <a:lnTo>
                  <a:pt x="31102" y="1422"/>
                </a:lnTo>
                <a:lnTo>
                  <a:pt x="29273" y="812"/>
                </a:lnTo>
                <a:lnTo>
                  <a:pt x="27444" y="406"/>
                </a:lnTo>
                <a:lnTo>
                  <a:pt x="25412" y="203"/>
                </a:lnTo>
                <a:lnTo>
                  <a:pt x="23571" y="0"/>
                </a:lnTo>
                <a:lnTo>
                  <a:pt x="21539" y="203"/>
                </a:lnTo>
                <a:lnTo>
                  <a:pt x="19723" y="406"/>
                </a:lnTo>
                <a:lnTo>
                  <a:pt x="19519" y="406"/>
                </a:lnTo>
                <a:lnTo>
                  <a:pt x="17678" y="812"/>
                </a:lnTo>
                <a:lnTo>
                  <a:pt x="14020" y="2032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4064"/>
                </a:lnTo>
                <a:lnTo>
                  <a:pt x="8940" y="5080"/>
                </a:lnTo>
                <a:lnTo>
                  <a:pt x="7518" y="6299"/>
                </a:lnTo>
                <a:lnTo>
                  <a:pt x="6095" y="7721"/>
                </a:lnTo>
                <a:lnTo>
                  <a:pt x="4876" y="9144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224"/>
                </a:lnTo>
                <a:lnTo>
                  <a:pt x="1219" y="16052"/>
                </a:lnTo>
                <a:lnTo>
                  <a:pt x="609" y="17881"/>
                </a:lnTo>
                <a:lnTo>
                  <a:pt x="203" y="19913"/>
                </a:lnTo>
                <a:lnTo>
                  <a:pt x="0" y="20929"/>
                </a:lnTo>
                <a:lnTo>
                  <a:pt x="0" y="221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1978564" y="2564493"/>
            <a:ext cx="24396" cy="9144"/>
          </a:xfrm>
          <a:custGeom>
            <a:avLst/>
            <a:gdLst/>
            <a:ahLst/>
            <a:cxnLst/>
            <a:rect l="l" t="t" r="r" b="b"/>
            <a:pathLst>
              <a:path w="24396" h="9143">
                <a:moveTo>
                  <a:pt x="24396" y="0"/>
                </a:moveTo>
                <a:lnTo>
                  <a:pt x="23177" y="1422"/>
                </a:lnTo>
                <a:lnTo>
                  <a:pt x="23177" y="1625"/>
                </a:lnTo>
                <a:lnTo>
                  <a:pt x="21755" y="2844"/>
                </a:lnTo>
                <a:lnTo>
                  <a:pt x="20332" y="4064"/>
                </a:lnTo>
                <a:lnTo>
                  <a:pt x="18707" y="5080"/>
                </a:lnTo>
                <a:lnTo>
                  <a:pt x="17081" y="6299"/>
                </a:lnTo>
                <a:lnTo>
                  <a:pt x="15252" y="7112"/>
                </a:lnTo>
                <a:lnTo>
                  <a:pt x="13614" y="7721"/>
                </a:lnTo>
                <a:lnTo>
                  <a:pt x="13423" y="7721"/>
                </a:lnTo>
                <a:lnTo>
                  <a:pt x="11595" y="8331"/>
                </a:lnTo>
                <a:lnTo>
                  <a:pt x="9766" y="8737"/>
                </a:lnTo>
                <a:lnTo>
                  <a:pt x="7734" y="8940"/>
                </a:lnTo>
                <a:lnTo>
                  <a:pt x="5892" y="9144"/>
                </a:lnTo>
                <a:lnTo>
                  <a:pt x="3860" y="8940"/>
                </a:lnTo>
                <a:lnTo>
                  <a:pt x="2044" y="8737"/>
                </a:lnTo>
                <a:lnTo>
                  <a:pt x="1841" y="8737"/>
                </a:lnTo>
                <a:lnTo>
                  <a:pt x="0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1963733" y="2561240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0" y="0"/>
                </a:moveTo>
                <a:lnTo>
                  <a:pt x="812" y="1625"/>
                </a:lnTo>
                <a:lnTo>
                  <a:pt x="2032" y="3251"/>
                </a:lnTo>
                <a:lnTo>
                  <a:pt x="3251" y="4673"/>
                </a:lnTo>
                <a:lnTo>
                  <a:pt x="4673" y="6096"/>
                </a:lnTo>
                <a:lnTo>
                  <a:pt x="6096" y="7327"/>
                </a:lnTo>
                <a:lnTo>
                  <a:pt x="7721" y="8331"/>
                </a:lnTo>
                <a:lnTo>
                  <a:pt x="9347" y="9563"/>
                </a:lnTo>
                <a:lnTo>
                  <a:pt x="9550" y="9563"/>
                </a:lnTo>
                <a:lnTo>
                  <a:pt x="11176" y="103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1960883" y="2526286"/>
            <a:ext cx="42075" cy="21742"/>
          </a:xfrm>
          <a:custGeom>
            <a:avLst/>
            <a:gdLst/>
            <a:ahLst/>
            <a:cxnLst/>
            <a:rect l="l" t="t" r="r" b="b"/>
            <a:pathLst>
              <a:path w="42075" h="21742">
                <a:moveTo>
                  <a:pt x="203" y="21742"/>
                </a:moveTo>
                <a:lnTo>
                  <a:pt x="0" y="20726"/>
                </a:lnTo>
                <a:lnTo>
                  <a:pt x="203" y="19710"/>
                </a:lnTo>
                <a:lnTo>
                  <a:pt x="609" y="17881"/>
                </a:lnTo>
                <a:lnTo>
                  <a:pt x="1219" y="16052"/>
                </a:lnTo>
                <a:lnTo>
                  <a:pt x="1828" y="14223"/>
                </a:lnTo>
                <a:lnTo>
                  <a:pt x="1828" y="14020"/>
                </a:lnTo>
                <a:lnTo>
                  <a:pt x="2844" y="12395"/>
                </a:lnTo>
                <a:lnTo>
                  <a:pt x="3657" y="10769"/>
                </a:lnTo>
                <a:lnTo>
                  <a:pt x="4876" y="9131"/>
                </a:lnTo>
                <a:lnTo>
                  <a:pt x="6095" y="7721"/>
                </a:lnTo>
                <a:lnTo>
                  <a:pt x="6095" y="7518"/>
                </a:lnTo>
                <a:lnTo>
                  <a:pt x="7518" y="6299"/>
                </a:lnTo>
                <a:lnTo>
                  <a:pt x="8940" y="5067"/>
                </a:lnTo>
                <a:lnTo>
                  <a:pt x="8940" y="4864"/>
                </a:lnTo>
                <a:lnTo>
                  <a:pt x="10566" y="3848"/>
                </a:lnTo>
                <a:lnTo>
                  <a:pt x="12204" y="2844"/>
                </a:lnTo>
                <a:lnTo>
                  <a:pt x="12395" y="2844"/>
                </a:lnTo>
                <a:lnTo>
                  <a:pt x="14033" y="2019"/>
                </a:lnTo>
                <a:lnTo>
                  <a:pt x="15862" y="1206"/>
                </a:lnTo>
                <a:lnTo>
                  <a:pt x="17691" y="800"/>
                </a:lnTo>
                <a:lnTo>
                  <a:pt x="19519" y="393"/>
                </a:lnTo>
                <a:lnTo>
                  <a:pt x="19723" y="393"/>
                </a:lnTo>
                <a:lnTo>
                  <a:pt x="21551" y="190"/>
                </a:lnTo>
                <a:lnTo>
                  <a:pt x="23583" y="0"/>
                </a:lnTo>
                <a:lnTo>
                  <a:pt x="25412" y="190"/>
                </a:lnTo>
                <a:lnTo>
                  <a:pt x="27444" y="393"/>
                </a:lnTo>
                <a:lnTo>
                  <a:pt x="29273" y="800"/>
                </a:lnTo>
                <a:lnTo>
                  <a:pt x="31102" y="1206"/>
                </a:lnTo>
                <a:lnTo>
                  <a:pt x="31305" y="1206"/>
                </a:lnTo>
                <a:lnTo>
                  <a:pt x="32931" y="2019"/>
                </a:lnTo>
                <a:lnTo>
                  <a:pt x="34759" y="2844"/>
                </a:lnTo>
                <a:lnTo>
                  <a:pt x="36385" y="3848"/>
                </a:lnTo>
                <a:lnTo>
                  <a:pt x="38011" y="4864"/>
                </a:lnTo>
                <a:lnTo>
                  <a:pt x="38011" y="5067"/>
                </a:lnTo>
                <a:lnTo>
                  <a:pt x="39433" y="6299"/>
                </a:lnTo>
                <a:lnTo>
                  <a:pt x="40855" y="7518"/>
                </a:lnTo>
                <a:lnTo>
                  <a:pt x="42075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1960672" y="2538677"/>
            <a:ext cx="3060" cy="22555"/>
          </a:xfrm>
          <a:custGeom>
            <a:avLst/>
            <a:gdLst/>
            <a:ahLst/>
            <a:cxnLst/>
            <a:rect l="l" t="t" r="r" b="b"/>
            <a:pathLst>
              <a:path w="3060" h="22555">
                <a:moveTo>
                  <a:pt x="3060" y="0"/>
                </a:moveTo>
                <a:lnTo>
                  <a:pt x="1422" y="3454"/>
                </a:lnTo>
                <a:lnTo>
                  <a:pt x="1422" y="3657"/>
                </a:lnTo>
                <a:lnTo>
                  <a:pt x="419" y="7327"/>
                </a:lnTo>
                <a:lnTo>
                  <a:pt x="0" y="9144"/>
                </a:lnTo>
                <a:lnTo>
                  <a:pt x="215" y="9347"/>
                </a:lnTo>
                <a:lnTo>
                  <a:pt x="215" y="11176"/>
                </a:lnTo>
                <a:lnTo>
                  <a:pt x="215" y="13220"/>
                </a:lnTo>
                <a:lnTo>
                  <a:pt x="419" y="15049"/>
                </a:lnTo>
                <a:lnTo>
                  <a:pt x="812" y="17068"/>
                </a:lnTo>
                <a:lnTo>
                  <a:pt x="1422" y="18897"/>
                </a:lnTo>
                <a:lnTo>
                  <a:pt x="2032" y="20739"/>
                </a:lnTo>
                <a:lnTo>
                  <a:pt x="3060" y="225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1961087" y="2372408"/>
            <a:ext cx="41871" cy="19723"/>
          </a:xfrm>
          <a:custGeom>
            <a:avLst/>
            <a:gdLst/>
            <a:ahLst/>
            <a:cxnLst/>
            <a:rect l="l" t="t" r="r" b="b"/>
            <a:pathLst>
              <a:path w="41871" h="19723">
                <a:moveTo>
                  <a:pt x="0" y="0"/>
                </a:moveTo>
                <a:lnTo>
                  <a:pt x="406" y="2032"/>
                </a:lnTo>
                <a:lnTo>
                  <a:pt x="1016" y="3860"/>
                </a:lnTo>
                <a:lnTo>
                  <a:pt x="1625" y="5689"/>
                </a:lnTo>
                <a:lnTo>
                  <a:pt x="2641" y="7315"/>
                </a:lnTo>
                <a:lnTo>
                  <a:pt x="3454" y="9144"/>
                </a:lnTo>
                <a:lnTo>
                  <a:pt x="4673" y="10566"/>
                </a:lnTo>
                <a:lnTo>
                  <a:pt x="5892" y="12192"/>
                </a:lnTo>
                <a:lnTo>
                  <a:pt x="7315" y="13411"/>
                </a:lnTo>
                <a:lnTo>
                  <a:pt x="8737" y="14833"/>
                </a:lnTo>
                <a:lnTo>
                  <a:pt x="8940" y="14833"/>
                </a:lnTo>
                <a:lnTo>
                  <a:pt x="10363" y="15849"/>
                </a:lnTo>
                <a:lnTo>
                  <a:pt x="12001" y="16878"/>
                </a:lnTo>
                <a:lnTo>
                  <a:pt x="12192" y="17068"/>
                </a:lnTo>
                <a:lnTo>
                  <a:pt x="13830" y="17678"/>
                </a:lnTo>
                <a:lnTo>
                  <a:pt x="15659" y="18503"/>
                </a:lnTo>
                <a:lnTo>
                  <a:pt x="17487" y="19113"/>
                </a:lnTo>
                <a:lnTo>
                  <a:pt x="19316" y="19507"/>
                </a:lnTo>
                <a:lnTo>
                  <a:pt x="19519" y="19507"/>
                </a:lnTo>
                <a:lnTo>
                  <a:pt x="21348" y="19723"/>
                </a:lnTo>
                <a:lnTo>
                  <a:pt x="25209" y="19723"/>
                </a:lnTo>
                <a:lnTo>
                  <a:pt x="27241" y="19507"/>
                </a:lnTo>
                <a:lnTo>
                  <a:pt x="29070" y="19113"/>
                </a:lnTo>
                <a:lnTo>
                  <a:pt x="30899" y="18503"/>
                </a:lnTo>
                <a:lnTo>
                  <a:pt x="31102" y="18503"/>
                </a:lnTo>
                <a:lnTo>
                  <a:pt x="32727" y="17678"/>
                </a:lnTo>
                <a:lnTo>
                  <a:pt x="34556" y="17068"/>
                </a:lnTo>
                <a:lnTo>
                  <a:pt x="34556" y="16878"/>
                </a:lnTo>
                <a:lnTo>
                  <a:pt x="36182" y="15849"/>
                </a:lnTo>
                <a:lnTo>
                  <a:pt x="37807" y="14833"/>
                </a:lnTo>
                <a:lnTo>
                  <a:pt x="39230" y="13411"/>
                </a:lnTo>
                <a:lnTo>
                  <a:pt x="40652" y="12192"/>
                </a:lnTo>
                <a:lnTo>
                  <a:pt x="41871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1960672" y="2357374"/>
            <a:ext cx="3060" cy="22352"/>
          </a:xfrm>
          <a:custGeom>
            <a:avLst/>
            <a:gdLst/>
            <a:ahLst/>
            <a:cxnLst/>
            <a:rect l="l" t="t" r="r" b="b"/>
            <a:pathLst>
              <a:path w="3060" h="22351">
                <a:moveTo>
                  <a:pt x="3060" y="22351"/>
                </a:moveTo>
                <a:lnTo>
                  <a:pt x="2247" y="20116"/>
                </a:lnTo>
                <a:lnTo>
                  <a:pt x="1422" y="17678"/>
                </a:lnTo>
                <a:lnTo>
                  <a:pt x="1028" y="16459"/>
                </a:lnTo>
                <a:lnTo>
                  <a:pt x="812" y="16255"/>
                </a:lnTo>
                <a:lnTo>
                  <a:pt x="419" y="15036"/>
                </a:lnTo>
                <a:lnTo>
                  <a:pt x="215" y="13207"/>
                </a:lnTo>
                <a:lnTo>
                  <a:pt x="215" y="11175"/>
                </a:lnTo>
                <a:lnTo>
                  <a:pt x="215" y="9347"/>
                </a:lnTo>
                <a:lnTo>
                  <a:pt x="0" y="9143"/>
                </a:lnTo>
                <a:lnTo>
                  <a:pt x="419" y="7302"/>
                </a:lnTo>
                <a:lnTo>
                  <a:pt x="1422" y="3644"/>
                </a:lnTo>
                <a:lnTo>
                  <a:pt x="1422" y="3454"/>
                </a:lnTo>
                <a:lnTo>
                  <a:pt x="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1960886" y="2344971"/>
            <a:ext cx="42075" cy="22771"/>
          </a:xfrm>
          <a:custGeom>
            <a:avLst/>
            <a:gdLst/>
            <a:ahLst/>
            <a:cxnLst/>
            <a:rect l="l" t="t" r="r" b="b"/>
            <a:pathLst>
              <a:path w="42075" h="22771">
                <a:moveTo>
                  <a:pt x="42075" y="8940"/>
                </a:moveTo>
                <a:lnTo>
                  <a:pt x="40855" y="7518"/>
                </a:lnTo>
                <a:lnTo>
                  <a:pt x="39433" y="6299"/>
                </a:lnTo>
                <a:lnTo>
                  <a:pt x="38011" y="4876"/>
                </a:lnTo>
                <a:lnTo>
                  <a:pt x="36385" y="3860"/>
                </a:lnTo>
                <a:lnTo>
                  <a:pt x="34759" y="2844"/>
                </a:lnTo>
                <a:lnTo>
                  <a:pt x="32931" y="2031"/>
                </a:lnTo>
                <a:lnTo>
                  <a:pt x="31292" y="1219"/>
                </a:lnTo>
                <a:lnTo>
                  <a:pt x="31102" y="1219"/>
                </a:lnTo>
                <a:lnTo>
                  <a:pt x="29273" y="812"/>
                </a:lnTo>
                <a:lnTo>
                  <a:pt x="27444" y="203"/>
                </a:lnTo>
                <a:lnTo>
                  <a:pt x="25615" y="203"/>
                </a:lnTo>
                <a:lnTo>
                  <a:pt x="23571" y="0"/>
                </a:lnTo>
                <a:lnTo>
                  <a:pt x="21539" y="0"/>
                </a:lnTo>
                <a:lnTo>
                  <a:pt x="19723" y="203"/>
                </a:lnTo>
                <a:lnTo>
                  <a:pt x="19519" y="203"/>
                </a:lnTo>
                <a:lnTo>
                  <a:pt x="17678" y="812"/>
                </a:lnTo>
                <a:lnTo>
                  <a:pt x="15849" y="1219"/>
                </a:lnTo>
                <a:lnTo>
                  <a:pt x="14020" y="2031"/>
                </a:lnTo>
                <a:lnTo>
                  <a:pt x="12395" y="2844"/>
                </a:lnTo>
                <a:lnTo>
                  <a:pt x="12191" y="2844"/>
                </a:lnTo>
                <a:lnTo>
                  <a:pt x="10566" y="3860"/>
                </a:lnTo>
                <a:lnTo>
                  <a:pt x="8940" y="4876"/>
                </a:lnTo>
                <a:lnTo>
                  <a:pt x="7518" y="6299"/>
                </a:lnTo>
                <a:lnTo>
                  <a:pt x="6095" y="7518"/>
                </a:lnTo>
                <a:lnTo>
                  <a:pt x="4876" y="9143"/>
                </a:lnTo>
                <a:lnTo>
                  <a:pt x="3657" y="10566"/>
                </a:lnTo>
                <a:lnTo>
                  <a:pt x="3657" y="10769"/>
                </a:lnTo>
                <a:lnTo>
                  <a:pt x="2844" y="12395"/>
                </a:lnTo>
                <a:lnTo>
                  <a:pt x="1828" y="14020"/>
                </a:lnTo>
                <a:lnTo>
                  <a:pt x="1828" y="14223"/>
                </a:lnTo>
                <a:lnTo>
                  <a:pt x="1219" y="15849"/>
                </a:lnTo>
                <a:lnTo>
                  <a:pt x="609" y="17678"/>
                </a:lnTo>
                <a:lnTo>
                  <a:pt x="609" y="17894"/>
                </a:lnTo>
                <a:lnTo>
                  <a:pt x="203" y="19710"/>
                </a:lnTo>
                <a:lnTo>
                  <a:pt x="0" y="21132"/>
                </a:lnTo>
                <a:lnTo>
                  <a:pt x="0" y="21335"/>
                </a:lnTo>
                <a:lnTo>
                  <a:pt x="0" y="227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1981211" y="2729744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3048"/>
                </a:moveTo>
                <a:lnTo>
                  <a:pt x="203" y="2641"/>
                </a:lnTo>
                <a:lnTo>
                  <a:pt x="0" y="2032"/>
                </a:lnTo>
                <a:lnTo>
                  <a:pt x="0" y="1625"/>
                </a:lnTo>
                <a:lnTo>
                  <a:pt x="0" y="1016"/>
                </a:lnTo>
                <a:lnTo>
                  <a:pt x="203" y="609"/>
                </a:lnTo>
                <a:lnTo>
                  <a:pt x="203" y="406"/>
                </a:lnTo>
                <a:lnTo>
                  <a:pt x="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1981211" y="2548436"/>
            <a:ext cx="406" cy="3048"/>
          </a:xfrm>
          <a:custGeom>
            <a:avLst/>
            <a:gdLst/>
            <a:ahLst/>
            <a:cxnLst/>
            <a:rect l="l" t="t" r="r" b="b"/>
            <a:pathLst>
              <a:path w="406" h="3048">
                <a:moveTo>
                  <a:pt x="406" y="0"/>
                </a:moveTo>
                <a:lnTo>
                  <a:pt x="203" y="406"/>
                </a:lnTo>
                <a:lnTo>
                  <a:pt x="0" y="1016"/>
                </a:lnTo>
                <a:lnTo>
                  <a:pt x="0" y="1422"/>
                </a:lnTo>
                <a:lnTo>
                  <a:pt x="0" y="2032"/>
                </a:lnTo>
                <a:lnTo>
                  <a:pt x="203" y="2641"/>
                </a:lnTo>
                <a:lnTo>
                  <a:pt x="406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002961" y="2360818"/>
            <a:ext cx="5283" cy="22161"/>
          </a:xfrm>
          <a:custGeom>
            <a:avLst/>
            <a:gdLst/>
            <a:ahLst/>
            <a:cxnLst/>
            <a:rect l="l" t="t" r="r" b="b"/>
            <a:pathLst>
              <a:path w="5283" h="22161">
                <a:moveTo>
                  <a:pt x="0" y="22161"/>
                </a:moveTo>
                <a:lnTo>
                  <a:pt x="2235" y="19113"/>
                </a:lnTo>
                <a:lnTo>
                  <a:pt x="2235" y="18910"/>
                </a:lnTo>
                <a:lnTo>
                  <a:pt x="3860" y="15443"/>
                </a:lnTo>
                <a:lnTo>
                  <a:pt x="4470" y="13830"/>
                </a:lnTo>
                <a:lnTo>
                  <a:pt x="4470" y="13423"/>
                </a:lnTo>
                <a:lnTo>
                  <a:pt x="4673" y="11595"/>
                </a:lnTo>
                <a:lnTo>
                  <a:pt x="5080" y="9766"/>
                </a:lnTo>
                <a:lnTo>
                  <a:pt x="5283" y="9563"/>
                </a:lnTo>
                <a:lnTo>
                  <a:pt x="5080" y="7721"/>
                </a:lnTo>
                <a:lnTo>
                  <a:pt x="4673" y="3873"/>
                </a:ln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1981211" y="2366921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406" y="0"/>
                </a:moveTo>
                <a:lnTo>
                  <a:pt x="203" y="609"/>
                </a:lnTo>
                <a:lnTo>
                  <a:pt x="0" y="1016"/>
                </a:lnTo>
                <a:lnTo>
                  <a:pt x="0" y="1625"/>
                </a:lnTo>
                <a:lnTo>
                  <a:pt x="0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002961" y="271673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769"/>
                </a:lnTo>
                <a:lnTo>
                  <a:pt x="5080" y="12598"/>
                </a:lnTo>
                <a:lnTo>
                  <a:pt x="5080" y="14630"/>
                </a:lnTo>
                <a:lnTo>
                  <a:pt x="5080" y="16459"/>
                </a:lnTo>
                <a:lnTo>
                  <a:pt x="4673" y="18503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3048" y="2418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002961" y="2535425"/>
            <a:ext cx="5080" cy="29070"/>
          </a:xfrm>
          <a:custGeom>
            <a:avLst/>
            <a:gdLst/>
            <a:ahLst/>
            <a:cxnLst/>
            <a:rect l="l" t="t" r="r" b="b"/>
            <a:pathLst>
              <a:path w="5080" h="29070">
                <a:moveTo>
                  <a:pt x="0" y="0"/>
                </a:moveTo>
                <a:lnTo>
                  <a:pt x="1219" y="1625"/>
                </a:lnTo>
                <a:lnTo>
                  <a:pt x="2235" y="3251"/>
                </a:lnTo>
                <a:lnTo>
                  <a:pt x="3048" y="4889"/>
                </a:lnTo>
                <a:lnTo>
                  <a:pt x="3048" y="5080"/>
                </a:lnTo>
                <a:lnTo>
                  <a:pt x="3657" y="6908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611"/>
                </a:lnTo>
                <a:lnTo>
                  <a:pt x="5080" y="14439"/>
                </a:lnTo>
                <a:lnTo>
                  <a:pt x="5080" y="16459"/>
                </a:lnTo>
                <a:lnTo>
                  <a:pt x="4673" y="18288"/>
                </a:lnTo>
                <a:lnTo>
                  <a:pt x="4470" y="20332"/>
                </a:lnTo>
                <a:lnTo>
                  <a:pt x="3657" y="22161"/>
                </a:lnTo>
                <a:lnTo>
                  <a:pt x="3048" y="23990"/>
                </a:lnTo>
                <a:lnTo>
                  <a:pt x="2235" y="25819"/>
                </a:lnTo>
                <a:lnTo>
                  <a:pt x="1219" y="27444"/>
                </a:lnTo>
                <a:lnTo>
                  <a:pt x="0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002961" y="2354117"/>
            <a:ext cx="5283" cy="28867"/>
          </a:xfrm>
          <a:custGeom>
            <a:avLst/>
            <a:gdLst/>
            <a:ahLst/>
            <a:cxnLst/>
            <a:rect l="l" t="t" r="r" b="b"/>
            <a:pathLst>
              <a:path w="5283" h="28867">
                <a:moveTo>
                  <a:pt x="0" y="0"/>
                </a:moveTo>
                <a:lnTo>
                  <a:pt x="1219" y="1422"/>
                </a:lnTo>
                <a:lnTo>
                  <a:pt x="1219" y="1625"/>
                </a:lnTo>
                <a:lnTo>
                  <a:pt x="2235" y="3251"/>
                </a:lnTo>
                <a:lnTo>
                  <a:pt x="3048" y="4876"/>
                </a:lnTo>
                <a:lnTo>
                  <a:pt x="3048" y="5080"/>
                </a:lnTo>
                <a:lnTo>
                  <a:pt x="3860" y="6705"/>
                </a:lnTo>
                <a:lnTo>
                  <a:pt x="4470" y="8534"/>
                </a:lnTo>
                <a:lnTo>
                  <a:pt x="4470" y="8737"/>
                </a:lnTo>
                <a:lnTo>
                  <a:pt x="4673" y="10566"/>
                </a:lnTo>
                <a:lnTo>
                  <a:pt x="5080" y="12395"/>
                </a:lnTo>
                <a:lnTo>
                  <a:pt x="5283" y="12598"/>
                </a:lnTo>
                <a:lnTo>
                  <a:pt x="5080" y="14427"/>
                </a:lnTo>
                <a:lnTo>
                  <a:pt x="4673" y="18288"/>
                </a:lnTo>
                <a:lnTo>
                  <a:pt x="4673" y="18503"/>
                </a:lnTo>
                <a:lnTo>
                  <a:pt x="3860" y="22148"/>
                </a:lnTo>
                <a:lnTo>
                  <a:pt x="3251" y="23774"/>
                </a:lnTo>
                <a:lnTo>
                  <a:pt x="3048" y="23990"/>
                </a:lnTo>
                <a:lnTo>
                  <a:pt x="2235" y="25603"/>
                </a:lnTo>
                <a:lnTo>
                  <a:pt x="1219" y="27444"/>
                </a:lnTo>
                <a:lnTo>
                  <a:pt x="0" y="288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1982430" y="2746009"/>
            <a:ext cx="20523" cy="8737"/>
          </a:xfrm>
          <a:custGeom>
            <a:avLst/>
            <a:gdLst/>
            <a:ahLst/>
            <a:cxnLst/>
            <a:rect l="l" t="t" r="r" b="b"/>
            <a:pathLst>
              <a:path w="20523" h="8737">
                <a:moveTo>
                  <a:pt x="0" y="8737"/>
                </a:moveTo>
                <a:lnTo>
                  <a:pt x="7721" y="8127"/>
                </a:lnTo>
                <a:lnTo>
                  <a:pt x="14833" y="5079"/>
                </a:lnTo>
                <a:lnTo>
                  <a:pt x="205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1963731" y="2742551"/>
            <a:ext cx="4673" cy="6096"/>
          </a:xfrm>
          <a:custGeom>
            <a:avLst/>
            <a:gdLst/>
            <a:ahLst/>
            <a:cxnLst/>
            <a:rect l="l" t="t" r="r" b="b"/>
            <a:pathLst>
              <a:path w="4673" h="6095">
                <a:moveTo>
                  <a:pt x="4673" y="609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1963733" y="2707796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0" y="12192"/>
                </a:moveTo>
                <a:lnTo>
                  <a:pt x="2235" y="9144"/>
                </a:lnTo>
                <a:lnTo>
                  <a:pt x="4673" y="6096"/>
                </a:lnTo>
                <a:lnTo>
                  <a:pt x="11176" y="1828"/>
                </a:lnTo>
                <a:lnTo>
                  <a:pt x="18694" y="0"/>
                </a:lnTo>
                <a:lnTo>
                  <a:pt x="26428" y="609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1971456" y="2711452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1974907" y="2564494"/>
            <a:ext cx="28054" cy="8940"/>
          </a:xfrm>
          <a:custGeom>
            <a:avLst/>
            <a:gdLst/>
            <a:ahLst/>
            <a:cxnLst/>
            <a:rect l="l" t="t" r="r" b="b"/>
            <a:pathLst>
              <a:path w="28054" h="8940">
                <a:moveTo>
                  <a:pt x="3657" y="8331"/>
                </a:moveTo>
                <a:lnTo>
                  <a:pt x="0" y="7111"/>
                </a:lnTo>
                <a:lnTo>
                  <a:pt x="7518" y="8940"/>
                </a:lnTo>
                <a:lnTo>
                  <a:pt x="15240" y="8331"/>
                </a:lnTo>
                <a:lnTo>
                  <a:pt x="22364" y="5079"/>
                </a:lnTo>
                <a:lnTo>
                  <a:pt x="2805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1963733" y="2561244"/>
            <a:ext cx="11176" cy="10363"/>
          </a:xfrm>
          <a:custGeom>
            <a:avLst/>
            <a:gdLst/>
            <a:ahLst/>
            <a:cxnLst/>
            <a:rect l="l" t="t" r="r" b="b"/>
            <a:pathLst>
              <a:path w="11175" h="10363">
                <a:moveTo>
                  <a:pt x="11175" y="10363"/>
                </a:move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1963731" y="2526484"/>
            <a:ext cx="39230" cy="12192"/>
          </a:xfrm>
          <a:custGeom>
            <a:avLst/>
            <a:gdLst/>
            <a:ahLst/>
            <a:cxnLst/>
            <a:rect l="l" t="t" r="r" b="b"/>
            <a:pathLst>
              <a:path w="39230" h="12192">
                <a:moveTo>
                  <a:pt x="39230" y="8737"/>
                </a:moveTo>
                <a:lnTo>
                  <a:pt x="33540" y="3657"/>
                </a:lnTo>
                <a:lnTo>
                  <a:pt x="26428" y="609"/>
                </a:lnTo>
                <a:lnTo>
                  <a:pt x="18694" y="0"/>
                </a:lnTo>
                <a:lnTo>
                  <a:pt x="11175" y="1828"/>
                </a:lnTo>
                <a:lnTo>
                  <a:pt x="4673" y="6095"/>
                </a:lnTo>
                <a:lnTo>
                  <a:pt x="0" y="1219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1960888" y="2551487"/>
            <a:ext cx="2844" cy="9753"/>
          </a:xfrm>
          <a:custGeom>
            <a:avLst/>
            <a:gdLst/>
            <a:ahLst/>
            <a:cxnLst/>
            <a:rect l="l" t="t" r="r" b="b"/>
            <a:pathLst>
              <a:path w="2844" h="9753">
                <a:moveTo>
                  <a:pt x="2844" y="9753"/>
                </a:moveTo>
                <a:lnTo>
                  <a:pt x="203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1963731" y="2379727"/>
            <a:ext cx="39230" cy="12407"/>
          </a:xfrm>
          <a:custGeom>
            <a:avLst/>
            <a:gdLst/>
            <a:ahLst/>
            <a:cxnLst/>
            <a:rect l="l" t="t" r="r" b="b"/>
            <a:pathLst>
              <a:path w="39230" h="12407">
                <a:moveTo>
                  <a:pt x="39230" y="3454"/>
                </a:moveTo>
                <a:lnTo>
                  <a:pt x="33540" y="8534"/>
                </a:lnTo>
                <a:lnTo>
                  <a:pt x="26428" y="11785"/>
                </a:lnTo>
                <a:lnTo>
                  <a:pt x="18694" y="12407"/>
                </a:lnTo>
                <a:lnTo>
                  <a:pt x="11175" y="10363"/>
                </a:lnTo>
                <a:lnTo>
                  <a:pt x="4673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1963733" y="2344974"/>
            <a:ext cx="39230" cy="12395"/>
          </a:xfrm>
          <a:custGeom>
            <a:avLst/>
            <a:gdLst/>
            <a:ahLst/>
            <a:cxnLst/>
            <a:rect l="l" t="t" r="r" b="b"/>
            <a:pathLst>
              <a:path w="39230" h="12395">
                <a:moveTo>
                  <a:pt x="0" y="12395"/>
                </a:moveTo>
                <a:lnTo>
                  <a:pt x="4673" y="6299"/>
                </a:lnTo>
                <a:lnTo>
                  <a:pt x="11176" y="2031"/>
                </a:lnTo>
                <a:lnTo>
                  <a:pt x="18694" y="0"/>
                </a:lnTo>
                <a:lnTo>
                  <a:pt x="26428" y="812"/>
                </a:lnTo>
                <a:lnTo>
                  <a:pt x="33540" y="3860"/>
                </a:lnTo>
                <a:lnTo>
                  <a:pt x="39230" y="89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1986295" y="275474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1981621" y="2732385"/>
            <a:ext cx="5892" cy="2235"/>
          </a:xfrm>
          <a:custGeom>
            <a:avLst/>
            <a:gdLst/>
            <a:ahLst/>
            <a:cxnLst/>
            <a:rect l="l" t="t" r="r" b="b"/>
            <a:pathLst>
              <a:path w="5892" h="2235">
                <a:moveTo>
                  <a:pt x="5892" y="0"/>
                </a:moveTo>
                <a:lnTo>
                  <a:pt x="5283" y="1016"/>
                </a:lnTo>
                <a:lnTo>
                  <a:pt x="4673" y="1625"/>
                </a:lnTo>
                <a:lnTo>
                  <a:pt x="3644" y="2032"/>
                </a:lnTo>
                <a:lnTo>
                  <a:pt x="2438" y="2235"/>
                </a:lnTo>
                <a:lnTo>
                  <a:pt x="1422" y="1828"/>
                </a:lnTo>
                <a:lnTo>
                  <a:pt x="609" y="1219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1981617" y="2728121"/>
            <a:ext cx="6096" cy="4267"/>
          </a:xfrm>
          <a:custGeom>
            <a:avLst/>
            <a:gdLst/>
            <a:ahLst/>
            <a:cxnLst/>
            <a:rect l="l" t="t" r="r" b="b"/>
            <a:pathLst>
              <a:path w="6095" h="4267">
                <a:moveTo>
                  <a:pt x="0" y="1625"/>
                </a:moveTo>
                <a:lnTo>
                  <a:pt x="609" y="812"/>
                </a:lnTo>
                <a:lnTo>
                  <a:pt x="1422" y="203"/>
                </a:lnTo>
                <a:lnTo>
                  <a:pt x="2438" y="0"/>
                </a:lnTo>
                <a:lnTo>
                  <a:pt x="3657" y="0"/>
                </a:lnTo>
                <a:lnTo>
                  <a:pt x="4673" y="406"/>
                </a:lnTo>
                <a:lnTo>
                  <a:pt x="5283" y="1219"/>
                </a:lnTo>
                <a:lnTo>
                  <a:pt x="5892" y="2032"/>
                </a:lnTo>
                <a:lnTo>
                  <a:pt x="6096" y="3251"/>
                </a:lnTo>
                <a:lnTo>
                  <a:pt x="5892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2002961" y="2716734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0" y="29070"/>
                </a:lnTo>
                <a:lnTo>
                  <a:pt x="3657" y="22161"/>
                </a:lnTo>
                <a:lnTo>
                  <a:pt x="5080" y="14643"/>
                </a:lnTo>
                <a:lnTo>
                  <a:pt x="3657" y="692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2002961" y="2535219"/>
            <a:ext cx="5080" cy="29273"/>
          </a:xfrm>
          <a:custGeom>
            <a:avLst/>
            <a:gdLst/>
            <a:ahLst/>
            <a:cxnLst/>
            <a:rect l="l" t="t" r="r" b="b"/>
            <a:pathLst>
              <a:path w="5080" h="29273">
                <a:moveTo>
                  <a:pt x="0" y="29273"/>
                </a:moveTo>
                <a:lnTo>
                  <a:pt x="3657" y="22364"/>
                </a:lnTo>
                <a:lnTo>
                  <a:pt x="5080" y="14643"/>
                </a:lnTo>
                <a:lnTo>
                  <a:pt x="3657" y="7111"/>
                </a:ln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1981617" y="2546596"/>
            <a:ext cx="6096" cy="6515"/>
          </a:xfrm>
          <a:custGeom>
            <a:avLst/>
            <a:gdLst/>
            <a:ahLst/>
            <a:cxnLst/>
            <a:rect l="l" t="t" r="r" b="b"/>
            <a:pathLst>
              <a:path w="6095" h="6515">
                <a:moveTo>
                  <a:pt x="0" y="4889"/>
                </a:moveTo>
                <a:lnTo>
                  <a:pt x="609" y="5702"/>
                </a:lnTo>
                <a:lnTo>
                  <a:pt x="1422" y="6311"/>
                </a:lnTo>
                <a:lnTo>
                  <a:pt x="2438" y="6515"/>
                </a:lnTo>
                <a:lnTo>
                  <a:pt x="3657" y="6515"/>
                </a:lnTo>
                <a:lnTo>
                  <a:pt x="4673" y="6108"/>
                </a:lnTo>
                <a:lnTo>
                  <a:pt x="5283" y="5295"/>
                </a:lnTo>
                <a:lnTo>
                  <a:pt x="5892" y="4483"/>
                </a:lnTo>
                <a:lnTo>
                  <a:pt x="6096" y="3263"/>
                </a:lnTo>
                <a:lnTo>
                  <a:pt x="5892" y="2247"/>
                </a:lnTo>
                <a:lnTo>
                  <a:pt x="5283" y="1435"/>
                </a:lnTo>
                <a:lnTo>
                  <a:pt x="4673" y="622"/>
                </a:lnTo>
                <a:lnTo>
                  <a:pt x="3657" y="215"/>
                </a:lnTo>
                <a:lnTo>
                  <a:pt x="2438" y="0"/>
                </a:lnTo>
                <a:lnTo>
                  <a:pt x="1422" y="419"/>
                </a:lnTo>
                <a:lnTo>
                  <a:pt x="609" y="1028"/>
                </a:lnTo>
                <a:lnTo>
                  <a:pt x="0" y="18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2002961" y="238297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002958" y="2353914"/>
            <a:ext cx="3860" cy="6908"/>
          </a:xfrm>
          <a:custGeom>
            <a:avLst/>
            <a:gdLst/>
            <a:ahLst/>
            <a:cxnLst/>
            <a:rect l="l" t="t" r="r" b="b"/>
            <a:pathLst>
              <a:path w="3860" h="6908">
                <a:moveTo>
                  <a:pt x="3860" y="6908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1981211" y="2365294"/>
            <a:ext cx="6502" cy="6502"/>
          </a:xfrm>
          <a:custGeom>
            <a:avLst/>
            <a:gdLst/>
            <a:ahLst/>
            <a:cxnLst/>
            <a:rect l="l" t="t" r="r" b="b"/>
            <a:pathLst>
              <a:path w="6502" h="6502">
                <a:moveTo>
                  <a:pt x="0" y="3860"/>
                </a:moveTo>
                <a:lnTo>
                  <a:pt x="406" y="4876"/>
                </a:lnTo>
                <a:lnTo>
                  <a:pt x="1016" y="5689"/>
                </a:lnTo>
                <a:lnTo>
                  <a:pt x="1828" y="6299"/>
                </a:lnTo>
                <a:lnTo>
                  <a:pt x="2844" y="6502"/>
                </a:lnTo>
                <a:lnTo>
                  <a:pt x="4064" y="6502"/>
                </a:lnTo>
                <a:lnTo>
                  <a:pt x="5080" y="6095"/>
                </a:lnTo>
                <a:lnTo>
                  <a:pt x="5689" y="5283"/>
                </a:lnTo>
                <a:lnTo>
                  <a:pt x="6299" y="4267"/>
                </a:lnTo>
                <a:lnTo>
                  <a:pt x="6502" y="3251"/>
                </a:lnTo>
                <a:lnTo>
                  <a:pt x="6299" y="2235"/>
                </a:lnTo>
                <a:lnTo>
                  <a:pt x="5689" y="1219"/>
                </a:lnTo>
                <a:lnTo>
                  <a:pt x="5080" y="609"/>
                </a:lnTo>
                <a:lnTo>
                  <a:pt x="4064" y="203"/>
                </a:lnTo>
                <a:lnTo>
                  <a:pt x="2844" y="0"/>
                </a:lnTo>
                <a:lnTo>
                  <a:pt x="1828" y="203"/>
                </a:lnTo>
                <a:lnTo>
                  <a:pt x="1016" y="812"/>
                </a:lnTo>
                <a:lnTo>
                  <a:pt x="406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203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1986295" y="2344968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1213487" y="2560377"/>
            <a:ext cx="40855" cy="5333"/>
          </a:xfrm>
          <a:custGeom>
            <a:avLst/>
            <a:gdLst/>
            <a:ahLst/>
            <a:cxnLst/>
            <a:rect l="l" t="t" r="r" b="b"/>
            <a:pathLst>
              <a:path w="40855" h="5333">
                <a:moveTo>
                  <a:pt x="40855" y="5333"/>
                </a:moveTo>
                <a:lnTo>
                  <a:pt x="37807" y="3098"/>
                </a:lnTo>
                <a:lnTo>
                  <a:pt x="37198" y="2895"/>
                </a:lnTo>
                <a:lnTo>
                  <a:pt x="33743" y="1676"/>
                </a:lnTo>
                <a:lnTo>
                  <a:pt x="30086" y="457"/>
                </a:lnTo>
                <a:lnTo>
                  <a:pt x="29679" y="660"/>
                </a:lnTo>
                <a:lnTo>
                  <a:pt x="25806" y="457"/>
                </a:lnTo>
                <a:lnTo>
                  <a:pt x="13067" y="0"/>
                </a:lnTo>
                <a:lnTo>
                  <a:pt x="636" y="426"/>
                </a:lnTo>
                <a:lnTo>
                  <a:pt x="0" y="4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1259833" y="2586235"/>
            <a:ext cx="5080" cy="18503"/>
          </a:xfrm>
          <a:custGeom>
            <a:avLst/>
            <a:gdLst/>
            <a:ahLst/>
            <a:cxnLst/>
            <a:rect l="l" t="t" r="r" b="b"/>
            <a:pathLst>
              <a:path w="5080" h="18503">
                <a:moveTo>
                  <a:pt x="0" y="18503"/>
                </a:moveTo>
                <a:lnTo>
                  <a:pt x="2235" y="15455"/>
                </a:lnTo>
                <a:lnTo>
                  <a:pt x="2438" y="15049"/>
                </a:lnTo>
                <a:lnTo>
                  <a:pt x="3657" y="11391"/>
                </a:lnTo>
                <a:lnTo>
                  <a:pt x="4876" y="7937"/>
                </a:lnTo>
                <a:lnTo>
                  <a:pt x="4470" y="7531"/>
                </a:lnTo>
                <a:lnTo>
                  <a:pt x="4876" y="3670"/>
                </a:lnTo>
                <a:lnTo>
                  <a:pt x="5080" y="1828"/>
                </a:lnTo>
                <a:lnTo>
                  <a:pt x="5080" y="1625"/>
                </a:lnTo>
                <a:lnTo>
                  <a:pt x="487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1259833" y="2571201"/>
            <a:ext cx="5080" cy="16878"/>
          </a:xfrm>
          <a:custGeom>
            <a:avLst/>
            <a:gdLst/>
            <a:ahLst/>
            <a:cxnLst/>
            <a:rect l="l" t="t" r="r" b="b"/>
            <a:pathLst>
              <a:path w="5080" h="16878">
                <a:moveTo>
                  <a:pt x="0" y="0"/>
                </a:moveTo>
                <a:lnTo>
                  <a:pt x="2235" y="3048"/>
                </a:lnTo>
                <a:lnTo>
                  <a:pt x="2438" y="3657"/>
                </a:lnTo>
                <a:lnTo>
                  <a:pt x="3657" y="7112"/>
                </a:lnTo>
                <a:lnTo>
                  <a:pt x="4876" y="10769"/>
                </a:lnTo>
                <a:lnTo>
                  <a:pt x="4470" y="10985"/>
                </a:lnTo>
                <a:lnTo>
                  <a:pt x="4876" y="15049"/>
                </a:lnTo>
                <a:lnTo>
                  <a:pt x="5080" y="15849"/>
                </a:lnTo>
                <a:lnTo>
                  <a:pt x="4876" y="168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678498" y="2732592"/>
            <a:ext cx="147370" cy="5892"/>
          </a:xfrm>
          <a:custGeom>
            <a:avLst/>
            <a:gdLst/>
            <a:ahLst/>
            <a:cxnLst/>
            <a:rect l="l" t="t" r="r" b="b"/>
            <a:pathLst>
              <a:path w="147370" h="5892">
                <a:moveTo>
                  <a:pt x="147370" y="5892"/>
                </a:moveTo>
                <a:lnTo>
                  <a:pt x="10172" y="5892"/>
                </a:lnTo>
                <a:lnTo>
                  <a:pt x="9156" y="4064"/>
                </a:lnTo>
                <a:lnTo>
                  <a:pt x="1219" y="1219"/>
                </a:lnTo>
                <a:lnTo>
                  <a:pt x="609" y="1016"/>
                </a:lnTo>
                <a:lnTo>
                  <a:pt x="203" y="406"/>
                </a:lnTo>
                <a:lnTo>
                  <a:pt x="609" y="812"/>
                </a:lnTo>
                <a:lnTo>
                  <a:pt x="203" y="406"/>
                </a:lnTo>
                <a:lnTo>
                  <a:pt x="0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664474" y="2690920"/>
            <a:ext cx="17081" cy="41668"/>
          </a:xfrm>
          <a:custGeom>
            <a:avLst/>
            <a:gdLst/>
            <a:ahLst/>
            <a:cxnLst/>
            <a:rect l="l" t="t" r="r" b="b"/>
            <a:pathLst>
              <a:path w="17081" h="41668">
                <a:moveTo>
                  <a:pt x="0" y="0"/>
                </a:moveTo>
                <a:lnTo>
                  <a:pt x="203" y="812"/>
                </a:lnTo>
                <a:lnTo>
                  <a:pt x="0" y="203"/>
                </a:lnTo>
                <a:lnTo>
                  <a:pt x="203" y="812"/>
                </a:lnTo>
                <a:lnTo>
                  <a:pt x="812" y="1625"/>
                </a:lnTo>
                <a:lnTo>
                  <a:pt x="8140" y="6108"/>
                </a:lnTo>
                <a:lnTo>
                  <a:pt x="17081" y="32524"/>
                </a:lnTo>
                <a:lnTo>
                  <a:pt x="14020" y="40449"/>
                </a:lnTo>
                <a:lnTo>
                  <a:pt x="14020" y="416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678501" y="2732590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203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678500" y="2731980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665088" y="2692344"/>
            <a:ext cx="2844" cy="1828"/>
          </a:xfrm>
          <a:custGeom>
            <a:avLst/>
            <a:gdLst/>
            <a:ahLst/>
            <a:cxnLst/>
            <a:rect l="l" t="t" r="r" b="b"/>
            <a:pathLst>
              <a:path w="2844" h="1828">
                <a:moveTo>
                  <a:pt x="2844" y="18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660006" y="2648440"/>
            <a:ext cx="9347" cy="41871"/>
          </a:xfrm>
          <a:custGeom>
            <a:avLst/>
            <a:gdLst/>
            <a:ahLst/>
            <a:cxnLst/>
            <a:rect l="l" t="t" r="r" b="b"/>
            <a:pathLst>
              <a:path w="9347" h="41871">
                <a:moveTo>
                  <a:pt x="0" y="0"/>
                </a:moveTo>
                <a:lnTo>
                  <a:pt x="203" y="609"/>
                </a:lnTo>
                <a:lnTo>
                  <a:pt x="6299" y="6718"/>
                </a:lnTo>
                <a:lnTo>
                  <a:pt x="8331" y="23990"/>
                </a:lnTo>
                <a:lnTo>
                  <a:pt x="6299" y="6718"/>
                </a:lnTo>
                <a:lnTo>
                  <a:pt x="9347" y="34556"/>
                </a:lnTo>
                <a:lnTo>
                  <a:pt x="4876" y="41465"/>
                </a:lnTo>
                <a:lnTo>
                  <a:pt x="4673" y="41871"/>
                </a:lnTo>
                <a:lnTo>
                  <a:pt x="7315" y="376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664684" y="2691738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0"/>
                </a:moveTo>
                <a:lnTo>
                  <a:pt x="0" y="203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664474" y="2689904"/>
            <a:ext cx="406" cy="1219"/>
          </a:xfrm>
          <a:custGeom>
            <a:avLst/>
            <a:gdLst/>
            <a:ahLst/>
            <a:cxnLst/>
            <a:rect l="l" t="t" r="r" b="b"/>
            <a:pathLst>
              <a:path w="406" h="1219">
                <a:moveTo>
                  <a:pt x="0" y="1219"/>
                </a:moveTo>
                <a:lnTo>
                  <a:pt x="0" y="609"/>
                </a:lnTo>
                <a:lnTo>
                  <a:pt x="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659806" y="2647020"/>
            <a:ext cx="6502" cy="8128"/>
          </a:xfrm>
          <a:custGeom>
            <a:avLst/>
            <a:gdLst/>
            <a:ahLst/>
            <a:cxnLst/>
            <a:rect l="l" t="t" r="r" b="b"/>
            <a:pathLst>
              <a:path w="6502" h="8127">
                <a:moveTo>
                  <a:pt x="6502" y="8127"/>
                </a:moveTo>
                <a:lnTo>
                  <a:pt x="406" y="2031"/>
                </a:lnTo>
                <a:lnTo>
                  <a:pt x="203" y="1625"/>
                </a:lnTo>
                <a:lnTo>
                  <a:pt x="0" y="1015"/>
                </a:lnTo>
                <a:lnTo>
                  <a:pt x="0" y="609"/>
                </a:lnTo>
                <a:lnTo>
                  <a:pt x="203" y="0"/>
                </a:ln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660006" y="2640718"/>
            <a:ext cx="6299" cy="6502"/>
          </a:xfrm>
          <a:custGeom>
            <a:avLst/>
            <a:gdLst/>
            <a:ahLst/>
            <a:cxnLst/>
            <a:rect l="l" t="t" r="r" b="b"/>
            <a:pathLst>
              <a:path w="6299" h="6502">
                <a:moveTo>
                  <a:pt x="0" y="6299"/>
                </a:moveTo>
                <a:lnTo>
                  <a:pt x="6299" y="0"/>
                </a:lnTo>
                <a:lnTo>
                  <a:pt x="203" y="5892"/>
                </a:lnTo>
                <a:lnTo>
                  <a:pt x="0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660210" y="2612867"/>
            <a:ext cx="9144" cy="33743"/>
          </a:xfrm>
          <a:custGeom>
            <a:avLst/>
            <a:gdLst/>
            <a:ahLst/>
            <a:cxnLst/>
            <a:rect l="l" t="t" r="r" b="b"/>
            <a:pathLst>
              <a:path w="9143" h="33743">
                <a:moveTo>
                  <a:pt x="0" y="33743"/>
                </a:moveTo>
                <a:lnTo>
                  <a:pt x="6096" y="27851"/>
                </a:lnTo>
                <a:lnTo>
                  <a:pt x="9144" y="0"/>
                </a:lnTo>
                <a:lnTo>
                  <a:pt x="6096" y="278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660006" y="2646611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406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664466" y="2604326"/>
            <a:ext cx="4889" cy="25819"/>
          </a:xfrm>
          <a:custGeom>
            <a:avLst/>
            <a:gdLst/>
            <a:ahLst/>
            <a:cxnLst/>
            <a:rect l="l" t="t" r="r" b="b"/>
            <a:pathLst>
              <a:path w="4889" h="25819">
                <a:moveTo>
                  <a:pt x="3060" y="25819"/>
                </a:moveTo>
                <a:lnTo>
                  <a:pt x="4889" y="8547"/>
                </a:lnTo>
                <a:lnTo>
                  <a:pt x="1231" y="2654"/>
                </a:lnTo>
                <a:lnTo>
                  <a:pt x="4889" y="8547"/>
                </a:lnTo>
                <a:lnTo>
                  <a:pt x="215" y="1435"/>
                </a:lnTo>
                <a:lnTo>
                  <a:pt x="0" y="203"/>
                </a:lnTo>
                <a:lnTo>
                  <a:pt x="0" y="82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660006" y="2648643"/>
            <a:ext cx="4673" cy="4673"/>
          </a:xfrm>
          <a:custGeom>
            <a:avLst/>
            <a:gdLst/>
            <a:ahLst/>
            <a:cxnLst/>
            <a:rect l="l" t="t" r="r" b="b"/>
            <a:pathLst>
              <a:path w="4673" h="4673">
                <a:moveTo>
                  <a:pt x="0" y="0"/>
                </a:moveTo>
                <a:lnTo>
                  <a:pt x="4673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664466" y="2562052"/>
            <a:ext cx="17081" cy="42481"/>
          </a:xfrm>
          <a:custGeom>
            <a:avLst/>
            <a:gdLst/>
            <a:ahLst/>
            <a:cxnLst/>
            <a:rect l="l" t="t" r="r" b="b"/>
            <a:pathLst>
              <a:path w="17081" h="42481">
                <a:moveTo>
                  <a:pt x="15049" y="0"/>
                </a:moveTo>
                <a:lnTo>
                  <a:pt x="14439" y="406"/>
                </a:lnTo>
                <a:lnTo>
                  <a:pt x="14643" y="203"/>
                </a:lnTo>
                <a:lnTo>
                  <a:pt x="14033" y="1016"/>
                </a:lnTo>
                <a:lnTo>
                  <a:pt x="14033" y="2235"/>
                </a:lnTo>
                <a:lnTo>
                  <a:pt x="17081" y="10160"/>
                </a:lnTo>
                <a:lnTo>
                  <a:pt x="8140" y="36588"/>
                </a:lnTo>
                <a:lnTo>
                  <a:pt x="825" y="41059"/>
                </a:lnTo>
                <a:lnTo>
                  <a:pt x="7937" y="36791"/>
                </a:lnTo>
                <a:lnTo>
                  <a:pt x="825" y="41059"/>
                </a:lnTo>
                <a:lnTo>
                  <a:pt x="215" y="41668"/>
                </a:lnTo>
                <a:lnTo>
                  <a:pt x="419" y="41465"/>
                </a:lnTo>
                <a:lnTo>
                  <a:pt x="215" y="42075"/>
                </a:lnTo>
                <a:lnTo>
                  <a:pt x="0" y="4248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664880" y="2603112"/>
            <a:ext cx="419" cy="406"/>
          </a:xfrm>
          <a:custGeom>
            <a:avLst/>
            <a:gdLst/>
            <a:ahLst/>
            <a:cxnLst/>
            <a:rect l="l" t="t" r="r" b="b"/>
            <a:pathLst>
              <a:path w="419" h="406">
                <a:moveTo>
                  <a:pt x="0" y="406"/>
                </a:moveTo>
                <a:lnTo>
                  <a:pt x="419" y="0"/>
                </a:ln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664683" y="2605347"/>
            <a:ext cx="1016" cy="1625"/>
          </a:xfrm>
          <a:custGeom>
            <a:avLst/>
            <a:gdLst/>
            <a:ahLst/>
            <a:cxnLst/>
            <a:rect l="l" t="t" r="r" b="b"/>
            <a:pathLst>
              <a:path w="1015" h="1625">
                <a:moveTo>
                  <a:pt x="1015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678500" y="2563883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0"/>
                </a:moveTo>
                <a:lnTo>
                  <a:pt x="0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678500" y="2564290"/>
            <a:ext cx="1638" cy="3860"/>
          </a:xfrm>
          <a:custGeom>
            <a:avLst/>
            <a:gdLst/>
            <a:ahLst/>
            <a:cxnLst/>
            <a:rect l="l" t="t" r="r" b="b"/>
            <a:pathLst>
              <a:path w="1638" h="3860">
                <a:moveTo>
                  <a:pt x="0" y="0"/>
                </a:moveTo>
                <a:lnTo>
                  <a:pt x="1638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679109" y="2557175"/>
            <a:ext cx="9563" cy="5080"/>
          </a:xfrm>
          <a:custGeom>
            <a:avLst/>
            <a:gdLst/>
            <a:ahLst/>
            <a:cxnLst/>
            <a:rect l="l" t="t" r="r" b="b"/>
            <a:pathLst>
              <a:path w="9563" h="5080">
                <a:moveTo>
                  <a:pt x="0" y="5079"/>
                </a:moveTo>
                <a:lnTo>
                  <a:pt x="8534" y="1828"/>
                </a:lnTo>
                <a:lnTo>
                  <a:pt x="9563" y="0"/>
                </a:lnTo>
                <a:lnTo>
                  <a:pt x="8534" y="1828"/>
                </a:lnTo>
                <a:lnTo>
                  <a:pt x="5283" y="30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688667" y="2738485"/>
            <a:ext cx="83540" cy="0"/>
          </a:xfrm>
          <a:custGeom>
            <a:avLst/>
            <a:gdLst/>
            <a:ahLst/>
            <a:cxnLst/>
            <a:rect l="l" t="t" r="r" b="b"/>
            <a:pathLst>
              <a:path w="83540">
                <a:moveTo>
                  <a:pt x="0" y="0"/>
                </a:moveTo>
                <a:lnTo>
                  <a:pt x="83540" y="0"/>
                </a:lnTo>
                <a:lnTo>
                  <a:pt x="6037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682572" y="2734828"/>
            <a:ext cx="5283" cy="2235"/>
          </a:xfrm>
          <a:custGeom>
            <a:avLst/>
            <a:gdLst/>
            <a:ahLst/>
            <a:cxnLst/>
            <a:rect l="l" t="t" r="r" b="b"/>
            <a:pathLst>
              <a:path w="5283" h="2235">
                <a:moveTo>
                  <a:pt x="5283" y="2235"/>
                </a:moveTo>
                <a:lnTo>
                  <a:pt x="5079" y="1828"/>
                </a:lnTo>
                <a:lnTo>
                  <a:pt x="0" y="0"/>
                </a:lnTo>
                <a:lnTo>
                  <a:pt x="5079" y="1828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687651" y="2557174"/>
            <a:ext cx="84556" cy="1828"/>
          </a:xfrm>
          <a:custGeom>
            <a:avLst/>
            <a:gdLst/>
            <a:ahLst/>
            <a:cxnLst/>
            <a:rect l="l" t="t" r="r" b="b"/>
            <a:pathLst>
              <a:path w="84556" h="1828">
                <a:moveTo>
                  <a:pt x="1015" y="0"/>
                </a:moveTo>
                <a:lnTo>
                  <a:pt x="84556" y="0"/>
                </a:lnTo>
                <a:lnTo>
                  <a:pt x="1015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749038" y="2557174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83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772209" y="2738485"/>
            <a:ext cx="50406" cy="0"/>
          </a:xfrm>
          <a:custGeom>
            <a:avLst/>
            <a:gdLst/>
            <a:ahLst/>
            <a:cxnLst/>
            <a:rect l="l" t="t" r="r" b="b"/>
            <a:pathLst>
              <a:path w="50406">
                <a:moveTo>
                  <a:pt x="0" y="0"/>
                </a:moveTo>
                <a:lnTo>
                  <a:pt x="5040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772209" y="2557174"/>
            <a:ext cx="10972" cy="0"/>
          </a:xfrm>
          <a:custGeom>
            <a:avLst/>
            <a:gdLst/>
            <a:ahLst/>
            <a:cxnLst/>
            <a:rect l="l" t="t" r="r" b="b"/>
            <a:pathLst>
              <a:path w="10972">
                <a:moveTo>
                  <a:pt x="0" y="0"/>
                </a:moveTo>
                <a:lnTo>
                  <a:pt x="109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825867" y="2375053"/>
            <a:ext cx="377253" cy="566686"/>
          </a:xfrm>
          <a:custGeom>
            <a:avLst/>
            <a:gdLst/>
            <a:ahLst/>
            <a:cxnLst/>
            <a:rect l="l" t="t" r="r" b="b"/>
            <a:pathLst>
              <a:path w="377253" h="566686">
                <a:moveTo>
                  <a:pt x="377253" y="463842"/>
                </a:moveTo>
                <a:lnTo>
                  <a:pt x="377253" y="301637"/>
                </a:lnTo>
                <a:lnTo>
                  <a:pt x="377253" y="0"/>
                </a:lnTo>
                <a:lnTo>
                  <a:pt x="377253" y="566686"/>
                </a:lnTo>
                <a:lnTo>
                  <a:pt x="0" y="566686"/>
                </a:lnTo>
                <a:lnTo>
                  <a:pt x="0" y="208749"/>
                </a:lnTo>
                <a:lnTo>
                  <a:pt x="0" y="21301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825869" y="2738483"/>
            <a:ext cx="0" cy="203263"/>
          </a:xfrm>
          <a:custGeom>
            <a:avLst/>
            <a:gdLst/>
            <a:ahLst/>
            <a:cxnLst/>
            <a:rect l="l" t="t" r="r" b="b"/>
            <a:pathLst>
              <a:path h="203263">
                <a:moveTo>
                  <a:pt x="0" y="20326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825869" y="2817554"/>
            <a:ext cx="0" cy="44716"/>
          </a:xfrm>
          <a:custGeom>
            <a:avLst/>
            <a:gdLst/>
            <a:ahLst/>
            <a:cxnLst/>
            <a:rect l="l" t="t" r="r" b="b"/>
            <a:pathLst>
              <a:path h="44716">
                <a:moveTo>
                  <a:pt x="0" y="447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825869" y="2817559"/>
            <a:ext cx="0" cy="21336"/>
          </a:xfrm>
          <a:custGeom>
            <a:avLst/>
            <a:gdLst/>
            <a:ahLst/>
            <a:cxnLst/>
            <a:rect l="l" t="t" r="r" b="b"/>
            <a:pathLst>
              <a:path h="21336">
                <a:moveTo>
                  <a:pt x="0" y="213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825869" y="2421394"/>
            <a:ext cx="0" cy="162407"/>
          </a:xfrm>
          <a:custGeom>
            <a:avLst/>
            <a:gdLst/>
            <a:ahLst/>
            <a:cxnLst/>
            <a:rect l="l" t="t" r="r" b="b"/>
            <a:pathLst>
              <a:path h="162407">
                <a:moveTo>
                  <a:pt x="0" y="16240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825869" y="2358589"/>
            <a:ext cx="0" cy="198589"/>
          </a:xfrm>
          <a:custGeom>
            <a:avLst/>
            <a:gdLst/>
            <a:ahLst/>
            <a:cxnLst/>
            <a:rect l="l" t="t" r="r" b="b"/>
            <a:pathLst>
              <a:path h="198589">
                <a:moveTo>
                  <a:pt x="0" y="0"/>
                </a:moveTo>
                <a:lnTo>
                  <a:pt x="0" y="1985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825869" y="2358594"/>
            <a:ext cx="0" cy="62801"/>
          </a:xfrm>
          <a:custGeom>
            <a:avLst/>
            <a:gdLst/>
            <a:ahLst/>
            <a:cxnLst/>
            <a:rect l="l" t="t" r="r" b="b"/>
            <a:pathLst>
              <a:path h="62801">
                <a:moveTo>
                  <a:pt x="0" y="6280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825869" y="2358586"/>
            <a:ext cx="0" cy="39636"/>
          </a:xfrm>
          <a:custGeom>
            <a:avLst/>
            <a:gdLst/>
            <a:ahLst/>
            <a:cxnLst/>
            <a:rect l="l" t="t" r="r" b="b"/>
            <a:pathLst>
              <a:path h="39636">
                <a:moveTo>
                  <a:pt x="0" y="3963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825869" y="2234398"/>
            <a:ext cx="377253" cy="140652"/>
          </a:xfrm>
          <a:custGeom>
            <a:avLst/>
            <a:gdLst/>
            <a:ahLst/>
            <a:cxnLst/>
            <a:rect l="l" t="t" r="r" b="b"/>
            <a:pathLst>
              <a:path w="377253" h="140652">
                <a:moveTo>
                  <a:pt x="0" y="140652"/>
                </a:moveTo>
                <a:lnTo>
                  <a:pt x="0" y="0"/>
                </a:lnTo>
                <a:lnTo>
                  <a:pt x="377253" y="0"/>
                </a:lnTo>
                <a:lnTo>
                  <a:pt x="377253" y="14065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825869" y="2234394"/>
            <a:ext cx="188836" cy="0"/>
          </a:xfrm>
          <a:custGeom>
            <a:avLst/>
            <a:gdLst/>
            <a:ahLst/>
            <a:cxnLst/>
            <a:rect l="l" t="t" r="r" b="b"/>
            <a:pathLst>
              <a:path w="188836">
                <a:moveTo>
                  <a:pt x="0" y="0"/>
                </a:moveTo>
                <a:lnTo>
                  <a:pt x="18883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911644" y="2234394"/>
            <a:ext cx="103060" cy="0"/>
          </a:xfrm>
          <a:custGeom>
            <a:avLst/>
            <a:gdLst/>
            <a:ahLst/>
            <a:cxnLst/>
            <a:rect l="l" t="t" r="r" b="b"/>
            <a:pathLst>
              <a:path w="103060">
                <a:moveTo>
                  <a:pt x="0" y="0"/>
                </a:moveTo>
                <a:lnTo>
                  <a:pt x="1030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1014702" y="2941746"/>
            <a:ext cx="105905" cy="0"/>
          </a:xfrm>
          <a:custGeom>
            <a:avLst/>
            <a:gdLst/>
            <a:ahLst/>
            <a:cxnLst/>
            <a:rect l="l" t="t" r="r" b="b"/>
            <a:pathLst>
              <a:path w="105905">
                <a:moveTo>
                  <a:pt x="0" y="0"/>
                </a:moveTo>
                <a:lnTo>
                  <a:pt x="105905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1120601" y="2676697"/>
            <a:ext cx="82524" cy="265049"/>
          </a:xfrm>
          <a:custGeom>
            <a:avLst/>
            <a:gdLst/>
            <a:ahLst/>
            <a:cxnLst/>
            <a:rect l="l" t="t" r="r" b="b"/>
            <a:pathLst>
              <a:path w="82524" h="265049">
                <a:moveTo>
                  <a:pt x="0" y="265049"/>
                </a:moveTo>
                <a:lnTo>
                  <a:pt x="82524" y="265049"/>
                </a:lnTo>
                <a:lnTo>
                  <a:pt x="8252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1203120" y="2615106"/>
            <a:ext cx="0" cy="84759"/>
          </a:xfrm>
          <a:custGeom>
            <a:avLst/>
            <a:gdLst/>
            <a:ahLst/>
            <a:cxnLst/>
            <a:rect l="l" t="t" r="r" b="b"/>
            <a:pathLst>
              <a:path h="84759">
                <a:moveTo>
                  <a:pt x="0" y="8475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1203120" y="2615103"/>
            <a:ext cx="33540" cy="0"/>
          </a:xfrm>
          <a:custGeom>
            <a:avLst/>
            <a:gdLst/>
            <a:ahLst/>
            <a:cxnLst/>
            <a:rect l="l" t="t" r="r" b="b"/>
            <a:pathLst>
              <a:path w="33540">
                <a:moveTo>
                  <a:pt x="0" y="0"/>
                </a:moveTo>
                <a:lnTo>
                  <a:pt x="33540" y="0"/>
                </a:lnTo>
                <a:lnTo>
                  <a:pt x="3110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1203120" y="2588075"/>
            <a:ext cx="0" cy="18897"/>
          </a:xfrm>
          <a:custGeom>
            <a:avLst/>
            <a:gdLst/>
            <a:ahLst/>
            <a:cxnLst/>
            <a:rect l="l" t="t" r="r" b="b"/>
            <a:pathLst>
              <a:path h="18897">
                <a:moveTo>
                  <a:pt x="0" y="1889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1203120" y="2560834"/>
            <a:ext cx="10363" cy="0"/>
          </a:xfrm>
          <a:custGeom>
            <a:avLst/>
            <a:gdLst/>
            <a:ahLst/>
            <a:cxnLst/>
            <a:rect l="l" t="t" r="r" b="b"/>
            <a:pathLst>
              <a:path w="10363">
                <a:moveTo>
                  <a:pt x="0" y="0"/>
                </a:moveTo>
                <a:lnTo>
                  <a:pt x="10363" y="0"/>
                </a:lnTo>
                <a:lnTo>
                  <a:pt x="0" y="0"/>
                </a:lnTo>
                <a:lnTo>
                  <a:pt x="1036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1254348" y="2565712"/>
            <a:ext cx="5486" cy="5486"/>
          </a:xfrm>
          <a:custGeom>
            <a:avLst/>
            <a:gdLst/>
            <a:ahLst/>
            <a:cxnLst/>
            <a:rect l="l" t="t" r="r" b="b"/>
            <a:pathLst>
              <a:path w="5486" h="5486">
                <a:moveTo>
                  <a:pt x="3860" y="3860"/>
                </a:moveTo>
                <a:lnTo>
                  <a:pt x="5486" y="548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1203120" y="2339281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1259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1234219" y="2615103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0" y="0"/>
                </a:moveTo>
                <a:lnTo>
                  <a:pt x="528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1213490" y="2560834"/>
            <a:ext cx="20726" cy="0"/>
          </a:xfrm>
          <a:custGeom>
            <a:avLst/>
            <a:gdLst/>
            <a:ahLst/>
            <a:cxnLst/>
            <a:rect l="l" t="t" r="r" b="b"/>
            <a:pathLst>
              <a:path w="20726">
                <a:moveTo>
                  <a:pt x="0" y="0"/>
                </a:moveTo>
                <a:lnTo>
                  <a:pt x="207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1236662" y="2615103"/>
            <a:ext cx="2844" cy="0"/>
          </a:xfrm>
          <a:custGeom>
            <a:avLst/>
            <a:gdLst/>
            <a:ahLst/>
            <a:cxnLst/>
            <a:rect l="l" t="t" r="r" b="b"/>
            <a:pathLst>
              <a:path w="2844">
                <a:moveTo>
                  <a:pt x="0" y="0"/>
                </a:moveTo>
                <a:lnTo>
                  <a:pt x="284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1239302" y="2606366"/>
            <a:ext cx="18910" cy="8737"/>
          </a:xfrm>
          <a:custGeom>
            <a:avLst/>
            <a:gdLst/>
            <a:ahLst/>
            <a:cxnLst/>
            <a:rect l="l" t="t" r="r" b="b"/>
            <a:pathLst>
              <a:path w="18910" h="8737">
                <a:moveTo>
                  <a:pt x="0" y="8737"/>
                </a:moveTo>
                <a:lnTo>
                  <a:pt x="7924" y="7518"/>
                </a:lnTo>
                <a:lnTo>
                  <a:pt x="15049" y="4063"/>
                </a:lnTo>
                <a:lnTo>
                  <a:pt x="18910" y="0"/>
                </a:lnTo>
                <a:lnTo>
                  <a:pt x="15049" y="4063"/>
                </a:lnTo>
                <a:lnTo>
                  <a:pt x="12001" y="5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1251295" y="2610429"/>
            <a:ext cx="3048" cy="1422"/>
          </a:xfrm>
          <a:custGeom>
            <a:avLst/>
            <a:gdLst/>
            <a:ahLst/>
            <a:cxnLst/>
            <a:rect l="l" t="t" r="r" b="b"/>
            <a:pathLst>
              <a:path w="3047" h="1422">
                <a:moveTo>
                  <a:pt x="3047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1254343" y="2604739"/>
            <a:ext cx="5486" cy="5689"/>
          </a:xfrm>
          <a:custGeom>
            <a:avLst/>
            <a:gdLst/>
            <a:ahLst/>
            <a:cxnLst/>
            <a:rect l="l" t="t" r="r" b="b"/>
            <a:pathLst>
              <a:path w="5486" h="5689">
                <a:moveTo>
                  <a:pt x="0" y="5689"/>
                </a:moveTo>
                <a:lnTo>
                  <a:pt x="548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1264707" y="2586243"/>
            <a:ext cx="0" cy="1828"/>
          </a:xfrm>
          <a:custGeom>
            <a:avLst/>
            <a:gdLst/>
            <a:ahLst/>
            <a:cxnLst/>
            <a:rect l="l" t="t" r="r" b="b"/>
            <a:pathLst>
              <a:path h="1828">
                <a:moveTo>
                  <a:pt x="0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1247228" y="2562052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1258209" y="2569573"/>
            <a:ext cx="5283" cy="8737"/>
          </a:xfrm>
          <a:custGeom>
            <a:avLst/>
            <a:gdLst/>
            <a:ahLst/>
            <a:cxnLst/>
            <a:rect l="l" t="t" r="r" b="b"/>
            <a:pathLst>
              <a:path w="5283" h="8737">
                <a:moveTo>
                  <a:pt x="0" y="0"/>
                </a:moveTo>
                <a:lnTo>
                  <a:pt x="1625" y="1625"/>
                </a:lnTo>
                <a:lnTo>
                  <a:pt x="5283" y="8737"/>
                </a:lnTo>
                <a:lnTo>
                  <a:pt x="1625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1263488" y="2578318"/>
            <a:ext cx="1219" cy="7924"/>
          </a:xfrm>
          <a:custGeom>
            <a:avLst/>
            <a:gdLst/>
            <a:ahLst/>
            <a:cxnLst/>
            <a:rect l="l" t="t" r="r" b="b"/>
            <a:pathLst>
              <a:path w="1219" h="7924">
                <a:moveTo>
                  <a:pt x="1219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1263488" y="2578315"/>
            <a:ext cx="812" cy="5486"/>
          </a:xfrm>
          <a:custGeom>
            <a:avLst/>
            <a:gdLst/>
            <a:ahLst/>
            <a:cxnLst/>
            <a:rect l="l" t="t" r="r" b="b"/>
            <a:pathLst>
              <a:path w="812" h="5486">
                <a:moveTo>
                  <a:pt x="812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1037670" y="3150501"/>
            <a:ext cx="609" cy="518312"/>
          </a:xfrm>
          <a:custGeom>
            <a:avLst/>
            <a:gdLst/>
            <a:ahLst/>
            <a:cxnLst/>
            <a:rect l="l" t="t" r="r" b="b"/>
            <a:pathLst>
              <a:path w="609" h="518312">
                <a:moveTo>
                  <a:pt x="406" y="518312"/>
                </a:moveTo>
                <a:lnTo>
                  <a:pt x="441" y="500368"/>
                </a:lnTo>
                <a:lnTo>
                  <a:pt x="471" y="484448"/>
                </a:lnTo>
                <a:lnTo>
                  <a:pt x="496" y="470273"/>
                </a:lnTo>
                <a:lnTo>
                  <a:pt x="518" y="457566"/>
                </a:lnTo>
                <a:lnTo>
                  <a:pt x="534" y="446048"/>
                </a:lnTo>
                <a:lnTo>
                  <a:pt x="547" y="435441"/>
                </a:lnTo>
                <a:lnTo>
                  <a:pt x="555" y="425466"/>
                </a:lnTo>
                <a:lnTo>
                  <a:pt x="558" y="415846"/>
                </a:lnTo>
                <a:lnTo>
                  <a:pt x="557" y="406303"/>
                </a:lnTo>
                <a:lnTo>
                  <a:pt x="552" y="396557"/>
                </a:lnTo>
                <a:lnTo>
                  <a:pt x="542" y="386331"/>
                </a:lnTo>
                <a:lnTo>
                  <a:pt x="527" y="375347"/>
                </a:lnTo>
                <a:lnTo>
                  <a:pt x="509" y="363326"/>
                </a:lnTo>
                <a:lnTo>
                  <a:pt x="485" y="349990"/>
                </a:lnTo>
                <a:lnTo>
                  <a:pt x="458" y="335060"/>
                </a:lnTo>
                <a:lnTo>
                  <a:pt x="425" y="318260"/>
                </a:lnTo>
                <a:lnTo>
                  <a:pt x="406" y="308140"/>
                </a:lnTo>
                <a:lnTo>
                  <a:pt x="375" y="291893"/>
                </a:lnTo>
                <a:lnTo>
                  <a:pt x="299" y="279920"/>
                </a:lnTo>
                <a:lnTo>
                  <a:pt x="199" y="270059"/>
                </a:lnTo>
                <a:lnTo>
                  <a:pt x="101" y="260149"/>
                </a:lnTo>
                <a:lnTo>
                  <a:pt x="27" y="248027"/>
                </a:lnTo>
                <a:lnTo>
                  <a:pt x="0" y="232740"/>
                </a:lnTo>
                <a:lnTo>
                  <a:pt x="57" y="217530"/>
                </a:lnTo>
                <a:lnTo>
                  <a:pt x="185" y="207033"/>
                </a:lnTo>
                <a:lnTo>
                  <a:pt x="322" y="197015"/>
                </a:lnTo>
                <a:lnTo>
                  <a:pt x="402" y="183242"/>
                </a:lnTo>
                <a:lnTo>
                  <a:pt x="406" y="178866"/>
                </a:lnTo>
                <a:lnTo>
                  <a:pt x="446" y="161145"/>
                </a:lnTo>
                <a:lnTo>
                  <a:pt x="481" y="145740"/>
                </a:lnTo>
                <a:lnTo>
                  <a:pt x="510" y="132269"/>
                </a:lnTo>
                <a:lnTo>
                  <a:pt x="534" y="120348"/>
                </a:lnTo>
                <a:lnTo>
                  <a:pt x="554" y="109595"/>
                </a:lnTo>
                <a:lnTo>
                  <a:pt x="570" y="99626"/>
                </a:lnTo>
                <a:lnTo>
                  <a:pt x="583" y="90060"/>
                </a:lnTo>
                <a:lnTo>
                  <a:pt x="593" y="80512"/>
                </a:lnTo>
                <a:lnTo>
                  <a:pt x="599" y="70601"/>
                </a:lnTo>
                <a:lnTo>
                  <a:pt x="604" y="59944"/>
                </a:lnTo>
                <a:lnTo>
                  <a:pt x="607" y="48157"/>
                </a:lnTo>
                <a:lnTo>
                  <a:pt x="608" y="34858"/>
                </a:lnTo>
                <a:lnTo>
                  <a:pt x="609" y="19664"/>
                </a:lnTo>
                <a:lnTo>
                  <a:pt x="609" y="2191"/>
                </a:ln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1737906" y="3150497"/>
            <a:ext cx="406" cy="518312"/>
          </a:xfrm>
          <a:custGeom>
            <a:avLst/>
            <a:gdLst/>
            <a:ahLst/>
            <a:cxnLst/>
            <a:rect l="l" t="t" r="r" b="b"/>
            <a:pathLst>
              <a:path w="406" h="518312">
                <a:moveTo>
                  <a:pt x="0" y="0"/>
                </a:moveTo>
                <a:lnTo>
                  <a:pt x="0" y="17686"/>
                </a:lnTo>
                <a:lnTo>
                  <a:pt x="0" y="33074"/>
                </a:lnTo>
                <a:lnTo>
                  <a:pt x="1" y="46544"/>
                </a:lnTo>
                <a:lnTo>
                  <a:pt x="4" y="58478"/>
                </a:lnTo>
                <a:lnTo>
                  <a:pt x="9" y="69258"/>
                </a:lnTo>
                <a:lnTo>
                  <a:pt x="15" y="79264"/>
                </a:lnTo>
                <a:lnTo>
                  <a:pt x="24" y="88879"/>
                </a:lnTo>
                <a:lnTo>
                  <a:pt x="37" y="98485"/>
                </a:lnTo>
                <a:lnTo>
                  <a:pt x="53" y="108462"/>
                </a:lnTo>
                <a:lnTo>
                  <a:pt x="72" y="119192"/>
                </a:lnTo>
                <a:lnTo>
                  <a:pt x="96" y="131057"/>
                </a:lnTo>
                <a:lnTo>
                  <a:pt x="125" y="144438"/>
                </a:lnTo>
                <a:lnTo>
                  <a:pt x="159" y="159717"/>
                </a:lnTo>
                <a:lnTo>
                  <a:pt x="199" y="177275"/>
                </a:lnTo>
                <a:lnTo>
                  <a:pt x="203" y="178866"/>
                </a:lnTo>
                <a:lnTo>
                  <a:pt x="231" y="194143"/>
                </a:lnTo>
                <a:lnTo>
                  <a:pt x="295" y="204674"/>
                </a:lnTo>
                <a:lnTo>
                  <a:pt x="363" y="214663"/>
                </a:lnTo>
                <a:lnTo>
                  <a:pt x="404" y="228313"/>
                </a:lnTo>
                <a:lnTo>
                  <a:pt x="406" y="232943"/>
                </a:lnTo>
                <a:lnTo>
                  <a:pt x="390" y="249133"/>
                </a:lnTo>
                <a:lnTo>
                  <a:pt x="352" y="261064"/>
                </a:lnTo>
                <a:lnTo>
                  <a:pt x="302" y="270909"/>
                </a:lnTo>
                <a:lnTo>
                  <a:pt x="253" y="280842"/>
                </a:lnTo>
                <a:lnTo>
                  <a:pt x="216" y="293034"/>
                </a:lnTo>
                <a:lnTo>
                  <a:pt x="203" y="308152"/>
                </a:lnTo>
                <a:lnTo>
                  <a:pt x="168" y="326097"/>
                </a:lnTo>
                <a:lnTo>
                  <a:pt x="138" y="342019"/>
                </a:lnTo>
                <a:lnTo>
                  <a:pt x="111" y="356194"/>
                </a:lnTo>
                <a:lnTo>
                  <a:pt x="88" y="368901"/>
                </a:lnTo>
                <a:lnTo>
                  <a:pt x="69" y="380420"/>
                </a:lnTo>
                <a:lnTo>
                  <a:pt x="52" y="391027"/>
                </a:lnTo>
                <a:lnTo>
                  <a:pt x="39" y="401001"/>
                </a:lnTo>
                <a:lnTo>
                  <a:pt x="28" y="410621"/>
                </a:lnTo>
                <a:lnTo>
                  <a:pt x="19" y="420165"/>
                </a:lnTo>
                <a:lnTo>
                  <a:pt x="12" y="429911"/>
                </a:lnTo>
                <a:lnTo>
                  <a:pt x="7" y="440137"/>
                </a:lnTo>
                <a:lnTo>
                  <a:pt x="4" y="451121"/>
                </a:lnTo>
                <a:lnTo>
                  <a:pt x="2" y="463143"/>
                </a:lnTo>
                <a:lnTo>
                  <a:pt x="0" y="476479"/>
                </a:lnTo>
                <a:lnTo>
                  <a:pt x="0" y="491409"/>
                </a:lnTo>
                <a:lnTo>
                  <a:pt x="0" y="508210"/>
                </a:lnTo>
                <a:lnTo>
                  <a:pt x="0" y="5183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1760871" y="36869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843961" y="2956177"/>
            <a:ext cx="926668" cy="906754"/>
          </a:xfrm>
          <a:custGeom>
            <a:avLst/>
            <a:gdLst/>
            <a:ahLst/>
            <a:cxnLst/>
            <a:rect l="l" t="t" r="r" b="b"/>
            <a:pathLst>
              <a:path w="926668" h="906754">
                <a:moveTo>
                  <a:pt x="926668" y="0"/>
                </a:moveTo>
                <a:lnTo>
                  <a:pt x="0" y="0"/>
                </a:lnTo>
                <a:lnTo>
                  <a:pt x="0" y="754762"/>
                </a:lnTo>
              </a:path>
              <a:path w="926668" h="906754">
                <a:moveTo>
                  <a:pt x="926668" y="0"/>
                </a:moveTo>
                <a:lnTo>
                  <a:pt x="544131" y="0"/>
                </a:lnTo>
                <a:lnTo>
                  <a:pt x="926668" y="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843961" y="3409656"/>
            <a:ext cx="544131" cy="453275"/>
          </a:xfrm>
          <a:custGeom>
            <a:avLst/>
            <a:gdLst/>
            <a:ahLst/>
            <a:cxnLst/>
            <a:rect l="l" t="t" r="r" b="b"/>
            <a:pathLst>
              <a:path w="544131" h="453275">
                <a:moveTo>
                  <a:pt x="0" y="0"/>
                </a:moveTo>
                <a:lnTo>
                  <a:pt x="0" y="301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843958" y="3409661"/>
            <a:ext cx="0" cy="310781"/>
          </a:xfrm>
          <a:custGeom>
            <a:avLst/>
            <a:gdLst/>
            <a:ahLst/>
            <a:cxnLst/>
            <a:rect l="l" t="t" r="r" b="b"/>
            <a:pathLst>
              <a:path h="310781">
                <a:moveTo>
                  <a:pt x="0" y="0"/>
                </a:moveTo>
                <a:lnTo>
                  <a:pt x="0" y="3012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1004533" y="2956177"/>
            <a:ext cx="927684" cy="906957"/>
          </a:xfrm>
          <a:custGeom>
            <a:avLst/>
            <a:gdLst/>
            <a:ahLst/>
            <a:cxnLst/>
            <a:rect l="l" t="t" r="r" b="b"/>
            <a:pathLst>
              <a:path w="927684" h="906957">
                <a:moveTo>
                  <a:pt x="927684" y="0"/>
                </a:moveTo>
                <a:lnTo>
                  <a:pt x="766102" y="0"/>
                </a:lnTo>
              </a:path>
              <a:path w="927684" h="906957">
                <a:moveTo>
                  <a:pt x="927684" y="754762"/>
                </a:moveTo>
                <a:lnTo>
                  <a:pt x="92768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1016326" y="3395828"/>
            <a:ext cx="72555" cy="294944"/>
          </a:xfrm>
          <a:custGeom>
            <a:avLst/>
            <a:gdLst/>
            <a:ahLst/>
            <a:cxnLst/>
            <a:rect l="l" t="t" r="r" b="b"/>
            <a:pathLst>
              <a:path w="72555" h="294944">
                <a:moveTo>
                  <a:pt x="0" y="13830"/>
                </a:moveTo>
                <a:lnTo>
                  <a:pt x="0" y="0"/>
                </a:lnTo>
                <a:lnTo>
                  <a:pt x="0" y="294944"/>
                </a:lnTo>
                <a:lnTo>
                  <a:pt x="72555" y="2223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1016326" y="3690773"/>
            <a:ext cx="382943" cy="0"/>
          </a:xfrm>
          <a:custGeom>
            <a:avLst/>
            <a:gdLst/>
            <a:ahLst/>
            <a:cxnLst/>
            <a:rect l="l" t="t" r="r" b="b"/>
            <a:pathLst>
              <a:path w="382943">
                <a:moveTo>
                  <a:pt x="371767" y="0"/>
                </a:moveTo>
                <a:lnTo>
                  <a:pt x="382943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1016326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1016331" y="3128543"/>
            <a:ext cx="72555" cy="267296"/>
          </a:xfrm>
          <a:custGeom>
            <a:avLst/>
            <a:gdLst/>
            <a:ahLst/>
            <a:cxnLst/>
            <a:rect l="l" t="t" r="r" b="b"/>
            <a:pathLst>
              <a:path w="72555" h="267296">
                <a:moveTo>
                  <a:pt x="72555" y="72567"/>
                </a:moveTo>
                <a:lnTo>
                  <a:pt x="0" y="0"/>
                </a:lnTo>
                <a:lnTo>
                  <a:pt x="0" y="2672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1016326" y="3128547"/>
            <a:ext cx="371767" cy="0"/>
          </a:xfrm>
          <a:custGeom>
            <a:avLst/>
            <a:gdLst/>
            <a:ahLst/>
            <a:cxnLst/>
            <a:rect l="l" t="t" r="r" b="b"/>
            <a:pathLst>
              <a:path w="371767">
                <a:moveTo>
                  <a:pt x="0" y="0"/>
                </a:moveTo>
                <a:lnTo>
                  <a:pt x="37176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1038279" y="3150497"/>
            <a:ext cx="699630" cy="0"/>
          </a:xfrm>
          <a:custGeom>
            <a:avLst/>
            <a:gdLst/>
            <a:ahLst/>
            <a:cxnLst/>
            <a:rect l="l" t="t" r="r" b="b"/>
            <a:pathLst>
              <a:path w="699630">
                <a:moveTo>
                  <a:pt x="0" y="0"/>
                </a:moveTo>
                <a:lnTo>
                  <a:pt x="6996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1038072" y="3668814"/>
            <a:ext cx="699833" cy="0"/>
          </a:xfrm>
          <a:custGeom>
            <a:avLst/>
            <a:gdLst/>
            <a:ahLst/>
            <a:cxnLst/>
            <a:rect l="l" t="t" r="r" b="b"/>
            <a:pathLst>
              <a:path w="699833">
                <a:moveTo>
                  <a:pt x="69983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1375895" y="3128547"/>
            <a:ext cx="383971" cy="72567"/>
          </a:xfrm>
          <a:custGeom>
            <a:avLst/>
            <a:gdLst/>
            <a:ahLst/>
            <a:cxnLst/>
            <a:rect l="l" t="t" r="r" b="b"/>
            <a:pathLst>
              <a:path w="383971" h="72567">
                <a:moveTo>
                  <a:pt x="0" y="0"/>
                </a:moveTo>
                <a:lnTo>
                  <a:pt x="383971" y="0"/>
                </a:lnTo>
                <a:lnTo>
                  <a:pt x="311404" y="725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1388093" y="2956179"/>
            <a:ext cx="544131" cy="453478"/>
          </a:xfrm>
          <a:custGeom>
            <a:avLst/>
            <a:gdLst/>
            <a:ahLst/>
            <a:cxnLst/>
            <a:rect l="l" t="t" r="r" b="b"/>
            <a:pathLst>
              <a:path w="544131" h="453478">
                <a:moveTo>
                  <a:pt x="0" y="0"/>
                </a:moveTo>
                <a:lnTo>
                  <a:pt x="544131" y="0"/>
                </a:lnTo>
                <a:lnTo>
                  <a:pt x="544131" y="45347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1399268" y="3618205"/>
            <a:ext cx="360591" cy="72567"/>
          </a:xfrm>
          <a:custGeom>
            <a:avLst/>
            <a:gdLst/>
            <a:ahLst/>
            <a:cxnLst/>
            <a:rect l="l" t="t" r="r" b="b"/>
            <a:pathLst>
              <a:path w="360591" h="72567">
                <a:moveTo>
                  <a:pt x="0" y="72567"/>
                </a:moveTo>
                <a:lnTo>
                  <a:pt x="360591" y="72567"/>
                </a:lnTo>
                <a:lnTo>
                  <a:pt x="28802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1759860" y="3409659"/>
            <a:ext cx="0" cy="281114"/>
          </a:xfrm>
          <a:custGeom>
            <a:avLst/>
            <a:gdLst/>
            <a:ahLst/>
            <a:cxnLst/>
            <a:rect l="l" t="t" r="r" b="b"/>
            <a:pathLst>
              <a:path h="281114">
                <a:moveTo>
                  <a:pt x="0" y="28111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1759860" y="3128544"/>
            <a:ext cx="0" cy="562229"/>
          </a:xfrm>
          <a:custGeom>
            <a:avLst/>
            <a:gdLst/>
            <a:ahLst/>
            <a:cxnLst/>
            <a:rect l="l" t="t" r="r" b="b"/>
            <a:pathLst>
              <a:path h="562228">
                <a:moveTo>
                  <a:pt x="0" y="56222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1759860" y="3128545"/>
            <a:ext cx="0" cy="290461"/>
          </a:xfrm>
          <a:custGeom>
            <a:avLst/>
            <a:gdLst/>
            <a:ahLst/>
            <a:cxnLst/>
            <a:rect l="l" t="t" r="r" b="b"/>
            <a:pathLst>
              <a:path h="290461">
                <a:moveTo>
                  <a:pt x="0" y="29046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1932222" y="3094191"/>
            <a:ext cx="0" cy="315468"/>
          </a:xfrm>
          <a:custGeom>
            <a:avLst/>
            <a:gdLst/>
            <a:ahLst/>
            <a:cxnLst/>
            <a:rect l="l" t="t" r="r" b="b"/>
            <a:pathLst>
              <a:path h="315467">
                <a:moveTo>
                  <a:pt x="0" y="31546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1232593" y="2911664"/>
            <a:ext cx="7112" cy="7112"/>
          </a:xfrm>
          <a:custGeom>
            <a:avLst/>
            <a:gdLst/>
            <a:ahLst/>
            <a:cxnLst/>
            <a:rect l="l" t="t" r="r" b="b"/>
            <a:pathLst>
              <a:path w="7112" h="7112">
                <a:moveTo>
                  <a:pt x="0" y="0"/>
                </a:moveTo>
                <a:lnTo>
                  <a:pt x="0" y="0"/>
                </a:lnTo>
                <a:lnTo>
                  <a:pt x="812" y="1828"/>
                </a:lnTo>
                <a:lnTo>
                  <a:pt x="2641" y="4267"/>
                </a:lnTo>
                <a:lnTo>
                  <a:pt x="3454" y="4889"/>
                </a:lnTo>
                <a:lnTo>
                  <a:pt x="5283" y="6096"/>
                </a:lnTo>
                <a:lnTo>
                  <a:pt x="7112" y="71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1239707" y="2917559"/>
            <a:ext cx="40462" cy="3860"/>
          </a:xfrm>
          <a:custGeom>
            <a:avLst/>
            <a:gdLst/>
            <a:ahLst/>
            <a:cxnLst/>
            <a:rect l="l" t="t" r="r" b="b"/>
            <a:pathLst>
              <a:path w="40462" h="3860">
                <a:moveTo>
                  <a:pt x="0" y="1219"/>
                </a:moveTo>
                <a:lnTo>
                  <a:pt x="3860" y="2438"/>
                </a:lnTo>
                <a:lnTo>
                  <a:pt x="4279" y="2438"/>
                </a:lnTo>
                <a:lnTo>
                  <a:pt x="8331" y="3048"/>
                </a:lnTo>
                <a:lnTo>
                  <a:pt x="13614" y="3657"/>
                </a:lnTo>
                <a:lnTo>
                  <a:pt x="13830" y="3860"/>
                </a:lnTo>
                <a:lnTo>
                  <a:pt x="19113" y="3657"/>
                </a:lnTo>
                <a:lnTo>
                  <a:pt x="27444" y="3251"/>
                </a:lnTo>
                <a:lnTo>
                  <a:pt x="27647" y="3251"/>
                </a:lnTo>
                <a:lnTo>
                  <a:pt x="35775" y="2032"/>
                </a:lnTo>
                <a:lnTo>
                  <a:pt x="38011" y="1625"/>
                </a:lnTo>
                <a:lnTo>
                  <a:pt x="38620" y="1422"/>
                </a:lnTo>
                <a:lnTo>
                  <a:pt x="4046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1223853" y="2900478"/>
            <a:ext cx="2641" cy="17487"/>
          </a:xfrm>
          <a:custGeom>
            <a:avLst/>
            <a:gdLst/>
            <a:ahLst/>
            <a:cxnLst/>
            <a:rect l="l" t="t" r="r" b="b"/>
            <a:pathLst>
              <a:path w="2641" h="17487">
                <a:moveTo>
                  <a:pt x="2641" y="17487"/>
                </a:moveTo>
                <a:lnTo>
                  <a:pt x="2031" y="16675"/>
                </a:lnTo>
                <a:lnTo>
                  <a:pt x="1828" y="16471"/>
                </a:lnTo>
                <a:lnTo>
                  <a:pt x="1422" y="15252"/>
                </a:lnTo>
                <a:lnTo>
                  <a:pt x="609" y="12611"/>
                </a:lnTo>
                <a:lnTo>
                  <a:pt x="203" y="9766"/>
                </a:lnTo>
                <a:lnTo>
                  <a:pt x="0" y="8547"/>
                </a:lnTo>
                <a:lnTo>
                  <a:pt x="0" y="7327"/>
                </a:lnTo>
                <a:lnTo>
                  <a:pt x="609" y="3670"/>
                </a:lnTo>
                <a:lnTo>
                  <a:pt x="121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1231780" y="2848861"/>
            <a:ext cx="1422" cy="10363"/>
          </a:xfrm>
          <a:custGeom>
            <a:avLst/>
            <a:gdLst/>
            <a:ahLst/>
            <a:cxnLst/>
            <a:rect l="l" t="t" r="r" b="b"/>
            <a:pathLst>
              <a:path w="1422" h="10363">
                <a:moveTo>
                  <a:pt x="812" y="10363"/>
                </a:moveTo>
                <a:lnTo>
                  <a:pt x="203" y="8128"/>
                </a:lnTo>
                <a:lnTo>
                  <a:pt x="203" y="7924"/>
                </a:lnTo>
                <a:lnTo>
                  <a:pt x="203" y="5689"/>
                </a:lnTo>
                <a:lnTo>
                  <a:pt x="0" y="4064"/>
                </a:lnTo>
                <a:lnTo>
                  <a:pt x="203" y="3860"/>
                </a:lnTo>
                <a:lnTo>
                  <a:pt x="406" y="2235"/>
                </a:lnTo>
                <a:lnTo>
                  <a:pt x="812" y="1219"/>
                </a:lnTo>
                <a:lnTo>
                  <a:pt x="812" y="1016"/>
                </a:lnTo>
                <a:lnTo>
                  <a:pt x="142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1227917" y="2778114"/>
            <a:ext cx="22771" cy="16675"/>
          </a:xfrm>
          <a:custGeom>
            <a:avLst/>
            <a:gdLst/>
            <a:ahLst/>
            <a:cxnLst/>
            <a:rect l="l" t="t" r="r" b="b"/>
            <a:pathLst>
              <a:path w="22771" h="16675">
                <a:moveTo>
                  <a:pt x="22771" y="16675"/>
                </a:moveTo>
                <a:lnTo>
                  <a:pt x="18707" y="11188"/>
                </a:lnTo>
                <a:lnTo>
                  <a:pt x="18097" y="10579"/>
                </a:lnTo>
                <a:lnTo>
                  <a:pt x="12801" y="6311"/>
                </a:lnTo>
                <a:lnTo>
                  <a:pt x="8750" y="3060"/>
                </a:lnTo>
                <a:lnTo>
                  <a:pt x="7937" y="3263"/>
                </a:lnTo>
                <a:lnTo>
                  <a:pt x="3048" y="825"/>
                </a:lnTo>
                <a:lnTo>
                  <a:pt x="1828" y="215"/>
                </a:lnTo>
                <a:lnTo>
                  <a:pt x="1422" y="2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1223854" y="2502296"/>
            <a:ext cx="3670" cy="19723"/>
          </a:xfrm>
          <a:custGeom>
            <a:avLst/>
            <a:gdLst/>
            <a:ahLst/>
            <a:cxnLst/>
            <a:rect l="l" t="t" r="r" b="b"/>
            <a:pathLst>
              <a:path w="3670" h="19723">
                <a:moveTo>
                  <a:pt x="1219" y="0"/>
                </a:moveTo>
                <a:lnTo>
                  <a:pt x="203" y="3454"/>
                </a:lnTo>
                <a:lnTo>
                  <a:pt x="203" y="3657"/>
                </a:lnTo>
                <a:lnTo>
                  <a:pt x="203" y="7315"/>
                </a:lnTo>
                <a:lnTo>
                  <a:pt x="0" y="10363"/>
                </a:lnTo>
                <a:lnTo>
                  <a:pt x="0" y="10769"/>
                </a:lnTo>
                <a:lnTo>
                  <a:pt x="812" y="13817"/>
                </a:lnTo>
                <a:lnTo>
                  <a:pt x="1828" y="16662"/>
                </a:lnTo>
                <a:lnTo>
                  <a:pt x="1828" y="17068"/>
                </a:lnTo>
                <a:lnTo>
                  <a:pt x="3670" y="1972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1231780" y="2503314"/>
            <a:ext cx="1625" cy="10972"/>
          </a:xfrm>
          <a:custGeom>
            <a:avLst/>
            <a:gdLst/>
            <a:ahLst/>
            <a:cxnLst/>
            <a:rect l="l" t="t" r="r" b="b"/>
            <a:pathLst>
              <a:path w="1625" h="10972">
                <a:moveTo>
                  <a:pt x="812" y="10972"/>
                </a:moveTo>
                <a:lnTo>
                  <a:pt x="203" y="8737"/>
                </a:lnTo>
                <a:lnTo>
                  <a:pt x="203" y="6299"/>
                </a:lnTo>
                <a:lnTo>
                  <a:pt x="0" y="4876"/>
                </a:lnTo>
                <a:lnTo>
                  <a:pt x="203" y="4673"/>
                </a:lnTo>
                <a:lnTo>
                  <a:pt x="406" y="3251"/>
                </a:lnTo>
                <a:lnTo>
                  <a:pt x="812" y="1625"/>
                </a:ln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1276499" y="2388266"/>
            <a:ext cx="17272" cy="19113"/>
          </a:xfrm>
          <a:custGeom>
            <a:avLst/>
            <a:gdLst/>
            <a:ahLst/>
            <a:cxnLst/>
            <a:rect l="l" t="t" r="r" b="b"/>
            <a:pathLst>
              <a:path w="17271" h="19113">
                <a:moveTo>
                  <a:pt x="0" y="0"/>
                </a:moveTo>
                <a:lnTo>
                  <a:pt x="2844" y="5689"/>
                </a:lnTo>
                <a:lnTo>
                  <a:pt x="3048" y="6299"/>
                </a:lnTo>
                <a:lnTo>
                  <a:pt x="7112" y="10972"/>
                </a:lnTo>
                <a:lnTo>
                  <a:pt x="10566" y="15049"/>
                </a:lnTo>
                <a:lnTo>
                  <a:pt x="11391" y="14833"/>
                </a:lnTo>
                <a:lnTo>
                  <a:pt x="15659" y="18288"/>
                </a:lnTo>
                <a:lnTo>
                  <a:pt x="16268" y="18694"/>
                </a:lnTo>
                <a:lnTo>
                  <a:pt x="16459" y="18897"/>
                </a:lnTo>
                <a:lnTo>
                  <a:pt x="17272" y="191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1236662" y="2926298"/>
            <a:ext cx="39433" cy="3657"/>
          </a:xfrm>
          <a:custGeom>
            <a:avLst/>
            <a:gdLst/>
            <a:ahLst/>
            <a:cxnLst/>
            <a:rect l="l" t="t" r="r" b="b"/>
            <a:pathLst>
              <a:path w="39433" h="3657">
                <a:moveTo>
                  <a:pt x="0" y="0"/>
                </a:moveTo>
                <a:lnTo>
                  <a:pt x="1625" y="1219"/>
                </a:lnTo>
                <a:lnTo>
                  <a:pt x="2032" y="1422"/>
                </a:lnTo>
                <a:lnTo>
                  <a:pt x="4064" y="1625"/>
                </a:lnTo>
                <a:lnTo>
                  <a:pt x="13004" y="3251"/>
                </a:lnTo>
                <a:lnTo>
                  <a:pt x="13220" y="3657"/>
                </a:lnTo>
                <a:lnTo>
                  <a:pt x="22161" y="3657"/>
                </a:lnTo>
                <a:lnTo>
                  <a:pt x="30695" y="3657"/>
                </a:lnTo>
                <a:lnTo>
                  <a:pt x="31305" y="3657"/>
                </a:lnTo>
                <a:lnTo>
                  <a:pt x="39433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1240723" y="2885850"/>
            <a:ext cx="48793" cy="9144"/>
          </a:xfrm>
          <a:custGeom>
            <a:avLst/>
            <a:gdLst/>
            <a:ahLst/>
            <a:cxnLst/>
            <a:rect l="l" t="t" r="r" b="b"/>
            <a:pathLst>
              <a:path w="48793" h="9143">
                <a:moveTo>
                  <a:pt x="0" y="2031"/>
                </a:moveTo>
                <a:lnTo>
                  <a:pt x="8750" y="0"/>
                </a:lnTo>
                <a:lnTo>
                  <a:pt x="9359" y="0"/>
                </a:lnTo>
                <a:lnTo>
                  <a:pt x="18097" y="0"/>
                </a:lnTo>
                <a:lnTo>
                  <a:pt x="26835" y="0"/>
                </a:lnTo>
                <a:lnTo>
                  <a:pt x="27444" y="203"/>
                </a:lnTo>
                <a:lnTo>
                  <a:pt x="35979" y="1828"/>
                </a:lnTo>
                <a:lnTo>
                  <a:pt x="40043" y="2641"/>
                </a:lnTo>
                <a:lnTo>
                  <a:pt x="40462" y="3251"/>
                </a:lnTo>
                <a:lnTo>
                  <a:pt x="44107" y="5283"/>
                </a:lnTo>
                <a:lnTo>
                  <a:pt x="46545" y="6705"/>
                </a:lnTo>
                <a:lnTo>
                  <a:pt x="46964" y="6908"/>
                </a:lnTo>
                <a:lnTo>
                  <a:pt x="48793" y="91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1242150" y="2894591"/>
            <a:ext cx="39027" cy="4064"/>
          </a:xfrm>
          <a:custGeom>
            <a:avLst/>
            <a:gdLst/>
            <a:ahLst/>
            <a:cxnLst/>
            <a:rect l="l" t="t" r="r" b="b"/>
            <a:pathLst>
              <a:path w="39027" h="4063">
                <a:moveTo>
                  <a:pt x="39027" y="4064"/>
                </a:moveTo>
                <a:lnTo>
                  <a:pt x="35775" y="2235"/>
                </a:lnTo>
                <a:lnTo>
                  <a:pt x="35166" y="2032"/>
                </a:lnTo>
                <a:lnTo>
                  <a:pt x="31711" y="1219"/>
                </a:lnTo>
                <a:lnTo>
                  <a:pt x="26225" y="203"/>
                </a:lnTo>
                <a:lnTo>
                  <a:pt x="25806" y="0"/>
                </a:lnTo>
                <a:lnTo>
                  <a:pt x="20319" y="203"/>
                </a:lnTo>
                <a:lnTo>
                  <a:pt x="10159" y="203"/>
                </a:lnTo>
                <a:lnTo>
                  <a:pt x="9956" y="203"/>
                </a:lnTo>
                <a:lnTo>
                  <a:pt x="0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1266334" y="2857193"/>
            <a:ext cx="5892" cy="6908"/>
          </a:xfrm>
          <a:custGeom>
            <a:avLst/>
            <a:gdLst/>
            <a:ahLst/>
            <a:cxnLst/>
            <a:rect l="l" t="t" r="r" b="b"/>
            <a:pathLst>
              <a:path w="5892" h="6908">
                <a:moveTo>
                  <a:pt x="5892" y="6908"/>
                </a:moveTo>
                <a:lnTo>
                  <a:pt x="4470" y="6095"/>
                </a:lnTo>
                <a:lnTo>
                  <a:pt x="3047" y="5079"/>
                </a:lnTo>
                <a:lnTo>
                  <a:pt x="2438" y="4470"/>
                </a:lnTo>
                <a:lnTo>
                  <a:pt x="2235" y="4470"/>
                </a:lnTo>
                <a:lnTo>
                  <a:pt x="1828" y="3657"/>
                </a:lnTo>
                <a:lnTo>
                  <a:pt x="812" y="2031"/>
                </a:lnTo>
                <a:lnTo>
                  <a:pt x="609" y="182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1240520" y="2795805"/>
            <a:ext cx="22771" cy="22771"/>
          </a:xfrm>
          <a:custGeom>
            <a:avLst/>
            <a:gdLst/>
            <a:ahLst/>
            <a:cxnLst/>
            <a:rect l="l" t="t" r="r" b="b"/>
            <a:pathLst>
              <a:path w="22771" h="22771">
                <a:moveTo>
                  <a:pt x="0" y="0"/>
                </a:moveTo>
                <a:lnTo>
                  <a:pt x="3670" y="5080"/>
                </a:lnTo>
                <a:lnTo>
                  <a:pt x="3860" y="5283"/>
                </a:lnTo>
                <a:lnTo>
                  <a:pt x="8128" y="9753"/>
                </a:lnTo>
                <a:lnTo>
                  <a:pt x="13614" y="15659"/>
                </a:lnTo>
                <a:lnTo>
                  <a:pt x="13614" y="15849"/>
                </a:lnTo>
                <a:lnTo>
                  <a:pt x="19723" y="21132"/>
                </a:lnTo>
                <a:lnTo>
                  <a:pt x="20942" y="22161"/>
                </a:lnTo>
                <a:lnTo>
                  <a:pt x="21132" y="22352"/>
                </a:lnTo>
                <a:lnTo>
                  <a:pt x="22771" y="2277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1250695" y="2794783"/>
            <a:ext cx="22961" cy="18503"/>
          </a:xfrm>
          <a:custGeom>
            <a:avLst/>
            <a:gdLst/>
            <a:ahLst/>
            <a:cxnLst/>
            <a:rect l="l" t="t" r="r" b="b"/>
            <a:pathLst>
              <a:path w="22961" h="18503">
                <a:moveTo>
                  <a:pt x="22961" y="18503"/>
                </a:moveTo>
                <a:lnTo>
                  <a:pt x="21945" y="18503"/>
                </a:lnTo>
                <a:lnTo>
                  <a:pt x="21742" y="18503"/>
                </a:lnTo>
                <a:lnTo>
                  <a:pt x="20929" y="18097"/>
                </a:lnTo>
                <a:lnTo>
                  <a:pt x="18491" y="17487"/>
                </a:lnTo>
                <a:lnTo>
                  <a:pt x="18288" y="17487"/>
                </a:lnTo>
                <a:lnTo>
                  <a:pt x="16256" y="16268"/>
                </a:lnTo>
                <a:lnTo>
                  <a:pt x="13208" y="14236"/>
                </a:lnTo>
                <a:lnTo>
                  <a:pt x="12992" y="14033"/>
                </a:lnTo>
                <a:lnTo>
                  <a:pt x="10350" y="11595"/>
                </a:lnTo>
                <a:lnTo>
                  <a:pt x="4864" y="610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1250689" y="2662265"/>
            <a:ext cx="21336" cy="18288"/>
          </a:xfrm>
          <a:custGeom>
            <a:avLst/>
            <a:gdLst/>
            <a:ahLst/>
            <a:cxnLst/>
            <a:rect l="l" t="t" r="r" b="b"/>
            <a:pathLst>
              <a:path w="21336" h="18287">
                <a:moveTo>
                  <a:pt x="21336" y="18288"/>
                </a:moveTo>
                <a:lnTo>
                  <a:pt x="18897" y="17678"/>
                </a:lnTo>
                <a:lnTo>
                  <a:pt x="18491" y="17475"/>
                </a:lnTo>
                <a:lnTo>
                  <a:pt x="16256" y="16256"/>
                </a:lnTo>
                <a:lnTo>
                  <a:pt x="13208" y="14427"/>
                </a:lnTo>
                <a:lnTo>
                  <a:pt x="13004" y="14020"/>
                </a:lnTo>
                <a:lnTo>
                  <a:pt x="10566" y="11582"/>
                </a:lnTo>
                <a:lnTo>
                  <a:pt x="4876" y="609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1244385" y="2529531"/>
            <a:ext cx="15443" cy="2844"/>
          </a:xfrm>
          <a:custGeom>
            <a:avLst/>
            <a:gdLst/>
            <a:ahLst/>
            <a:cxnLst/>
            <a:rect l="l" t="t" r="r" b="b"/>
            <a:pathLst>
              <a:path w="15443" h="2844">
                <a:moveTo>
                  <a:pt x="0" y="2235"/>
                </a:moveTo>
                <a:lnTo>
                  <a:pt x="1828" y="2844"/>
                </a:lnTo>
                <a:lnTo>
                  <a:pt x="2032" y="2844"/>
                </a:lnTo>
                <a:lnTo>
                  <a:pt x="4064" y="2844"/>
                </a:lnTo>
                <a:lnTo>
                  <a:pt x="7315" y="2844"/>
                </a:lnTo>
                <a:lnTo>
                  <a:pt x="7518" y="2844"/>
                </a:lnTo>
                <a:lnTo>
                  <a:pt x="10566" y="2032"/>
                </a:lnTo>
                <a:lnTo>
                  <a:pt x="13004" y="1422"/>
                </a:lnTo>
                <a:lnTo>
                  <a:pt x="13411" y="1422"/>
                </a:lnTo>
                <a:lnTo>
                  <a:pt x="1544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1241129" y="2518963"/>
            <a:ext cx="18707" cy="4673"/>
          </a:xfrm>
          <a:custGeom>
            <a:avLst/>
            <a:gdLst/>
            <a:ahLst/>
            <a:cxnLst/>
            <a:rect l="l" t="t" r="r" b="b"/>
            <a:pathLst>
              <a:path w="18707" h="4673">
                <a:moveTo>
                  <a:pt x="0" y="3657"/>
                </a:moveTo>
                <a:lnTo>
                  <a:pt x="3251" y="4470"/>
                </a:lnTo>
                <a:lnTo>
                  <a:pt x="3454" y="4470"/>
                </a:lnTo>
                <a:lnTo>
                  <a:pt x="6908" y="4673"/>
                </a:lnTo>
                <a:lnTo>
                  <a:pt x="9563" y="4673"/>
                </a:lnTo>
                <a:lnTo>
                  <a:pt x="9753" y="4470"/>
                </a:lnTo>
                <a:lnTo>
                  <a:pt x="12395" y="3860"/>
                </a:lnTo>
                <a:lnTo>
                  <a:pt x="14439" y="3454"/>
                </a:lnTo>
                <a:lnTo>
                  <a:pt x="14630" y="3251"/>
                </a:lnTo>
                <a:lnTo>
                  <a:pt x="16268" y="2235"/>
                </a:lnTo>
                <a:lnTo>
                  <a:pt x="17691" y="1422"/>
                </a:lnTo>
                <a:lnTo>
                  <a:pt x="17894" y="1219"/>
                </a:lnTo>
                <a:lnTo>
                  <a:pt x="1870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1282396" y="2863291"/>
            <a:ext cx="8940" cy="8940"/>
          </a:xfrm>
          <a:custGeom>
            <a:avLst/>
            <a:gdLst/>
            <a:ahLst/>
            <a:cxnLst/>
            <a:rect l="l" t="t" r="r" b="b"/>
            <a:pathLst>
              <a:path w="8940" h="8940">
                <a:moveTo>
                  <a:pt x="0" y="8940"/>
                </a:moveTo>
                <a:lnTo>
                  <a:pt x="2235" y="7924"/>
                </a:lnTo>
                <a:lnTo>
                  <a:pt x="2438" y="7924"/>
                </a:lnTo>
                <a:lnTo>
                  <a:pt x="4470" y="6299"/>
                </a:lnTo>
                <a:lnTo>
                  <a:pt x="6096" y="5079"/>
                </a:lnTo>
                <a:lnTo>
                  <a:pt x="6299" y="4876"/>
                </a:lnTo>
                <a:lnTo>
                  <a:pt x="7315" y="3454"/>
                </a:lnTo>
                <a:lnTo>
                  <a:pt x="8331" y="2031"/>
                </a:lnTo>
                <a:lnTo>
                  <a:pt x="8534" y="1828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1276097" y="2833607"/>
            <a:ext cx="17678" cy="27444"/>
          </a:xfrm>
          <a:custGeom>
            <a:avLst/>
            <a:gdLst/>
            <a:ahLst/>
            <a:cxnLst/>
            <a:rect l="l" t="t" r="r" b="b"/>
            <a:pathLst>
              <a:path w="17678" h="27444">
                <a:moveTo>
                  <a:pt x="16459" y="27444"/>
                </a:moveTo>
                <a:lnTo>
                  <a:pt x="17475" y="24193"/>
                </a:lnTo>
                <a:lnTo>
                  <a:pt x="17475" y="23787"/>
                </a:lnTo>
                <a:lnTo>
                  <a:pt x="17678" y="20332"/>
                </a:lnTo>
                <a:lnTo>
                  <a:pt x="17678" y="17487"/>
                </a:lnTo>
                <a:lnTo>
                  <a:pt x="17678" y="17081"/>
                </a:lnTo>
                <a:lnTo>
                  <a:pt x="17068" y="14439"/>
                </a:lnTo>
                <a:lnTo>
                  <a:pt x="16256" y="11785"/>
                </a:lnTo>
                <a:lnTo>
                  <a:pt x="16052" y="11595"/>
                </a:lnTo>
                <a:lnTo>
                  <a:pt x="14630" y="9156"/>
                </a:lnTo>
                <a:lnTo>
                  <a:pt x="13817" y="7531"/>
                </a:lnTo>
                <a:lnTo>
                  <a:pt x="13614" y="7124"/>
                </a:lnTo>
                <a:lnTo>
                  <a:pt x="12192" y="5892"/>
                </a:lnTo>
                <a:lnTo>
                  <a:pt x="9956" y="4063"/>
                </a:lnTo>
                <a:lnTo>
                  <a:pt x="9753" y="3670"/>
                </a:lnTo>
                <a:lnTo>
                  <a:pt x="7112" y="2451"/>
                </a:lnTo>
                <a:lnTo>
                  <a:pt x="3860" y="825"/>
                </a:lnTo>
                <a:lnTo>
                  <a:pt x="3454" y="60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1283816" y="2796009"/>
            <a:ext cx="2031" cy="12192"/>
          </a:xfrm>
          <a:custGeom>
            <a:avLst/>
            <a:gdLst/>
            <a:ahLst/>
            <a:cxnLst/>
            <a:rect l="l" t="t" r="r" b="b"/>
            <a:pathLst>
              <a:path w="2031" h="12192">
                <a:moveTo>
                  <a:pt x="1422" y="0"/>
                </a:moveTo>
                <a:lnTo>
                  <a:pt x="2031" y="2235"/>
                </a:lnTo>
                <a:lnTo>
                  <a:pt x="2031" y="2438"/>
                </a:lnTo>
                <a:lnTo>
                  <a:pt x="2031" y="4876"/>
                </a:lnTo>
                <a:lnTo>
                  <a:pt x="2031" y="6705"/>
                </a:lnTo>
                <a:lnTo>
                  <a:pt x="2031" y="6908"/>
                </a:lnTo>
                <a:lnTo>
                  <a:pt x="1422" y="8940"/>
                </a:lnTo>
                <a:lnTo>
                  <a:pt x="1015" y="10566"/>
                </a:lnTo>
                <a:lnTo>
                  <a:pt x="1015" y="10769"/>
                </a:lnTo>
                <a:lnTo>
                  <a:pt x="0" y="121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1290323" y="2655360"/>
            <a:ext cx="3454" cy="26009"/>
          </a:xfrm>
          <a:custGeom>
            <a:avLst/>
            <a:gdLst/>
            <a:ahLst/>
            <a:cxnLst/>
            <a:rect l="l" t="t" r="r" b="b"/>
            <a:pathLst>
              <a:path w="3454" h="26009">
                <a:moveTo>
                  <a:pt x="0" y="26009"/>
                </a:moveTo>
                <a:lnTo>
                  <a:pt x="1625" y="23774"/>
                </a:lnTo>
                <a:lnTo>
                  <a:pt x="1828" y="23368"/>
                </a:lnTo>
                <a:lnTo>
                  <a:pt x="2438" y="20726"/>
                </a:lnTo>
                <a:lnTo>
                  <a:pt x="3454" y="17056"/>
                </a:lnTo>
                <a:lnTo>
                  <a:pt x="3454" y="16662"/>
                </a:lnTo>
                <a:lnTo>
                  <a:pt x="3454" y="13004"/>
                </a:lnTo>
                <a:lnTo>
                  <a:pt x="3454" y="9334"/>
                </a:lnTo>
                <a:lnTo>
                  <a:pt x="3454" y="9144"/>
                </a:lnTo>
                <a:lnTo>
                  <a:pt x="2438" y="5486"/>
                </a:lnTo>
                <a:lnTo>
                  <a:pt x="1828" y="2844"/>
                </a:lnTo>
                <a:lnTo>
                  <a:pt x="1625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1281380" y="2657791"/>
            <a:ext cx="4470" cy="10566"/>
          </a:xfrm>
          <a:custGeom>
            <a:avLst/>
            <a:gdLst/>
            <a:ahLst/>
            <a:cxnLst/>
            <a:rect l="l" t="t" r="r" b="b"/>
            <a:pathLst>
              <a:path w="4470" h="10566">
                <a:moveTo>
                  <a:pt x="0" y="0"/>
                </a:moveTo>
                <a:lnTo>
                  <a:pt x="1219" y="1016"/>
                </a:lnTo>
                <a:lnTo>
                  <a:pt x="1422" y="1219"/>
                </a:lnTo>
                <a:lnTo>
                  <a:pt x="2235" y="2641"/>
                </a:lnTo>
                <a:lnTo>
                  <a:pt x="3251" y="4064"/>
                </a:lnTo>
                <a:lnTo>
                  <a:pt x="3454" y="4267"/>
                </a:lnTo>
                <a:lnTo>
                  <a:pt x="3860" y="5892"/>
                </a:lnTo>
                <a:lnTo>
                  <a:pt x="4470" y="7924"/>
                </a:lnTo>
                <a:lnTo>
                  <a:pt x="4470" y="8128"/>
                </a:lnTo>
                <a:lnTo>
                  <a:pt x="4470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1266948" y="2333792"/>
            <a:ext cx="11582" cy="2438"/>
          </a:xfrm>
          <a:custGeom>
            <a:avLst/>
            <a:gdLst/>
            <a:ahLst/>
            <a:cxnLst/>
            <a:rect l="l" t="t" r="r" b="b"/>
            <a:pathLst>
              <a:path w="11582" h="2438">
                <a:moveTo>
                  <a:pt x="11582" y="1828"/>
                </a:moveTo>
                <a:lnTo>
                  <a:pt x="9753" y="2438"/>
                </a:lnTo>
                <a:lnTo>
                  <a:pt x="9550" y="2438"/>
                </a:lnTo>
                <a:lnTo>
                  <a:pt x="7721" y="2438"/>
                </a:lnTo>
                <a:lnTo>
                  <a:pt x="6299" y="2438"/>
                </a:lnTo>
                <a:lnTo>
                  <a:pt x="6096" y="2438"/>
                </a:lnTo>
                <a:lnTo>
                  <a:pt x="4673" y="2032"/>
                </a:lnTo>
                <a:lnTo>
                  <a:pt x="2235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1281377" y="2313061"/>
            <a:ext cx="4470" cy="13004"/>
          </a:xfrm>
          <a:custGeom>
            <a:avLst/>
            <a:gdLst/>
            <a:ahLst/>
            <a:cxnLst/>
            <a:rect l="l" t="t" r="r" b="b"/>
            <a:pathLst>
              <a:path w="4470" h="13004">
                <a:moveTo>
                  <a:pt x="4063" y="13004"/>
                </a:moveTo>
                <a:lnTo>
                  <a:pt x="4470" y="11988"/>
                </a:lnTo>
                <a:lnTo>
                  <a:pt x="4470" y="11785"/>
                </a:lnTo>
                <a:lnTo>
                  <a:pt x="4470" y="10566"/>
                </a:lnTo>
                <a:lnTo>
                  <a:pt x="4267" y="8331"/>
                </a:lnTo>
                <a:lnTo>
                  <a:pt x="4470" y="8128"/>
                </a:lnTo>
                <a:lnTo>
                  <a:pt x="3860" y="5892"/>
                </a:lnTo>
                <a:lnTo>
                  <a:pt x="3454" y="4267"/>
                </a:lnTo>
                <a:lnTo>
                  <a:pt x="3251" y="4064"/>
                </a:lnTo>
                <a:lnTo>
                  <a:pt x="2235" y="2438"/>
                </a:lnTo>
                <a:lnTo>
                  <a:pt x="1422" y="1219"/>
                </a:lnTo>
                <a:lnTo>
                  <a:pt x="12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1290323" y="2310612"/>
            <a:ext cx="3454" cy="26225"/>
          </a:xfrm>
          <a:custGeom>
            <a:avLst/>
            <a:gdLst/>
            <a:ahLst/>
            <a:cxnLst/>
            <a:rect l="l" t="t" r="r" b="b"/>
            <a:pathLst>
              <a:path w="3454" h="26225">
                <a:moveTo>
                  <a:pt x="0" y="26225"/>
                </a:moveTo>
                <a:lnTo>
                  <a:pt x="1625" y="23990"/>
                </a:lnTo>
                <a:lnTo>
                  <a:pt x="1828" y="23583"/>
                </a:lnTo>
                <a:lnTo>
                  <a:pt x="2438" y="20739"/>
                </a:lnTo>
                <a:lnTo>
                  <a:pt x="3454" y="17284"/>
                </a:lnTo>
                <a:lnTo>
                  <a:pt x="3454" y="16878"/>
                </a:lnTo>
                <a:lnTo>
                  <a:pt x="3454" y="13220"/>
                </a:lnTo>
                <a:lnTo>
                  <a:pt x="3454" y="9563"/>
                </a:lnTo>
                <a:lnTo>
                  <a:pt x="3454" y="9156"/>
                </a:lnTo>
                <a:lnTo>
                  <a:pt x="2438" y="5499"/>
                </a:lnTo>
                <a:lnTo>
                  <a:pt x="1828" y="2844"/>
                </a:lnTo>
                <a:lnTo>
                  <a:pt x="1625" y="2451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1290323" y="2793361"/>
            <a:ext cx="3454" cy="20739"/>
          </a:xfrm>
          <a:custGeom>
            <a:avLst/>
            <a:gdLst/>
            <a:ahLst/>
            <a:cxnLst/>
            <a:rect l="l" t="t" r="r" b="b"/>
            <a:pathLst>
              <a:path w="3454" h="20739">
                <a:moveTo>
                  <a:pt x="0" y="20739"/>
                </a:moveTo>
                <a:lnTo>
                  <a:pt x="1625" y="18300"/>
                </a:lnTo>
                <a:lnTo>
                  <a:pt x="1828" y="17894"/>
                </a:lnTo>
                <a:lnTo>
                  <a:pt x="2438" y="15252"/>
                </a:lnTo>
                <a:lnTo>
                  <a:pt x="3454" y="11595"/>
                </a:lnTo>
                <a:lnTo>
                  <a:pt x="3454" y="11391"/>
                </a:lnTo>
                <a:lnTo>
                  <a:pt x="3454" y="7734"/>
                </a:lnTo>
                <a:lnTo>
                  <a:pt x="3454" y="3860"/>
                </a:lnTo>
                <a:lnTo>
                  <a:pt x="3454" y="3670"/>
                </a:lnTo>
                <a:lnTo>
                  <a:pt x="243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1290727" y="2311029"/>
            <a:ext cx="3048" cy="15443"/>
          </a:xfrm>
          <a:custGeom>
            <a:avLst/>
            <a:gdLst/>
            <a:ahLst/>
            <a:cxnLst/>
            <a:rect l="l" t="t" r="r" b="b"/>
            <a:pathLst>
              <a:path w="3047" h="15443">
                <a:moveTo>
                  <a:pt x="2641" y="15443"/>
                </a:moveTo>
                <a:lnTo>
                  <a:pt x="3047" y="14224"/>
                </a:lnTo>
                <a:lnTo>
                  <a:pt x="3047" y="14020"/>
                </a:lnTo>
                <a:lnTo>
                  <a:pt x="3047" y="12801"/>
                </a:lnTo>
                <a:lnTo>
                  <a:pt x="2844" y="9144"/>
                </a:lnTo>
                <a:lnTo>
                  <a:pt x="3047" y="8737"/>
                </a:lnTo>
                <a:lnTo>
                  <a:pt x="2031" y="5080"/>
                </a:lnTo>
                <a:lnTo>
                  <a:pt x="1422" y="2641"/>
                </a:lnTo>
                <a:lnTo>
                  <a:pt x="1422" y="223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1724286" y="2364689"/>
            <a:ext cx="31508" cy="9347"/>
          </a:xfrm>
          <a:custGeom>
            <a:avLst/>
            <a:gdLst/>
            <a:ahLst/>
            <a:cxnLst/>
            <a:rect l="l" t="t" r="r" b="b"/>
            <a:pathLst>
              <a:path w="31508" h="9347">
                <a:moveTo>
                  <a:pt x="0" y="9347"/>
                </a:moveTo>
                <a:lnTo>
                  <a:pt x="1625" y="7111"/>
                </a:lnTo>
                <a:lnTo>
                  <a:pt x="1828" y="6908"/>
                </a:lnTo>
                <a:lnTo>
                  <a:pt x="4064" y="5283"/>
                </a:lnTo>
                <a:lnTo>
                  <a:pt x="5892" y="3860"/>
                </a:lnTo>
                <a:lnTo>
                  <a:pt x="6096" y="3454"/>
                </a:lnTo>
                <a:lnTo>
                  <a:pt x="8331" y="2641"/>
                </a:lnTo>
                <a:lnTo>
                  <a:pt x="12611" y="1219"/>
                </a:lnTo>
                <a:lnTo>
                  <a:pt x="13004" y="1219"/>
                </a:lnTo>
                <a:lnTo>
                  <a:pt x="17487" y="406"/>
                </a:lnTo>
                <a:lnTo>
                  <a:pt x="19519" y="0"/>
                </a:lnTo>
                <a:lnTo>
                  <a:pt x="21742" y="203"/>
                </a:lnTo>
                <a:lnTo>
                  <a:pt x="26631" y="609"/>
                </a:lnTo>
                <a:lnTo>
                  <a:pt x="31508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1769209" y="2375863"/>
            <a:ext cx="5689" cy="40246"/>
          </a:xfrm>
          <a:custGeom>
            <a:avLst/>
            <a:gdLst/>
            <a:ahLst/>
            <a:cxnLst/>
            <a:rect l="l" t="t" r="r" b="b"/>
            <a:pathLst>
              <a:path w="5689" h="40246">
                <a:moveTo>
                  <a:pt x="0" y="0"/>
                </a:moveTo>
                <a:lnTo>
                  <a:pt x="2641" y="4064"/>
                </a:lnTo>
                <a:lnTo>
                  <a:pt x="3048" y="4673"/>
                </a:lnTo>
                <a:lnTo>
                  <a:pt x="4267" y="9144"/>
                </a:lnTo>
                <a:lnTo>
                  <a:pt x="5486" y="13614"/>
                </a:lnTo>
                <a:lnTo>
                  <a:pt x="5080" y="14020"/>
                </a:lnTo>
                <a:lnTo>
                  <a:pt x="5283" y="18707"/>
                </a:lnTo>
                <a:lnTo>
                  <a:pt x="5689" y="29476"/>
                </a:lnTo>
                <a:lnTo>
                  <a:pt x="5486" y="4024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1732828" y="2387653"/>
            <a:ext cx="2844" cy="28460"/>
          </a:xfrm>
          <a:custGeom>
            <a:avLst/>
            <a:gdLst/>
            <a:ahLst/>
            <a:cxnLst/>
            <a:rect l="l" t="t" r="r" b="b"/>
            <a:pathLst>
              <a:path w="2844" h="28460">
                <a:moveTo>
                  <a:pt x="2844" y="0"/>
                </a:moveTo>
                <a:lnTo>
                  <a:pt x="1422" y="2438"/>
                </a:lnTo>
                <a:lnTo>
                  <a:pt x="1206" y="2844"/>
                </a:lnTo>
                <a:lnTo>
                  <a:pt x="812" y="5499"/>
                </a:lnTo>
                <a:lnTo>
                  <a:pt x="0" y="8534"/>
                </a:lnTo>
                <a:lnTo>
                  <a:pt x="203" y="8737"/>
                </a:lnTo>
                <a:lnTo>
                  <a:pt x="203" y="12192"/>
                </a:lnTo>
                <a:lnTo>
                  <a:pt x="0" y="20332"/>
                </a:lnTo>
                <a:lnTo>
                  <a:pt x="0" y="20535"/>
                </a:lnTo>
                <a:lnTo>
                  <a:pt x="203" y="284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1754983" y="2385620"/>
            <a:ext cx="4876" cy="30492"/>
          </a:xfrm>
          <a:custGeom>
            <a:avLst/>
            <a:gdLst/>
            <a:ahLst/>
            <a:cxnLst/>
            <a:rect l="l" t="t" r="r" b="b"/>
            <a:pathLst>
              <a:path w="4876" h="30492">
                <a:moveTo>
                  <a:pt x="4673" y="30492"/>
                </a:moveTo>
                <a:lnTo>
                  <a:pt x="4876" y="25209"/>
                </a:lnTo>
                <a:lnTo>
                  <a:pt x="4673" y="19926"/>
                </a:lnTo>
                <a:lnTo>
                  <a:pt x="4470" y="13207"/>
                </a:lnTo>
                <a:lnTo>
                  <a:pt x="4673" y="13207"/>
                </a:lnTo>
                <a:lnTo>
                  <a:pt x="3657" y="6718"/>
                </a:lnTo>
                <a:lnTo>
                  <a:pt x="3454" y="4876"/>
                </a:lnTo>
                <a:lnTo>
                  <a:pt x="3251" y="4673"/>
                </a:lnTo>
                <a:lnTo>
                  <a:pt x="2222" y="3047"/>
                </a:lnTo>
                <a:lnTo>
                  <a:pt x="1422" y="1422"/>
                </a:lnTo>
                <a:lnTo>
                  <a:pt x="1219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818551" y="3488517"/>
            <a:ext cx="0" cy="255308"/>
          </a:xfrm>
          <a:custGeom>
            <a:avLst/>
            <a:gdLst/>
            <a:ahLst/>
            <a:cxnLst/>
            <a:rect l="l" t="t" r="r" b="b"/>
            <a:pathLst>
              <a:path h="255308">
                <a:moveTo>
                  <a:pt x="0" y="0"/>
                </a:moveTo>
                <a:lnTo>
                  <a:pt x="0" y="222422"/>
                </a:lnTo>
              </a:path>
              <a:path h="255308">
                <a:moveTo>
                  <a:pt x="0" y="0"/>
                </a:move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818551" y="2862272"/>
            <a:ext cx="0" cy="626249"/>
          </a:xfrm>
          <a:custGeom>
            <a:avLst/>
            <a:gdLst/>
            <a:ahLst/>
            <a:cxnLst/>
            <a:rect l="l" t="t" r="r" b="b"/>
            <a:pathLst>
              <a:path h="626249">
                <a:moveTo>
                  <a:pt x="0" y="626249"/>
                </a:moveTo>
                <a:lnTo>
                  <a:pt x="0" y="0"/>
                </a:lnTo>
                <a:lnTo>
                  <a:pt x="0" y="231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818551" y="2792547"/>
            <a:ext cx="0" cy="69723"/>
          </a:xfrm>
          <a:custGeom>
            <a:avLst/>
            <a:gdLst/>
            <a:ahLst/>
            <a:cxnLst/>
            <a:rect l="l" t="t" r="r" b="b"/>
            <a:pathLst>
              <a:path h="69723">
                <a:moveTo>
                  <a:pt x="0" y="21958"/>
                </a:moveTo>
                <a:lnTo>
                  <a:pt x="0" y="0"/>
                </a:lnTo>
                <a:lnTo>
                  <a:pt x="0" y="69723"/>
                </a:lnTo>
                <a:lnTo>
                  <a:pt x="0" y="611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818551" y="285454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818551" y="2777101"/>
            <a:ext cx="0" cy="25209"/>
          </a:xfrm>
          <a:custGeom>
            <a:avLst/>
            <a:gdLst/>
            <a:ahLst/>
            <a:cxnLst/>
            <a:rect l="l" t="t" r="r" b="b"/>
            <a:pathLst>
              <a:path h="25209">
                <a:moveTo>
                  <a:pt x="0" y="25209"/>
                </a:moveTo>
                <a:lnTo>
                  <a:pt x="0" y="0"/>
                </a:lnTo>
                <a:lnTo>
                  <a:pt x="0" y="1545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818551" y="2769383"/>
            <a:ext cx="0" cy="8534"/>
          </a:xfrm>
          <a:custGeom>
            <a:avLst/>
            <a:gdLst/>
            <a:ahLst/>
            <a:cxnLst/>
            <a:rect l="l" t="t" r="r" b="b"/>
            <a:pathLst>
              <a:path h="8534">
                <a:moveTo>
                  <a:pt x="0" y="7721"/>
                </a:moveTo>
                <a:lnTo>
                  <a:pt x="0" y="0"/>
                </a:lnTo>
                <a:lnTo>
                  <a:pt x="0" y="853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818551" y="2738485"/>
            <a:ext cx="0" cy="30899"/>
          </a:xfrm>
          <a:custGeom>
            <a:avLst/>
            <a:gdLst/>
            <a:ahLst/>
            <a:cxnLst/>
            <a:rect l="l" t="t" r="r" b="b"/>
            <a:pathLst>
              <a:path h="30899">
                <a:moveTo>
                  <a:pt x="0" y="0"/>
                </a:moveTo>
                <a:lnTo>
                  <a:pt x="0" y="30899"/>
                </a:lnTo>
                <a:lnTo>
                  <a:pt x="0" y="2195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818551" y="2753531"/>
            <a:ext cx="0" cy="15849"/>
          </a:xfrm>
          <a:custGeom>
            <a:avLst/>
            <a:gdLst/>
            <a:ahLst/>
            <a:cxnLst/>
            <a:rect l="l" t="t" r="r" b="b"/>
            <a:pathLst>
              <a:path h="15849">
                <a:moveTo>
                  <a:pt x="0" y="1584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818551" y="2490905"/>
            <a:ext cx="0" cy="66268"/>
          </a:xfrm>
          <a:custGeom>
            <a:avLst/>
            <a:gdLst/>
            <a:ahLst/>
            <a:cxnLst/>
            <a:rect l="l" t="t" r="r" b="b"/>
            <a:pathLst>
              <a:path h="66268">
                <a:moveTo>
                  <a:pt x="0" y="66268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818551" y="2462653"/>
            <a:ext cx="0" cy="28257"/>
          </a:xfrm>
          <a:custGeom>
            <a:avLst/>
            <a:gdLst/>
            <a:ahLst/>
            <a:cxnLst/>
            <a:rect l="l" t="t" r="r" b="b"/>
            <a:pathLst>
              <a:path h="28257">
                <a:moveTo>
                  <a:pt x="0" y="27038"/>
                </a:moveTo>
                <a:lnTo>
                  <a:pt x="0" y="2825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818551" y="2470999"/>
            <a:ext cx="0" cy="19913"/>
          </a:xfrm>
          <a:custGeom>
            <a:avLst/>
            <a:gdLst/>
            <a:ahLst/>
            <a:cxnLst/>
            <a:rect l="l" t="t" r="r" b="b"/>
            <a:pathLst>
              <a:path h="19913">
                <a:moveTo>
                  <a:pt x="0" y="1991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818551" y="2444572"/>
            <a:ext cx="0" cy="21742"/>
          </a:xfrm>
          <a:custGeom>
            <a:avLst/>
            <a:gdLst/>
            <a:ahLst/>
            <a:cxnLst/>
            <a:rect l="l" t="t" r="r" b="b"/>
            <a:pathLst>
              <a:path h="21742">
                <a:moveTo>
                  <a:pt x="0" y="14020"/>
                </a:moveTo>
                <a:lnTo>
                  <a:pt x="0" y="0"/>
                </a:lnTo>
                <a:lnTo>
                  <a:pt x="0" y="2174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818551" y="2421398"/>
            <a:ext cx="0" cy="23164"/>
          </a:xfrm>
          <a:custGeom>
            <a:avLst/>
            <a:gdLst/>
            <a:ahLst/>
            <a:cxnLst/>
            <a:rect l="l" t="t" r="r" b="b"/>
            <a:pathLst>
              <a:path h="23164">
                <a:moveTo>
                  <a:pt x="0" y="1828"/>
                </a:moveTo>
                <a:lnTo>
                  <a:pt x="0" y="23164"/>
                </a:lnTo>
                <a:lnTo>
                  <a:pt x="0" y="0"/>
                </a:lnTo>
                <a:lnTo>
                  <a:pt x="0" y="123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818551" y="2366109"/>
            <a:ext cx="0" cy="55283"/>
          </a:xfrm>
          <a:custGeom>
            <a:avLst/>
            <a:gdLst/>
            <a:ahLst/>
            <a:cxnLst/>
            <a:rect l="l" t="t" r="r" b="b"/>
            <a:pathLst>
              <a:path h="55283">
                <a:moveTo>
                  <a:pt x="0" y="0"/>
                </a:moveTo>
                <a:lnTo>
                  <a:pt x="0" y="5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818551" y="2348431"/>
            <a:ext cx="0" cy="26619"/>
          </a:xfrm>
          <a:custGeom>
            <a:avLst/>
            <a:gdLst/>
            <a:ahLst/>
            <a:cxnLst/>
            <a:rect l="l" t="t" r="r" b="b"/>
            <a:pathLst>
              <a:path h="26619">
                <a:moveTo>
                  <a:pt x="0" y="266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818551" y="2305334"/>
            <a:ext cx="0" cy="46545"/>
          </a:xfrm>
          <a:custGeom>
            <a:avLst/>
            <a:gdLst/>
            <a:ahLst/>
            <a:cxnLst/>
            <a:rect l="l" t="t" r="r" b="b"/>
            <a:pathLst>
              <a:path h="46545">
                <a:moveTo>
                  <a:pt x="0" y="46545"/>
                </a:moveTo>
                <a:lnTo>
                  <a:pt x="0" y="0"/>
                </a:lnTo>
                <a:lnTo>
                  <a:pt x="0" y="101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818551" y="2284594"/>
            <a:ext cx="0" cy="20739"/>
          </a:xfrm>
          <a:custGeom>
            <a:avLst/>
            <a:gdLst/>
            <a:ahLst/>
            <a:cxnLst/>
            <a:rect l="l" t="t" r="r" b="b"/>
            <a:pathLst>
              <a:path h="20739">
                <a:moveTo>
                  <a:pt x="0" y="2073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818551" y="2212644"/>
            <a:ext cx="185978" cy="78054"/>
          </a:xfrm>
          <a:custGeom>
            <a:avLst/>
            <a:gdLst/>
            <a:ahLst/>
            <a:cxnLst/>
            <a:rect l="l" t="t" r="r" b="b"/>
            <a:pathLst>
              <a:path w="185978" h="78054">
                <a:moveTo>
                  <a:pt x="0" y="78054"/>
                </a:moveTo>
                <a:lnTo>
                  <a:pt x="0" y="0"/>
                </a:lnTo>
                <a:lnTo>
                  <a:pt x="185978" y="0"/>
                </a:lnTo>
                <a:lnTo>
                  <a:pt x="18416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1004533" y="2212644"/>
            <a:ext cx="255308" cy="0"/>
          </a:xfrm>
          <a:custGeom>
            <a:avLst/>
            <a:gdLst/>
            <a:ahLst/>
            <a:cxnLst/>
            <a:rect l="l" t="t" r="r" b="b"/>
            <a:pathLst>
              <a:path w="255308">
                <a:moveTo>
                  <a:pt x="0" y="0"/>
                </a:moveTo>
                <a:lnTo>
                  <a:pt x="255308" y="0"/>
                </a:lnTo>
                <a:lnTo>
                  <a:pt x="23213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1227926" y="2920610"/>
            <a:ext cx="8737" cy="5689"/>
          </a:xfrm>
          <a:custGeom>
            <a:avLst/>
            <a:gdLst/>
            <a:ahLst/>
            <a:cxnLst/>
            <a:rect l="l" t="t" r="r" b="b"/>
            <a:pathLst>
              <a:path w="8737" h="5689">
                <a:moveTo>
                  <a:pt x="6908" y="4876"/>
                </a:moveTo>
                <a:lnTo>
                  <a:pt x="8737" y="5689"/>
                </a:lnTo>
                <a:lnTo>
                  <a:pt x="4457" y="3860"/>
                </a:lnTo>
                <a:lnTo>
                  <a:pt x="0" y="0"/>
                </a:lnTo>
                <a:lnTo>
                  <a:pt x="2628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1231983" y="2901095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015" y="2235"/>
                </a:moveTo>
                <a:lnTo>
                  <a:pt x="2235" y="0"/>
                </a:lnTo>
                <a:lnTo>
                  <a:pt x="609" y="2844"/>
                </a:lnTo>
                <a:lnTo>
                  <a:pt x="0" y="6705"/>
                </a:lnTo>
                <a:lnTo>
                  <a:pt x="609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1280162" y="2916137"/>
            <a:ext cx="1625" cy="1422"/>
          </a:xfrm>
          <a:custGeom>
            <a:avLst/>
            <a:gdLst/>
            <a:ahLst/>
            <a:cxnLst/>
            <a:rect l="l" t="t" r="r" b="b"/>
            <a:pathLst>
              <a:path w="1625" h="1422">
                <a:moveTo>
                  <a:pt x="0" y="1422"/>
                </a:move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1234631" y="2915119"/>
            <a:ext cx="203" cy="203"/>
          </a:xfrm>
          <a:custGeom>
            <a:avLst/>
            <a:gdLst/>
            <a:ahLst/>
            <a:cxnLst/>
            <a:rect l="l" t="t" r="r" b="b"/>
            <a:pathLst>
              <a:path w="203" h="203">
                <a:moveTo>
                  <a:pt x="0" y="0"/>
                </a:moveTo>
                <a:lnTo>
                  <a:pt x="203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1224667" y="2900484"/>
            <a:ext cx="406" cy="2438"/>
          </a:xfrm>
          <a:custGeom>
            <a:avLst/>
            <a:gdLst/>
            <a:ahLst/>
            <a:cxnLst/>
            <a:rect l="l" t="t" r="r" b="b"/>
            <a:pathLst>
              <a:path w="406" h="2438">
                <a:moveTo>
                  <a:pt x="406" y="0"/>
                </a:moveTo>
                <a:lnTo>
                  <a:pt x="0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1225077" y="2915122"/>
            <a:ext cx="2844" cy="5486"/>
          </a:xfrm>
          <a:custGeom>
            <a:avLst/>
            <a:gdLst/>
            <a:ahLst/>
            <a:cxnLst/>
            <a:rect l="l" t="t" r="r" b="b"/>
            <a:pathLst>
              <a:path w="2844" h="5486">
                <a:moveTo>
                  <a:pt x="2844" y="548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1234219" y="2899064"/>
            <a:ext cx="2451" cy="2032"/>
          </a:xfrm>
          <a:custGeom>
            <a:avLst/>
            <a:gdLst/>
            <a:ahLst/>
            <a:cxnLst/>
            <a:rect l="l" t="t" r="r" b="b"/>
            <a:pathLst>
              <a:path w="2451" h="2031">
                <a:moveTo>
                  <a:pt x="0" y="2031"/>
                </a:moveTo>
                <a:lnTo>
                  <a:pt x="2451" y="0"/>
                </a:lnTo>
                <a:lnTo>
                  <a:pt x="622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1224667" y="2889714"/>
            <a:ext cx="12001" cy="14224"/>
          </a:xfrm>
          <a:custGeom>
            <a:avLst/>
            <a:gdLst/>
            <a:ahLst/>
            <a:cxnLst/>
            <a:rect l="l" t="t" r="r" b="b"/>
            <a:pathLst>
              <a:path w="12001" h="14224">
                <a:moveTo>
                  <a:pt x="0" y="14224"/>
                </a:moveTo>
                <a:lnTo>
                  <a:pt x="406" y="10769"/>
                </a:lnTo>
                <a:lnTo>
                  <a:pt x="3454" y="5486"/>
                </a:lnTo>
                <a:lnTo>
                  <a:pt x="5892" y="2844"/>
                </a:lnTo>
                <a:lnTo>
                  <a:pt x="12001" y="0"/>
                </a:lnTo>
                <a:lnTo>
                  <a:pt x="9969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1231983" y="2906175"/>
            <a:ext cx="203" cy="1625"/>
          </a:xfrm>
          <a:custGeom>
            <a:avLst/>
            <a:gdLst/>
            <a:ahLst/>
            <a:cxnLst/>
            <a:rect l="l" t="t" r="r" b="b"/>
            <a:pathLst>
              <a:path w="203" h="1625">
                <a:moveTo>
                  <a:pt x="0" y="1625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1227924" y="2867560"/>
            <a:ext cx="8737" cy="7315"/>
          </a:xfrm>
          <a:custGeom>
            <a:avLst/>
            <a:gdLst/>
            <a:ahLst/>
            <a:cxnLst/>
            <a:rect l="l" t="t" r="r" b="b"/>
            <a:pathLst>
              <a:path w="8737" h="7315">
                <a:moveTo>
                  <a:pt x="7315" y="6502"/>
                </a:moveTo>
                <a:lnTo>
                  <a:pt x="8737" y="7315"/>
                </a:lnTo>
                <a:lnTo>
                  <a:pt x="4470" y="5079"/>
                </a:lnTo>
                <a:lnTo>
                  <a:pt x="0" y="0"/>
                </a:lnTo>
                <a:lnTo>
                  <a:pt x="3251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1224061" y="2838895"/>
            <a:ext cx="6096" cy="29070"/>
          </a:xfrm>
          <a:custGeom>
            <a:avLst/>
            <a:gdLst/>
            <a:ahLst/>
            <a:cxnLst/>
            <a:rect l="l" t="t" r="r" b="b"/>
            <a:pathLst>
              <a:path w="6096" h="29070">
                <a:moveTo>
                  <a:pt x="5486" y="812"/>
                </a:moveTo>
                <a:lnTo>
                  <a:pt x="6096" y="0"/>
                </a:lnTo>
                <a:lnTo>
                  <a:pt x="3860" y="2235"/>
                </a:lnTo>
                <a:lnTo>
                  <a:pt x="1016" y="7924"/>
                </a:lnTo>
                <a:lnTo>
                  <a:pt x="0" y="15252"/>
                </a:lnTo>
                <a:lnTo>
                  <a:pt x="596" y="21945"/>
                </a:lnTo>
                <a:lnTo>
                  <a:pt x="4064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1225674" y="2862884"/>
            <a:ext cx="2247" cy="4673"/>
          </a:xfrm>
          <a:custGeom>
            <a:avLst/>
            <a:gdLst/>
            <a:ahLst/>
            <a:cxnLst/>
            <a:rect l="l" t="t" r="r" b="b"/>
            <a:pathLst>
              <a:path w="2247" h="4673">
                <a:moveTo>
                  <a:pt x="2247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1236662" y="2874874"/>
            <a:ext cx="14224" cy="2032"/>
          </a:xfrm>
          <a:custGeom>
            <a:avLst/>
            <a:gdLst/>
            <a:ahLst/>
            <a:cxnLst/>
            <a:rect l="l" t="t" r="r" b="b"/>
            <a:pathLst>
              <a:path w="14224" h="2031">
                <a:moveTo>
                  <a:pt x="0" y="0"/>
                </a:moveTo>
                <a:lnTo>
                  <a:pt x="1422" y="812"/>
                </a:lnTo>
                <a:lnTo>
                  <a:pt x="8940" y="2032"/>
                </a:lnTo>
                <a:lnTo>
                  <a:pt x="14224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1225275" y="2861864"/>
            <a:ext cx="0" cy="406"/>
          </a:xfrm>
          <a:custGeom>
            <a:avLst/>
            <a:gdLst/>
            <a:ahLst/>
            <a:cxnLst/>
            <a:rect l="l" t="t" r="r" b="b"/>
            <a:pathLst>
              <a:path h="406">
                <a:moveTo>
                  <a:pt x="0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1232990" y="2860036"/>
            <a:ext cx="4889" cy="5892"/>
          </a:xfrm>
          <a:custGeom>
            <a:avLst/>
            <a:gdLst/>
            <a:ahLst/>
            <a:cxnLst/>
            <a:rect l="l" t="t" r="r" b="b"/>
            <a:pathLst>
              <a:path w="4889" h="5892">
                <a:moveTo>
                  <a:pt x="4889" y="5892"/>
                </a:moveTo>
                <a:lnTo>
                  <a:pt x="1219" y="2641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1232592" y="2859223"/>
            <a:ext cx="1422" cy="3048"/>
          </a:xfrm>
          <a:custGeom>
            <a:avLst/>
            <a:gdLst/>
            <a:ahLst/>
            <a:cxnLst/>
            <a:rect l="l" t="t" r="r" b="b"/>
            <a:pathLst>
              <a:path w="1422" h="3048">
                <a:moveTo>
                  <a:pt x="1422" y="3048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1230765" y="2832807"/>
            <a:ext cx="13423" cy="18288"/>
          </a:xfrm>
          <a:custGeom>
            <a:avLst/>
            <a:gdLst/>
            <a:ahLst/>
            <a:cxnLst/>
            <a:rect l="l" t="t" r="r" b="b"/>
            <a:pathLst>
              <a:path w="13423" h="18287">
                <a:moveTo>
                  <a:pt x="1422" y="18288"/>
                </a:moveTo>
                <a:lnTo>
                  <a:pt x="2641" y="15240"/>
                </a:lnTo>
                <a:lnTo>
                  <a:pt x="4673" y="12801"/>
                </a:lnTo>
                <a:lnTo>
                  <a:pt x="7721" y="10769"/>
                </a:lnTo>
                <a:lnTo>
                  <a:pt x="13423" y="8940"/>
                </a:lnTo>
                <a:lnTo>
                  <a:pt x="12611" y="0"/>
                </a:lnTo>
                <a:lnTo>
                  <a:pt x="7924" y="800"/>
                </a:lnTo>
                <a:lnTo>
                  <a:pt x="2031" y="3657"/>
                </a:lnTo>
                <a:lnTo>
                  <a:pt x="0" y="567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1233399" y="2846619"/>
            <a:ext cx="1231" cy="1422"/>
          </a:xfrm>
          <a:custGeom>
            <a:avLst/>
            <a:gdLst/>
            <a:ahLst/>
            <a:cxnLst/>
            <a:rect l="l" t="t" r="r" b="b"/>
            <a:pathLst>
              <a:path w="1231" h="1422">
                <a:moveTo>
                  <a:pt x="1231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1224462" y="2844995"/>
            <a:ext cx="1625" cy="5486"/>
          </a:xfrm>
          <a:custGeom>
            <a:avLst/>
            <a:gdLst/>
            <a:ahLst/>
            <a:cxnLst/>
            <a:rect l="l" t="t" r="r" b="b"/>
            <a:pathLst>
              <a:path w="1625" h="5486">
                <a:moveTo>
                  <a:pt x="1625" y="0"/>
                </a:moveTo>
                <a:lnTo>
                  <a:pt x="609" y="1828"/>
                </a:lnTo>
                <a:lnTo>
                  <a:pt x="0" y="548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1224057" y="2851500"/>
            <a:ext cx="203" cy="2641"/>
          </a:xfrm>
          <a:custGeom>
            <a:avLst/>
            <a:gdLst/>
            <a:ahLst/>
            <a:cxnLst/>
            <a:rect l="l" t="t" r="r" b="b"/>
            <a:pathLst>
              <a:path w="203" h="2641">
                <a:moveTo>
                  <a:pt x="203" y="0"/>
                </a:move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1231983" y="2854548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1235444" y="284519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1224873" y="2777920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6299" y="45123"/>
                </a:move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5283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1230160" y="2835034"/>
            <a:ext cx="5486" cy="3860"/>
          </a:xfrm>
          <a:custGeom>
            <a:avLst/>
            <a:gdLst/>
            <a:ahLst/>
            <a:cxnLst/>
            <a:rect l="l" t="t" r="r" b="b"/>
            <a:pathLst>
              <a:path w="5486" h="3860">
                <a:moveTo>
                  <a:pt x="5486" y="0"/>
                </a:moveTo>
                <a:lnTo>
                  <a:pt x="2641" y="1422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1233609" y="2804539"/>
            <a:ext cx="0" cy="18503"/>
          </a:xfrm>
          <a:custGeom>
            <a:avLst/>
            <a:gdLst/>
            <a:ahLst/>
            <a:cxnLst/>
            <a:rect l="l" t="t" r="r" b="b"/>
            <a:pathLst>
              <a:path h="18503">
                <a:moveTo>
                  <a:pt x="0" y="185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1233609" y="2789295"/>
            <a:ext cx="2032" cy="26428"/>
          </a:xfrm>
          <a:custGeom>
            <a:avLst/>
            <a:gdLst/>
            <a:ahLst/>
            <a:cxnLst/>
            <a:rect l="l" t="t" r="r" b="b"/>
            <a:pathLst>
              <a:path w="2031" h="26428">
                <a:moveTo>
                  <a:pt x="0" y="26428"/>
                </a:moveTo>
                <a:lnTo>
                  <a:pt x="0" y="0"/>
                </a:lnTo>
                <a:lnTo>
                  <a:pt x="2032" y="16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1250080" y="2794177"/>
            <a:ext cx="609" cy="609"/>
          </a:xfrm>
          <a:custGeom>
            <a:avLst/>
            <a:gdLst/>
            <a:ahLst/>
            <a:cxnLst/>
            <a:rect l="l" t="t" r="r" b="b"/>
            <a:pathLst>
              <a:path w="609" h="609">
                <a:moveTo>
                  <a:pt x="0" y="0"/>
                </a:moveTo>
                <a:lnTo>
                  <a:pt x="609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1224870" y="2777916"/>
            <a:ext cx="1219" cy="203"/>
          </a:xfrm>
          <a:custGeom>
            <a:avLst/>
            <a:gdLst/>
            <a:ahLst/>
            <a:cxnLst/>
            <a:rect l="l" t="t" r="r" b="b"/>
            <a:pathLst>
              <a:path w="1219" h="203">
                <a:moveTo>
                  <a:pt x="0" y="0"/>
                </a:moveTo>
                <a:lnTo>
                  <a:pt x="1219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1233609" y="2789301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0" y="0"/>
                </a:moveTo>
                <a:lnTo>
                  <a:pt x="6908" y="6502"/>
                </a:lnTo>
                <a:lnTo>
                  <a:pt x="6096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1224870" y="2748840"/>
            <a:ext cx="68897" cy="26847"/>
          </a:xfrm>
          <a:custGeom>
            <a:avLst/>
            <a:gdLst/>
            <a:ahLst/>
            <a:cxnLst/>
            <a:rect l="l" t="t" r="r" b="b"/>
            <a:pathLst>
              <a:path w="68897" h="26847">
                <a:moveTo>
                  <a:pt x="0" y="7327"/>
                </a:moveTo>
                <a:lnTo>
                  <a:pt x="68897" y="26847"/>
                </a:lnTo>
                <a:lnTo>
                  <a:pt x="68897" y="19519"/>
                </a:lnTo>
                <a:lnTo>
                  <a:pt x="0" y="0"/>
                </a:lnTo>
                <a:lnTo>
                  <a:pt x="0" y="7327"/>
                </a:lnTo>
                <a:lnTo>
                  <a:pt x="0" y="28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1232992" y="2758404"/>
            <a:ext cx="3670" cy="1016"/>
          </a:xfrm>
          <a:custGeom>
            <a:avLst/>
            <a:gdLst/>
            <a:ahLst/>
            <a:cxnLst/>
            <a:rect l="l" t="t" r="r" b="b"/>
            <a:pathLst>
              <a:path w="3670" h="1016">
                <a:moveTo>
                  <a:pt x="3670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1236662" y="2752102"/>
            <a:ext cx="19507" cy="5689"/>
          </a:xfrm>
          <a:custGeom>
            <a:avLst/>
            <a:gdLst/>
            <a:ahLst/>
            <a:cxnLst/>
            <a:rect l="l" t="t" r="r" b="b"/>
            <a:pathLst>
              <a:path w="19507" h="5689">
                <a:moveTo>
                  <a:pt x="0" y="0"/>
                </a:moveTo>
                <a:lnTo>
                  <a:pt x="19507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1224874" y="2726698"/>
            <a:ext cx="16662" cy="17678"/>
          </a:xfrm>
          <a:custGeom>
            <a:avLst/>
            <a:gdLst/>
            <a:ahLst/>
            <a:cxnLst/>
            <a:rect l="l" t="t" r="r" b="b"/>
            <a:pathLst>
              <a:path w="16662" h="17678">
                <a:moveTo>
                  <a:pt x="16662" y="13411"/>
                </a:moveTo>
                <a:lnTo>
                  <a:pt x="16662" y="17678"/>
                </a:lnTo>
                <a:lnTo>
                  <a:pt x="16662" y="8940"/>
                </a:lnTo>
                <a:lnTo>
                  <a:pt x="0" y="8940"/>
                </a:lnTo>
                <a:lnTo>
                  <a:pt x="0" y="0"/>
                </a:lnTo>
                <a:lnTo>
                  <a:pt x="0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1224870" y="2696813"/>
            <a:ext cx="68097" cy="47561"/>
          </a:xfrm>
          <a:custGeom>
            <a:avLst/>
            <a:gdLst/>
            <a:ahLst/>
            <a:cxnLst/>
            <a:rect l="l" t="t" r="r" b="b"/>
            <a:pathLst>
              <a:path w="68097" h="47561">
                <a:moveTo>
                  <a:pt x="0" y="29883"/>
                </a:moveTo>
                <a:lnTo>
                  <a:pt x="16662" y="29883"/>
                </a:lnTo>
                <a:lnTo>
                  <a:pt x="16662" y="0"/>
                </a:lnTo>
                <a:lnTo>
                  <a:pt x="25615" y="0"/>
                </a:lnTo>
                <a:lnTo>
                  <a:pt x="68097" y="32524"/>
                </a:lnTo>
                <a:lnTo>
                  <a:pt x="68097" y="38823"/>
                </a:lnTo>
                <a:lnTo>
                  <a:pt x="25615" y="38823"/>
                </a:lnTo>
                <a:lnTo>
                  <a:pt x="25615" y="47561"/>
                </a:lnTo>
                <a:lnTo>
                  <a:pt x="16662" y="47561"/>
                </a:lnTo>
                <a:lnTo>
                  <a:pt x="21551" y="4756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1224870" y="2735638"/>
            <a:ext cx="1219" cy="0"/>
          </a:xfrm>
          <a:custGeom>
            <a:avLst/>
            <a:gdLst/>
            <a:ahLst/>
            <a:cxnLst/>
            <a:rect l="l" t="t" r="r" b="b"/>
            <a:pathLst>
              <a:path w="1219">
                <a:moveTo>
                  <a:pt x="0" y="0"/>
                </a:moveTo>
                <a:lnTo>
                  <a:pt x="121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1224871" y="2653322"/>
            <a:ext cx="8737" cy="37198"/>
          </a:xfrm>
          <a:custGeom>
            <a:avLst/>
            <a:gdLst/>
            <a:ahLst/>
            <a:cxnLst/>
            <a:rect l="l" t="t" r="r" b="b"/>
            <a:pathLst>
              <a:path w="8737" h="37198">
                <a:moveTo>
                  <a:pt x="8737" y="5283"/>
                </a:moveTo>
                <a:lnTo>
                  <a:pt x="8737" y="37198"/>
                </a:lnTo>
                <a:lnTo>
                  <a:pt x="0" y="37198"/>
                </a:lnTo>
                <a:lnTo>
                  <a:pt x="0" y="0"/>
                </a:lnTo>
                <a:lnTo>
                  <a:pt x="0" y="2336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1233609" y="2656781"/>
            <a:ext cx="2247" cy="19913"/>
          </a:xfrm>
          <a:custGeom>
            <a:avLst/>
            <a:gdLst/>
            <a:ahLst/>
            <a:cxnLst/>
            <a:rect l="l" t="t" r="r" b="b"/>
            <a:pathLst>
              <a:path w="2247" h="19913">
                <a:moveTo>
                  <a:pt x="0" y="19913"/>
                </a:moveTo>
                <a:lnTo>
                  <a:pt x="0" y="0"/>
                </a:lnTo>
                <a:lnTo>
                  <a:pt x="2247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1233614" y="2656775"/>
            <a:ext cx="6908" cy="6502"/>
          </a:xfrm>
          <a:custGeom>
            <a:avLst/>
            <a:gdLst/>
            <a:ahLst/>
            <a:cxnLst/>
            <a:rect l="l" t="t" r="r" b="b"/>
            <a:pathLst>
              <a:path w="6908" h="6502">
                <a:moveTo>
                  <a:pt x="3860" y="3251"/>
                </a:moveTo>
                <a:lnTo>
                  <a:pt x="6908" y="6502"/>
                </a:lnTo>
                <a:lnTo>
                  <a:pt x="0" y="0"/>
                </a:ln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1224870" y="2645595"/>
            <a:ext cx="4470" cy="7721"/>
          </a:xfrm>
          <a:custGeom>
            <a:avLst/>
            <a:gdLst/>
            <a:ahLst/>
            <a:cxnLst/>
            <a:rect l="l" t="t" r="r" b="b"/>
            <a:pathLst>
              <a:path w="4470" h="7721">
                <a:moveTo>
                  <a:pt x="0" y="7721"/>
                </a:moveTo>
                <a:lnTo>
                  <a:pt x="0" y="0"/>
                </a:lnTo>
                <a:lnTo>
                  <a:pt x="447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1225275" y="2645389"/>
            <a:ext cx="32524" cy="24790"/>
          </a:xfrm>
          <a:custGeom>
            <a:avLst/>
            <a:gdLst/>
            <a:ahLst/>
            <a:cxnLst/>
            <a:rect l="l" t="t" r="r" b="b"/>
            <a:pathLst>
              <a:path w="32524" h="24790">
                <a:moveTo>
                  <a:pt x="0" y="0"/>
                </a:moveTo>
                <a:lnTo>
                  <a:pt x="5689" y="1016"/>
                </a:lnTo>
                <a:lnTo>
                  <a:pt x="15443" y="6502"/>
                </a:lnTo>
                <a:lnTo>
                  <a:pt x="32524" y="2479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1225885" y="2518556"/>
            <a:ext cx="10782" cy="10769"/>
          </a:xfrm>
          <a:custGeom>
            <a:avLst/>
            <a:gdLst/>
            <a:ahLst/>
            <a:cxnLst/>
            <a:rect l="l" t="t" r="r" b="b"/>
            <a:pathLst>
              <a:path w="10782" h="10769">
                <a:moveTo>
                  <a:pt x="0" y="0"/>
                </a:moveTo>
                <a:lnTo>
                  <a:pt x="1638" y="3454"/>
                </a:lnTo>
                <a:lnTo>
                  <a:pt x="6502" y="8534"/>
                </a:lnTo>
                <a:lnTo>
                  <a:pt x="10782" y="10769"/>
                </a:lnTo>
                <a:lnTo>
                  <a:pt x="7924" y="934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1232598" y="2514288"/>
            <a:ext cx="4064" cy="5689"/>
          </a:xfrm>
          <a:custGeom>
            <a:avLst/>
            <a:gdLst/>
            <a:ahLst/>
            <a:cxnLst/>
            <a:rect l="l" t="t" r="r" b="b"/>
            <a:pathLst>
              <a:path w="4063" h="5689">
                <a:moveTo>
                  <a:pt x="3454" y="5079"/>
                </a:moveTo>
                <a:lnTo>
                  <a:pt x="4064" y="5689"/>
                </a:lnTo>
                <a:lnTo>
                  <a:pt x="1828" y="3454"/>
                </a:lnTo>
                <a:lnTo>
                  <a:pt x="0" y="0"/>
                </a:lnTo>
                <a:lnTo>
                  <a:pt x="1206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1224057" y="2502286"/>
            <a:ext cx="1016" cy="7327"/>
          </a:xfrm>
          <a:custGeom>
            <a:avLst/>
            <a:gdLst/>
            <a:ahLst/>
            <a:cxnLst/>
            <a:rect l="l" t="t" r="r" b="b"/>
            <a:pathLst>
              <a:path w="1015" h="7327">
                <a:moveTo>
                  <a:pt x="0" y="7327"/>
                </a:moveTo>
                <a:lnTo>
                  <a:pt x="101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1233406" y="2500059"/>
            <a:ext cx="3251" cy="3251"/>
          </a:xfrm>
          <a:custGeom>
            <a:avLst/>
            <a:gdLst/>
            <a:ahLst/>
            <a:cxnLst/>
            <a:rect l="l" t="t" r="r" b="b"/>
            <a:pathLst>
              <a:path w="3251" h="3251">
                <a:moveTo>
                  <a:pt x="0" y="3251"/>
                </a:moveTo>
                <a:lnTo>
                  <a:pt x="2032" y="812"/>
                </a:lnTo>
                <a:lnTo>
                  <a:pt x="3251" y="0"/>
                </a:lnTo>
                <a:lnTo>
                  <a:pt x="2451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1224667" y="2516116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1225073" y="2490917"/>
            <a:ext cx="9359" cy="11379"/>
          </a:xfrm>
          <a:custGeom>
            <a:avLst/>
            <a:gdLst/>
            <a:ahLst/>
            <a:cxnLst/>
            <a:rect l="l" t="t" r="r" b="b"/>
            <a:pathLst>
              <a:path w="9359" h="11379">
                <a:moveTo>
                  <a:pt x="0" y="11379"/>
                </a:moveTo>
                <a:lnTo>
                  <a:pt x="2641" y="5892"/>
                </a:lnTo>
                <a:lnTo>
                  <a:pt x="7112" y="1219"/>
                </a:lnTo>
                <a:lnTo>
                  <a:pt x="9359" y="0"/>
                </a:lnTo>
                <a:lnTo>
                  <a:pt x="7721" y="10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1227717" y="2493147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3454" y="0"/>
                </a:moveTo>
                <a:lnTo>
                  <a:pt x="0" y="3657"/>
                </a:lnTo>
                <a:lnTo>
                  <a:pt x="812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1226082" y="2496806"/>
            <a:ext cx="1638" cy="3454"/>
          </a:xfrm>
          <a:custGeom>
            <a:avLst/>
            <a:gdLst/>
            <a:ahLst/>
            <a:cxnLst/>
            <a:rect l="l" t="t" r="r" b="b"/>
            <a:pathLst>
              <a:path w="1638" h="3454">
                <a:moveTo>
                  <a:pt x="1638" y="0"/>
                </a:moveTo>
                <a:lnTo>
                  <a:pt x="0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1232188" y="2505142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0" y="1422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1234428" y="2488271"/>
            <a:ext cx="9956" cy="11785"/>
          </a:xfrm>
          <a:custGeom>
            <a:avLst/>
            <a:gdLst/>
            <a:ahLst/>
            <a:cxnLst/>
            <a:rect l="l" t="t" r="r" b="b"/>
            <a:pathLst>
              <a:path w="9956" h="11785">
                <a:moveTo>
                  <a:pt x="0" y="2641"/>
                </a:moveTo>
                <a:lnTo>
                  <a:pt x="3454" y="1015"/>
                </a:lnTo>
                <a:lnTo>
                  <a:pt x="8940" y="0"/>
                </a:lnTo>
                <a:lnTo>
                  <a:pt x="9956" y="8737"/>
                </a:lnTo>
                <a:lnTo>
                  <a:pt x="4470" y="10363"/>
                </a:lnTo>
                <a:lnTo>
                  <a:pt x="2235" y="11785"/>
                </a:lnTo>
                <a:lnTo>
                  <a:pt x="3251" y="1117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1235036" y="2489894"/>
            <a:ext cx="1625" cy="812"/>
          </a:xfrm>
          <a:custGeom>
            <a:avLst/>
            <a:gdLst/>
            <a:ahLst/>
            <a:cxnLst/>
            <a:rect l="l" t="t" r="r" b="b"/>
            <a:pathLst>
              <a:path w="1625" h="812">
                <a:moveTo>
                  <a:pt x="1625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1224878" y="2449845"/>
            <a:ext cx="68897" cy="16268"/>
          </a:xfrm>
          <a:custGeom>
            <a:avLst/>
            <a:gdLst/>
            <a:ahLst/>
            <a:cxnLst/>
            <a:rect l="l" t="t" r="r" b="b"/>
            <a:pathLst>
              <a:path w="68897" h="16268">
                <a:moveTo>
                  <a:pt x="58127" y="16268"/>
                </a:moveTo>
                <a:lnTo>
                  <a:pt x="68897" y="16268"/>
                </a:lnTo>
                <a:lnTo>
                  <a:pt x="0" y="16268"/>
                </a:lnTo>
                <a:lnTo>
                  <a:pt x="0" y="7531"/>
                </a:lnTo>
                <a:lnTo>
                  <a:pt x="53657" y="7531"/>
                </a:lnTo>
                <a:lnTo>
                  <a:pt x="47967" y="0"/>
                </a:lnTo>
                <a:lnTo>
                  <a:pt x="53238" y="69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1274672" y="2388266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1224878" y="2404324"/>
            <a:ext cx="68897" cy="8737"/>
          </a:xfrm>
          <a:custGeom>
            <a:avLst/>
            <a:gdLst/>
            <a:ahLst/>
            <a:cxnLst/>
            <a:rect l="l" t="t" r="r" b="b"/>
            <a:pathLst>
              <a:path w="68897" h="8737">
                <a:moveTo>
                  <a:pt x="68897" y="3048"/>
                </a:moveTo>
                <a:lnTo>
                  <a:pt x="68897" y="8737"/>
                </a:lnTo>
                <a:lnTo>
                  <a:pt x="0" y="8737"/>
                </a:lnTo>
                <a:lnTo>
                  <a:pt x="0" y="0"/>
                </a:lnTo>
                <a:lnTo>
                  <a:pt x="11785" y="0"/>
                </a:lnTo>
                <a:lnTo>
                  <a:pt x="447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1236662" y="2388270"/>
            <a:ext cx="41871" cy="16052"/>
          </a:xfrm>
          <a:custGeom>
            <a:avLst/>
            <a:gdLst/>
            <a:ahLst/>
            <a:cxnLst/>
            <a:rect l="l" t="t" r="r" b="b"/>
            <a:pathLst>
              <a:path w="41871" h="16052">
                <a:moveTo>
                  <a:pt x="0" y="16052"/>
                </a:moveTo>
                <a:lnTo>
                  <a:pt x="41871" y="16052"/>
                </a:lnTo>
                <a:lnTo>
                  <a:pt x="36182" y="8534"/>
                </a:lnTo>
                <a:lnTo>
                  <a:pt x="31711" y="0"/>
                </a:lnTo>
                <a:lnTo>
                  <a:pt x="33934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1224875" y="2351272"/>
            <a:ext cx="68897" cy="26631"/>
          </a:xfrm>
          <a:custGeom>
            <a:avLst/>
            <a:gdLst/>
            <a:ahLst/>
            <a:cxnLst/>
            <a:rect l="l" t="t" r="r" b="b"/>
            <a:pathLst>
              <a:path w="68897" h="26631">
                <a:moveTo>
                  <a:pt x="14020" y="3860"/>
                </a:moveTo>
                <a:lnTo>
                  <a:pt x="24180" y="6705"/>
                </a:lnTo>
                <a:lnTo>
                  <a:pt x="0" y="0"/>
                </a:lnTo>
                <a:lnTo>
                  <a:pt x="0" y="7315"/>
                </a:lnTo>
                <a:lnTo>
                  <a:pt x="68897" y="26631"/>
                </a:lnTo>
                <a:lnTo>
                  <a:pt x="68897" y="23787"/>
                </a:lnTo>
                <a:lnTo>
                  <a:pt x="68897" y="262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1236662" y="2354524"/>
            <a:ext cx="23164" cy="6705"/>
          </a:xfrm>
          <a:custGeom>
            <a:avLst/>
            <a:gdLst/>
            <a:ahLst/>
            <a:cxnLst/>
            <a:rect l="l" t="t" r="r" b="b"/>
            <a:pathLst>
              <a:path w="23164" h="6705">
                <a:moveTo>
                  <a:pt x="0" y="0"/>
                </a:moveTo>
                <a:lnTo>
                  <a:pt x="23164" y="6705"/>
                </a:lnTo>
                <a:lnTo>
                  <a:pt x="12395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1224870" y="2351883"/>
            <a:ext cx="0" cy="6705"/>
          </a:xfrm>
          <a:custGeom>
            <a:avLst/>
            <a:gdLst/>
            <a:ahLst/>
            <a:cxnLst/>
            <a:rect l="l" t="t" r="r" b="b"/>
            <a:pathLst>
              <a:path h="6705">
                <a:moveTo>
                  <a:pt x="0" y="670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1224871" y="2300858"/>
            <a:ext cx="8737" cy="45123"/>
          </a:xfrm>
          <a:custGeom>
            <a:avLst/>
            <a:gdLst/>
            <a:ahLst/>
            <a:cxnLst/>
            <a:rect l="l" t="t" r="r" b="b"/>
            <a:pathLst>
              <a:path w="8737" h="45123">
                <a:moveTo>
                  <a:pt x="8737" y="30695"/>
                </a:moveTo>
                <a:lnTo>
                  <a:pt x="8737" y="27851"/>
                </a:lnTo>
                <a:lnTo>
                  <a:pt x="8737" y="45123"/>
                </a:lnTo>
                <a:lnTo>
                  <a:pt x="0" y="45123"/>
                </a:lnTo>
                <a:lnTo>
                  <a:pt x="0" y="0"/>
                </a:lnTo>
                <a:lnTo>
                  <a:pt x="6096" y="1016"/>
                </a:lnTo>
                <a:lnTo>
                  <a:pt x="4673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1233609" y="2312249"/>
            <a:ext cx="3060" cy="16459"/>
          </a:xfrm>
          <a:custGeom>
            <a:avLst/>
            <a:gdLst/>
            <a:ahLst/>
            <a:cxnLst/>
            <a:rect l="l" t="t" r="r" b="b"/>
            <a:pathLst>
              <a:path w="3060" h="16459">
                <a:moveTo>
                  <a:pt x="0" y="16459"/>
                </a:moveTo>
                <a:lnTo>
                  <a:pt x="0" y="0"/>
                </a:lnTo>
                <a:lnTo>
                  <a:pt x="3060" y="2438"/>
                </a:lnTo>
                <a:lnTo>
                  <a:pt x="1231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1236662" y="2314682"/>
            <a:ext cx="3454" cy="3657"/>
          </a:xfrm>
          <a:custGeom>
            <a:avLst/>
            <a:gdLst/>
            <a:ahLst/>
            <a:cxnLst/>
            <a:rect l="l" t="t" r="r" b="b"/>
            <a:pathLst>
              <a:path w="3454" h="3657">
                <a:moveTo>
                  <a:pt x="0" y="0"/>
                </a:moveTo>
                <a:lnTo>
                  <a:pt x="3454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1230969" y="2301878"/>
            <a:ext cx="19316" cy="15443"/>
          </a:xfrm>
          <a:custGeom>
            <a:avLst/>
            <a:gdLst/>
            <a:ahLst/>
            <a:cxnLst/>
            <a:rect l="l" t="t" r="r" b="b"/>
            <a:pathLst>
              <a:path w="19316" h="15443">
                <a:moveTo>
                  <a:pt x="0" y="0"/>
                </a:moveTo>
                <a:lnTo>
                  <a:pt x="9753" y="5283"/>
                </a:lnTo>
                <a:lnTo>
                  <a:pt x="19316" y="154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1224868" y="2270166"/>
            <a:ext cx="68910" cy="10375"/>
          </a:xfrm>
          <a:custGeom>
            <a:avLst/>
            <a:gdLst/>
            <a:ahLst/>
            <a:cxnLst/>
            <a:rect l="l" t="t" r="r" b="b"/>
            <a:pathLst>
              <a:path w="68910" h="10375">
                <a:moveTo>
                  <a:pt x="63017" y="0"/>
                </a:moveTo>
                <a:lnTo>
                  <a:pt x="68910" y="4673"/>
                </a:lnTo>
                <a:lnTo>
                  <a:pt x="68910" y="10375"/>
                </a:lnTo>
                <a:lnTo>
                  <a:pt x="0" y="10375"/>
                </a:lnTo>
                <a:lnTo>
                  <a:pt x="0" y="1625"/>
                </a:lnTo>
                <a:lnTo>
                  <a:pt x="0" y="549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1224870" y="2269764"/>
            <a:ext cx="53657" cy="2032"/>
          </a:xfrm>
          <a:custGeom>
            <a:avLst/>
            <a:gdLst/>
            <a:ahLst/>
            <a:cxnLst/>
            <a:rect l="l" t="t" r="r" b="b"/>
            <a:pathLst>
              <a:path w="53657" h="2031">
                <a:moveTo>
                  <a:pt x="0" y="2031"/>
                </a:moveTo>
                <a:lnTo>
                  <a:pt x="53657" y="2031"/>
                </a:lnTo>
                <a:lnTo>
                  <a:pt x="5223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1271813" y="2928129"/>
            <a:ext cx="4279" cy="406"/>
          </a:xfrm>
          <a:custGeom>
            <a:avLst/>
            <a:gdLst/>
            <a:ahLst/>
            <a:cxnLst/>
            <a:rect l="l" t="t" r="r" b="b"/>
            <a:pathLst>
              <a:path w="4279" h="406">
                <a:moveTo>
                  <a:pt x="427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1238487" y="2917964"/>
            <a:ext cx="3251" cy="1219"/>
          </a:xfrm>
          <a:custGeom>
            <a:avLst/>
            <a:gdLst/>
            <a:ahLst/>
            <a:cxnLst/>
            <a:rect l="l" t="t" r="r" b="b"/>
            <a:pathLst>
              <a:path w="3251" h="1219">
                <a:moveTo>
                  <a:pt x="3251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1236662" y="2887884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1828"/>
                </a:moveTo>
                <a:lnTo>
                  <a:pt x="406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1289511" y="2894996"/>
            <a:ext cx="4267" cy="24180"/>
          </a:xfrm>
          <a:custGeom>
            <a:avLst/>
            <a:gdLst/>
            <a:ahLst/>
            <a:cxnLst/>
            <a:rect l="l" t="t" r="r" b="b"/>
            <a:pathLst>
              <a:path w="4267" h="24180">
                <a:moveTo>
                  <a:pt x="0" y="0"/>
                </a:moveTo>
                <a:lnTo>
                  <a:pt x="2844" y="4876"/>
                </a:lnTo>
                <a:lnTo>
                  <a:pt x="4267" y="12801"/>
                </a:lnTo>
                <a:lnTo>
                  <a:pt x="3251" y="19913"/>
                </a:lnTo>
                <a:lnTo>
                  <a:pt x="1016" y="241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1274672" y="2896215"/>
            <a:ext cx="6502" cy="2438"/>
          </a:xfrm>
          <a:custGeom>
            <a:avLst/>
            <a:gdLst/>
            <a:ahLst/>
            <a:cxnLst/>
            <a:rect l="l" t="t" r="r" b="b"/>
            <a:pathLst>
              <a:path w="6502" h="2438">
                <a:moveTo>
                  <a:pt x="0" y="0"/>
                </a:moveTo>
                <a:lnTo>
                  <a:pt x="6502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1242152" y="2895199"/>
            <a:ext cx="11176" cy="1016"/>
          </a:xfrm>
          <a:custGeom>
            <a:avLst/>
            <a:gdLst/>
            <a:ahLst/>
            <a:cxnLst/>
            <a:rect l="l" t="t" r="r" b="b"/>
            <a:pathLst>
              <a:path w="11175" h="1016">
                <a:moveTo>
                  <a:pt x="0" y="1016"/>
                </a:moveTo>
                <a:lnTo>
                  <a:pt x="1117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1236666" y="2896215"/>
            <a:ext cx="5486" cy="2844"/>
          </a:xfrm>
          <a:custGeom>
            <a:avLst/>
            <a:gdLst/>
            <a:ahLst/>
            <a:cxnLst/>
            <a:rect l="l" t="t" r="r" b="b"/>
            <a:pathLst>
              <a:path w="5486" h="2844">
                <a:moveTo>
                  <a:pt x="5486" y="0"/>
                </a:moveTo>
                <a:lnTo>
                  <a:pt x="1016" y="1828"/>
                </a:lnTo>
                <a:lnTo>
                  <a:pt x="0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1256174" y="2864101"/>
            <a:ext cx="6502" cy="9550"/>
          </a:xfrm>
          <a:custGeom>
            <a:avLst/>
            <a:gdLst/>
            <a:ahLst/>
            <a:cxnLst/>
            <a:rect l="l" t="t" r="r" b="b"/>
            <a:pathLst>
              <a:path w="6502" h="9550">
                <a:moveTo>
                  <a:pt x="6502" y="406"/>
                </a:moveTo>
                <a:lnTo>
                  <a:pt x="6299" y="0"/>
                </a:lnTo>
                <a:lnTo>
                  <a:pt x="4267" y="5283"/>
                </a:lnTo>
                <a:lnTo>
                  <a:pt x="0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1247225" y="2873043"/>
            <a:ext cx="9969" cy="3860"/>
          </a:xfrm>
          <a:custGeom>
            <a:avLst/>
            <a:gdLst/>
            <a:ahLst/>
            <a:cxnLst/>
            <a:rect l="l" t="t" r="r" b="b"/>
            <a:pathLst>
              <a:path w="9969" h="3860">
                <a:moveTo>
                  <a:pt x="9969" y="0"/>
                </a:moveTo>
                <a:lnTo>
                  <a:pt x="6718" y="2235"/>
                </a:lnTo>
                <a:lnTo>
                  <a:pt x="0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1237068" y="2865523"/>
            <a:ext cx="13004" cy="2641"/>
          </a:xfrm>
          <a:custGeom>
            <a:avLst/>
            <a:gdLst/>
            <a:ahLst/>
            <a:cxnLst/>
            <a:rect l="l" t="t" r="r" b="b"/>
            <a:pathLst>
              <a:path w="13004" h="2641">
                <a:moveTo>
                  <a:pt x="0" y="0"/>
                </a:moveTo>
                <a:lnTo>
                  <a:pt x="3860" y="1828"/>
                </a:lnTo>
                <a:lnTo>
                  <a:pt x="8534" y="2641"/>
                </a:lnTo>
                <a:lnTo>
                  <a:pt x="13004" y="2032"/>
                </a:lnTo>
                <a:lnTo>
                  <a:pt x="11785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1250080" y="2864713"/>
            <a:ext cx="4267" cy="2844"/>
          </a:xfrm>
          <a:custGeom>
            <a:avLst/>
            <a:gdLst/>
            <a:ahLst/>
            <a:cxnLst/>
            <a:rect l="l" t="t" r="r" b="b"/>
            <a:pathLst>
              <a:path w="4267" h="2844">
                <a:moveTo>
                  <a:pt x="0" y="2844"/>
                </a:moveTo>
                <a:lnTo>
                  <a:pt x="426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1253523" y="2853734"/>
            <a:ext cx="4889" cy="11988"/>
          </a:xfrm>
          <a:custGeom>
            <a:avLst/>
            <a:gdLst/>
            <a:ahLst/>
            <a:cxnLst/>
            <a:rect l="l" t="t" r="r" b="b"/>
            <a:pathLst>
              <a:path w="4889" h="11988">
                <a:moveTo>
                  <a:pt x="4889" y="0"/>
                </a:moveTo>
                <a:lnTo>
                  <a:pt x="4279" y="5689"/>
                </a:lnTo>
                <a:lnTo>
                  <a:pt x="2438" y="9347"/>
                </a:lnTo>
                <a:lnTo>
                  <a:pt x="0" y="119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1243572" y="2867760"/>
            <a:ext cx="2032" cy="406"/>
          </a:xfrm>
          <a:custGeom>
            <a:avLst/>
            <a:gdLst/>
            <a:ahLst/>
            <a:cxnLst/>
            <a:rect l="l" t="t" r="r" b="b"/>
            <a:pathLst>
              <a:path w="2031" h="406">
                <a:moveTo>
                  <a:pt x="203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1238900" y="2866337"/>
            <a:ext cx="5080" cy="1625"/>
          </a:xfrm>
          <a:custGeom>
            <a:avLst/>
            <a:gdLst/>
            <a:ahLst/>
            <a:cxnLst/>
            <a:rect l="l" t="t" r="r" b="b"/>
            <a:pathLst>
              <a:path w="5080" h="1625">
                <a:moveTo>
                  <a:pt x="5080" y="1625"/>
                </a:moveTo>
                <a:lnTo>
                  <a:pt x="2019" y="101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1238074" y="2875687"/>
            <a:ext cx="5499" cy="1016"/>
          </a:xfrm>
          <a:custGeom>
            <a:avLst/>
            <a:gdLst/>
            <a:ahLst/>
            <a:cxnLst/>
            <a:rect l="l" t="t" r="r" b="b"/>
            <a:pathLst>
              <a:path w="5499" h="1016">
                <a:moveTo>
                  <a:pt x="5499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1251297" y="2874062"/>
            <a:ext cx="4470" cy="2032"/>
          </a:xfrm>
          <a:custGeom>
            <a:avLst/>
            <a:gdLst/>
            <a:ahLst/>
            <a:cxnLst/>
            <a:rect l="l" t="t" r="r" b="b"/>
            <a:pathLst>
              <a:path w="4470" h="2031">
                <a:moveTo>
                  <a:pt x="0" y="2031"/>
                </a:moveTo>
                <a:lnTo>
                  <a:pt x="2641" y="1219"/>
                </a:lnTo>
                <a:lnTo>
                  <a:pt x="447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1256774" y="2859427"/>
            <a:ext cx="1028" cy="2032"/>
          </a:xfrm>
          <a:custGeom>
            <a:avLst/>
            <a:gdLst/>
            <a:ahLst/>
            <a:cxnLst/>
            <a:rect l="l" t="t" r="r" b="b"/>
            <a:pathLst>
              <a:path w="1028" h="2031">
                <a:moveTo>
                  <a:pt x="1028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1272222" y="2849465"/>
            <a:ext cx="13627" cy="15049"/>
          </a:xfrm>
          <a:custGeom>
            <a:avLst/>
            <a:gdLst/>
            <a:ahLst/>
            <a:cxnLst/>
            <a:rect l="l" t="t" r="r" b="b"/>
            <a:pathLst>
              <a:path w="13627" h="15049">
                <a:moveTo>
                  <a:pt x="12611" y="0"/>
                </a:moveTo>
                <a:lnTo>
                  <a:pt x="13627" y="4673"/>
                </a:lnTo>
                <a:lnTo>
                  <a:pt x="13017" y="8128"/>
                </a:lnTo>
                <a:lnTo>
                  <a:pt x="11798" y="10972"/>
                </a:lnTo>
                <a:lnTo>
                  <a:pt x="9563" y="13208"/>
                </a:lnTo>
                <a:lnTo>
                  <a:pt x="7111" y="14630"/>
                </a:lnTo>
                <a:lnTo>
                  <a:pt x="3670" y="15049"/>
                </a:lnTo>
                <a:lnTo>
                  <a:pt x="0" y="1463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1257602" y="2849468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8737" y="7721"/>
                </a:moveTo>
                <a:lnTo>
                  <a:pt x="7924" y="1003"/>
                </a:lnTo>
                <a:lnTo>
                  <a:pt x="0" y="0"/>
                </a:lnTo>
                <a:lnTo>
                  <a:pt x="812" y="5689"/>
                </a:lnTo>
                <a:lnTo>
                  <a:pt x="406" y="87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1237270" y="2843573"/>
            <a:ext cx="1219" cy="812"/>
          </a:xfrm>
          <a:custGeom>
            <a:avLst/>
            <a:gdLst/>
            <a:ahLst/>
            <a:cxnLst/>
            <a:rect l="l" t="t" r="r" b="b"/>
            <a:pathLst>
              <a:path w="1219" h="812">
                <a:moveTo>
                  <a:pt x="1219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1255567" y="2812270"/>
            <a:ext cx="3454" cy="3454"/>
          </a:xfrm>
          <a:custGeom>
            <a:avLst/>
            <a:gdLst/>
            <a:ahLst/>
            <a:cxnLst/>
            <a:rect l="l" t="t" r="r" b="b"/>
            <a:pathLst>
              <a:path w="3454" h="3454">
                <a:moveTo>
                  <a:pt x="3454" y="345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1240520" y="2832799"/>
            <a:ext cx="2844" cy="609"/>
          </a:xfrm>
          <a:custGeom>
            <a:avLst/>
            <a:gdLst/>
            <a:ahLst/>
            <a:cxnLst/>
            <a:rect l="l" t="t" r="r" b="b"/>
            <a:pathLst>
              <a:path w="2844" h="609">
                <a:moveTo>
                  <a:pt x="0" y="609"/>
                </a:moveTo>
                <a:lnTo>
                  <a:pt x="2844" y="0"/>
                </a:lnTo>
                <a:lnTo>
                  <a:pt x="1841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1243777" y="2836053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1259833" y="2804951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0" y="0"/>
                </a:moveTo>
                <a:lnTo>
                  <a:pt x="406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1242964" y="2798855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0" y="0"/>
                </a:moveTo>
                <a:lnTo>
                  <a:pt x="4267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1246417" y="2803123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0" y="0"/>
                </a:moveTo>
                <a:lnTo>
                  <a:pt x="1625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1239707" y="2783813"/>
            <a:ext cx="1016" cy="609"/>
          </a:xfrm>
          <a:custGeom>
            <a:avLst/>
            <a:gdLst/>
            <a:ahLst/>
            <a:cxnLst/>
            <a:rect l="l" t="t" r="r" b="b"/>
            <a:pathLst>
              <a:path w="1015" h="609">
                <a:moveTo>
                  <a:pt x="1015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1250485" y="2735639"/>
            <a:ext cx="0" cy="4470"/>
          </a:xfrm>
          <a:custGeom>
            <a:avLst/>
            <a:gdLst/>
            <a:ahLst/>
            <a:cxnLst/>
            <a:rect l="l" t="t" r="r" b="b"/>
            <a:pathLst>
              <a:path h="4470">
                <a:moveTo>
                  <a:pt x="0" y="447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1250485" y="2707582"/>
            <a:ext cx="24790" cy="19113"/>
          </a:xfrm>
          <a:custGeom>
            <a:avLst/>
            <a:gdLst/>
            <a:ahLst/>
            <a:cxnLst/>
            <a:rect l="l" t="t" r="r" b="b"/>
            <a:pathLst>
              <a:path w="24790" h="19113">
                <a:moveTo>
                  <a:pt x="0" y="19113"/>
                </a:moveTo>
                <a:lnTo>
                  <a:pt x="24790" y="19113"/>
                </a:lnTo>
                <a:lnTo>
                  <a:pt x="0" y="0"/>
                </a:lnTo>
                <a:lnTo>
                  <a:pt x="0" y="1911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1250485" y="2707591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1240520" y="2663278"/>
            <a:ext cx="19316" cy="20942"/>
          </a:xfrm>
          <a:custGeom>
            <a:avLst/>
            <a:gdLst/>
            <a:ahLst/>
            <a:cxnLst/>
            <a:rect l="l" t="t" r="r" b="b"/>
            <a:pathLst>
              <a:path w="19316" h="20942">
                <a:moveTo>
                  <a:pt x="0" y="0"/>
                </a:moveTo>
                <a:lnTo>
                  <a:pt x="8128" y="9753"/>
                </a:lnTo>
                <a:lnTo>
                  <a:pt x="19316" y="20942"/>
                </a:lnTo>
                <a:lnTo>
                  <a:pt x="14020" y="156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1251499" y="2675882"/>
            <a:ext cx="812" cy="812"/>
          </a:xfrm>
          <a:custGeom>
            <a:avLst/>
            <a:gdLst/>
            <a:ahLst/>
            <a:cxnLst/>
            <a:rect l="l" t="t" r="r" b="b"/>
            <a:pathLst>
              <a:path w="812" h="812">
                <a:moveTo>
                  <a:pt x="81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1241527" y="2696818"/>
            <a:ext cx="4279" cy="0"/>
          </a:xfrm>
          <a:custGeom>
            <a:avLst/>
            <a:gdLst/>
            <a:ahLst/>
            <a:cxnLst/>
            <a:rect l="l" t="t" r="r" b="b"/>
            <a:pathLst>
              <a:path w="4279">
                <a:moveTo>
                  <a:pt x="427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1259833" y="2684216"/>
            <a:ext cx="22352" cy="5486"/>
          </a:xfrm>
          <a:custGeom>
            <a:avLst/>
            <a:gdLst/>
            <a:ahLst/>
            <a:cxnLst/>
            <a:rect l="l" t="t" r="r" b="b"/>
            <a:pathLst>
              <a:path w="22352" h="5486">
                <a:moveTo>
                  <a:pt x="0" y="0"/>
                </a:moveTo>
                <a:lnTo>
                  <a:pt x="7315" y="4064"/>
                </a:lnTo>
                <a:lnTo>
                  <a:pt x="14833" y="5486"/>
                </a:lnTo>
                <a:lnTo>
                  <a:pt x="22352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1250688" y="2662262"/>
            <a:ext cx="609" cy="812"/>
          </a:xfrm>
          <a:custGeom>
            <a:avLst/>
            <a:gdLst/>
            <a:ahLst/>
            <a:cxnLst/>
            <a:rect l="l" t="t" r="r" b="b"/>
            <a:pathLst>
              <a:path w="609" h="812">
                <a:moveTo>
                  <a:pt x="0" y="0"/>
                </a:moveTo>
                <a:lnTo>
                  <a:pt x="609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1237880" y="2660431"/>
            <a:ext cx="2032" cy="2235"/>
          </a:xfrm>
          <a:custGeom>
            <a:avLst/>
            <a:gdLst/>
            <a:ahLst/>
            <a:cxnLst/>
            <a:rect l="l" t="t" r="r" b="b"/>
            <a:pathLst>
              <a:path w="2031" h="2235">
                <a:moveTo>
                  <a:pt x="0" y="0"/>
                </a:moveTo>
                <a:lnTo>
                  <a:pt x="2032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1242150" y="2653319"/>
            <a:ext cx="3048" cy="3251"/>
          </a:xfrm>
          <a:custGeom>
            <a:avLst/>
            <a:gdLst/>
            <a:ahLst/>
            <a:cxnLst/>
            <a:rect l="l" t="t" r="r" b="b"/>
            <a:pathLst>
              <a:path w="3047" h="3251">
                <a:moveTo>
                  <a:pt x="3047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1257598" y="2529532"/>
            <a:ext cx="2235" cy="1016"/>
          </a:xfrm>
          <a:custGeom>
            <a:avLst/>
            <a:gdLst/>
            <a:ahLst/>
            <a:cxnLst/>
            <a:rect l="l" t="t" r="r" b="b"/>
            <a:pathLst>
              <a:path w="2235" h="1016">
                <a:moveTo>
                  <a:pt x="2235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1236662" y="2529329"/>
            <a:ext cx="11785" cy="3048"/>
          </a:xfrm>
          <a:custGeom>
            <a:avLst/>
            <a:gdLst/>
            <a:ahLst/>
            <a:cxnLst/>
            <a:rect l="l" t="t" r="r" b="b"/>
            <a:pathLst>
              <a:path w="11785" h="3048">
                <a:moveTo>
                  <a:pt x="0" y="0"/>
                </a:moveTo>
                <a:lnTo>
                  <a:pt x="3251" y="1828"/>
                </a:lnTo>
                <a:lnTo>
                  <a:pt x="11785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248032" y="2523027"/>
            <a:ext cx="3670" cy="609"/>
          </a:xfrm>
          <a:custGeom>
            <a:avLst/>
            <a:gdLst/>
            <a:ahLst/>
            <a:cxnLst/>
            <a:rect l="l" t="t" r="r" b="b"/>
            <a:pathLst>
              <a:path w="3670" h="609">
                <a:moveTo>
                  <a:pt x="3670" y="0"/>
                </a:moveTo>
                <a:lnTo>
                  <a:pt x="0" y="609"/>
                </a:lnTo>
                <a:lnTo>
                  <a:pt x="1219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1236662" y="2519977"/>
            <a:ext cx="4470" cy="2641"/>
          </a:xfrm>
          <a:custGeom>
            <a:avLst/>
            <a:gdLst/>
            <a:ahLst/>
            <a:cxnLst/>
            <a:rect l="l" t="t" r="r" b="b"/>
            <a:pathLst>
              <a:path w="4470" h="2641">
                <a:moveTo>
                  <a:pt x="0" y="0"/>
                </a:moveTo>
                <a:lnTo>
                  <a:pt x="447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1258614" y="2518962"/>
            <a:ext cx="1219" cy="1219"/>
          </a:xfrm>
          <a:custGeom>
            <a:avLst/>
            <a:gdLst/>
            <a:ahLst/>
            <a:cxnLst/>
            <a:rect l="l" t="t" r="r" b="b"/>
            <a:pathLst>
              <a:path w="1219" h="1219">
                <a:moveTo>
                  <a:pt x="1219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1239916" y="2531156"/>
            <a:ext cx="3251" cy="406"/>
          </a:xfrm>
          <a:custGeom>
            <a:avLst/>
            <a:gdLst/>
            <a:ahLst/>
            <a:cxnLst/>
            <a:rect l="l" t="t" r="r" b="b"/>
            <a:pathLst>
              <a:path w="3251" h="406">
                <a:moveTo>
                  <a:pt x="3251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237270" y="2520586"/>
            <a:ext cx="406" cy="203"/>
          </a:xfrm>
          <a:custGeom>
            <a:avLst/>
            <a:gdLst/>
            <a:ahLst/>
            <a:cxnLst/>
            <a:rect l="l" t="t" r="r" b="b"/>
            <a:pathLst>
              <a:path w="406" h="203">
                <a:moveTo>
                  <a:pt x="406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1256583" y="2489085"/>
            <a:ext cx="22148" cy="11785"/>
          </a:xfrm>
          <a:custGeom>
            <a:avLst/>
            <a:gdLst/>
            <a:ahLst/>
            <a:cxnLst/>
            <a:rect l="l" t="t" r="r" b="b"/>
            <a:pathLst>
              <a:path w="22148" h="11785">
                <a:moveTo>
                  <a:pt x="2641" y="11175"/>
                </a:moveTo>
                <a:lnTo>
                  <a:pt x="3251" y="11785"/>
                </a:lnTo>
                <a:lnTo>
                  <a:pt x="0" y="8940"/>
                </a:lnTo>
                <a:lnTo>
                  <a:pt x="1015" y="0"/>
                </a:lnTo>
                <a:lnTo>
                  <a:pt x="22148" y="42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1259833" y="2500871"/>
            <a:ext cx="1828" cy="3048"/>
          </a:xfrm>
          <a:custGeom>
            <a:avLst/>
            <a:gdLst/>
            <a:ahLst/>
            <a:cxnLst/>
            <a:rect l="l" t="t" r="r" b="b"/>
            <a:pathLst>
              <a:path w="1828" h="3048">
                <a:moveTo>
                  <a:pt x="0" y="0"/>
                </a:moveTo>
                <a:lnTo>
                  <a:pt x="1828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1237465" y="2315288"/>
            <a:ext cx="17487" cy="19519"/>
          </a:xfrm>
          <a:custGeom>
            <a:avLst/>
            <a:gdLst/>
            <a:ahLst/>
            <a:cxnLst/>
            <a:rect l="l" t="t" r="r" b="b"/>
            <a:pathLst>
              <a:path w="17487" h="19519">
                <a:moveTo>
                  <a:pt x="17487" y="19519"/>
                </a:moveTo>
                <a:lnTo>
                  <a:pt x="11391" y="13423"/>
                </a:lnTo>
                <a:lnTo>
                  <a:pt x="0" y="0"/>
                </a:lnTo>
                <a:lnTo>
                  <a:pt x="1638" y="18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1242150" y="2320782"/>
            <a:ext cx="4267" cy="5080"/>
          </a:xfrm>
          <a:custGeom>
            <a:avLst/>
            <a:gdLst/>
            <a:ahLst/>
            <a:cxnLst/>
            <a:rect l="l" t="t" r="r" b="b"/>
            <a:pathLst>
              <a:path w="4267" h="5080">
                <a:moveTo>
                  <a:pt x="4267" y="507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1249660" y="2316311"/>
            <a:ext cx="17297" cy="17487"/>
          </a:xfrm>
          <a:custGeom>
            <a:avLst/>
            <a:gdLst/>
            <a:ahLst/>
            <a:cxnLst/>
            <a:rect l="l" t="t" r="r" b="b"/>
            <a:pathLst>
              <a:path w="17297" h="17487">
                <a:moveTo>
                  <a:pt x="419" y="609"/>
                </a:moveTo>
                <a:lnTo>
                  <a:pt x="0" y="0"/>
                </a:lnTo>
                <a:lnTo>
                  <a:pt x="11595" y="13004"/>
                </a:lnTo>
                <a:lnTo>
                  <a:pt x="17297" y="17487"/>
                </a:lnTo>
                <a:lnTo>
                  <a:pt x="14643" y="1544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1248854" y="2328708"/>
            <a:ext cx="34759" cy="16459"/>
          </a:xfrm>
          <a:custGeom>
            <a:avLst/>
            <a:gdLst/>
            <a:ahLst/>
            <a:cxnLst/>
            <a:rect l="l" t="t" r="r" b="b"/>
            <a:pathLst>
              <a:path w="34759" h="16459">
                <a:moveTo>
                  <a:pt x="0" y="0"/>
                </a:moveTo>
                <a:lnTo>
                  <a:pt x="11391" y="11176"/>
                </a:lnTo>
                <a:lnTo>
                  <a:pt x="18300" y="15049"/>
                </a:lnTo>
                <a:lnTo>
                  <a:pt x="25819" y="16459"/>
                </a:lnTo>
                <a:lnTo>
                  <a:pt x="32524" y="15240"/>
                </a:lnTo>
                <a:lnTo>
                  <a:pt x="34759" y="140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1264917" y="2919594"/>
            <a:ext cx="10566" cy="1016"/>
          </a:xfrm>
          <a:custGeom>
            <a:avLst/>
            <a:gdLst/>
            <a:ahLst/>
            <a:cxnLst/>
            <a:rect l="l" t="t" r="r" b="b"/>
            <a:pathLst>
              <a:path w="10566" h="1016">
                <a:moveTo>
                  <a:pt x="1056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1277721" y="2911665"/>
            <a:ext cx="7518" cy="6908"/>
          </a:xfrm>
          <a:custGeom>
            <a:avLst/>
            <a:gdLst/>
            <a:ahLst/>
            <a:cxnLst/>
            <a:rect l="l" t="t" r="r" b="b"/>
            <a:pathLst>
              <a:path w="7518" h="6908">
                <a:moveTo>
                  <a:pt x="5892" y="3048"/>
                </a:moveTo>
                <a:lnTo>
                  <a:pt x="7518" y="0"/>
                </a:lnTo>
                <a:lnTo>
                  <a:pt x="5892" y="3048"/>
                </a:lnTo>
                <a:lnTo>
                  <a:pt x="2438" y="5892"/>
                </a:lnTo>
                <a:lnTo>
                  <a:pt x="0" y="69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1259837" y="2920405"/>
            <a:ext cx="6705" cy="609"/>
          </a:xfrm>
          <a:custGeom>
            <a:avLst/>
            <a:gdLst/>
            <a:ahLst/>
            <a:cxnLst/>
            <a:rect l="l" t="t" r="r" b="b"/>
            <a:pathLst>
              <a:path w="6705" h="609">
                <a:moveTo>
                  <a:pt x="6705" y="0"/>
                </a:moveTo>
                <a:lnTo>
                  <a:pt x="0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1276093" y="2922236"/>
            <a:ext cx="11798" cy="5892"/>
          </a:xfrm>
          <a:custGeom>
            <a:avLst/>
            <a:gdLst/>
            <a:ahLst/>
            <a:cxnLst/>
            <a:rect l="l" t="t" r="r" b="b"/>
            <a:pathLst>
              <a:path w="11798" h="5892">
                <a:moveTo>
                  <a:pt x="0" y="5892"/>
                </a:moveTo>
                <a:lnTo>
                  <a:pt x="9753" y="1828"/>
                </a:lnTo>
                <a:lnTo>
                  <a:pt x="1179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1281177" y="2898655"/>
            <a:ext cx="1828" cy="2032"/>
          </a:xfrm>
          <a:custGeom>
            <a:avLst/>
            <a:gdLst/>
            <a:ahLst/>
            <a:cxnLst/>
            <a:rect l="l" t="t" r="r" b="b"/>
            <a:pathLst>
              <a:path w="1828" h="2031">
                <a:moveTo>
                  <a:pt x="0" y="0"/>
                </a:moveTo>
                <a:lnTo>
                  <a:pt x="1828" y="2032"/>
                </a:lnTo>
                <a:lnTo>
                  <a:pt x="609" y="60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1273247" y="2887272"/>
            <a:ext cx="5080" cy="1219"/>
          </a:xfrm>
          <a:custGeom>
            <a:avLst/>
            <a:gdLst/>
            <a:ahLst/>
            <a:cxnLst/>
            <a:rect l="l" t="t" r="r" b="b"/>
            <a:pathLst>
              <a:path w="5080" h="1219">
                <a:moveTo>
                  <a:pt x="5080" y="1219"/>
                </a:moveTo>
                <a:lnTo>
                  <a:pt x="3454" y="406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1260645" y="2894590"/>
            <a:ext cx="1828" cy="203"/>
          </a:xfrm>
          <a:custGeom>
            <a:avLst/>
            <a:gdLst/>
            <a:ahLst/>
            <a:cxnLst/>
            <a:rect l="l" t="t" r="r" b="b"/>
            <a:pathLst>
              <a:path w="1828" h="203">
                <a:moveTo>
                  <a:pt x="1828" y="20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1283006" y="2900686"/>
            <a:ext cx="1625" cy="2235"/>
          </a:xfrm>
          <a:custGeom>
            <a:avLst/>
            <a:gdLst/>
            <a:ahLst/>
            <a:cxnLst/>
            <a:rect l="l" t="t" r="r" b="b"/>
            <a:pathLst>
              <a:path w="1625" h="2235">
                <a:moveTo>
                  <a:pt x="0" y="0"/>
                </a:moveTo>
                <a:lnTo>
                  <a:pt x="1625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1270806" y="2872435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0" y="0"/>
                </a:moveTo>
                <a:lnTo>
                  <a:pt x="5486" y="1016"/>
                </a:lnTo>
                <a:lnTo>
                  <a:pt x="81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1276295" y="2872231"/>
            <a:ext cx="6108" cy="1219"/>
          </a:xfrm>
          <a:custGeom>
            <a:avLst/>
            <a:gdLst/>
            <a:ahLst/>
            <a:cxnLst/>
            <a:rect l="l" t="t" r="r" b="b"/>
            <a:pathLst>
              <a:path w="6108" h="1219">
                <a:moveTo>
                  <a:pt x="3047" y="609"/>
                </a:moveTo>
                <a:lnTo>
                  <a:pt x="0" y="1219"/>
                </a:lnTo>
                <a:lnTo>
                  <a:pt x="6108" y="0"/>
                </a:lnTo>
                <a:lnTo>
                  <a:pt x="1828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1281177" y="2862676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1278733" y="2864102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0" y="0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1264100" y="2866745"/>
            <a:ext cx="7315" cy="5892"/>
          </a:xfrm>
          <a:custGeom>
            <a:avLst/>
            <a:gdLst/>
            <a:ahLst/>
            <a:cxnLst/>
            <a:rect l="l" t="t" r="r" b="b"/>
            <a:pathLst>
              <a:path w="7315" h="5892">
                <a:moveTo>
                  <a:pt x="7315" y="5892"/>
                </a:moveTo>
                <a:lnTo>
                  <a:pt x="3047" y="3454"/>
                </a:lnTo>
                <a:lnTo>
                  <a:pt x="0" y="0"/>
                </a:lnTo>
                <a:lnTo>
                  <a:pt x="1219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269385" y="2862270"/>
            <a:ext cx="406" cy="406"/>
          </a:xfrm>
          <a:custGeom>
            <a:avLst/>
            <a:gdLst/>
            <a:ahLst/>
            <a:cxnLst/>
            <a:rect l="l" t="t" r="r" b="b"/>
            <a:pathLst>
              <a:path w="406" h="406">
                <a:moveTo>
                  <a:pt x="406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1271016" y="2863493"/>
            <a:ext cx="2844" cy="812"/>
          </a:xfrm>
          <a:custGeom>
            <a:avLst/>
            <a:gdLst/>
            <a:ahLst/>
            <a:cxnLst/>
            <a:rect l="l" t="t" r="r" b="b"/>
            <a:pathLst>
              <a:path w="2844" h="812">
                <a:moveTo>
                  <a:pt x="2844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1262472" y="2864104"/>
            <a:ext cx="1625" cy="2641"/>
          </a:xfrm>
          <a:custGeom>
            <a:avLst/>
            <a:gdLst/>
            <a:ahLst/>
            <a:cxnLst/>
            <a:rect l="l" t="t" r="r" b="b"/>
            <a:pathLst>
              <a:path w="1625" h="2641">
                <a:moveTo>
                  <a:pt x="1625" y="264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1275280" y="2842554"/>
            <a:ext cx="6108" cy="2235"/>
          </a:xfrm>
          <a:custGeom>
            <a:avLst/>
            <a:gdLst/>
            <a:ahLst/>
            <a:cxnLst/>
            <a:rect l="l" t="t" r="r" b="b"/>
            <a:pathLst>
              <a:path w="6108" h="2235">
                <a:moveTo>
                  <a:pt x="1219" y="203"/>
                </a:moveTo>
                <a:lnTo>
                  <a:pt x="0" y="0"/>
                </a:lnTo>
                <a:lnTo>
                  <a:pt x="2235" y="406"/>
                </a:lnTo>
                <a:lnTo>
                  <a:pt x="6108" y="2235"/>
                </a:lnTo>
                <a:lnTo>
                  <a:pt x="5689" y="20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1292556" y="2848044"/>
            <a:ext cx="1219" cy="13004"/>
          </a:xfrm>
          <a:custGeom>
            <a:avLst/>
            <a:gdLst/>
            <a:ahLst/>
            <a:cxnLst/>
            <a:rect l="l" t="t" r="r" b="b"/>
            <a:pathLst>
              <a:path w="1219" h="13004">
                <a:moveTo>
                  <a:pt x="609" y="0"/>
                </a:moveTo>
                <a:lnTo>
                  <a:pt x="1219" y="5892"/>
                </a:lnTo>
                <a:lnTo>
                  <a:pt x="0" y="130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1275280" y="2833612"/>
            <a:ext cx="812" cy="8940"/>
          </a:xfrm>
          <a:custGeom>
            <a:avLst/>
            <a:gdLst/>
            <a:ahLst/>
            <a:cxnLst/>
            <a:rect l="l" t="t" r="r" b="b"/>
            <a:pathLst>
              <a:path w="812" h="8940">
                <a:moveTo>
                  <a:pt x="812" y="0"/>
                </a:moveTo>
                <a:lnTo>
                  <a:pt x="0" y="8940"/>
                </a:lnTo>
                <a:lnTo>
                  <a:pt x="203" y="69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1279959" y="2844182"/>
            <a:ext cx="5689" cy="9144"/>
          </a:xfrm>
          <a:custGeom>
            <a:avLst/>
            <a:gdLst/>
            <a:ahLst/>
            <a:cxnLst/>
            <a:rect l="l" t="t" r="r" b="b"/>
            <a:pathLst>
              <a:path w="5689" h="9143">
                <a:moveTo>
                  <a:pt x="0" y="0"/>
                </a:moveTo>
                <a:lnTo>
                  <a:pt x="1422" y="609"/>
                </a:lnTo>
                <a:lnTo>
                  <a:pt x="3657" y="3048"/>
                </a:lnTo>
                <a:lnTo>
                  <a:pt x="5283" y="5892"/>
                </a:lnTo>
                <a:lnTo>
                  <a:pt x="5689" y="91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1265933" y="2855155"/>
            <a:ext cx="1219" cy="3670"/>
          </a:xfrm>
          <a:custGeom>
            <a:avLst/>
            <a:gdLst/>
            <a:ahLst/>
            <a:cxnLst/>
            <a:rect l="l" t="t" r="r" b="b"/>
            <a:pathLst>
              <a:path w="1219" h="3670">
                <a:moveTo>
                  <a:pt x="0" y="0"/>
                </a:moveTo>
                <a:lnTo>
                  <a:pt x="1219" y="36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1265527" y="2852922"/>
            <a:ext cx="812" cy="4267"/>
          </a:xfrm>
          <a:custGeom>
            <a:avLst/>
            <a:gdLst/>
            <a:ahLst/>
            <a:cxnLst/>
            <a:rect l="l" t="t" r="r" b="b"/>
            <a:pathLst>
              <a:path w="812" h="4267">
                <a:moveTo>
                  <a:pt x="812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1260240" y="2815723"/>
            <a:ext cx="28460" cy="6502"/>
          </a:xfrm>
          <a:custGeom>
            <a:avLst/>
            <a:gdLst/>
            <a:ahLst/>
            <a:cxnLst/>
            <a:rect l="l" t="t" r="r" b="b"/>
            <a:pathLst>
              <a:path w="28460" h="6502">
                <a:moveTo>
                  <a:pt x="0" y="1219"/>
                </a:moveTo>
                <a:lnTo>
                  <a:pt x="6908" y="5080"/>
                </a:lnTo>
                <a:lnTo>
                  <a:pt x="14439" y="6502"/>
                </a:lnTo>
                <a:lnTo>
                  <a:pt x="21132" y="5283"/>
                </a:lnTo>
                <a:lnTo>
                  <a:pt x="25819" y="2641"/>
                </a:lnTo>
                <a:lnTo>
                  <a:pt x="28460" y="0"/>
                </a:lnTo>
                <a:lnTo>
                  <a:pt x="28054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1261654" y="2817760"/>
            <a:ext cx="11798" cy="4267"/>
          </a:xfrm>
          <a:custGeom>
            <a:avLst/>
            <a:gdLst/>
            <a:ahLst/>
            <a:cxnLst/>
            <a:rect l="l" t="t" r="r" b="b"/>
            <a:pathLst>
              <a:path w="11798" h="4267">
                <a:moveTo>
                  <a:pt x="11798" y="4267"/>
                </a:moveTo>
                <a:lnTo>
                  <a:pt x="5499" y="304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279546" y="2821011"/>
            <a:ext cx="1841" cy="406"/>
          </a:xfrm>
          <a:custGeom>
            <a:avLst/>
            <a:gdLst/>
            <a:ahLst/>
            <a:cxnLst/>
            <a:rect l="l" t="t" r="r" b="b"/>
            <a:pathLst>
              <a:path w="1841" h="406">
                <a:moveTo>
                  <a:pt x="0" y="406"/>
                </a:moveTo>
                <a:lnTo>
                  <a:pt x="18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285238" y="2796009"/>
            <a:ext cx="0" cy="812"/>
          </a:xfrm>
          <a:custGeom>
            <a:avLst/>
            <a:gdLst/>
            <a:ahLst/>
            <a:cxnLst/>
            <a:rect l="l" t="t" r="r" b="b"/>
            <a:pathLst>
              <a:path h="812">
                <a:moveTo>
                  <a:pt x="0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271625" y="2808203"/>
            <a:ext cx="12192" cy="5080"/>
          </a:xfrm>
          <a:custGeom>
            <a:avLst/>
            <a:gdLst/>
            <a:ahLst/>
            <a:cxnLst/>
            <a:rect l="l" t="t" r="r" b="b"/>
            <a:pathLst>
              <a:path w="12191" h="5080">
                <a:moveTo>
                  <a:pt x="12191" y="0"/>
                </a:moveTo>
                <a:lnTo>
                  <a:pt x="9753" y="2844"/>
                </a:lnTo>
                <a:lnTo>
                  <a:pt x="6908" y="4470"/>
                </a:lnTo>
                <a:lnTo>
                  <a:pt x="3047" y="5080"/>
                </a:lnTo>
                <a:lnTo>
                  <a:pt x="0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274669" y="2812065"/>
            <a:ext cx="4876" cy="1219"/>
          </a:xfrm>
          <a:custGeom>
            <a:avLst/>
            <a:gdLst/>
            <a:ahLst/>
            <a:cxnLst/>
            <a:rect l="l" t="t" r="r" b="b"/>
            <a:pathLst>
              <a:path w="4876" h="1219">
                <a:moveTo>
                  <a:pt x="4876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273455" y="2778939"/>
            <a:ext cx="13208" cy="12801"/>
          </a:xfrm>
          <a:custGeom>
            <a:avLst/>
            <a:gdLst/>
            <a:ahLst/>
            <a:cxnLst/>
            <a:rect l="l" t="t" r="r" b="b"/>
            <a:pathLst>
              <a:path w="13208" h="12801">
                <a:moveTo>
                  <a:pt x="9143" y="12801"/>
                </a:moveTo>
                <a:lnTo>
                  <a:pt x="7924" y="11379"/>
                </a:lnTo>
                <a:lnTo>
                  <a:pt x="4864" y="9550"/>
                </a:lnTo>
                <a:lnTo>
                  <a:pt x="0" y="8737"/>
                </a:lnTo>
                <a:lnTo>
                  <a:pt x="812" y="0"/>
                </a:lnTo>
                <a:lnTo>
                  <a:pt x="8127" y="1625"/>
                </a:lnTo>
                <a:lnTo>
                  <a:pt x="13207" y="4470"/>
                </a:lnTo>
                <a:lnTo>
                  <a:pt x="10972" y="32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1280363" y="2789697"/>
            <a:ext cx="4876" cy="6311"/>
          </a:xfrm>
          <a:custGeom>
            <a:avLst/>
            <a:gdLst/>
            <a:ahLst/>
            <a:cxnLst/>
            <a:rect l="l" t="t" r="r" b="b"/>
            <a:pathLst>
              <a:path w="4876" h="6311">
                <a:moveTo>
                  <a:pt x="4063" y="4889"/>
                </a:moveTo>
                <a:lnTo>
                  <a:pt x="4876" y="6311"/>
                </a:lnTo>
                <a:lnTo>
                  <a:pt x="3251" y="306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1274062" y="2787879"/>
            <a:ext cx="1625" cy="203"/>
          </a:xfrm>
          <a:custGeom>
            <a:avLst/>
            <a:gdLst/>
            <a:ahLst/>
            <a:cxnLst/>
            <a:rect l="l" t="t" r="r" b="b"/>
            <a:pathLst>
              <a:path w="1625" h="203">
                <a:moveTo>
                  <a:pt x="0" y="0"/>
                </a:moveTo>
                <a:lnTo>
                  <a:pt x="1625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1273656" y="2778932"/>
            <a:ext cx="609" cy="6108"/>
          </a:xfrm>
          <a:custGeom>
            <a:avLst/>
            <a:gdLst/>
            <a:ahLst/>
            <a:cxnLst/>
            <a:rect l="l" t="t" r="r" b="b"/>
            <a:pathLst>
              <a:path w="609" h="6108">
                <a:moveTo>
                  <a:pt x="609" y="0"/>
                </a:moveTo>
                <a:lnTo>
                  <a:pt x="0" y="610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283006" y="2770195"/>
            <a:ext cx="10769" cy="5486"/>
          </a:xfrm>
          <a:custGeom>
            <a:avLst/>
            <a:gdLst/>
            <a:ahLst/>
            <a:cxnLst/>
            <a:rect l="l" t="t" r="r" b="b"/>
            <a:pathLst>
              <a:path w="10769" h="5486">
                <a:moveTo>
                  <a:pt x="0" y="2438"/>
                </a:moveTo>
                <a:lnTo>
                  <a:pt x="10769" y="5486"/>
                </a:lnTo>
                <a:lnTo>
                  <a:pt x="1076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270403" y="2679945"/>
            <a:ext cx="8128" cy="812"/>
          </a:xfrm>
          <a:custGeom>
            <a:avLst/>
            <a:gdLst/>
            <a:ahLst/>
            <a:cxnLst/>
            <a:rect l="l" t="t" r="r" b="b"/>
            <a:pathLst>
              <a:path w="8128" h="812">
                <a:moveTo>
                  <a:pt x="7112" y="406"/>
                </a:moveTo>
                <a:lnTo>
                  <a:pt x="8128" y="203"/>
                </a:lnTo>
                <a:lnTo>
                  <a:pt x="4470" y="812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278533" y="2668361"/>
            <a:ext cx="7315" cy="11785"/>
          </a:xfrm>
          <a:custGeom>
            <a:avLst/>
            <a:gdLst/>
            <a:ahLst/>
            <a:cxnLst/>
            <a:rect l="l" t="t" r="r" b="b"/>
            <a:pathLst>
              <a:path w="7315" h="11785">
                <a:moveTo>
                  <a:pt x="7315" y="406"/>
                </a:moveTo>
                <a:lnTo>
                  <a:pt x="7315" y="0"/>
                </a:lnTo>
                <a:lnTo>
                  <a:pt x="6705" y="3860"/>
                </a:lnTo>
                <a:lnTo>
                  <a:pt x="5283" y="7315"/>
                </a:lnTo>
                <a:lnTo>
                  <a:pt x="2844" y="10160"/>
                </a:lnTo>
                <a:lnTo>
                  <a:pt x="0" y="11785"/>
                </a:lnTo>
                <a:lnTo>
                  <a:pt x="1422" y="1097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274265" y="2680760"/>
            <a:ext cx="609" cy="0"/>
          </a:xfrm>
          <a:custGeom>
            <a:avLst/>
            <a:gdLst/>
            <a:ahLst/>
            <a:cxnLst/>
            <a:rect l="l" t="t" r="r" b="b"/>
            <a:pathLst>
              <a:path w="609">
                <a:moveTo>
                  <a:pt x="609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1274669" y="2688889"/>
            <a:ext cx="4876" cy="812"/>
          </a:xfrm>
          <a:custGeom>
            <a:avLst/>
            <a:gdLst/>
            <a:ahLst/>
            <a:cxnLst/>
            <a:rect l="l" t="t" r="r" b="b"/>
            <a:pathLst>
              <a:path w="4876" h="812">
                <a:moveTo>
                  <a:pt x="4876" y="0"/>
                </a:moveTo>
                <a:lnTo>
                  <a:pt x="0" y="81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1281380" y="2681371"/>
            <a:ext cx="8940" cy="7112"/>
          </a:xfrm>
          <a:custGeom>
            <a:avLst/>
            <a:gdLst/>
            <a:ahLst/>
            <a:cxnLst/>
            <a:rect l="l" t="t" r="r" b="b"/>
            <a:pathLst>
              <a:path w="8940" h="7112">
                <a:moveTo>
                  <a:pt x="0" y="7111"/>
                </a:moveTo>
                <a:lnTo>
                  <a:pt x="4673" y="4470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1290525" y="2655350"/>
            <a:ext cx="2641" cy="7924"/>
          </a:xfrm>
          <a:custGeom>
            <a:avLst/>
            <a:gdLst/>
            <a:ahLst/>
            <a:cxnLst/>
            <a:rect l="l" t="t" r="r" b="b"/>
            <a:pathLst>
              <a:path w="2641" h="7924">
                <a:moveTo>
                  <a:pt x="0" y="0"/>
                </a:moveTo>
                <a:lnTo>
                  <a:pt x="2235" y="5486"/>
                </a:lnTo>
                <a:lnTo>
                  <a:pt x="2641" y="79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1275078" y="2655350"/>
            <a:ext cx="7721" cy="3860"/>
          </a:xfrm>
          <a:custGeom>
            <a:avLst/>
            <a:gdLst/>
            <a:ahLst/>
            <a:cxnLst/>
            <a:rect l="l" t="t" r="r" b="b"/>
            <a:pathLst>
              <a:path w="7721" h="3860">
                <a:moveTo>
                  <a:pt x="0" y="0"/>
                </a:moveTo>
                <a:lnTo>
                  <a:pt x="3251" y="609"/>
                </a:lnTo>
                <a:lnTo>
                  <a:pt x="6299" y="2438"/>
                </a:lnTo>
                <a:lnTo>
                  <a:pt x="7721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1273453" y="2646406"/>
            <a:ext cx="4876" cy="9550"/>
          </a:xfrm>
          <a:custGeom>
            <a:avLst/>
            <a:gdLst/>
            <a:ahLst/>
            <a:cxnLst/>
            <a:rect l="l" t="t" r="r" b="b"/>
            <a:pathLst>
              <a:path w="4876" h="9550">
                <a:moveTo>
                  <a:pt x="609" y="3251"/>
                </a:moveTo>
                <a:lnTo>
                  <a:pt x="812" y="0"/>
                </a:lnTo>
                <a:lnTo>
                  <a:pt x="0" y="8737"/>
                </a:lnTo>
                <a:lnTo>
                  <a:pt x="4876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274268" y="2646413"/>
            <a:ext cx="17678" cy="12192"/>
          </a:xfrm>
          <a:custGeom>
            <a:avLst/>
            <a:gdLst/>
            <a:ahLst/>
            <a:cxnLst/>
            <a:rect l="l" t="t" r="r" b="b"/>
            <a:pathLst>
              <a:path w="17678" h="12192">
                <a:moveTo>
                  <a:pt x="17678" y="12192"/>
                </a:moveTo>
                <a:lnTo>
                  <a:pt x="16255" y="8940"/>
                </a:lnTo>
                <a:lnTo>
                  <a:pt x="12395" y="4470"/>
                </a:lnTo>
                <a:lnTo>
                  <a:pt x="7315" y="1625"/>
                </a:lnTo>
                <a:lnTo>
                  <a:pt x="0" y="0"/>
                </a:lnTo>
                <a:lnTo>
                  <a:pt x="7315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1259833" y="2503310"/>
            <a:ext cx="3048" cy="15659"/>
          </a:xfrm>
          <a:custGeom>
            <a:avLst/>
            <a:gdLst/>
            <a:ahLst/>
            <a:cxnLst/>
            <a:rect l="l" t="t" r="r" b="b"/>
            <a:pathLst>
              <a:path w="3047" h="15659">
                <a:moveTo>
                  <a:pt x="1422" y="0"/>
                </a:moveTo>
                <a:lnTo>
                  <a:pt x="2438" y="1625"/>
                </a:lnTo>
                <a:lnTo>
                  <a:pt x="3047" y="7721"/>
                </a:lnTo>
                <a:lnTo>
                  <a:pt x="2031" y="12395"/>
                </a:lnTo>
                <a:lnTo>
                  <a:pt x="0" y="15659"/>
                </a:lnTo>
                <a:lnTo>
                  <a:pt x="812" y="1443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1266743" y="2514287"/>
            <a:ext cx="3657" cy="9956"/>
          </a:xfrm>
          <a:custGeom>
            <a:avLst/>
            <a:gdLst/>
            <a:ahLst/>
            <a:cxnLst/>
            <a:rect l="l" t="t" r="r" b="b"/>
            <a:pathLst>
              <a:path w="3657" h="9956">
                <a:moveTo>
                  <a:pt x="3657" y="812"/>
                </a:moveTo>
                <a:lnTo>
                  <a:pt x="3657" y="0"/>
                </a:lnTo>
                <a:lnTo>
                  <a:pt x="2844" y="4876"/>
                </a:lnTo>
                <a:lnTo>
                  <a:pt x="0" y="9956"/>
                </a:lnTo>
                <a:lnTo>
                  <a:pt x="1219" y="77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1259836" y="2524245"/>
            <a:ext cx="6908" cy="5283"/>
          </a:xfrm>
          <a:custGeom>
            <a:avLst/>
            <a:gdLst/>
            <a:ahLst/>
            <a:cxnLst/>
            <a:rect l="l" t="t" r="r" b="b"/>
            <a:pathLst>
              <a:path w="6908" h="5283">
                <a:moveTo>
                  <a:pt x="6908" y="0"/>
                </a:moveTo>
                <a:lnTo>
                  <a:pt x="1625" y="4673"/>
                </a:lnTo>
                <a:lnTo>
                  <a:pt x="0" y="528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1266540" y="2499848"/>
            <a:ext cx="4267" cy="14439"/>
          </a:xfrm>
          <a:custGeom>
            <a:avLst/>
            <a:gdLst/>
            <a:ahLst/>
            <a:cxnLst/>
            <a:rect l="l" t="t" r="r" b="b"/>
            <a:pathLst>
              <a:path w="4267" h="14439">
                <a:moveTo>
                  <a:pt x="4063" y="13830"/>
                </a:moveTo>
                <a:lnTo>
                  <a:pt x="3860" y="14439"/>
                </a:lnTo>
                <a:lnTo>
                  <a:pt x="4267" y="11798"/>
                </a:lnTo>
                <a:lnTo>
                  <a:pt x="3047" y="5702"/>
                </a:lnTo>
                <a:lnTo>
                  <a:pt x="0" y="0"/>
                </a:lnTo>
                <a:lnTo>
                  <a:pt x="1015" y="2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1266543" y="2499855"/>
            <a:ext cx="21958" cy="29070"/>
          </a:xfrm>
          <a:custGeom>
            <a:avLst/>
            <a:gdLst/>
            <a:ahLst/>
            <a:cxnLst/>
            <a:rect l="l" t="t" r="r" b="b"/>
            <a:pathLst>
              <a:path w="21958" h="29070">
                <a:moveTo>
                  <a:pt x="0" y="0"/>
                </a:moveTo>
                <a:lnTo>
                  <a:pt x="17487" y="3454"/>
                </a:lnTo>
                <a:lnTo>
                  <a:pt x="17487" y="29070"/>
                </a:lnTo>
                <a:lnTo>
                  <a:pt x="21958" y="290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1266540" y="2500262"/>
            <a:ext cx="2641" cy="4673"/>
          </a:xfrm>
          <a:custGeom>
            <a:avLst/>
            <a:gdLst/>
            <a:ahLst/>
            <a:cxnLst/>
            <a:rect l="l" t="t" r="r" b="b"/>
            <a:pathLst>
              <a:path w="2641" h="4673">
                <a:moveTo>
                  <a:pt x="2641" y="4673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1260443" y="2501479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1269588" y="2505544"/>
            <a:ext cx="406" cy="2235"/>
          </a:xfrm>
          <a:custGeom>
            <a:avLst/>
            <a:gdLst/>
            <a:ahLst/>
            <a:cxnLst/>
            <a:rect l="l" t="t" r="r" b="b"/>
            <a:pathLst>
              <a:path w="406" h="2235">
                <a:moveTo>
                  <a:pt x="0" y="0"/>
                </a:moveTo>
                <a:lnTo>
                  <a:pt x="406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1262675" y="2507783"/>
            <a:ext cx="203" cy="3251"/>
          </a:xfrm>
          <a:custGeom>
            <a:avLst/>
            <a:gdLst/>
            <a:ahLst/>
            <a:cxnLst/>
            <a:rect l="l" t="t" r="r" b="b"/>
            <a:pathLst>
              <a:path w="203" h="3251">
                <a:moveTo>
                  <a:pt x="203" y="32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1267151" y="2490913"/>
            <a:ext cx="25819" cy="8331"/>
          </a:xfrm>
          <a:custGeom>
            <a:avLst/>
            <a:gdLst/>
            <a:ahLst/>
            <a:cxnLst/>
            <a:rect l="l" t="t" r="r" b="b"/>
            <a:pathLst>
              <a:path w="25819" h="8331">
                <a:moveTo>
                  <a:pt x="0" y="0"/>
                </a:moveTo>
                <a:lnTo>
                  <a:pt x="25819" y="5283"/>
                </a:lnTo>
                <a:lnTo>
                  <a:pt x="25819" y="83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1268370" y="2441318"/>
            <a:ext cx="14630" cy="9956"/>
          </a:xfrm>
          <a:custGeom>
            <a:avLst/>
            <a:gdLst/>
            <a:ahLst/>
            <a:cxnLst/>
            <a:rect l="l" t="t" r="r" b="b"/>
            <a:pathLst>
              <a:path w="14630" h="9956">
                <a:moveTo>
                  <a:pt x="11379" y="4876"/>
                </a:moveTo>
                <a:lnTo>
                  <a:pt x="14630" y="9956"/>
                </a:lnTo>
                <a:lnTo>
                  <a:pt x="8128" y="0"/>
                </a:lnTo>
                <a:lnTo>
                  <a:pt x="0" y="0"/>
                </a:lnTo>
                <a:lnTo>
                  <a:pt x="386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1283006" y="2451275"/>
            <a:ext cx="8737" cy="7924"/>
          </a:xfrm>
          <a:custGeom>
            <a:avLst/>
            <a:gdLst/>
            <a:ahLst/>
            <a:cxnLst/>
            <a:rect l="l" t="t" r="r" b="b"/>
            <a:pathLst>
              <a:path w="8737" h="7924">
                <a:moveTo>
                  <a:pt x="0" y="0"/>
                </a:moveTo>
                <a:lnTo>
                  <a:pt x="8737" y="792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1268374" y="2441318"/>
            <a:ext cx="4470" cy="8534"/>
          </a:xfrm>
          <a:custGeom>
            <a:avLst/>
            <a:gdLst/>
            <a:ahLst/>
            <a:cxnLst/>
            <a:rect l="l" t="t" r="r" b="b"/>
            <a:pathLst>
              <a:path w="4470" h="8534">
                <a:moveTo>
                  <a:pt x="4470" y="853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1272222" y="2395583"/>
            <a:ext cx="622" cy="1219"/>
          </a:xfrm>
          <a:custGeom>
            <a:avLst/>
            <a:gdLst/>
            <a:ahLst/>
            <a:cxnLst/>
            <a:rect l="l" t="t" r="r" b="b"/>
            <a:pathLst>
              <a:path w="622" h="1219">
                <a:moveTo>
                  <a:pt x="622" y="121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1268371" y="2388266"/>
            <a:ext cx="8128" cy="0"/>
          </a:xfrm>
          <a:custGeom>
            <a:avLst/>
            <a:gdLst/>
            <a:ahLst/>
            <a:cxnLst/>
            <a:rect l="l" t="t" r="r" b="b"/>
            <a:pathLst>
              <a:path w="8128">
                <a:moveTo>
                  <a:pt x="8128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1259833" y="2361229"/>
            <a:ext cx="33934" cy="9563"/>
          </a:xfrm>
          <a:custGeom>
            <a:avLst/>
            <a:gdLst/>
            <a:ahLst/>
            <a:cxnLst/>
            <a:rect l="l" t="t" r="r" b="b"/>
            <a:pathLst>
              <a:path w="33934" h="9563">
                <a:moveTo>
                  <a:pt x="0" y="0"/>
                </a:moveTo>
                <a:lnTo>
                  <a:pt x="33934" y="9563"/>
                </a:lnTo>
                <a:lnTo>
                  <a:pt x="23164" y="650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1278524" y="2333788"/>
            <a:ext cx="2857" cy="1828"/>
          </a:xfrm>
          <a:custGeom>
            <a:avLst/>
            <a:gdLst/>
            <a:ahLst/>
            <a:cxnLst/>
            <a:rect l="l" t="t" r="r" b="b"/>
            <a:pathLst>
              <a:path w="2857" h="1828">
                <a:moveTo>
                  <a:pt x="2247" y="406"/>
                </a:moveTo>
                <a:lnTo>
                  <a:pt x="2857" y="0"/>
                </a:ln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266948" y="2333788"/>
            <a:ext cx="4064" cy="1828"/>
          </a:xfrm>
          <a:custGeom>
            <a:avLst/>
            <a:gdLst/>
            <a:ahLst/>
            <a:cxnLst/>
            <a:rect l="l" t="t" r="r" b="b"/>
            <a:pathLst>
              <a:path w="4063" h="1828">
                <a:moveTo>
                  <a:pt x="0" y="0"/>
                </a:moveTo>
                <a:lnTo>
                  <a:pt x="4064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1271009" y="2344360"/>
            <a:ext cx="3670" cy="812"/>
          </a:xfrm>
          <a:custGeom>
            <a:avLst/>
            <a:gdLst/>
            <a:ahLst/>
            <a:cxnLst/>
            <a:rect l="l" t="t" r="r" b="b"/>
            <a:pathLst>
              <a:path w="3670" h="812">
                <a:moveTo>
                  <a:pt x="0" y="0"/>
                </a:moveTo>
                <a:lnTo>
                  <a:pt x="3670" y="812"/>
                </a:lnTo>
                <a:lnTo>
                  <a:pt x="142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1273248" y="2335621"/>
            <a:ext cx="4470" cy="406"/>
          </a:xfrm>
          <a:custGeom>
            <a:avLst/>
            <a:gdLst/>
            <a:ahLst/>
            <a:cxnLst/>
            <a:rect l="l" t="t" r="r" b="b"/>
            <a:pathLst>
              <a:path w="4470" h="406">
                <a:moveTo>
                  <a:pt x="4470" y="0"/>
                </a:moveTo>
                <a:lnTo>
                  <a:pt x="0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1260240" y="2339888"/>
            <a:ext cx="2032" cy="1219"/>
          </a:xfrm>
          <a:custGeom>
            <a:avLst/>
            <a:gdLst/>
            <a:ahLst/>
            <a:cxnLst/>
            <a:rect l="l" t="t" r="r" b="b"/>
            <a:pathLst>
              <a:path w="2031" h="1219">
                <a:moveTo>
                  <a:pt x="0" y="0"/>
                </a:moveTo>
                <a:lnTo>
                  <a:pt x="2032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1274676" y="2344157"/>
            <a:ext cx="5486" cy="1016"/>
          </a:xfrm>
          <a:custGeom>
            <a:avLst/>
            <a:gdLst/>
            <a:ahLst/>
            <a:cxnLst/>
            <a:rect l="l" t="t" r="r" b="b"/>
            <a:pathLst>
              <a:path w="5486" h="1016">
                <a:moveTo>
                  <a:pt x="5486" y="0"/>
                </a:moveTo>
                <a:lnTo>
                  <a:pt x="0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1283006" y="2336841"/>
            <a:ext cx="7315" cy="6299"/>
          </a:xfrm>
          <a:custGeom>
            <a:avLst/>
            <a:gdLst/>
            <a:ahLst/>
            <a:cxnLst/>
            <a:rect l="l" t="t" r="r" b="b"/>
            <a:pathLst>
              <a:path w="7315" h="6299">
                <a:moveTo>
                  <a:pt x="0" y="6299"/>
                </a:moveTo>
                <a:lnTo>
                  <a:pt x="3048" y="4470"/>
                </a:lnTo>
                <a:lnTo>
                  <a:pt x="7315" y="0"/>
                </a:lnTo>
                <a:lnTo>
                  <a:pt x="5283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1281380" y="2328708"/>
            <a:ext cx="3657" cy="5080"/>
          </a:xfrm>
          <a:custGeom>
            <a:avLst/>
            <a:gdLst/>
            <a:ahLst/>
            <a:cxnLst/>
            <a:rect l="l" t="t" r="r" b="b"/>
            <a:pathLst>
              <a:path w="3657" h="5080">
                <a:moveTo>
                  <a:pt x="0" y="5079"/>
                </a:moveTo>
                <a:lnTo>
                  <a:pt x="2438" y="2438"/>
                </a:lnTo>
                <a:lnTo>
                  <a:pt x="3657" y="0"/>
                </a:lnTo>
                <a:lnTo>
                  <a:pt x="2641" y="20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1273658" y="2305337"/>
            <a:ext cx="7721" cy="7721"/>
          </a:xfrm>
          <a:custGeom>
            <a:avLst/>
            <a:gdLst/>
            <a:ahLst/>
            <a:cxnLst/>
            <a:rect l="l" t="t" r="r" b="b"/>
            <a:pathLst>
              <a:path w="7721" h="7721">
                <a:moveTo>
                  <a:pt x="7721" y="7721"/>
                </a:moveTo>
                <a:lnTo>
                  <a:pt x="4660" y="6095"/>
                </a:lnTo>
                <a:lnTo>
                  <a:pt x="0" y="5283"/>
                </a:lnTo>
                <a:lnTo>
                  <a:pt x="406" y="0"/>
                </a:lnTo>
                <a:lnTo>
                  <a:pt x="0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1275891" y="2311024"/>
            <a:ext cx="3860" cy="1219"/>
          </a:xfrm>
          <a:custGeom>
            <a:avLst/>
            <a:gdLst/>
            <a:ahLst/>
            <a:cxnLst/>
            <a:rect l="l" t="t" r="r" b="b"/>
            <a:pathLst>
              <a:path w="3860" h="1219">
                <a:moveTo>
                  <a:pt x="0" y="0"/>
                </a:moveTo>
                <a:lnTo>
                  <a:pt x="386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1274257" y="2301678"/>
            <a:ext cx="16268" cy="8940"/>
          </a:xfrm>
          <a:custGeom>
            <a:avLst/>
            <a:gdLst/>
            <a:ahLst/>
            <a:cxnLst/>
            <a:rect l="l" t="t" r="r" b="b"/>
            <a:pathLst>
              <a:path w="16268" h="8940">
                <a:moveTo>
                  <a:pt x="16268" y="8940"/>
                </a:moveTo>
                <a:lnTo>
                  <a:pt x="12407" y="4673"/>
                </a:lnTo>
                <a:lnTo>
                  <a:pt x="7531" y="1828"/>
                </a:lnTo>
                <a:lnTo>
                  <a:pt x="0" y="0"/>
                </a:lnTo>
                <a:lnTo>
                  <a:pt x="6921" y="162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1274062" y="2301675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1268370" y="2255743"/>
            <a:ext cx="14630" cy="15240"/>
          </a:xfrm>
          <a:custGeom>
            <a:avLst/>
            <a:gdLst/>
            <a:ahLst/>
            <a:cxnLst/>
            <a:rect l="l" t="t" r="r" b="b"/>
            <a:pathLst>
              <a:path w="14630" h="15239">
                <a:moveTo>
                  <a:pt x="9550" y="15240"/>
                </a:moveTo>
                <a:lnTo>
                  <a:pt x="4470" y="8521"/>
                </a:lnTo>
                <a:lnTo>
                  <a:pt x="0" y="190"/>
                </a:lnTo>
                <a:lnTo>
                  <a:pt x="8127" y="0"/>
                </a:lnTo>
                <a:lnTo>
                  <a:pt x="14630" y="9956"/>
                </a:lnTo>
                <a:lnTo>
                  <a:pt x="1056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1264704" y="2264275"/>
            <a:ext cx="13830" cy="7518"/>
          </a:xfrm>
          <a:custGeom>
            <a:avLst/>
            <a:gdLst/>
            <a:ahLst/>
            <a:cxnLst/>
            <a:rect l="l" t="t" r="r" b="b"/>
            <a:pathLst>
              <a:path w="13830" h="7518">
                <a:moveTo>
                  <a:pt x="8140" y="0"/>
                </a:moveTo>
                <a:lnTo>
                  <a:pt x="13830" y="7518"/>
                </a:lnTo>
                <a:lnTo>
                  <a:pt x="0" y="751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1268370" y="2255739"/>
            <a:ext cx="4889" cy="203"/>
          </a:xfrm>
          <a:custGeom>
            <a:avLst/>
            <a:gdLst/>
            <a:ahLst/>
            <a:cxnLst/>
            <a:rect l="l" t="t" r="r" b="b"/>
            <a:pathLst>
              <a:path w="4889" h="203">
                <a:moveTo>
                  <a:pt x="0" y="203"/>
                </a:moveTo>
                <a:lnTo>
                  <a:pt x="488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1259841" y="2212644"/>
            <a:ext cx="46545" cy="0"/>
          </a:xfrm>
          <a:custGeom>
            <a:avLst/>
            <a:gdLst/>
            <a:ahLst/>
            <a:cxnLst/>
            <a:rect l="l" t="t" r="r" b="b"/>
            <a:pathLst>
              <a:path w="46545">
                <a:moveTo>
                  <a:pt x="23164" y="0"/>
                </a:moveTo>
                <a:lnTo>
                  <a:pt x="46545" y="0"/>
                </a:lnTo>
                <a:lnTo>
                  <a:pt x="0" y="0"/>
                </a:lnTo>
                <a:lnTo>
                  <a:pt x="1116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1285850" y="2910853"/>
            <a:ext cx="7518" cy="13208"/>
          </a:xfrm>
          <a:custGeom>
            <a:avLst/>
            <a:gdLst/>
            <a:ahLst/>
            <a:cxnLst/>
            <a:rect l="l" t="t" r="r" b="b"/>
            <a:pathLst>
              <a:path w="7518" h="13207">
                <a:moveTo>
                  <a:pt x="7315" y="1016"/>
                </a:moveTo>
                <a:lnTo>
                  <a:pt x="7518" y="0"/>
                </a:lnTo>
                <a:lnTo>
                  <a:pt x="6908" y="4064"/>
                </a:lnTo>
                <a:lnTo>
                  <a:pt x="3860" y="9550"/>
                </a:lnTo>
                <a:lnTo>
                  <a:pt x="0" y="13208"/>
                </a:lnTo>
                <a:lnTo>
                  <a:pt x="3047" y="1056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1283613" y="2901097"/>
            <a:ext cx="2235" cy="10566"/>
          </a:xfrm>
          <a:custGeom>
            <a:avLst/>
            <a:gdLst/>
            <a:ahLst/>
            <a:cxnLst/>
            <a:rect l="l" t="t" r="r" b="b"/>
            <a:pathLst>
              <a:path w="2235" h="10566">
                <a:moveTo>
                  <a:pt x="1625" y="10566"/>
                </a:moveTo>
                <a:lnTo>
                  <a:pt x="2235" y="6705"/>
                </a:lnTo>
                <a:lnTo>
                  <a:pt x="1625" y="3047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1293369" y="2908616"/>
            <a:ext cx="203" cy="2235"/>
          </a:xfrm>
          <a:custGeom>
            <a:avLst/>
            <a:gdLst/>
            <a:ahLst/>
            <a:cxnLst/>
            <a:rect l="l" t="t" r="r" b="b"/>
            <a:pathLst>
              <a:path w="203" h="2235">
                <a:moveTo>
                  <a:pt x="0" y="2235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1291338" y="2898046"/>
            <a:ext cx="2438" cy="8737"/>
          </a:xfrm>
          <a:custGeom>
            <a:avLst/>
            <a:gdLst/>
            <a:ahLst/>
            <a:cxnLst/>
            <a:rect l="l" t="t" r="r" b="b"/>
            <a:pathLst>
              <a:path w="2438" h="8737">
                <a:moveTo>
                  <a:pt x="0" y="0"/>
                </a:moveTo>
                <a:lnTo>
                  <a:pt x="1016" y="1828"/>
                </a:lnTo>
                <a:lnTo>
                  <a:pt x="2438" y="8737"/>
                </a:lnTo>
                <a:lnTo>
                  <a:pt x="2235" y="772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1284832" y="2891134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1285238" y="2904145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1289714" y="2858401"/>
            <a:ext cx="3251" cy="8343"/>
          </a:xfrm>
          <a:custGeom>
            <a:avLst/>
            <a:gdLst/>
            <a:ahLst/>
            <a:cxnLst/>
            <a:rect l="l" t="t" r="r" b="b"/>
            <a:pathLst>
              <a:path w="3251" h="8343">
                <a:moveTo>
                  <a:pt x="0" y="8343"/>
                </a:moveTo>
                <a:lnTo>
                  <a:pt x="2844" y="2654"/>
                </a:lnTo>
                <a:lnTo>
                  <a:pt x="325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1285645" y="2854142"/>
            <a:ext cx="203" cy="1422"/>
          </a:xfrm>
          <a:custGeom>
            <a:avLst/>
            <a:gdLst/>
            <a:ahLst/>
            <a:cxnLst/>
            <a:rect l="l" t="t" r="r" b="b"/>
            <a:pathLst>
              <a:path w="203" h="1422">
                <a:moveTo>
                  <a:pt x="0" y="1422"/>
                </a:moveTo>
                <a:lnTo>
                  <a:pt x="203" y="0"/>
                </a:ln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1293369" y="2851906"/>
            <a:ext cx="203" cy="3657"/>
          </a:xfrm>
          <a:custGeom>
            <a:avLst/>
            <a:gdLst/>
            <a:ahLst/>
            <a:cxnLst/>
            <a:rect l="l" t="t" r="r" b="b"/>
            <a:pathLst>
              <a:path w="203" h="3657">
                <a:moveTo>
                  <a:pt x="203" y="0"/>
                </a:moveTo>
                <a:lnTo>
                  <a:pt x="0" y="365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1290728" y="2842757"/>
            <a:ext cx="203" cy="406"/>
          </a:xfrm>
          <a:custGeom>
            <a:avLst/>
            <a:gdLst/>
            <a:ahLst/>
            <a:cxnLst/>
            <a:rect l="l" t="t" r="r" b="b"/>
            <a:pathLst>
              <a:path w="203" h="406">
                <a:moveTo>
                  <a:pt x="0" y="0"/>
                </a:moveTo>
                <a:lnTo>
                  <a:pt x="203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1286057" y="2838082"/>
            <a:ext cx="1422" cy="812"/>
          </a:xfrm>
          <a:custGeom>
            <a:avLst/>
            <a:gdLst/>
            <a:ahLst/>
            <a:cxnLst/>
            <a:rect l="l" t="t" r="r" b="b"/>
            <a:pathLst>
              <a:path w="1422" h="812">
                <a:moveTo>
                  <a:pt x="1422" y="81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1285441" y="281836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0" y="406"/>
                </a:moveTo>
                <a:lnTo>
                  <a:pt x="60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1288698" y="2814099"/>
            <a:ext cx="1625" cy="1625"/>
          </a:xfrm>
          <a:custGeom>
            <a:avLst/>
            <a:gdLst/>
            <a:ahLst/>
            <a:cxnLst/>
            <a:rect l="l" t="t" r="r" b="b"/>
            <a:pathLst>
              <a:path w="1625" h="1625">
                <a:moveTo>
                  <a:pt x="0" y="1625"/>
                </a:moveTo>
                <a:lnTo>
                  <a:pt x="162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1292759" y="2793366"/>
            <a:ext cx="406" cy="2032"/>
          </a:xfrm>
          <a:custGeom>
            <a:avLst/>
            <a:gdLst/>
            <a:ahLst/>
            <a:cxnLst/>
            <a:rect l="l" t="t" r="r" b="b"/>
            <a:pathLst>
              <a:path w="406" h="2031">
                <a:moveTo>
                  <a:pt x="0" y="0"/>
                </a:moveTo>
                <a:lnTo>
                  <a:pt x="406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1292759" y="2801091"/>
            <a:ext cx="1016" cy="7518"/>
          </a:xfrm>
          <a:custGeom>
            <a:avLst/>
            <a:gdLst/>
            <a:ahLst/>
            <a:cxnLst/>
            <a:rect l="l" t="t" r="r" b="b"/>
            <a:pathLst>
              <a:path w="1015" h="7518">
                <a:moveTo>
                  <a:pt x="0" y="7518"/>
                </a:moveTo>
                <a:lnTo>
                  <a:pt x="1016" y="0"/>
                </a:lnTo>
                <a:lnTo>
                  <a:pt x="609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1286666" y="2783406"/>
            <a:ext cx="7112" cy="17678"/>
          </a:xfrm>
          <a:custGeom>
            <a:avLst/>
            <a:gdLst/>
            <a:ahLst/>
            <a:cxnLst/>
            <a:rect l="l" t="t" r="r" b="b"/>
            <a:pathLst>
              <a:path w="7112" h="17678">
                <a:moveTo>
                  <a:pt x="2031" y="2438"/>
                </a:moveTo>
                <a:lnTo>
                  <a:pt x="0" y="0"/>
                </a:lnTo>
                <a:lnTo>
                  <a:pt x="3860" y="4470"/>
                </a:lnTo>
                <a:lnTo>
                  <a:pt x="6095" y="9956"/>
                </a:lnTo>
                <a:lnTo>
                  <a:pt x="7111" y="17678"/>
                </a:lnTo>
                <a:lnTo>
                  <a:pt x="6908" y="1524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1285238" y="2796009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0" y="0"/>
                </a:moveTo>
                <a:lnTo>
                  <a:pt x="406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1292962" y="2734012"/>
            <a:ext cx="0" cy="1625"/>
          </a:xfrm>
          <a:custGeom>
            <a:avLst/>
            <a:gdLst/>
            <a:ahLst/>
            <a:cxnLst/>
            <a:rect l="l" t="t" r="r" b="b"/>
            <a:pathLst>
              <a:path h="1625">
                <a:moveTo>
                  <a:pt x="0" y="162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1284629" y="2723037"/>
            <a:ext cx="609" cy="406"/>
          </a:xfrm>
          <a:custGeom>
            <a:avLst/>
            <a:gdLst/>
            <a:ahLst/>
            <a:cxnLst/>
            <a:rect l="l" t="t" r="r" b="b"/>
            <a:pathLst>
              <a:path w="609" h="406">
                <a:moveTo>
                  <a:pt x="609" y="40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1292759" y="2660843"/>
            <a:ext cx="1016" cy="15240"/>
          </a:xfrm>
          <a:custGeom>
            <a:avLst/>
            <a:gdLst/>
            <a:ahLst/>
            <a:cxnLst/>
            <a:rect l="l" t="t" r="r" b="b"/>
            <a:pathLst>
              <a:path w="1015" h="15239">
                <a:moveTo>
                  <a:pt x="0" y="15240"/>
                </a:moveTo>
                <a:lnTo>
                  <a:pt x="1016" y="7518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1283817" y="2674255"/>
            <a:ext cx="609" cy="1422"/>
          </a:xfrm>
          <a:custGeom>
            <a:avLst/>
            <a:gdLst/>
            <a:ahLst/>
            <a:cxnLst/>
            <a:rect l="l" t="t" r="r" b="b"/>
            <a:pathLst>
              <a:path w="609" h="1422">
                <a:moveTo>
                  <a:pt x="609" y="0"/>
                </a:moveTo>
                <a:lnTo>
                  <a:pt x="0" y="142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1285238" y="2663686"/>
            <a:ext cx="406" cy="3251"/>
          </a:xfrm>
          <a:custGeom>
            <a:avLst/>
            <a:gdLst/>
            <a:ahLst/>
            <a:cxnLst/>
            <a:rect l="l" t="t" r="r" b="b"/>
            <a:pathLst>
              <a:path w="406" h="3251">
                <a:moveTo>
                  <a:pt x="406" y="2641"/>
                </a:moveTo>
                <a:lnTo>
                  <a:pt x="0" y="0"/>
                </a:lnTo>
                <a:lnTo>
                  <a:pt x="406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1293369" y="2665921"/>
            <a:ext cx="406" cy="5080"/>
          </a:xfrm>
          <a:custGeom>
            <a:avLst/>
            <a:gdLst/>
            <a:ahLst/>
            <a:cxnLst/>
            <a:rect l="l" t="t" r="r" b="b"/>
            <a:pathLst>
              <a:path w="406" h="5080">
                <a:moveTo>
                  <a:pt x="0" y="0"/>
                </a:moveTo>
                <a:lnTo>
                  <a:pt x="406" y="2438"/>
                </a:lnTo>
                <a:lnTo>
                  <a:pt x="0" y="50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1284020" y="2496195"/>
            <a:ext cx="8940" cy="32727"/>
          </a:xfrm>
          <a:custGeom>
            <a:avLst/>
            <a:gdLst/>
            <a:ahLst/>
            <a:cxnLst/>
            <a:rect l="l" t="t" r="r" b="b"/>
            <a:pathLst>
              <a:path w="8940" h="32727">
                <a:moveTo>
                  <a:pt x="0" y="32727"/>
                </a:moveTo>
                <a:lnTo>
                  <a:pt x="8940" y="32727"/>
                </a:lnTo>
                <a:lnTo>
                  <a:pt x="894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1293775" y="2460424"/>
            <a:ext cx="0" cy="5689"/>
          </a:xfrm>
          <a:custGeom>
            <a:avLst/>
            <a:gdLst/>
            <a:ahLst/>
            <a:cxnLst/>
            <a:rect l="l" t="t" r="r" b="b"/>
            <a:pathLst>
              <a:path h="5689">
                <a:moveTo>
                  <a:pt x="0" y="2031"/>
                </a:moveTo>
                <a:lnTo>
                  <a:pt x="0" y="0"/>
                </a:lnTo>
                <a:lnTo>
                  <a:pt x="0" y="568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1283615" y="2452296"/>
            <a:ext cx="10160" cy="8128"/>
          </a:xfrm>
          <a:custGeom>
            <a:avLst/>
            <a:gdLst/>
            <a:ahLst/>
            <a:cxnLst/>
            <a:rect l="l" t="t" r="r" b="b"/>
            <a:pathLst>
              <a:path w="10159" h="8127">
                <a:moveTo>
                  <a:pt x="10159" y="8127"/>
                </a:moveTo>
                <a:lnTo>
                  <a:pt x="8534" y="7315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1283614" y="2399238"/>
            <a:ext cx="3860" cy="3251"/>
          </a:xfrm>
          <a:custGeom>
            <a:avLst/>
            <a:gdLst/>
            <a:ahLst/>
            <a:cxnLst/>
            <a:rect l="l" t="t" r="r" b="b"/>
            <a:pathLst>
              <a:path w="3860" h="3251">
                <a:moveTo>
                  <a:pt x="0" y="0"/>
                </a:moveTo>
                <a:lnTo>
                  <a:pt x="386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1292151" y="2406557"/>
            <a:ext cx="1625" cy="2438"/>
          </a:xfrm>
          <a:custGeom>
            <a:avLst/>
            <a:gdLst/>
            <a:ahLst/>
            <a:cxnLst/>
            <a:rect l="l" t="t" r="r" b="b"/>
            <a:pathLst>
              <a:path w="1625" h="2438">
                <a:moveTo>
                  <a:pt x="0" y="0"/>
                </a:moveTo>
                <a:lnTo>
                  <a:pt x="1625" y="812"/>
                </a:lnTo>
                <a:lnTo>
                  <a:pt x="1625" y="243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1283209" y="2375054"/>
            <a:ext cx="10566" cy="2844"/>
          </a:xfrm>
          <a:custGeom>
            <a:avLst/>
            <a:gdLst/>
            <a:ahLst/>
            <a:cxnLst/>
            <a:rect l="l" t="t" r="r" b="b"/>
            <a:pathLst>
              <a:path w="10566" h="2844">
                <a:moveTo>
                  <a:pt x="10566" y="284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1293775" y="2370783"/>
            <a:ext cx="0" cy="4267"/>
          </a:xfrm>
          <a:custGeom>
            <a:avLst/>
            <a:gdLst/>
            <a:ahLst/>
            <a:cxnLst/>
            <a:rect l="l" t="t" r="r" b="b"/>
            <a:pathLst>
              <a:path h="4267">
                <a:moveTo>
                  <a:pt x="0" y="426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1285036" y="2323628"/>
            <a:ext cx="812" cy="5080"/>
          </a:xfrm>
          <a:custGeom>
            <a:avLst/>
            <a:gdLst/>
            <a:ahLst/>
            <a:cxnLst/>
            <a:rect l="l" t="t" r="r" b="b"/>
            <a:pathLst>
              <a:path w="812" h="5080">
                <a:moveTo>
                  <a:pt x="0" y="5079"/>
                </a:moveTo>
                <a:lnTo>
                  <a:pt x="8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1292759" y="2329318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203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1289509" y="2309602"/>
            <a:ext cx="1016" cy="1016"/>
          </a:xfrm>
          <a:custGeom>
            <a:avLst/>
            <a:gdLst/>
            <a:ahLst/>
            <a:cxnLst/>
            <a:rect l="l" t="t" r="r" b="b"/>
            <a:pathLst>
              <a:path w="1015" h="1016">
                <a:moveTo>
                  <a:pt x="1015" y="1016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1293166" y="2321393"/>
            <a:ext cx="609" cy="7315"/>
          </a:xfrm>
          <a:custGeom>
            <a:avLst/>
            <a:gdLst/>
            <a:ahLst/>
            <a:cxnLst/>
            <a:rect l="l" t="t" r="r" b="b"/>
            <a:pathLst>
              <a:path w="609" h="7315">
                <a:moveTo>
                  <a:pt x="0" y="7315"/>
                </a:moveTo>
                <a:lnTo>
                  <a:pt x="609" y="2438"/>
                </a:ln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1286659" y="2306349"/>
            <a:ext cx="3251" cy="3860"/>
          </a:xfrm>
          <a:custGeom>
            <a:avLst/>
            <a:gdLst/>
            <a:ahLst/>
            <a:cxnLst/>
            <a:rect l="l" t="t" r="r" b="b"/>
            <a:pathLst>
              <a:path w="3251" h="3860">
                <a:moveTo>
                  <a:pt x="0" y="0"/>
                </a:moveTo>
                <a:lnTo>
                  <a:pt x="3251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1283614" y="2315495"/>
            <a:ext cx="406" cy="1016"/>
          </a:xfrm>
          <a:custGeom>
            <a:avLst/>
            <a:gdLst/>
            <a:ahLst/>
            <a:cxnLst/>
            <a:rect l="l" t="t" r="r" b="b"/>
            <a:pathLst>
              <a:path w="406" h="1016">
                <a:moveTo>
                  <a:pt x="0" y="0"/>
                </a:moveTo>
                <a:lnTo>
                  <a:pt x="406" y="101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1283817" y="2315902"/>
            <a:ext cx="1828" cy="6705"/>
          </a:xfrm>
          <a:custGeom>
            <a:avLst/>
            <a:gdLst/>
            <a:ahLst/>
            <a:cxnLst/>
            <a:rect l="l" t="t" r="r" b="b"/>
            <a:pathLst>
              <a:path w="1828" h="6705">
                <a:moveTo>
                  <a:pt x="0" y="0"/>
                </a:moveTo>
                <a:lnTo>
                  <a:pt x="1422" y="3048"/>
                </a:lnTo>
                <a:lnTo>
                  <a:pt x="1828" y="670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1292759" y="2316107"/>
            <a:ext cx="406" cy="2641"/>
          </a:xfrm>
          <a:custGeom>
            <a:avLst/>
            <a:gdLst/>
            <a:ahLst/>
            <a:cxnLst/>
            <a:rect l="l" t="t" r="r" b="b"/>
            <a:pathLst>
              <a:path w="406" h="2641">
                <a:moveTo>
                  <a:pt x="0" y="0"/>
                </a:moveTo>
                <a:lnTo>
                  <a:pt x="406" y="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1283008" y="2265700"/>
            <a:ext cx="6096" cy="5689"/>
          </a:xfrm>
          <a:custGeom>
            <a:avLst/>
            <a:gdLst/>
            <a:ahLst/>
            <a:cxnLst/>
            <a:rect l="l" t="t" r="r" b="b"/>
            <a:pathLst>
              <a:path w="6096" h="5689">
                <a:moveTo>
                  <a:pt x="6096" y="568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1283006" y="2280533"/>
            <a:ext cx="10769" cy="0"/>
          </a:xfrm>
          <a:custGeom>
            <a:avLst/>
            <a:gdLst/>
            <a:ahLst/>
            <a:cxnLst/>
            <a:rect l="l" t="t" r="r" b="b"/>
            <a:pathLst>
              <a:path w="10769">
                <a:moveTo>
                  <a:pt x="0" y="0"/>
                </a:moveTo>
                <a:lnTo>
                  <a:pt x="10769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1283614" y="2266716"/>
            <a:ext cx="8534" cy="7315"/>
          </a:xfrm>
          <a:custGeom>
            <a:avLst/>
            <a:gdLst/>
            <a:ahLst/>
            <a:cxnLst/>
            <a:rect l="l" t="t" r="r" b="b"/>
            <a:pathLst>
              <a:path w="8534" h="7315">
                <a:moveTo>
                  <a:pt x="0" y="0"/>
                </a:moveTo>
                <a:lnTo>
                  <a:pt x="8534" y="731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1306376" y="2212644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19926" y="0"/>
                </a:moveTo>
                <a:lnTo>
                  <a:pt x="23177" y="0"/>
                </a:lnTo>
                <a:lnTo>
                  <a:pt x="0" y="0"/>
                </a:lnTo>
                <a:lnTo>
                  <a:pt x="19926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1329551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2">
                <a:moveTo>
                  <a:pt x="0" y="0"/>
                </a:moveTo>
                <a:lnTo>
                  <a:pt x="69723" y="0"/>
                </a:lnTo>
                <a:lnTo>
                  <a:pt x="5001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306382" y="2212644"/>
            <a:ext cx="5283" cy="0"/>
          </a:xfrm>
          <a:custGeom>
            <a:avLst/>
            <a:gdLst/>
            <a:ahLst/>
            <a:cxnLst/>
            <a:rect l="l" t="t" r="r" b="b"/>
            <a:pathLst>
              <a:path w="5283">
                <a:moveTo>
                  <a:pt x="5283" y="0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1358822" y="2548032"/>
            <a:ext cx="50812" cy="75196"/>
          </a:xfrm>
          <a:custGeom>
            <a:avLst/>
            <a:gdLst/>
            <a:ahLst/>
            <a:cxnLst/>
            <a:rect l="l" t="t" r="r" b="b"/>
            <a:pathLst>
              <a:path w="50812" h="75196">
                <a:moveTo>
                  <a:pt x="609" y="7518"/>
                </a:moveTo>
                <a:lnTo>
                  <a:pt x="0" y="0"/>
                </a:lnTo>
                <a:lnTo>
                  <a:pt x="1219" y="13411"/>
                </a:lnTo>
                <a:lnTo>
                  <a:pt x="9956" y="38823"/>
                </a:lnTo>
                <a:lnTo>
                  <a:pt x="26428" y="59956"/>
                </a:lnTo>
                <a:lnTo>
                  <a:pt x="48983" y="74790"/>
                </a:lnTo>
                <a:lnTo>
                  <a:pt x="50812" y="7519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358822" y="2514285"/>
            <a:ext cx="8128" cy="33743"/>
          </a:xfrm>
          <a:custGeom>
            <a:avLst/>
            <a:gdLst/>
            <a:ahLst/>
            <a:cxnLst/>
            <a:rect l="l" t="t" r="r" b="b"/>
            <a:pathLst>
              <a:path w="8128" h="33743">
                <a:moveTo>
                  <a:pt x="0" y="33743"/>
                </a:moveTo>
                <a:lnTo>
                  <a:pt x="1219" y="20332"/>
                </a:lnTo>
                <a:lnTo>
                  <a:pt x="8128" y="0"/>
                </a:lnTo>
                <a:lnTo>
                  <a:pt x="3860" y="1239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1366951" y="2499847"/>
            <a:ext cx="8940" cy="14439"/>
          </a:xfrm>
          <a:custGeom>
            <a:avLst/>
            <a:gdLst/>
            <a:ahLst/>
            <a:cxnLst/>
            <a:rect l="l" t="t" r="r" b="b"/>
            <a:pathLst>
              <a:path w="8940" h="14439">
                <a:moveTo>
                  <a:pt x="0" y="14439"/>
                </a:moveTo>
                <a:lnTo>
                  <a:pt x="1828" y="9359"/>
                </a:lnTo>
                <a:lnTo>
                  <a:pt x="8940" y="0"/>
                </a:lnTo>
                <a:lnTo>
                  <a:pt x="1828" y="9359"/>
                </a:lnTo>
                <a:lnTo>
                  <a:pt x="2844" y="793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1375895" y="2490914"/>
            <a:ext cx="6908" cy="8940"/>
          </a:xfrm>
          <a:custGeom>
            <a:avLst/>
            <a:gdLst/>
            <a:ahLst/>
            <a:cxnLst/>
            <a:rect l="l" t="t" r="r" b="b"/>
            <a:pathLst>
              <a:path w="6908" h="8940">
                <a:moveTo>
                  <a:pt x="0" y="8940"/>
                </a:moveTo>
                <a:lnTo>
                  <a:pt x="6908" y="0"/>
                </a:lnTo>
                <a:lnTo>
                  <a:pt x="4876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1385237" y="2466715"/>
            <a:ext cx="62814" cy="21158"/>
          </a:xfrm>
          <a:custGeom>
            <a:avLst/>
            <a:gdLst/>
            <a:ahLst/>
            <a:cxnLst/>
            <a:rect l="l" t="t" r="r" b="b"/>
            <a:pathLst>
              <a:path w="62814" h="21158">
                <a:moveTo>
                  <a:pt x="11188" y="13830"/>
                </a:moveTo>
                <a:lnTo>
                  <a:pt x="0" y="21158"/>
                </a:lnTo>
                <a:lnTo>
                  <a:pt x="22364" y="6515"/>
                </a:lnTo>
                <a:lnTo>
                  <a:pt x="48590" y="0"/>
                </a:lnTo>
                <a:lnTo>
                  <a:pt x="62814" y="123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1382805" y="2487863"/>
            <a:ext cx="2438" cy="3048"/>
          </a:xfrm>
          <a:custGeom>
            <a:avLst/>
            <a:gdLst/>
            <a:ahLst/>
            <a:cxnLst/>
            <a:rect l="l" t="t" r="r" b="b"/>
            <a:pathLst>
              <a:path w="2438" h="3048">
                <a:moveTo>
                  <a:pt x="2438" y="0"/>
                </a:moveTo>
                <a:lnTo>
                  <a:pt x="0" y="304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1399268" y="2212644"/>
            <a:ext cx="301853" cy="0"/>
          </a:xfrm>
          <a:custGeom>
            <a:avLst/>
            <a:gdLst/>
            <a:ahLst/>
            <a:cxnLst/>
            <a:rect l="l" t="t" r="r" b="b"/>
            <a:pathLst>
              <a:path w="301853">
                <a:moveTo>
                  <a:pt x="0" y="0"/>
                </a:moveTo>
                <a:lnTo>
                  <a:pt x="301853" y="0"/>
                </a:lnTo>
                <a:lnTo>
                  <a:pt x="27847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1406790" y="2598037"/>
            <a:ext cx="98171" cy="31292"/>
          </a:xfrm>
          <a:custGeom>
            <a:avLst/>
            <a:gdLst/>
            <a:ahLst/>
            <a:cxnLst/>
            <a:rect l="l" t="t" r="r" b="b"/>
            <a:pathLst>
              <a:path w="98171" h="31292">
                <a:moveTo>
                  <a:pt x="0" y="24180"/>
                </a:moveTo>
                <a:lnTo>
                  <a:pt x="1016" y="24790"/>
                </a:lnTo>
                <a:lnTo>
                  <a:pt x="27038" y="31292"/>
                </a:lnTo>
                <a:lnTo>
                  <a:pt x="53657" y="29057"/>
                </a:lnTo>
                <a:lnTo>
                  <a:pt x="78257" y="18287"/>
                </a:lnTo>
                <a:lnTo>
                  <a:pt x="98171" y="0"/>
                </a:lnTo>
                <a:lnTo>
                  <a:pt x="92684" y="506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1404352" y="2473228"/>
            <a:ext cx="3251" cy="2235"/>
          </a:xfrm>
          <a:custGeom>
            <a:avLst/>
            <a:gdLst/>
            <a:ahLst/>
            <a:cxnLst/>
            <a:rect l="l" t="t" r="r" b="b"/>
            <a:pathLst>
              <a:path w="3251" h="2235">
                <a:moveTo>
                  <a:pt x="3251" y="0"/>
                </a:moveTo>
                <a:lnTo>
                  <a:pt x="0" y="2235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1447651" y="2467742"/>
            <a:ext cx="74383" cy="130289"/>
          </a:xfrm>
          <a:custGeom>
            <a:avLst/>
            <a:gdLst/>
            <a:ahLst/>
            <a:cxnLst/>
            <a:rect l="l" t="t" r="r" b="b"/>
            <a:pathLst>
              <a:path w="74383" h="130289">
                <a:moveTo>
                  <a:pt x="57315" y="130289"/>
                </a:moveTo>
                <a:lnTo>
                  <a:pt x="70116" y="106718"/>
                </a:lnTo>
                <a:lnTo>
                  <a:pt x="74383" y="80289"/>
                </a:lnTo>
                <a:lnTo>
                  <a:pt x="70116" y="53657"/>
                </a:lnTo>
                <a:lnTo>
                  <a:pt x="57315" y="30073"/>
                </a:lnTo>
                <a:lnTo>
                  <a:pt x="37401" y="11988"/>
                </a:lnTo>
                <a:lnTo>
                  <a:pt x="12801" y="1219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1474683" y="2475058"/>
            <a:ext cx="5080" cy="2235"/>
          </a:xfrm>
          <a:custGeom>
            <a:avLst/>
            <a:gdLst/>
            <a:ahLst/>
            <a:cxnLst/>
            <a:rect l="l" t="t" r="r" b="b"/>
            <a:pathLst>
              <a:path w="5080" h="2235">
                <a:moveTo>
                  <a:pt x="5080" y="2235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1515337" y="2517134"/>
            <a:ext cx="1828" cy="3454"/>
          </a:xfrm>
          <a:custGeom>
            <a:avLst/>
            <a:gdLst/>
            <a:ahLst/>
            <a:cxnLst/>
            <a:rect l="l" t="t" r="r" b="b"/>
            <a:pathLst>
              <a:path w="1828" h="3454">
                <a:moveTo>
                  <a:pt x="0" y="0"/>
                </a:moveTo>
                <a:lnTo>
                  <a:pt x="1828" y="345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1504966" y="2497820"/>
            <a:ext cx="8737" cy="16459"/>
          </a:xfrm>
          <a:custGeom>
            <a:avLst/>
            <a:gdLst/>
            <a:ahLst/>
            <a:cxnLst/>
            <a:rect l="l" t="t" r="r" b="b"/>
            <a:pathLst>
              <a:path w="8737" h="16459">
                <a:moveTo>
                  <a:pt x="0" y="0"/>
                </a:moveTo>
                <a:lnTo>
                  <a:pt x="8737" y="1645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1717785" y="2676697"/>
            <a:ext cx="90652" cy="70726"/>
          </a:xfrm>
          <a:custGeom>
            <a:avLst/>
            <a:gdLst/>
            <a:ahLst/>
            <a:cxnLst/>
            <a:rect l="l" t="t" r="r" b="b"/>
            <a:pathLst>
              <a:path w="90652" h="70726">
                <a:moveTo>
                  <a:pt x="89026" y="18288"/>
                </a:moveTo>
                <a:lnTo>
                  <a:pt x="32105" y="53251"/>
                </a:lnTo>
                <a:lnTo>
                  <a:pt x="90652" y="53251"/>
                </a:lnTo>
                <a:lnTo>
                  <a:pt x="90652" y="70726"/>
                </a:lnTo>
                <a:lnTo>
                  <a:pt x="0" y="70726"/>
                </a:lnTo>
                <a:lnTo>
                  <a:pt x="0" y="52438"/>
                </a:lnTo>
                <a:lnTo>
                  <a:pt x="59550" y="16052"/>
                </a:lnTo>
                <a:lnTo>
                  <a:pt x="0" y="16052"/>
                </a:lnTo>
                <a:lnTo>
                  <a:pt x="0" y="0"/>
                </a:lnTo>
                <a:lnTo>
                  <a:pt x="0" y="447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1717781" y="2675272"/>
            <a:ext cx="90652" cy="24587"/>
          </a:xfrm>
          <a:custGeom>
            <a:avLst/>
            <a:gdLst/>
            <a:ahLst/>
            <a:cxnLst/>
            <a:rect l="l" t="t" r="r" b="b"/>
            <a:pathLst>
              <a:path w="90652" h="24587">
                <a:moveTo>
                  <a:pt x="0" y="1422"/>
                </a:moveTo>
                <a:lnTo>
                  <a:pt x="0" y="0"/>
                </a:lnTo>
                <a:lnTo>
                  <a:pt x="90652" y="0"/>
                </a:lnTo>
                <a:lnTo>
                  <a:pt x="90652" y="18910"/>
                </a:lnTo>
                <a:lnTo>
                  <a:pt x="81305" y="245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1724286" y="2675270"/>
            <a:ext cx="18084" cy="0"/>
          </a:xfrm>
          <a:custGeom>
            <a:avLst/>
            <a:gdLst/>
            <a:ahLst/>
            <a:cxnLst/>
            <a:rect l="l" t="t" r="r" b="b"/>
            <a:pathLst>
              <a:path w="18084">
                <a:moveTo>
                  <a:pt x="0" y="0"/>
                </a:moveTo>
                <a:lnTo>
                  <a:pt x="18084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1717782" y="2519570"/>
            <a:ext cx="34963" cy="67284"/>
          </a:xfrm>
          <a:custGeom>
            <a:avLst/>
            <a:gdLst/>
            <a:ahLst/>
            <a:cxnLst/>
            <a:rect l="l" t="t" r="r" b="b"/>
            <a:pathLst>
              <a:path w="34963" h="67284">
                <a:moveTo>
                  <a:pt x="34963" y="31915"/>
                </a:moveTo>
                <a:lnTo>
                  <a:pt x="34963" y="49999"/>
                </a:lnTo>
                <a:lnTo>
                  <a:pt x="15036" y="49999"/>
                </a:lnTo>
                <a:lnTo>
                  <a:pt x="15036" y="0"/>
                </a:lnTo>
                <a:lnTo>
                  <a:pt x="0" y="0"/>
                </a:lnTo>
                <a:lnTo>
                  <a:pt x="0" y="67284"/>
                </a:lnTo>
                <a:lnTo>
                  <a:pt x="29679" y="67284"/>
                </a:lnTo>
                <a:lnTo>
                  <a:pt x="24599" y="6728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1717781" y="2519573"/>
            <a:ext cx="0" cy="7924"/>
          </a:xfrm>
          <a:custGeom>
            <a:avLst/>
            <a:gdLst/>
            <a:ahLst/>
            <a:cxnLst/>
            <a:rect l="l" t="t" r="r" b="b"/>
            <a:pathLst>
              <a:path h="7924">
                <a:moveTo>
                  <a:pt x="0" y="7924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1717781" y="2421397"/>
            <a:ext cx="52844" cy="12204"/>
          </a:xfrm>
          <a:custGeom>
            <a:avLst/>
            <a:gdLst/>
            <a:ahLst/>
            <a:cxnLst/>
            <a:rect l="l" t="t" r="r" b="b"/>
            <a:pathLst>
              <a:path w="52844" h="12204">
                <a:moveTo>
                  <a:pt x="0" y="6705"/>
                </a:moveTo>
                <a:lnTo>
                  <a:pt x="0" y="0"/>
                </a:lnTo>
                <a:lnTo>
                  <a:pt x="0" y="12204"/>
                </a:lnTo>
                <a:lnTo>
                  <a:pt x="52844" y="12204"/>
                </a:lnTo>
                <a:lnTo>
                  <a:pt x="49593" y="1198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1717781" y="2371598"/>
            <a:ext cx="8737" cy="49796"/>
          </a:xfrm>
          <a:custGeom>
            <a:avLst/>
            <a:gdLst/>
            <a:ahLst/>
            <a:cxnLst/>
            <a:rect l="l" t="t" r="r" b="b"/>
            <a:pathLst>
              <a:path w="8737" h="49796">
                <a:moveTo>
                  <a:pt x="0" y="43294"/>
                </a:moveTo>
                <a:lnTo>
                  <a:pt x="0" y="49796"/>
                </a:lnTo>
                <a:lnTo>
                  <a:pt x="203" y="22161"/>
                </a:lnTo>
                <a:lnTo>
                  <a:pt x="1422" y="11582"/>
                </a:lnTo>
                <a:lnTo>
                  <a:pt x="4889" y="3860"/>
                </a:lnTo>
                <a:lnTo>
                  <a:pt x="873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1717983" y="2384607"/>
            <a:ext cx="1016" cy="9144"/>
          </a:xfrm>
          <a:custGeom>
            <a:avLst/>
            <a:gdLst/>
            <a:ahLst/>
            <a:cxnLst/>
            <a:rect l="l" t="t" r="r" b="b"/>
            <a:pathLst>
              <a:path w="1016" h="9143">
                <a:moveTo>
                  <a:pt x="1016" y="0"/>
                </a:moveTo>
                <a:lnTo>
                  <a:pt x="0" y="91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1721241" y="2375460"/>
            <a:ext cx="1422" cy="3454"/>
          </a:xfrm>
          <a:custGeom>
            <a:avLst/>
            <a:gdLst/>
            <a:ahLst/>
            <a:cxnLst/>
            <a:rect l="l" t="t" r="r" b="b"/>
            <a:pathLst>
              <a:path w="1422" h="3454">
                <a:moveTo>
                  <a:pt x="0" y="3454"/>
                </a:moveTo>
                <a:lnTo>
                  <a:pt x="142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1755791" y="2366312"/>
            <a:ext cx="13411" cy="9550"/>
          </a:xfrm>
          <a:custGeom>
            <a:avLst/>
            <a:gdLst/>
            <a:ahLst/>
            <a:cxnLst/>
            <a:rect l="l" t="t" r="r" b="b"/>
            <a:pathLst>
              <a:path w="13411" h="9550">
                <a:moveTo>
                  <a:pt x="0" y="0"/>
                </a:moveTo>
                <a:lnTo>
                  <a:pt x="7721" y="3657"/>
                </a:lnTo>
                <a:lnTo>
                  <a:pt x="13411" y="955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1770635" y="2416112"/>
            <a:ext cx="37807" cy="17487"/>
          </a:xfrm>
          <a:custGeom>
            <a:avLst/>
            <a:gdLst/>
            <a:ahLst/>
            <a:cxnLst/>
            <a:rect l="l" t="t" r="r" b="b"/>
            <a:pathLst>
              <a:path w="37807" h="17487">
                <a:moveTo>
                  <a:pt x="4063" y="0"/>
                </a:moveTo>
                <a:lnTo>
                  <a:pt x="37807" y="0"/>
                </a:lnTo>
                <a:lnTo>
                  <a:pt x="37807" y="17487"/>
                </a:lnTo>
                <a:lnTo>
                  <a:pt x="0" y="1748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1701115" y="2212644"/>
            <a:ext cx="92887" cy="0"/>
          </a:xfrm>
          <a:custGeom>
            <a:avLst/>
            <a:gdLst/>
            <a:ahLst/>
            <a:cxnLst/>
            <a:rect l="l" t="t" r="r" b="b"/>
            <a:pathLst>
              <a:path w="92887">
                <a:moveTo>
                  <a:pt x="0" y="0"/>
                </a:moveTo>
                <a:lnTo>
                  <a:pt x="92887" y="0"/>
                </a:lnTo>
                <a:lnTo>
                  <a:pt x="69507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1747459" y="2555140"/>
            <a:ext cx="60985" cy="31711"/>
          </a:xfrm>
          <a:custGeom>
            <a:avLst/>
            <a:gdLst/>
            <a:ahLst/>
            <a:cxnLst/>
            <a:rect l="l" t="t" r="r" b="b"/>
            <a:pathLst>
              <a:path w="60985" h="31711">
                <a:moveTo>
                  <a:pt x="0" y="31711"/>
                </a:moveTo>
                <a:lnTo>
                  <a:pt x="60985" y="31711"/>
                </a:lnTo>
                <a:lnTo>
                  <a:pt x="6098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1735670" y="2382978"/>
            <a:ext cx="6299" cy="4673"/>
          </a:xfrm>
          <a:custGeom>
            <a:avLst/>
            <a:gdLst/>
            <a:ahLst/>
            <a:cxnLst/>
            <a:rect l="l" t="t" r="r" b="b"/>
            <a:pathLst>
              <a:path w="6299" h="4673">
                <a:moveTo>
                  <a:pt x="3454" y="1422"/>
                </a:moveTo>
                <a:lnTo>
                  <a:pt x="6299" y="0"/>
                </a:lnTo>
                <a:lnTo>
                  <a:pt x="2641" y="1828"/>
                </a:lnTo>
                <a:lnTo>
                  <a:pt x="0" y="467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733026" y="2416112"/>
            <a:ext cx="26631" cy="0"/>
          </a:xfrm>
          <a:custGeom>
            <a:avLst/>
            <a:gdLst/>
            <a:ahLst/>
            <a:cxnLst/>
            <a:rect l="l" t="t" r="r" b="b"/>
            <a:pathLst>
              <a:path w="26631">
                <a:moveTo>
                  <a:pt x="0" y="0"/>
                </a:moveTo>
                <a:lnTo>
                  <a:pt x="2663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741973" y="2382371"/>
            <a:ext cx="13004" cy="3251"/>
          </a:xfrm>
          <a:custGeom>
            <a:avLst/>
            <a:gdLst/>
            <a:ahLst/>
            <a:cxnLst/>
            <a:rect l="l" t="t" r="r" b="b"/>
            <a:pathLst>
              <a:path w="13004" h="3251">
                <a:moveTo>
                  <a:pt x="13004" y="3251"/>
                </a:moveTo>
                <a:lnTo>
                  <a:pt x="9956" y="1219"/>
                </a:lnTo>
                <a:lnTo>
                  <a:pt x="6096" y="0"/>
                </a:lnTo>
                <a:lnTo>
                  <a:pt x="0" y="609"/>
                </a:lnTo>
                <a:lnTo>
                  <a:pt x="1625" y="406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732823" y="2402695"/>
            <a:ext cx="203" cy="10769"/>
          </a:xfrm>
          <a:custGeom>
            <a:avLst/>
            <a:gdLst/>
            <a:ahLst/>
            <a:cxnLst/>
            <a:rect l="l" t="t" r="r" b="b"/>
            <a:pathLst>
              <a:path w="203" h="10769">
                <a:moveTo>
                  <a:pt x="203" y="0"/>
                </a:moveTo>
                <a:lnTo>
                  <a:pt x="0" y="1076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1733026" y="2403510"/>
            <a:ext cx="0" cy="3251"/>
          </a:xfrm>
          <a:custGeom>
            <a:avLst/>
            <a:gdLst/>
            <a:ahLst/>
            <a:cxnLst/>
            <a:rect l="l" t="t" r="r" b="b"/>
            <a:pathLst>
              <a:path h="3251">
                <a:moveTo>
                  <a:pt x="0" y="0"/>
                </a:moveTo>
                <a:lnTo>
                  <a:pt x="0" y="325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1735672" y="2385824"/>
            <a:ext cx="1625" cy="1828"/>
          </a:xfrm>
          <a:custGeom>
            <a:avLst/>
            <a:gdLst/>
            <a:ahLst/>
            <a:cxnLst/>
            <a:rect l="l" t="t" r="r" b="b"/>
            <a:pathLst>
              <a:path w="1625" h="1828">
                <a:moveTo>
                  <a:pt x="1625" y="0"/>
                </a:moveTo>
                <a:lnTo>
                  <a:pt x="0" y="1828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1733431" y="2393142"/>
            <a:ext cx="203" cy="2032"/>
          </a:xfrm>
          <a:custGeom>
            <a:avLst/>
            <a:gdLst/>
            <a:ahLst/>
            <a:cxnLst/>
            <a:rect l="l" t="t" r="r" b="b"/>
            <a:pathLst>
              <a:path w="203" h="2031">
                <a:moveTo>
                  <a:pt x="0" y="2031"/>
                </a:moveTo>
                <a:lnTo>
                  <a:pt x="203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1733840" y="2365094"/>
            <a:ext cx="7924" cy="2032"/>
          </a:xfrm>
          <a:custGeom>
            <a:avLst/>
            <a:gdLst/>
            <a:ahLst/>
            <a:cxnLst/>
            <a:rect l="l" t="t" r="r" b="b"/>
            <a:pathLst>
              <a:path w="7924" h="2031">
                <a:moveTo>
                  <a:pt x="7924" y="0"/>
                </a:moveTo>
                <a:lnTo>
                  <a:pt x="0" y="203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1767790" y="2537454"/>
            <a:ext cx="6705" cy="32118"/>
          </a:xfrm>
          <a:custGeom>
            <a:avLst/>
            <a:gdLst/>
            <a:ahLst/>
            <a:cxnLst/>
            <a:rect l="l" t="t" r="r" b="b"/>
            <a:pathLst>
              <a:path w="6705" h="32118">
                <a:moveTo>
                  <a:pt x="6705" y="32118"/>
                </a:moveTo>
                <a:lnTo>
                  <a:pt x="0" y="32118"/>
                </a:lnTo>
                <a:lnTo>
                  <a:pt x="0" y="0"/>
                </a:lnTo>
                <a:lnTo>
                  <a:pt x="0" y="1403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1770630" y="2518354"/>
            <a:ext cx="35775" cy="51219"/>
          </a:xfrm>
          <a:custGeom>
            <a:avLst/>
            <a:gdLst/>
            <a:ahLst/>
            <a:cxnLst/>
            <a:rect l="l" t="t" r="r" b="b"/>
            <a:pathLst>
              <a:path w="35775" h="51219">
                <a:moveTo>
                  <a:pt x="0" y="51219"/>
                </a:moveTo>
                <a:lnTo>
                  <a:pt x="22771" y="51219"/>
                </a:lnTo>
                <a:lnTo>
                  <a:pt x="22771" y="0"/>
                </a:lnTo>
                <a:lnTo>
                  <a:pt x="3577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1752737" y="2523020"/>
            <a:ext cx="15049" cy="37604"/>
          </a:xfrm>
          <a:custGeom>
            <a:avLst/>
            <a:gdLst/>
            <a:ahLst/>
            <a:cxnLst/>
            <a:rect l="l" t="t" r="r" b="b"/>
            <a:pathLst>
              <a:path w="15049" h="37604">
                <a:moveTo>
                  <a:pt x="15049" y="14439"/>
                </a:moveTo>
                <a:lnTo>
                  <a:pt x="15049" y="0"/>
                </a:lnTo>
                <a:lnTo>
                  <a:pt x="0" y="0"/>
                </a:lnTo>
                <a:lnTo>
                  <a:pt x="0" y="3760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1758641" y="2392330"/>
            <a:ext cx="406" cy="3860"/>
          </a:xfrm>
          <a:custGeom>
            <a:avLst/>
            <a:gdLst/>
            <a:ahLst/>
            <a:cxnLst/>
            <a:rect l="l" t="t" r="r" b="b"/>
            <a:pathLst>
              <a:path w="406" h="3860">
                <a:moveTo>
                  <a:pt x="0" y="0"/>
                </a:moveTo>
                <a:lnTo>
                  <a:pt x="406" y="386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1755181" y="2385824"/>
            <a:ext cx="3251" cy="5892"/>
          </a:xfrm>
          <a:custGeom>
            <a:avLst/>
            <a:gdLst/>
            <a:ahLst/>
            <a:cxnLst/>
            <a:rect l="l" t="t" r="r" b="b"/>
            <a:pathLst>
              <a:path w="3251" h="5892">
                <a:moveTo>
                  <a:pt x="0" y="0"/>
                </a:moveTo>
                <a:lnTo>
                  <a:pt x="2032" y="2844"/>
                </a:lnTo>
                <a:lnTo>
                  <a:pt x="3251" y="589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1748067" y="2382370"/>
            <a:ext cx="812" cy="203"/>
          </a:xfrm>
          <a:custGeom>
            <a:avLst/>
            <a:gdLst/>
            <a:ahLst/>
            <a:cxnLst/>
            <a:rect l="l" t="t" r="r" b="b"/>
            <a:pathLst>
              <a:path w="812" h="203">
                <a:moveTo>
                  <a:pt x="0" y="0"/>
                </a:moveTo>
                <a:lnTo>
                  <a:pt x="812" y="20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1750091" y="2382978"/>
            <a:ext cx="1841" cy="609"/>
          </a:xfrm>
          <a:custGeom>
            <a:avLst/>
            <a:gdLst/>
            <a:ahLst/>
            <a:cxnLst/>
            <a:rect l="l" t="t" r="r" b="b"/>
            <a:pathLst>
              <a:path w="1841" h="609">
                <a:moveTo>
                  <a:pt x="1841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1763515" y="2369971"/>
            <a:ext cx="2844" cy="2844"/>
          </a:xfrm>
          <a:custGeom>
            <a:avLst/>
            <a:gdLst/>
            <a:ahLst/>
            <a:cxnLst/>
            <a:rect l="l" t="t" r="r" b="b"/>
            <a:pathLst>
              <a:path w="2844" h="2844">
                <a:moveTo>
                  <a:pt x="0" y="0"/>
                </a:moveTo>
                <a:lnTo>
                  <a:pt x="2844" y="284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1764725" y="2371393"/>
            <a:ext cx="3670" cy="3657"/>
          </a:xfrm>
          <a:custGeom>
            <a:avLst/>
            <a:gdLst/>
            <a:ahLst/>
            <a:cxnLst/>
            <a:rect l="l" t="t" r="r" b="b"/>
            <a:pathLst>
              <a:path w="3670" h="3657">
                <a:moveTo>
                  <a:pt x="3670" y="3657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1774699" y="2398629"/>
            <a:ext cx="0" cy="14020"/>
          </a:xfrm>
          <a:custGeom>
            <a:avLst/>
            <a:gdLst/>
            <a:ahLst/>
            <a:cxnLst/>
            <a:rect l="l" t="t" r="r" b="b"/>
            <a:pathLst>
              <a:path h="14020">
                <a:moveTo>
                  <a:pt x="0" y="0"/>
                </a:moveTo>
                <a:lnTo>
                  <a:pt x="0" y="1402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1773473" y="2385014"/>
            <a:ext cx="419" cy="4064"/>
          </a:xfrm>
          <a:custGeom>
            <a:avLst/>
            <a:gdLst/>
            <a:ahLst/>
            <a:cxnLst/>
            <a:rect l="l" t="t" r="r" b="b"/>
            <a:pathLst>
              <a:path w="419" h="4063">
                <a:moveTo>
                  <a:pt x="0" y="0"/>
                </a:moveTo>
                <a:lnTo>
                  <a:pt x="419" y="40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1774496" y="2393955"/>
            <a:ext cx="0" cy="609"/>
          </a:xfrm>
          <a:custGeom>
            <a:avLst/>
            <a:gdLst/>
            <a:ahLst/>
            <a:cxnLst/>
            <a:rect l="l" t="t" r="r" b="b"/>
            <a:pathLst>
              <a:path h="609">
                <a:moveTo>
                  <a:pt x="0" y="609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1772857" y="2383185"/>
            <a:ext cx="419" cy="1422"/>
          </a:xfrm>
          <a:custGeom>
            <a:avLst/>
            <a:gdLst/>
            <a:ahLst/>
            <a:cxnLst/>
            <a:rect l="l" t="t" r="r" b="b"/>
            <a:pathLst>
              <a:path w="419" h="1422">
                <a:moveTo>
                  <a:pt x="419" y="142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1794004" y="2212644"/>
            <a:ext cx="69507" cy="0"/>
          </a:xfrm>
          <a:custGeom>
            <a:avLst/>
            <a:gdLst/>
            <a:ahLst/>
            <a:cxnLst/>
            <a:rect l="l" t="t" r="r" b="b"/>
            <a:pathLst>
              <a:path w="69507">
                <a:moveTo>
                  <a:pt x="0" y="0"/>
                </a:moveTo>
                <a:lnTo>
                  <a:pt x="69507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1793996" y="2518352"/>
            <a:ext cx="14439" cy="42278"/>
          </a:xfrm>
          <a:custGeom>
            <a:avLst/>
            <a:gdLst/>
            <a:ahLst/>
            <a:cxnLst/>
            <a:rect l="l" t="t" r="r" b="b"/>
            <a:pathLst>
              <a:path w="14439" h="42278">
                <a:moveTo>
                  <a:pt x="14439" y="42278"/>
                </a:moveTo>
                <a:lnTo>
                  <a:pt x="14439" y="0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1808436" y="2421397"/>
            <a:ext cx="0" cy="12204"/>
          </a:xfrm>
          <a:custGeom>
            <a:avLst/>
            <a:gdLst/>
            <a:ahLst/>
            <a:cxnLst/>
            <a:rect l="l" t="t" r="r" b="b"/>
            <a:pathLst>
              <a:path h="12204">
                <a:moveTo>
                  <a:pt x="0" y="6705"/>
                </a:moveTo>
                <a:lnTo>
                  <a:pt x="0" y="12204"/>
                </a:ln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1863519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545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1933243" y="2212644"/>
            <a:ext cx="69723" cy="0"/>
          </a:xfrm>
          <a:custGeom>
            <a:avLst/>
            <a:gdLst/>
            <a:ahLst/>
            <a:cxnLst/>
            <a:rect l="l" t="t" r="r" b="b"/>
            <a:pathLst>
              <a:path w="69723">
                <a:moveTo>
                  <a:pt x="0" y="0"/>
                </a:moveTo>
                <a:lnTo>
                  <a:pt x="69723" y="0"/>
                </a:lnTo>
                <a:lnTo>
                  <a:pt x="46342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2002969" y="2212644"/>
            <a:ext cx="52641" cy="0"/>
          </a:xfrm>
          <a:custGeom>
            <a:avLst/>
            <a:gdLst/>
            <a:ahLst/>
            <a:cxnLst/>
            <a:rect l="l" t="t" r="r" b="b"/>
            <a:pathLst>
              <a:path w="52641">
                <a:moveTo>
                  <a:pt x="21132" y="0"/>
                </a:moveTo>
                <a:lnTo>
                  <a:pt x="0" y="0"/>
                </a:lnTo>
                <a:lnTo>
                  <a:pt x="52641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2026132" y="2212644"/>
            <a:ext cx="17068" cy="0"/>
          </a:xfrm>
          <a:custGeom>
            <a:avLst/>
            <a:gdLst/>
            <a:ahLst/>
            <a:cxnLst/>
            <a:rect l="l" t="t" r="r" b="b"/>
            <a:pathLst>
              <a:path w="17068">
                <a:moveTo>
                  <a:pt x="0" y="0"/>
                </a:moveTo>
                <a:lnTo>
                  <a:pt x="17068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2049305" y="2212644"/>
            <a:ext cx="13220" cy="52641"/>
          </a:xfrm>
          <a:custGeom>
            <a:avLst/>
            <a:gdLst/>
            <a:ahLst/>
            <a:cxnLst/>
            <a:rect l="l" t="t" r="r" b="b"/>
            <a:pathLst>
              <a:path w="13220" h="52641">
                <a:moveTo>
                  <a:pt x="0" y="0"/>
                </a:moveTo>
                <a:lnTo>
                  <a:pt x="13220" y="0"/>
                </a:lnTo>
                <a:lnTo>
                  <a:pt x="13004" y="52641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2062314" y="3511688"/>
            <a:ext cx="0" cy="556742"/>
          </a:xfrm>
          <a:custGeom>
            <a:avLst/>
            <a:gdLst/>
            <a:ahLst/>
            <a:cxnLst/>
            <a:rect l="l" t="t" r="r" b="b"/>
            <a:pathLst>
              <a:path h="556742">
                <a:moveTo>
                  <a:pt x="0" y="0"/>
                </a:moveTo>
                <a:lnTo>
                  <a:pt x="0" y="199251"/>
                </a:lnTo>
              </a:path>
              <a:path h="556742">
                <a:moveTo>
                  <a:pt x="0" y="0"/>
                </a:moveTo>
                <a:lnTo>
                  <a:pt x="0" y="9563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2062314" y="3488519"/>
            <a:ext cx="0" cy="23177"/>
          </a:xfrm>
          <a:custGeom>
            <a:avLst/>
            <a:gdLst/>
            <a:ahLst/>
            <a:cxnLst/>
            <a:rect l="l" t="t" r="r" b="b"/>
            <a:pathLst>
              <a:path h="23177">
                <a:moveTo>
                  <a:pt x="0" y="23177"/>
                </a:moveTo>
                <a:lnTo>
                  <a:pt x="0" y="0"/>
                </a:lnTo>
                <a:lnTo>
                  <a:pt x="0" y="23177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2062314" y="3395837"/>
            <a:ext cx="0" cy="92684"/>
          </a:xfrm>
          <a:custGeom>
            <a:avLst/>
            <a:gdLst/>
            <a:ahLst/>
            <a:cxnLst/>
            <a:rect l="l" t="t" r="r" b="b"/>
            <a:pathLst>
              <a:path h="92684">
                <a:moveTo>
                  <a:pt x="0" y="92684"/>
                </a:moveTo>
                <a:lnTo>
                  <a:pt x="0" y="0"/>
                </a:lnTo>
                <a:lnTo>
                  <a:pt x="0" y="4064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2062314" y="2862277"/>
            <a:ext cx="0" cy="533552"/>
          </a:xfrm>
          <a:custGeom>
            <a:avLst/>
            <a:gdLst/>
            <a:ahLst/>
            <a:cxnLst/>
            <a:rect l="l" t="t" r="r" b="b"/>
            <a:pathLst>
              <a:path h="533552">
                <a:moveTo>
                  <a:pt x="0" y="23164"/>
                </a:moveTo>
                <a:lnTo>
                  <a:pt x="0" y="0"/>
                </a:lnTo>
                <a:lnTo>
                  <a:pt x="0" y="533552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2062314" y="2838890"/>
            <a:ext cx="0" cy="23380"/>
          </a:xfrm>
          <a:custGeom>
            <a:avLst/>
            <a:gdLst/>
            <a:ahLst/>
            <a:cxnLst/>
            <a:rect l="l" t="t" r="r" b="b"/>
            <a:pathLst>
              <a:path h="23380">
                <a:moveTo>
                  <a:pt x="0" y="23380"/>
                </a:moveTo>
                <a:lnTo>
                  <a:pt x="0" y="0"/>
                </a:lnTo>
                <a:lnTo>
                  <a:pt x="0" y="2338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2062314" y="2834634"/>
            <a:ext cx="0" cy="21132"/>
          </a:xfrm>
          <a:custGeom>
            <a:avLst/>
            <a:gdLst/>
            <a:ahLst/>
            <a:cxnLst/>
            <a:rect l="l" t="t" r="r" b="b"/>
            <a:pathLst>
              <a:path h="21132">
                <a:moveTo>
                  <a:pt x="0" y="21132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2062519" y="2212639"/>
            <a:ext cx="0" cy="21551"/>
          </a:xfrm>
          <a:custGeom>
            <a:avLst/>
            <a:gdLst/>
            <a:ahLst/>
            <a:cxnLst/>
            <a:rect l="l" t="t" r="r" b="b"/>
            <a:pathLst>
              <a:path h="21551">
                <a:moveTo>
                  <a:pt x="0" y="21551"/>
                </a:moveTo>
                <a:lnTo>
                  <a:pt x="0" y="0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2062519" y="2234598"/>
            <a:ext cx="0" cy="1219"/>
          </a:xfrm>
          <a:custGeom>
            <a:avLst/>
            <a:gdLst/>
            <a:ahLst/>
            <a:cxnLst/>
            <a:rect l="l" t="t" r="r" b="b"/>
            <a:pathLst>
              <a:path h="1219">
                <a:moveTo>
                  <a:pt x="0" y="0"/>
                </a:moveTo>
                <a:lnTo>
                  <a:pt x="0" y="1219"/>
                </a:lnTo>
              </a:path>
            </a:pathLst>
          </a:custGeom>
          <a:ln w="25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678003" y="1890080"/>
            <a:ext cx="27597" cy="563994"/>
          </a:xfrm>
          <a:custGeom>
            <a:avLst/>
            <a:gdLst/>
            <a:ahLst/>
            <a:cxnLst/>
            <a:rect l="l" t="t" r="r" b="b"/>
            <a:pathLst>
              <a:path w="27597" h="563994">
                <a:moveTo>
                  <a:pt x="27597" y="563994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2079000" y="1875074"/>
            <a:ext cx="67297" cy="293674"/>
          </a:xfrm>
          <a:custGeom>
            <a:avLst/>
            <a:gdLst/>
            <a:ahLst/>
            <a:cxnLst/>
            <a:rect l="l" t="t" r="r" b="b"/>
            <a:pathLst>
              <a:path w="67297" h="293674">
                <a:moveTo>
                  <a:pt x="0" y="0"/>
                </a:moveTo>
                <a:lnTo>
                  <a:pt x="67297" y="293674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5822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5822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6071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6071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5967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5967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5967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5967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6046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6046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5986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5986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5966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5966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5964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5964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5978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5978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5976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5976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5965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5965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5964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5964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6052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6052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6073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6073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6061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6061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6072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6072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5998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5998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6035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6035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5992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5992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5998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5998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5998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5998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6040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6040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6040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6040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5916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5916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5916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5916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5913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5913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5876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5876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5884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5884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5877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5877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5890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5890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5900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5900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5884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5884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5877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5877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5889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5889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5900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5900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5884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5884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5877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5877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5890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5890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5900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5900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5884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5884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5877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5877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5890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5890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5900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5900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5884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5884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5877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5877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5890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5890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5900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5900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5884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5884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5877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5877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5889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5889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5899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5899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5884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5884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5877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5877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5890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5890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5900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5900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5884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5884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5877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5877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5890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5890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5900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5900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5957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6016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6026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6026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6055902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654165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654165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6540167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6540167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63847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63847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6358074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6358074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6352602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6352602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6345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6345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6358098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6358098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6368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6368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6358155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6358155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640682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6465243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6475492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6475492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6507513" y="10150106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6541641" y="10149367"/>
            <a:ext cx="33185" cy="45593"/>
          </a:xfrm>
          <a:custGeom>
            <a:avLst/>
            <a:gdLst/>
            <a:ahLst/>
            <a:cxnLst/>
            <a:rect l="l" t="t" r="r" b="b"/>
            <a:pathLst>
              <a:path w="33185" h="45593">
                <a:moveTo>
                  <a:pt x="16560" y="45593"/>
                </a:moveTo>
                <a:lnTo>
                  <a:pt x="28128" y="40399"/>
                </a:lnTo>
                <a:lnTo>
                  <a:pt x="33003" y="26721"/>
                </a:lnTo>
                <a:lnTo>
                  <a:pt x="33185" y="22593"/>
                </a:lnTo>
                <a:lnTo>
                  <a:pt x="30056" y="7928"/>
                </a:lnTo>
                <a:lnTo>
                  <a:pt x="19781" y="252"/>
                </a:lnTo>
                <a:lnTo>
                  <a:pt x="16763" y="0"/>
                </a:lnTo>
                <a:lnTo>
                  <a:pt x="5014" y="5390"/>
                </a:lnTo>
                <a:lnTo>
                  <a:pt x="174" y="18956"/>
                </a:lnTo>
                <a:lnTo>
                  <a:pt x="0" y="22860"/>
                </a:lnTo>
                <a:lnTo>
                  <a:pt x="3267" y="37682"/>
                </a:lnTo>
                <a:lnTo>
                  <a:pt x="13397" y="45318"/>
                </a:lnTo>
                <a:lnTo>
                  <a:pt x="16497" y="4559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6551827" y="10157165"/>
            <a:ext cx="12623" cy="29984"/>
          </a:xfrm>
          <a:custGeom>
            <a:avLst/>
            <a:gdLst/>
            <a:ahLst/>
            <a:cxnLst/>
            <a:rect l="l" t="t" r="r" b="b"/>
            <a:pathLst>
              <a:path w="12623" h="29984">
                <a:moveTo>
                  <a:pt x="6375" y="29984"/>
                </a:moveTo>
                <a:lnTo>
                  <a:pt x="2438" y="29984"/>
                </a:lnTo>
                <a:lnTo>
                  <a:pt x="0" y="25107"/>
                </a:lnTo>
                <a:lnTo>
                  <a:pt x="63" y="14922"/>
                </a:lnTo>
                <a:lnTo>
                  <a:pt x="63" y="4953"/>
                </a:lnTo>
                <a:lnTo>
                  <a:pt x="2501" y="0"/>
                </a:lnTo>
                <a:lnTo>
                  <a:pt x="6375" y="0"/>
                </a:lnTo>
                <a:lnTo>
                  <a:pt x="10515" y="0"/>
                </a:lnTo>
                <a:lnTo>
                  <a:pt x="12623" y="5156"/>
                </a:lnTo>
                <a:lnTo>
                  <a:pt x="12623" y="14922"/>
                </a:lnTo>
                <a:lnTo>
                  <a:pt x="12623" y="24968"/>
                </a:lnTo>
                <a:lnTo>
                  <a:pt x="10452" y="29984"/>
                </a:lnTo>
                <a:lnTo>
                  <a:pt x="6438" y="29984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6758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6758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7024152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7024152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7017553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7012141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7004331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6998934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7006732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8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699057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75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6990880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6958089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6967565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6962400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6954559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6954258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6950960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6948305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40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6909023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40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6902410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6892704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6897129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6887542" y="10008435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10058" y="0"/>
                </a:moveTo>
                <a:lnTo>
                  <a:pt x="4724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6882364" y="10070861"/>
            <a:ext cx="10071" cy="57099"/>
          </a:xfrm>
          <a:custGeom>
            <a:avLst/>
            <a:gdLst/>
            <a:ahLst/>
            <a:cxnLst/>
            <a:rect l="l" t="t" r="r" b="b"/>
            <a:pathLst>
              <a:path w="10071" h="57099">
                <a:moveTo>
                  <a:pt x="10071" y="0"/>
                </a:moveTo>
                <a:lnTo>
                  <a:pt x="4737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6875188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6875904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686610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6856167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44" y="8369"/>
                </a:lnTo>
                <a:lnTo>
                  <a:pt x="10083" y="6654"/>
                </a:lnTo>
                <a:lnTo>
                  <a:pt x="13258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3" y="0"/>
                </a:lnTo>
                <a:lnTo>
                  <a:pt x="4660" y="7620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6860828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6850767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10286" y="0"/>
                </a:moveTo>
                <a:lnTo>
                  <a:pt x="4902" y="0"/>
                </a:lnTo>
                <a:lnTo>
                  <a:pt x="4902" y="508"/>
                </a:lnTo>
                <a:lnTo>
                  <a:pt x="0" y="57086"/>
                </a:lnTo>
                <a:lnTo>
                  <a:pt x="5346" y="57086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6853269" y="1000577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6845357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6850616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6847860" y="10068194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164287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6845206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6842445" y="10130608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6835134" y="10133267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7315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25" y="0"/>
                </a:lnTo>
                <a:lnTo>
                  <a:pt x="731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6834426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6835142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6875188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6834418" y="1013521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7024152" y="10135209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6845353" y="10070854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6847860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6847860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6842450" y="10127954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6845108" y="10133267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6835137" y="10135925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6839959" y="10130607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6845206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6990881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6948305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40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6954566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6909023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6897129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686082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6962326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6853270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6853270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6967565" y="10070854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6887706" y="10070854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6882371" y="10070854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6850707" y="10070854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6892870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6887536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6856115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6850763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6869422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6866107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6850616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6861525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6856172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6905725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6902410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6898034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6892700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6967729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6962402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6950960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6954260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6962868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6957573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6972904" y="10070854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4724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7009695" y="10070854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7004342" y="10070854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7024864" y="10133267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7017550" y="10127959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7004279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6998933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7012141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6999168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6990582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6993892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7006732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6869121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698409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6890402" y="10161963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6937632" y="10164065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2790151" y="1407350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2863883" y="3366002"/>
            <a:ext cx="1152537" cy="92633"/>
          </a:xfrm>
          <a:custGeom>
            <a:avLst/>
            <a:gdLst/>
            <a:ahLst/>
            <a:cxnLst/>
            <a:rect l="l" t="t" r="r" b="b"/>
            <a:pathLst>
              <a:path w="1152537" h="92633">
                <a:moveTo>
                  <a:pt x="639216" y="30340"/>
                </a:moveTo>
                <a:lnTo>
                  <a:pt x="522960" y="30340"/>
                </a:lnTo>
                <a:lnTo>
                  <a:pt x="273786" y="33985"/>
                </a:lnTo>
                <a:lnTo>
                  <a:pt x="150901" y="33985"/>
                </a:lnTo>
                <a:lnTo>
                  <a:pt x="582269" y="27355"/>
                </a:lnTo>
                <a:lnTo>
                  <a:pt x="606526" y="19659"/>
                </a:lnTo>
                <a:lnTo>
                  <a:pt x="610146" y="12611"/>
                </a:lnTo>
                <a:lnTo>
                  <a:pt x="616673" y="11544"/>
                </a:lnTo>
                <a:lnTo>
                  <a:pt x="597217" y="10579"/>
                </a:lnTo>
                <a:lnTo>
                  <a:pt x="581837" y="10795"/>
                </a:lnTo>
                <a:lnTo>
                  <a:pt x="582701" y="9944"/>
                </a:lnTo>
                <a:lnTo>
                  <a:pt x="564527" y="7162"/>
                </a:lnTo>
                <a:lnTo>
                  <a:pt x="557364" y="1917"/>
                </a:lnTo>
                <a:lnTo>
                  <a:pt x="553948" y="0"/>
                </a:lnTo>
                <a:lnTo>
                  <a:pt x="540702" y="101"/>
                </a:lnTo>
                <a:lnTo>
                  <a:pt x="522541" y="4597"/>
                </a:lnTo>
                <a:lnTo>
                  <a:pt x="520509" y="5232"/>
                </a:lnTo>
                <a:lnTo>
                  <a:pt x="511644" y="6629"/>
                </a:lnTo>
                <a:lnTo>
                  <a:pt x="511111" y="7696"/>
                </a:lnTo>
                <a:lnTo>
                  <a:pt x="496887" y="9626"/>
                </a:lnTo>
                <a:lnTo>
                  <a:pt x="446455" y="12611"/>
                </a:lnTo>
                <a:lnTo>
                  <a:pt x="103035" y="21475"/>
                </a:lnTo>
                <a:lnTo>
                  <a:pt x="59004" y="21475"/>
                </a:lnTo>
                <a:lnTo>
                  <a:pt x="27063" y="19659"/>
                </a:lnTo>
                <a:lnTo>
                  <a:pt x="0" y="13919"/>
                </a:lnTo>
                <a:lnTo>
                  <a:pt x="0" y="77406"/>
                </a:lnTo>
                <a:lnTo>
                  <a:pt x="19888" y="82067"/>
                </a:lnTo>
                <a:lnTo>
                  <a:pt x="35928" y="83769"/>
                </a:lnTo>
                <a:lnTo>
                  <a:pt x="64350" y="85585"/>
                </a:lnTo>
                <a:lnTo>
                  <a:pt x="158178" y="85585"/>
                </a:lnTo>
                <a:lnTo>
                  <a:pt x="531837" y="80251"/>
                </a:lnTo>
                <a:lnTo>
                  <a:pt x="635698" y="80251"/>
                </a:lnTo>
                <a:lnTo>
                  <a:pt x="886586" y="92633"/>
                </a:lnTo>
                <a:lnTo>
                  <a:pt x="999959" y="92633"/>
                </a:lnTo>
                <a:lnTo>
                  <a:pt x="1036599" y="90716"/>
                </a:lnTo>
                <a:lnTo>
                  <a:pt x="1040142" y="89865"/>
                </a:lnTo>
                <a:lnTo>
                  <a:pt x="1075182" y="82486"/>
                </a:lnTo>
                <a:lnTo>
                  <a:pt x="1103071" y="72974"/>
                </a:lnTo>
                <a:lnTo>
                  <a:pt x="1112037" y="62407"/>
                </a:lnTo>
                <a:lnTo>
                  <a:pt x="1115999" y="57492"/>
                </a:lnTo>
                <a:lnTo>
                  <a:pt x="1149337" y="46266"/>
                </a:lnTo>
                <a:lnTo>
                  <a:pt x="1152537" y="39116"/>
                </a:lnTo>
                <a:lnTo>
                  <a:pt x="1150721" y="39116"/>
                </a:lnTo>
                <a:lnTo>
                  <a:pt x="1124330" y="39319"/>
                </a:lnTo>
                <a:lnTo>
                  <a:pt x="1143571" y="38252"/>
                </a:lnTo>
                <a:lnTo>
                  <a:pt x="1109167" y="37503"/>
                </a:lnTo>
                <a:lnTo>
                  <a:pt x="1098473" y="28524"/>
                </a:lnTo>
                <a:lnTo>
                  <a:pt x="1089393" y="26708"/>
                </a:lnTo>
                <a:lnTo>
                  <a:pt x="1063536" y="33769"/>
                </a:lnTo>
                <a:lnTo>
                  <a:pt x="1052741" y="33655"/>
                </a:lnTo>
                <a:lnTo>
                  <a:pt x="1055623" y="35902"/>
                </a:lnTo>
                <a:lnTo>
                  <a:pt x="1049743" y="37503"/>
                </a:lnTo>
                <a:lnTo>
                  <a:pt x="992263" y="43713"/>
                </a:lnTo>
                <a:lnTo>
                  <a:pt x="990447" y="43713"/>
                </a:lnTo>
                <a:lnTo>
                  <a:pt x="890219" y="42849"/>
                </a:lnTo>
                <a:lnTo>
                  <a:pt x="639216" y="303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2863883" y="2502846"/>
            <a:ext cx="905065" cy="537565"/>
          </a:xfrm>
          <a:custGeom>
            <a:avLst/>
            <a:gdLst/>
            <a:ahLst/>
            <a:cxnLst/>
            <a:rect l="l" t="t" r="r" b="b"/>
            <a:pathLst>
              <a:path w="905065" h="537565">
                <a:moveTo>
                  <a:pt x="866508" y="391718"/>
                </a:moveTo>
                <a:lnTo>
                  <a:pt x="905065" y="379006"/>
                </a:lnTo>
                <a:lnTo>
                  <a:pt x="753122" y="370357"/>
                </a:lnTo>
                <a:lnTo>
                  <a:pt x="578739" y="361378"/>
                </a:lnTo>
                <a:lnTo>
                  <a:pt x="567410" y="360299"/>
                </a:lnTo>
                <a:lnTo>
                  <a:pt x="568058" y="84302"/>
                </a:lnTo>
                <a:lnTo>
                  <a:pt x="576922" y="11442"/>
                </a:lnTo>
                <a:lnTo>
                  <a:pt x="576922" y="0"/>
                </a:lnTo>
                <a:lnTo>
                  <a:pt x="573506" y="533"/>
                </a:lnTo>
                <a:lnTo>
                  <a:pt x="306476" y="11442"/>
                </a:lnTo>
                <a:lnTo>
                  <a:pt x="1524" y="17957"/>
                </a:lnTo>
                <a:lnTo>
                  <a:pt x="0" y="17945"/>
                </a:lnTo>
                <a:lnTo>
                  <a:pt x="0" y="508736"/>
                </a:lnTo>
                <a:lnTo>
                  <a:pt x="584085" y="537565"/>
                </a:lnTo>
                <a:lnTo>
                  <a:pt x="604913" y="537565"/>
                </a:lnTo>
                <a:lnTo>
                  <a:pt x="609092" y="536930"/>
                </a:lnTo>
                <a:lnTo>
                  <a:pt x="620204" y="532980"/>
                </a:lnTo>
                <a:lnTo>
                  <a:pt x="625436" y="531914"/>
                </a:lnTo>
                <a:lnTo>
                  <a:pt x="643394" y="525919"/>
                </a:lnTo>
                <a:lnTo>
                  <a:pt x="648627" y="524764"/>
                </a:lnTo>
                <a:lnTo>
                  <a:pt x="671817" y="517055"/>
                </a:lnTo>
                <a:lnTo>
                  <a:pt x="677049" y="515886"/>
                </a:lnTo>
                <a:lnTo>
                  <a:pt x="694994" y="509905"/>
                </a:lnTo>
                <a:lnTo>
                  <a:pt x="700227" y="508723"/>
                </a:lnTo>
                <a:lnTo>
                  <a:pt x="718070" y="502742"/>
                </a:lnTo>
                <a:lnTo>
                  <a:pt x="723303" y="501675"/>
                </a:lnTo>
                <a:lnTo>
                  <a:pt x="741260" y="495693"/>
                </a:lnTo>
                <a:lnTo>
                  <a:pt x="746506" y="494512"/>
                </a:lnTo>
                <a:lnTo>
                  <a:pt x="769696" y="486714"/>
                </a:lnTo>
                <a:lnTo>
                  <a:pt x="774928" y="485648"/>
                </a:lnTo>
                <a:lnTo>
                  <a:pt x="792873" y="479666"/>
                </a:lnTo>
                <a:lnTo>
                  <a:pt x="798106" y="478485"/>
                </a:lnTo>
                <a:lnTo>
                  <a:pt x="815962" y="472503"/>
                </a:lnTo>
                <a:lnTo>
                  <a:pt x="821194" y="471436"/>
                </a:lnTo>
                <a:lnTo>
                  <a:pt x="844486" y="463626"/>
                </a:lnTo>
                <a:lnTo>
                  <a:pt x="849718" y="462457"/>
                </a:lnTo>
                <a:lnTo>
                  <a:pt x="862330" y="458177"/>
                </a:lnTo>
                <a:lnTo>
                  <a:pt x="865428" y="456793"/>
                </a:lnTo>
                <a:lnTo>
                  <a:pt x="866508" y="391718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2863877" y="1907946"/>
            <a:ext cx="1830451" cy="610793"/>
          </a:xfrm>
          <a:custGeom>
            <a:avLst/>
            <a:gdLst/>
            <a:ahLst/>
            <a:cxnLst/>
            <a:rect l="l" t="t" r="r" b="b"/>
            <a:pathLst>
              <a:path w="1830451" h="610793">
                <a:moveTo>
                  <a:pt x="1381315" y="528002"/>
                </a:moveTo>
                <a:lnTo>
                  <a:pt x="1525574" y="508457"/>
                </a:lnTo>
                <a:lnTo>
                  <a:pt x="1683918" y="481736"/>
                </a:lnTo>
                <a:lnTo>
                  <a:pt x="1795589" y="458127"/>
                </a:lnTo>
                <a:lnTo>
                  <a:pt x="1830451" y="448640"/>
                </a:lnTo>
                <a:lnTo>
                  <a:pt x="1830451" y="161899"/>
                </a:lnTo>
                <a:lnTo>
                  <a:pt x="1692795" y="130517"/>
                </a:lnTo>
                <a:lnTo>
                  <a:pt x="1536255" y="103809"/>
                </a:lnTo>
                <a:lnTo>
                  <a:pt x="1352892" y="78905"/>
                </a:lnTo>
                <a:lnTo>
                  <a:pt x="1173162" y="59359"/>
                </a:lnTo>
                <a:lnTo>
                  <a:pt x="970254" y="41516"/>
                </a:lnTo>
                <a:lnTo>
                  <a:pt x="735291" y="25590"/>
                </a:lnTo>
                <a:lnTo>
                  <a:pt x="487921" y="13081"/>
                </a:lnTo>
                <a:lnTo>
                  <a:pt x="231686" y="4216"/>
                </a:lnTo>
                <a:lnTo>
                  <a:pt x="94703" y="584"/>
                </a:lnTo>
                <a:lnTo>
                  <a:pt x="0" y="0"/>
                </a:lnTo>
                <a:lnTo>
                  <a:pt x="0" y="21793"/>
                </a:lnTo>
                <a:lnTo>
                  <a:pt x="16383" y="23774"/>
                </a:lnTo>
                <a:lnTo>
                  <a:pt x="67983" y="34353"/>
                </a:lnTo>
                <a:lnTo>
                  <a:pt x="92887" y="46850"/>
                </a:lnTo>
                <a:lnTo>
                  <a:pt x="92036" y="201142"/>
                </a:lnTo>
                <a:lnTo>
                  <a:pt x="92138" y="202958"/>
                </a:lnTo>
                <a:lnTo>
                  <a:pt x="135623" y="207022"/>
                </a:lnTo>
                <a:lnTo>
                  <a:pt x="194284" y="216001"/>
                </a:lnTo>
                <a:lnTo>
                  <a:pt x="204431" y="216001"/>
                </a:lnTo>
                <a:lnTo>
                  <a:pt x="218554" y="212255"/>
                </a:lnTo>
                <a:lnTo>
                  <a:pt x="227838" y="206806"/>
                </a:lnTo>
                <a:lnTo>
                  <a:pt x="230085" y="207670"/>
                </a:lnTo>
                <a:lnTo>
                  <a:pt x="220357" y="214071"/>
                </a:lnTo>
                <a:lnTo>
                  <a:pt x="188950" y="221881"/>
                </a:lnTo>
                <a:lnTo>
                  <a:pt x="142684" y="229031"/>
                </a:lnTo>
                <a:lnTo>
                  <a:pt x="93954" y="233743"/>
                </a:lnTo>
                <a:lnTo>
                  <a:pt x="92138" y="279476"/>
                </a:lnTo>
                <a:lnTo>
                  <a:pt x="91071" y="285889"/>
                </a:lnTo>
                <a:lnTo>
                  <a:pt x="87439" y="296570"/>
                </a:lnTo>
                <a:lnTo>
                  <a:pt x="62115" y="306819"/>
                </a:lnTo>
                <a:lnTo>
                  <a:pt x="14566" y="316217"/>
                </a:lnTo>
                <a:lnTo>
                  <a:pt x="0" y="318033"/>
                </a:lnTo>
                <a:lnTo>
                  <a:pt x="0" y="610793"/>
                </a:lnTo>
                <a:lnTo>
                  <a:pt x="87541" y="609854"/>
                </a:lnTo>
                <a:lnTo>
                  <a:pt x="304673" y="604520"/>
                </a:lnTo>
                <a:lnTo>
                  <a:pt x="571588" y="593826"/>
                </a:lnTo>
                <a:lnTo>
                  <a:pt x="769162" y="583145"/>
                </a:lnTo>
                <a:lnTo>
                  <a:pt x="976452" y="568401"/>
                </a:lnTo>
                <a:lnTo>
                  <a:pt x="978052" y="568083"/>
                </a:lnTo>
                <a:lnTo>
                  <a:pt x="988745" y="568185"/>
                </a:lnTo>
                <a:lnTo>
                  <a:pt x="994613" y="566585"/>
                </a:lnTo>
                <a:lnTo>
                  <a:pt x="1174877" y="551078"/>
                </a:lnTo>
                <a:lnTo>
                  <a:pt x="1252131" y="543191"/>
                </a:lnTo>
                <a:lnTo>
                  <a:pt x="1253947" y="543293"/>
                </a:lnTo>
                <a:lnTo>
                  <a:pt x="1381315" y="528002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863874" y="2476347"/>
            <a:ext cx="1226705" cy="855573"/>
          </a:xfrm>
          <a:custGeom>
            <a:avLst/>
            <a:gdLst/>
            <a:ahLst/>
            <a:cxnLst/>
            <a:rect l="l" t="t" r="r" b="b"/>
            <a:pathLst>
              <a:path w="1226705" h="855573">
                <a:moveTo>
                  <a:pt x="1080642" y="21259"/>
                </a:moveTo>
                <a:lnTo>
                  <a:pt x="1126909" y="24790"/>
                </a:lnTo>
                <a:lnTo>
                  <a:pt x="1224889" y="92316"/>
                </a:lnTo>
                <a:lnTo>
                  <a:pt x="1224673" y="358165"/>
                </a:lnTo>
                <a:lnTo>
                  <a:pt x="1197635" y="366725"/>
                </a:lnTo>
                <a:lnTo>
                  <a:pt x="1154683" y="366509"/>
                </a:lnTo>
                <a:lnTo>
                  <a:pt x="1153617" y="379539"/>
                </a:lnTo>
                <a:lnTo>
                  <a:pt x="1058849" y="409359"/>
                </a:lnTo>
                <a:lnTo>
                  <a:pt x="1036078" y="409244"/>
                </a:lnTo>
                <a:lnTo>
                  <a:pt x="580466" y="386156"/>
                </a:lnTo>
                <a:lnTo>
                  <a:pt x="569137" y="384987"/>
                </a:lnTo>
                <a:lnTo>
                  <a:pt x="569887" y="112623"/>
                </a:lnTo>
                <a:lnTo>
                  <a:pt x="579818" y="26606"/>
                </a:lnTo>
                <a:lnTo>
                  <a:pt x="770978" y="16560"/>
                </a:lnTo>
                <a:lnTo>
                  <a:pt x="852195" y="10579"/>
                </a:lnTo>
                <a:lnTo>
                  <a:pt x="976452" y="16560"/>
                </a:lnTo>
                <a:lnTo>
                  <a:pt x="975601" y="14427"/>
                </a:lnTo>
                <a:lnTo>
                  <a:pt x="878789" y="8864"/>
                </a:lnTo>
                <a:lnTo>
                  <a:pt x="975601" y="2031"/>
                </a:lnTo>
                <a:lnTo>
                  <a:pt x="976452" y="0"/>
                </a:lnTo>
                <a:lnTo>
                  <a:pt x="769162" y="14744"/>
                </a:lnTo>
                <a:lnTo>
                  <a:pt x="571601" y="25425"/>
                </a:lnTo>
                <a:lnTo>
                  <a:pt x="304672" y="36106"/>
                </a:lnTo>
                <a:lnTo>
                  <a:pt x="87541" y="41452"/>
                </a:lnTo>
                <a:lnTo>
                  <a:pt x="0" y="42392"/>
                </a:lnTo>
                <a:lnTo>
                  <a:pt x="1536" y="44449"/>
                </a:lnTo>
                <a:lnTo>
                  <a:pt x="306489" y="37922"/>
                </a:lnTo>
                <a:lnTo>
                  <a:pt x="573519" y="27025"/>
                </a:lnTo>
                <a:lnTo>
                  <a:pt x="576935" y="26492"/>
                </a:lnTo>
                <a:lnTo>
                  <a:pt x="576935" y="37922"/>
                </a:lnTo>
                <a:lnTo>
                  <a:pt x="568058" y="110807"/>
                </a:lnTo>
                <a:lnTo>
                  <a:pt x="567423" y="386803"/>
                </a:lnTo>
                <a:lnTo>
                  <a:pt x="578751" y="387870"/>
                </a:lnTo>
                <a:lnTo>
                  <a:pt x="753122" y="396849"/>
                </a:lnTo>
                <a:lnTo>
                  <a:pt x="905078" y="405498"/>
                </a:lnTo>
                <a:lnTo>
                  <a:pt x="929335" y="405714"/>
                </a:lnTo>
                <a:lnTo>
                  <a:pt x="984567" y="409244"/>
                </a:lnTo>
                <a:lnTo>
                  <a:pt x="984567" y="675093"/>
                </a:lnTo>
                <a:lnTo>
                  <a:pt x="957122" y="676262"/>
                </a:lnTo>
                <a:lnTo>
                  <a:pt x="984567" y="677875"/>
                </a:lnTo>
                <a:lnTo>
                  <a:pt x="984681" y="734288"/>
                </a:lnTo>
                <a:lnTo>
                  <a:pt x="984465" y="758875"/>
                </a:lnTo>
                <a:lnTo>
                  <a:pt x="957326" y="758215"/>
                </a:lnTo>
                <a:lnTo>
                  <a:pt x="953808" y="760679"/>
                </a:lnTo>
                <a:lnTo>
                  <a:pt x="953477" y="743267"/>
                </a:lnTo>
                <a:lnTo>
                  <a:pt x="954125" y="674344"/>
                </a:lnTo>
                <a:lnTo>
                  <a:pt x="952525" y="578294"/>
                </a:lnTo>
                <a:lnTo>
                  <a:pt x="934885" y="553275"/>
                </a:lnTo>
                <a:lnTo>
                  <a:pt x="925271" y="553504"/>
                </a:lnTo>
                <a:lnTo>
                  <a:pt x="908075" y="577214"/>
                </a:lnTo>
                <a:lnTo>
                  <a:pt x="906475" y="744969"/>
                </a:lnTo>
                <a:lnTo>
                  <a:pt x="906373" y="757059"/>
                </a:lnTo>
                <a:lnTo>
                  <a:pt x="897813" y="761110"/>
                </a:lnTo>
                <a:lnTo>
                  <a:pt x="898994" y="765289"/>
                </a:lnTo>
                <a:lnTo>
                  <a:pt x="906259" y="766991"/>
                </a:lnTo>
                <a:lnTo>
                  <a:pt x="906259" y="778319"/>
                </a:lnTo>
                <a:lnTo>
                  <a:pt x="798766" y="772972"/>
                </a:lnTo>
                <a:lnTo>
                  <a:pt x="798652" y="759294"/>
                </a:lnTo>
                <a:lnTo>
                  <a:pt x="797686" y="571118"/>
                </a:lnTo>
                <a:lnTo>
                  <a:pt x="780072" y="546125"/>
                </a:lnTo>
                <a:lnTo>
                  <a:pt x="770229" y="546226"/>
                </a:lnTo>
                <a:lnTo>
                  <a:pt x="753021" y="569836"/>
                </a:lnTo>
                <a:lnTo>
                  <a:pt x="751420" y="769442"/>
                </a:lnTo>
                <a:lnTo>
                  <a:pt x="711568" y="768705"/>
                </a:lnTo>
                <a:lnTo>
                  <a:pt x="679615" y="779487"/>
                </a:lnTo>
                <a:lnTo>
                  <a:pt x="678764" y="796696"/>
                </a:lnTo>
                <a:lnTo>
                  <a:pt x="680262" y="841247"/>
                </a:lnTo>
                <a:lnTo>
                  <a:pt x="681329" y="781202"/>
                </a:lnTo>
                <a:lnTo>
                  <a:pt x="713384" y="770521"/>
                </a:lnTo>
                <a:lnTo>
                  <a:pt x="753452" y="771690"/>
                </a:lnTo>
                <a:lnTo>
                  <a:pt x="754849" y="571665"/>
                </a:lnTo>
                <a:lnTo>
                  <a:pt x="772045" y="547941"/>
                </a:lnTo>
                <a:lnTo>
                  <a:pt x="778255" y="547827"/>
                </a:lnTo>
                <a:lnTo>
                  <a:pt x="795985" y="572947"/>
                </a:lnTo>
                <a:lnTo>
                  <a:pt x="796937" y="775423"/>
                </a:lnTo>
                <a:lnTo>
                  <a:pt x="908176" y="780668"/>
                </a:lnTo>
                <a:lnTo>
                  <a:pt x="909891" y="579031"/>
                </a:lnTo>
                <a:lnTo>
                  <a:pt x="927087" y="555205"/>
                </a:lnTo>
                <a:lnTo>
                  <a:pt x="933069" y="554989"/>
                </a:lnTo>
                <a:lnTo>
                  <a:pt x="950810" y="580008"/>
                </a:lnTo>
                <a:lnTo>
                  <a:pt x="951661" y="782472"/>
                </a:lnTo>
                <a:lnTo>
                  <a:pt x="1063117" y="787717"/>
                </a:lnTo>
                <a:lnTo>
                  <a:pt x="1064501" y="587679"/>
                </a:lnTo>
                <a:lnTo>
                  <a:pt x="1081709" y="563968"/>
                </a:lnTo>
                <a:lnTo>
                  <a:pt x="1087793" y="563968"/>
                </a:lnTo>
                <a:lnTo>
                  <a:pt x="1089837" y="565569"/>
                </a:lnTo>
                <a:lnTo>
                  <a:pt x="1105636" y="588860"/>
                </a:lnTo>
                <a:lnTo>
                  <a:pt x="1106398" y="789647"/>
                </a:lnTo>
                <a:lnTo>
                  <a:pt x="1107249" y="790168"/>
                </a:lnTo>
                <a:lnTo>
                  <a:pt x="1176908" y="793483"/>
                </a:lnTo>
                <a:lnTo>
                  <a:pt x="1178737" y="795197"/>
                </a:lnTo>
                <a:lnTo>
                  <a:pt x="1179576" y="855573"/>
                </a:lnTo>
                <a:lnTo>
                  <a:pt x="1181176" y="809078"/>
                </a:lnTo>
                <a:lnTo>
                  <a:pt x="1180439" y="793483"/>
                </a:lnTo>
                <a:lnTo>
                  <a:pt x="1178737" y="791679"/>
                </a:lnTo>
                <a:lnTo>
                  <a:pt x="1108951" y="788466"/>
                </a:lnTo>
                <a:lnTo>
                  <a:pt x="1107452" y="587159"/>
                </a:lnTo>
                <a:lnTo>
                  <a:pt x="1091653" y="563752"/>
                </a:lnTo>
                <a:lnTo>
                  <a:pt x="1089609" y="562267"/>
                </a:lnTo>
                <a:lnTo>
                  <a:pt x="1079881" y="562267"/>
                </a:lnTo>
                <a:lnTo>
                  <a:pt x="1062685" y="585863"/>
                </a:lnTo>
                <a:lnTo>
                  <a:pt x="1061085" y="785469"/>
                </a:lnTo>
                <a:lnTo>
                  <a:pt x="1004023" y="783005"/>
                </a:lnTo>
                <a:lnTo>
                  <a:pt x="987463" y="781850"/>
                </a:lnTo>
                <a:lnTo>
                  <a:pt x="987361" y="409244"/>
                </a:lnTo>
                <a:lnTo>
                  <a:pt x="1034376" y="411060"/>
                </a:lnTo>
                <a:lnTo>
                  <a:pt x="1060551" y="411175"/>
                </a:lnTo>
                <a:lnTo>
                  <a:pt x="1155319" y="381355"/>
                </a:lnTo>
                <a:lnTo>
                  <a:pt x="1156500" y="368211"/>
                </a:lnTo>
                <a:lnTo>
                  <a:pt x="1199349" y="368439"/>
                </a:lnTo>
                <a:lnTo>
                  <a:pt x="1226502" y="359994"/>
                </a:lnTo>
                <a:lnTo>
                  <a:pt x="1226705" y="90614"/>
                </a:lnTo>
                <a:lnTo>
                  <a:pt x="1128712" y="22974"/>
                </a:lnTo>
                <a:lnTo>
                  <a:pt x="1082344" y="19557"/>
                </a:lnTo>
                <a:lnTo>
                  <a:pt x="1011186" y="15925"/>
                </a:lnTo>
                <a:lnTo>
                  <a:pt x="988644" y="16776"/>
                </a:lnTo>
                <a:lnTo>
                  <a:pt x="1080642" y="212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2863876" y="3151873"/>
            <a:ext cx="1621739" cy="253568"/>
          </a:xfrm>
          <a:custGeom>
            <a:avLst/>
            <a:gdLst/>
            <a:ahLst/>
            <a:cxnLst/>
            <a:rect l="l" t="t" r="r" b="b"/>
            <a:pathLst>
              <a:path w="1621739" h="253568">
                <a:moveTo>
                  <a:pt x="1271257" y="98729"/>
                </a:moveTo>
                <a:lnTo>
                  <a:pt x="1269022" y="102146"/>
                </a:lnTo>
                <a:lnTo>
                  <a:pt x="1269339" y="106210"/>
                </a:lnTo>
                <a:lnTo>
                  <a:pt x="1256309" y="107594"/>
                </a:lnTo>
                <a:lnTo>
                  <a:pt x="1254277" y="112293"/>
                </a:lnTo>
                <a:lnTo>
                  <a:pt x="1253197" y="117005"/>
                </a:lnTo>
                <a:lnTo>
                  <a:pt x="1206398" y="132499"/>
                </a:lnTo>
                <a:lnTo>
                  <a:pt x="1181176" y="133553"/>
                </a:lnTo>
                <a:lnTo>
                  <a:pt x="1179576" y="180047"/>
                </a:lnTo>
                <a:lnTo>
                  <a:pt x="1178407" y="184645"/>
                </a:lnTo>
                <a:lnTo>
                  <a:pt x="1147749" y="194792"/>
                </a:lnTo>
                <a:lnTo>
                  <a:pt x="1068133" y="191160"/>
                </a:lnTo>
                <a:lnTo>
                  <a:pt x="681862" y="171602"/>
                </a:lnTo>
                <a:lnTo>
                  <a:pt x="680262" y="165722"/>
                </a:lnTo>
                <a:lnTo>
                  <a:pt x="678764" y="121170"/>
                </a:lnTo>
                <a:lnTo>
                  <a:pt x="620953" y="139649"/>
                </a:lnTo>
                <a:lnTo>
                  <a:pt x="598309" y="139547"/>
                </a:lnTo>
                <a:lnTo>
                  <a:pt x="526922" y="136131"/>
                </a:lnTo>
                <a:lnTo>
                  <a:pt x="524890" y="134734"/>
                </a:lnTo>
                <a:lnTo>
                  <a:pt x="523620" y="130136"/>
                </a:lnTo>
                <a:lnTo>
                  <a:pt x="523722" y="12496"/>
                </a:lnTo>
                <a:lnTo>
                  <a:pt x="280847" y="0"/>
                </a:lnTo>
                <a:lnTo>
                  <a:pt x="280733" y="1816"/>
                </a:lnTo>
                <a:lnTo>
                  <a:pt x="281368" y="2451"/>
                </a:lnTo>
                <a:lnTo>
                  <a:pt x="280847" y="12725"/>
                </a:lnTo>
                <a:lnTo>
                  <a:pt x="279133" y="18478"/>
                </a:lnTo>
                <a:lnTo>
                  <a:pt x="0" y="104686"/>
                </a:lnTo>
                <a:lnTo>
                  <a:pt x="0" y="193941"/>
                </a:lnTo>
                <a:lnTo>
                  <a:pt x="492086" y="219367"/>
                </a:lnTo>
                <a:lnTo>
                  <a:pt x="511111" y="219798"/>
                </a:lnTo>
                <a:lnTo>
                  <a:pt x="511644" y="220764"/>
                </a:lnTo>
                <a:lnTo>
                  <a:pt x="520509" y="219367"/>
                </a:lnTo>
                <a:lnTo>
                  <a:pt x="522541" y="218719"/>
                </a:lnTo>
                <a:lnTo>
                  <a:pt x="540715" y="214236"/>
                </a:lnTo>
                <a:lnTo>
                  <a:pt x="553961" y="214134"/>
                </a:lnTo>
                <a:lnTo>
                  <a:pt x="557377" y="216065"/>
                </a:lnTo>
                <a:lnTo>
                  <a:pt x="564540" y="221297"/>
                </a:lnTo>
                <a:lnTo>
                  <a:pt x="582701" y="224066"/>
                </a:lnTo>
                <a:lnTo>
                  <a:pt x="597230" y="224713"/>
                </a:lnTo>
                <a:lnTo>
                  <a:pt x="616686" y="225679"/>
                </a:lnTo>
                <a:lnTo>
                  <a:pt x="990345" y="244373"/>
                </a:lnTo>
                <a:lnTo>
                  <a:pt x="992162" y="244259"/>
                </a:lnTo>
                <a:lnTo>
                  <a:pt x="1017054" y="246075"/>
                </a:lnTo>
                <a:lnTo>
                  <a:pt x="1052753" y="247789"/>
                </a:lnTo>
                <a:lnTo>
                  <a:pt x="1063536" y="247891"/>
                </a:lnTo>
                <a:lnTo>
                  <a:pt x="1089393" y="240842"/>
                </a:lnTo>
                <a:lnTo>
                  <a:pt x="1098486" y="242658"/>
                </a:lnTo>
                <a:lnTo>
                  <a:pt x="1109154" y="251625"/>
                </a:lnTo>
                <a:lnTo>
                  <a:pt x="1143571" y="252387"/>
                </a:lnTo>
                <a:lnTo>
                  <a:pt x="1150721" y="253238"/>
                </a:lnTo>
                <a:lnTo>
                  <a:pt x="1152550" y="253238"/>
                </a:lnTo>
                <a:lnTo>
                  <a:pt x="1194003" y="253568"/>
                </a:lnTo>
                <a:lnTo>
                  <a:pt x="1247000" y="237426"/>
                </a:lnTo>
                <a:lnTo>
                  <a:pt x="1248397" y="236994"/>
                </a:lnTo>
                <a:lnTo>
                  <a:pt x="1621637" y="120523"/>
                </a:lnTo>
                <a:lnTo>
                  <a:pt x="1621739" y="68287"/>
                </a:lnTo>
                <a:lnTo>
                  <a:pt x="1562214" y="65189"/>
                </a:lnTo>
                <a:lnTo>
                  <a:pt x="1561261" y="64211"/>
                </a:lnTo>
                <a:lnTo>
                  <a:pt x="1557629" y="67094"/>
                </a:lnTo>
                <a:lnTo>
                  <a:pt x="1444891" y="102146"/>
                </a:lnTo>
                <a:lnTo>
                  <a:pt x="1434757" y="102146"/>
                </a:lnTo>
                <a:lnTo>
                  <a:pt x="1427683" y="100330"/>
                </a:lnTo>
                <a:lnTo>
                  <a:pt x="1418932" y="90919"/>
                </a:lnTo>
                <a:lnTo>
                  <a:pt x="1418932" y="56959"/>
                </a:lnTo>
                <a:lnTo>
                  <a:pt x="1351089" y="54063"/>
                </a:lnTo>
                <a:lnTo>
                  <a:pt x="1254277" y="49784"/>
                </a:lnTo>
                <a:lnTo>
                  <a:pt x="1254912" y="52362"/>
                </a:lnTo>
                <a:lnTo>
                  <a:pt x="1256195" y="99263"/>
                </a:lnTo>
                <a:lnTo>
                  <a:pt x="1271257" y="98729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3662525" y="3205300"/>
            <a:ext cx="107607" cy="49364"/>
          </a:xfrm>
          <a:custGeom>
            <a:avLst/>
            <a:gdLst/>
            <a:ahLst/>
            <a:cxnLst/>
            <a:rect l="l" t="t" r="r" b="b"/>
            <a:pathLst>
              <a:path w="107607" h="49364">
                <a:moveTo>
                  <a:pt x="107607" y="49364"/>
                </a:moveTo>
                <a:lnTo>
                  <a:pt x="107607" y="38036"/>
                </a:lnTo>
                <a:lnTo>
                  <a:pt x="100342" y="36321"/>
                </a:lnTo>
                <a:lnTo>
                  <a:pt x="99161" y="32156"/>
                </a:lnTo>
                <a:lnTo>
                  <a:pt x="85585" y="34505"/>
                </a:lnTo>
                <a:lnTo>
                  <a:pt x="57594" y="34620"/>
                </a:lnTo>
                <a:lnTo>
                  <a:pt x="114" y="44018"/>
                </a:lnTo>
                <a:lnTo>
                  <a:pt x="107607" y="49364"/>
                </a:lnTo>
                <a:close/>
              </a:path>
              <a:path w="107607" h="49364">
                <a:moveTo>
                  <a:pt x="114" y="44018"/>
                </a:moveTo>
                <a:lnTo>
                  <a:pt x="57594" y="34620"/>
                </a:lnTo>
                <a:lnTo>
                  <a:pt x="53428" y="33121"/>
                </a:lnTo>
                <a:lnTo>
                  <a:pt x="53428" y="29273"/>
                </a:lnTo>
                <a:lnTo>
                  <a:pt x="64223" y="25526"/>
                </a:lnTo>
                <a:lnTo>
                  <a:pt x="98729" y="25526"/>
                </a:lnTo>
                <a:lnTo>
                  <a:pt x="99161" y="32156"/>
                </a:lnTo>
                <a:lnTo>
                  <a:pt x="107708" y="28105"/>
                </a:lnTo>
                <a:lnTo>
                  <a:pt x="107823" y="16027"/>
                </a:lnTo>
                <a:lnTo>
                  <a:pt x="104292" y="12496"/>
                </a:lnTo>
                <a:lnTo>
                  <a:pt x="102260" y="11429"/>
                </a:lnTo>
                <a:lnTo>
                  <a:pt x="100660" y="0"/>
                </a:lnTo>
                <a:lnTo>
                  <a:pt x="0" y="30340"/>
                </a:lnTo>
                <a:lnTo>
                  <a:pt x="114" y="4401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3850265" y="2082275"/>
            <a:ext cx="267881" cy="43383"/>
          </a:xfrm>
          <a:custGeom>
            <a:avLst/>
            <a:gdLst/>
            <a:ahLst/>
            <a:cxnLst/>
            <a:rect l="l" t="t" r="r" b="b"/>
            <a:pathLst>
              <a:path w="267881" h="43383">
                <a:moveTo>
                  <a:pt x="1816" y="0"/>
                </a:moveTo>
                <a:lnTo>
                  <a:pt x="0" y="21589"/>
                </a:lnTo>
                <a:lnTo>
                  <a:pt x="2997" y="31407"/>
                </a:lnTo>
                <a:lnTo>
                  <a:pt x="15811" y="36436"/>
                </a:lnTo>
                <a:lnTo>
                  <a:pt x="37299" y="39852"/>
                </a:lnTo>
                <a:lnTo>
                  <a:pt x="74587" y="43383"/>
                </a:lnTo>
                <a:lnTo>
                  <a:pt x="189776" y="43383"/>
                </a:lnTo>
                <a:lnTo>
                  <a:pt x="227711" y="40385"/>
                </a:lnTo>
                <a:lnTo>
                  <a:pt x="256133" y="35051"/>
                </a:lnTo>
                <a:lnTo>
                  <a:pt x="264464" y="30873"/>
                </a:lnTo>
                <a:lnTo>
                  <a:pt x="267881" y="23393"/>
                </a:lnTo>
                <a:lnTo>
                  <a:pt x="267030" y="2349"/>
                </a:lnTo>
                <a:lnTo>
                  <a:pt x="264248" y="101"/>
                </a:lnTo>
                <a:lnTo>
                  <a:pt x="259981" y="5130"/>
                </a:lnTo>
                <a:lnTo>
                  <a:pt x="246837" y="9728"/>
                </a:lnTo>
                <a:lnTo>
                  <a:pt x="222364" y="13779"/>
                </a:lnTo>
                <a:lnTo>
                  <a:pt x="182613" y="16776"/>
                </a:lnTo>
                <a:lnTo>
                  <a:pt x="85267" y="16776"/>
                </a:lnTo>
                <a:lnTo>
                  <a:pt x="58661" y="14960"/>
                </a:lnTo>
                <a:lnTo>
                  <a:pt x="28321" y="11429"/>
                </a:lnTo>
                <a:lnTo>
                  <a:pt x="8978" y="5880"/>
                </a:lnTo>
                <a:lnTo>
                  <a:pt x="1816" y="0"/>
                </a:lnTo>
                <a:close/>
              </a:path>
            </a:pathLst>
          </a:custGeom>
          <a:solidFill>
            <a:srgbClr val="848C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3850698" y="2451131"/>
            <a:ext cx="267449" cy="834301"/>
          </a:xfrm>
          <a:custGeom>
            <a:avLst/>
            <a:gdLst/>
            <a:ahLst/>
            <a:cxnLst/>
            <a:rect l="l" t="t" r="r" b="b"/>
            <a:pathLst>
              <a:path w="267449" h="834301">
                <a:moveTo>
                  <a:pt x="635" y="807059"/>
                </a:moveTo>
                <a:lnTo>
                  <a:pt x="17195" y="808227"/>
                </a:lnTo>
                <a:lnTo>
                  <a:pt x="74256" y="810691"/>
                </a:lnTo>
                <a:lnTo>
                  <a:pt x="75857" y="611085"/>
                </a:lnTo>
                <a:lnTo>
                  <a:pt x="93065" y="587476"/>
                </a:lnTo>
                <a:lnTo>
                  <a:pt x="102793" y="587476"/>
                </a:lnTo>
                <a:lnTo>
                  <a:pt x="104825" y="588962"/>
                </a:lnTo>
                <a:lnTo>
                  <a:pt x="120637" y="612368"/>
                </a:lnTo>
                <a:lnTo>
                  <a:pt x="122135" y="813676"/>
                </a:lnTo>
                <a:lnTo>
                  <a:pt x="191909" y="816889"/>
                </a:lnTo>
                <a:lnTo>
                  <a:pt x="193611" y="818705"/>
                </a:lnTo>
                <a:lnTo>
                  <a:pt x="194360" y="834301"/>
                </a:lnTo>
                <a:lnTo>
                  <a:pt x="219583" y="833234"/>
                </a:lnTo>
                <a:lnTo>
                  <a:pt x="266382" y="817740"/>
                </a:lnTo>
                <a:lnTo>
                  <a:pt x="267449" y="813041"/>
                </a:lnTo>
                <a:lnTo>
                  <a:pt x="267449" y="415975"/>
                </a:lnTo>
                <a:lnTo>
                  <a:pt x="267131" y="101"/>
                </a:lnTo>
                <a:lnTo>
                  <a:pt x="265315" y="0"/>
                </a:lnTo>
                <a:lnTo>
                  <a:pt x="258787" y="2133"/>
                </a:lnTo>
                <a:lnTo>
                  <a:pt x="189877" y="9715"/>
                </a:lnTo>
                <a:lnTo>
                  <a:pt x="9613" y="25107"/>
                </a:lnTo>
                <a:lnTo>
                  <a:pt x="0" y="25006"/>
                </a:lnTo>
                <a:lnTo>
                  <a:pt x="0" y="41884"/>
                </a:lnTo>
                <a:lnTo>
                  <a:pt x="1816" y="41986"/>
                </a:lnTo>
                <a:lnTo>
                  <a:pt x="24358" y="41135"/>
                </a:lnTo>
                <a:lnTo>
                  <a:pt x="95529" y="44767"/>
                </a:lnTo>
                <a:lnTo>
                  <a:pt x="141897" y="48183"/>
                </a:lnTo>
                <a:lnTo>
                  <a:pt x="239877" y="115823"/>
                </a:lnTo>
                <a:lnTo>
                  <a:pt x="239661" y="385203"/>
                </a:lnTo>
                <a:lnTo>
                  <a:pt x="212521" y="393649"/>
                </a:lnTo>
                <a:lnTo>
                  <a:pt x="169684" y="393433"/>
                </a:lnTo>
                <a:lnTo>
                  <a:pt x="168503" y="406577"/>
                </a:lnTo>
                <a:lnTo>
                  <a:pt x="73723" y="436384"/>
                </a:lnTo>
                <a:lnTo>
                  <a:pt x="47548" y="436270"/>
                </a:lnTo>
                <a:lnTo>
                  <a:pt x="533" y="434466"/>
                </a:lnTo>
                <a:lnTo>
                  <a:pt x="635" y="807059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863877" y="1905798"/>
            <a:ext cx="1830451" cy="1558188"/>
          </a:xfrm>
          <a:custGeom>
            <a:avLst/>
            <a:gdLst/>
            <a:ahLst/>
            <a:cxnLst/>
            <a:rect l="l" t="t" r="r" b="b"/>
            <a:pathLst>
              <a:path w="1830451" h="1558188">
                <a:moveTo>
                  <a:pt x="18097" y="1544091"/>
                </a:moveTo>
                <a:lnTo>
                  <a:pt x="34124" y="1545793"/>
                </a:lnTo>
                <a:lnTo>
                  <a:pt x="62649" y="1547507"/>
                </a:lnTo>
                <a:lnTo>
                  <a:pt x="159880" y="1547507"/>
                </a:lnTo>
                <a:lnTo>
                  <a:pt x="533654" y="1542160"/>
                </a:lnTo>
                <a:lnTo>
                  <a:pt x="633882" y="1542160"/>
                </a:lnTo>
                <a:lnTo>
                  <a:pt x="884872" y="1554657"/>
                </a:lnTo>
                <a:lnTo>
                  <a:pt x="1001776" y="1554657"/>
                </a:lnTo>
                <a:lnTo>
                  <a:pt x="1034364" y="1552955"/>
                </a:lnTo>
                <a:lnTo>
                  <a:pt x="1059268" y="1556473"/>
                </a:lnTo>
                <a:lnTo>
                  <a:pt x="1087691" y="1558188"/>
                </a:lnTo>
                <a:lnTo>
                  <a:pt x="1152969" y="1558188"/>
                </a:lnTo>
                <a:lnTo>
                  <a:pt x="1194435" y="1555191"/>
                </a:lnTo>
                <a:lnTo>
                  <a:pt x="1218907" y="1549323"/>
                </a:lnTo>
                <a:lnTo>
                  <a:pt x="1249680" y="1537461"/>
                </a:lnTo>
                <a:lnTo>
                  <a:pt x="1251394" y="1483918"/>
                </a:lnTo>
                <a:lnTo>
                  <a:pt x="1621205" y="1369694"/>
                </a:lnTo>
                <a:lnTo>
                  <a:pt x="1623453" y="1368424"/>
                </a:lnTo>
                <a:lnTo>
                  <a:pt x="1623453" y="1312532"/>
                </a:lnTo>
                <a:lnTo>
                  <a:pt x="1564030" y="1309115"/>
                </a:lnTo>
                <a:lnTo>
                  <a:pt x="1566494" y="1300772"/>
                </a:lnTo>
                <a:lnTo>
                  <a:pt x="1567675" y="1243190"/>
                </a:lnTo>
                <a:lnTo>
                  <a:pt x="1601965" y="1233030"/>
                </a:lnTo>
                <a:lnTo>
                  <a:pt x="1602181" y="977988"/>
                </a:lnTo>
                <a:lnTo>
                  <a:pt x="1553984" y="974445"/>
                </a:lnTo>
                <a:lnTo>
                  <a:pt x="1256093" y="959065"/>
                </a:lnTo>
                <a:lnTo>
                  <a:pt x="1256195" y="547369"/>
                </a:lnTo>
                <a:lnTo>
                  <a:pt x="1424051" y="526516"/>
                </a:lnTo>
                <a:lnTo>
                  <a:pt x="1527276" y="512317"/>
                </a:lnTo>
                <a:lnTo>
                  <a:pt x="1685747" y="485597"/>
                </a:lnTo>
                <a:lnTo>
                  <a:pt x="1797405" y="462089"/>
                </a:lnTo>
                <a:lnTo>
                  <a:pt x="1830451" y="453059"/>
                </a:lnTo>
                <a:lnTo>
                  <a:pt x="1830451" y="450799"/>
                </a:lnTo>
                <a:lnTo>
                  <a:pt x="1795589" y="460273"/>
                </a:lnTo>
                <a:lnTo>
                  <a:pt x="1683918" y="483882"/>
                </a:lnTo>
                <a:lnTo>
                  <a:pt x="1525574" y="510603"/>
                </a:lnTo>
                <a:lnTo>
                  <a:pt x="1381315" y="530161"/>
                </a:lnTo>
                <a:lnTo>
                  <a:pt x="1253947" y="545439"/>
                </a:lnTo>
                <a:lnTo>
                  <a:pt x="1254277" y="961301"/>
                </a:lnTo>
                <a:lnTo>
                  <a:pt x="1552168" y="976274"/>
                </a:lnTo>
                <a:lnTo>
                  <a:pt x="1600365" y="979690"/>
                </a:lnTo>
                <a:lnTo>
                  <a:pt x="1600250" y="1231328"/>
                </a:lnTo>
                <a:lnTo>
                  <a:pt x="1565859" y="1241374"/>
                </a:lnTo>
                <a:lnTo>
                  <a:pt x="1564678" y="1298955"/>
                </a:lnTo>
                <a:lnTo>
                  <a:pt x="1561261" y="1310284"/>
                </a:lnTo>
                <a:lnTo>
                  <a:pt x="1562214" y="1311262"/>
                </a:lnTo>
                <a:lnTo>
                  <a:pt x="1621739" y="1314361"/>
                </a:lnTo>
                <a:lnTo>
                  <a:pt x="1621637" y="1366608"/>
                </a:lnTo>
                <a:lnTo>
                  <a:pt x="1248397" y="1483080"/>
                </a:lnTo>
                <a:lnTo>
                  <a:pt x="1247863" y="1535645"/>
                </a:lnTo>
                <a:lnTo>
                  <a:pt x="1217091" y="1547609"/>
                </a:lnTo>
                <a:lnTo>
                  <a:pt x="1192720" y="1553489"/>
                </a:lnTo>
                <a:lnTo>
                  <a:pt x="1151267" y="1556473"/>
                </a:lnTo>
                <a:lnTo>
                  <a:pt x="1089507" y="1556473"/>
                </a:lnTo>
                <a:lnTo>
                  <a:pt x="1060983" y="1554657"/>
                </a:lnTo>
                <a:lnTo>
                  <a:pt x="1036612" y="1550923"/>
                </a:lnTo>
                <a:lnTo>
                  <a:pt x="999959" y="1552841"/>
                </a:lnTo>
                <a:lnTo>
                  <a:pt x="886587" y="1552841"/>
                </a:lnTo>
                <a:lnTo>
                  <a:pt x="635698" y="1540459"/>
                </a:lnTo>
                <a:lnTo>
                  <a:pt x="531837" y="1540459"/>
                </a:lnTo>
                <a:lnTo>
                  <a:pt x="158178" y="1545793"/>
                </a:lnTo>
                <a:lnTo>
                  <a:pt x="64350" y="1545793"/>
                </a:lnTo>
                <a:lnTo>
                  <a:pt x="35941" y="1543977"/>
                </a:lnTo>
                <a:lnTo>
                  <a:pt x="19913" y="1542275"/>
                </a:lnTo>
                <a:lnTo>
                  <a:pt x="0" y="1537614"/>
                </a:lnTo>
                <a:lnTo>
                  <a:pt x="0" y="1539849"/>
                </a:lnTo>
                <a:lnTo>
                  <a:pt x="18097" y="1544091"/>
                </a:lnTo>
                <a:close/>
              </a:path>
              <a:path w="1830451" h="1558188">
                <a:moveTo>
                  <a:pt x="94703" y="2730"/>
                </a:moveTo>
                <a:lnTo>
                  <a:pt x="231686" y="6362"/>
                </a:lnTo>
                <a:lnTo>
                  <a:pt x="487921" y="15239"/>
                </a:lnTo>
                <a:lnTo>
                  <a:pt x="735279" y="27736"/>
                </a:lnTo>
                <a:lnTo>
                  <a:pt x="970254" y="43662"/>
                </a:lnTo>
                <a:lnTo>
                  <a:pt x="1173162" y="61506"/>
                </a:lnTo>
                <a:lnTo>
                  <a:pt x="1352892" y="81064"/>
                </a:lnTo>
                <a:lnTo>
                  <a:pt x="1536255" y="105956"/>
                </a:lnTo>
                <a:lnTo>
                  <a:pt x="1692795" y="132664"/>
                </a:lnTo>
                <a:lnTo>
                  <a:pt x="1801355" y="155854"/>
                </a:lnTo>
                <a:lnTo>
                  <a:pt x="1830451" y="164045"/>
                </a:lnTo>
                <a:lnTo>
                  <a:pt x="1830451" y="161709"/>
                </a:lnTo>
                <a:lnTo>
                  <a:pt x="1694611" y="130949"/>
                </a:lnTo>
                <a:lnTo>
                  <a:pt x="1537957" y="104241"/>
                </a:lnTo>
                <a:lnTo>
                  <a:pt x="1354721" y="79349"/>
                </a:lnTo>
                <a:lnTo>
                  <a:pt x="1174877" y="59689"/>
                </a:lnTo>
                <a:lnTo>
                  <a:pt x="972070" y="41948"/>
                </a:lnTo>
                <a:lnTo>
                  <a:pt x="737095" y="25920"/>
                </a:lnTo>
                <a:lnTo>
                  <a:pt x="489737" y="13411"/>
                </a:lnTo>
                <a:lnTo>
                  <a:pt x="233502" y="4546"/>
                </a:lnTo>
                <a:lnTo>
                  <a:pt x="0" y="0"/>
                </a:lnTo>
                <a:lnTo>
                  <a:pt x="0" y="2146"/>
                </a:lnTo>
                <a:lnTo>
                  <a:pt x="94703" y="27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3037762" y="2238918"/>
            <a:ext cx="120103" cy="37401"/>
          </a:xfrm>
          <a:custGeom>
            <a:avLst/>
            <a:gdLst/>
            <a:ahLst/>
            <a:cxnLst/>
            <a:rect l="l" t="t" r="r" b="b"/>
            <a:pathLst>
              <a:path w="120103" h="37401">
                <a:moveTo>
                  <a:pt x="1282" y="0"/>
                </a:moveTo>
                <a:lnTo>
                  <a:pt x="1816" y="1181"/>
                </a:lnTo>
                <a:lnTo>
                  <a:pt x="43599" y="7797"/>
                </a:lnTo>
                <a:lnTo>
                  <a:pt x="118287" y="14960"/>
                </a:lnTo>
                <a:lnTo>
                  <a:pt x="120103" y="13144"/>
                </a:lnTo>
                <a:lnTo>
                  <a:pt x="45402" y="5981"/>
                </a:lnTo>
                <a:lnTo>
                  <a:pt x="13347" y="647"/>
                </a:lnTo>
                <a:lnTo>
                  <a:pt x="1282" y="0"/>
                </a:lnTo>
                <a:close/>
              </a:path>
              <a:path w="120103" h="37401">
                <a:moveTo>
                  <a:pt x="217982" y="-9931"/>
                </a:moveTo>
                <a:lnTo>
                  <a:pt x="217335" y="-19011"/>
                </a:lnTo>
                <a:lnTo>
                  <a:pt x="229844" y="-20726"/>
                </a:lnTo>
                <a:lnTo>
                  <a:pt x="323126" y="-19011"/>
                </a:lnTo>
                <a:lnTo>
                  <a:pt x="326428" y="-16992"/>
                </a:lnTo>
                <a:lnTo>
                  <a:pt x="444080" y="9613"/>
                </a:lnTo>
                <a:lnTo>
                  <a:pt x="395998" y="13677"/>
                </a:lnTo>
                <a:lnTo>
                  <a:pt x="313499" y="16675"/>
                </a:lnTo>
                <a:lnTo>
                  <a:pt x="231012" y="17525"/>
                </a:lnTo>
                <a:lnTo>
                  <a:pt x="196608" y="16675"/>
                </a:lnTo>
                <a:lnTo>
                  <a:pt x="120103" y="13144"/>
                </a:lnTo>
                <a:lnTo>
                  <a:pt x="118287" y="14960"/>
                </a:lnTo>
                <a:lnTo>
                  <a:pt x="194792" y="18491"/>
                </a:lnTo>
                <a:lnTo>
                  <a:pt x="315315" y="18491"/>
                </a:lnTo>
                <a:lnTo>
                  <a:pt x="397700" y="15493"/>
                </a:lnTo>
                <a:lnTo>
                  <a:pt x="459993" y="10147"/>
                </a:lnTo>
                <a:lnTo>
                  <a:pt x="511073" y="2565"/>
                </a:lnTo>
                <a:lnTo>
                  <a:pt x="524433" y="-2667"/>
                </a:lnTo>
                <a:lnTo>
                  <a:pt x="472503" y="-11747"/>
                </a:lnTo>
                <a:lnTo>
                  <a:pt x="390651" y="-18910"/>
                </a:lnTo>
                <a:lnTo>
                  <a:pt x="264248" y="-22440"/>
                </a:lnTo>
                <a:lnTo>
                  <a:pt x="167538" y="-20726"/>
                </a:lnTo>
                <a:lnTo>
                  <a:pt x="82168" y="-15379"/>
                </a:lnTo>
                <a:lnTo>
                  <a:pt x="25209" y="-8229"/>
                </a:lnTo>
                <a:lnTo>
                  <a:pt x="0" y="-2667"/>
                </a:lnTo>
                <a:lnTo>
                  <a:pt x="1282" y="0"/>
                </a:lnTo>
                <a:lnTo>
                  <a:pt x="16344" y="-4699"/>
                </a:lnTo>
                <a:lnTo>
                  <a:pt x="83985" y="-13563"/>
                </a:lnTo>
                <a:lnTo>
                  <a:pt x="169354" y="-18910"/>
                </a:lnTo>
                <a:lnTo>
                  <a:pt x="214553" y="-19011"/>
                </a:lnTo>
                <a:lnTo>
                  <a:pt x="216166" y="-8115"/>
                </a:lnTo>
                <a:lnTo>
                  <a:pt x="221716" y="7797"/>
                </a:lnTo>
                <a:lnTo>
                  <a:pt x="223964" y="8547"/>
                </a:lnTo>
                <a:lnTo>
                  <a:pt x="217982" y="-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3726214" y="2959643"/>
            <a:ext cx="40601" cy="258152"/>
          </a:xfrm>
          <a:custGeom>
            <a:avLst/>
            <a:gdLst/>
            <a:ahLst/>
            <a:cxnLst/>
            <a:rect l="l" t="t" r="r" b="b"/>
            <a:pathLst>
              <a:path w="40601" h="258152">
                <a:moveTo>
                  <a:pt x="38569" y="189344"/>
                </a:moveTo>
                <a:lnTo>
                  <a:pt x="4064" y="186461"/>
                </a:lnTo>
                <a:lnTo>
                  <a:pt x="3098" y="0"/>
                </a:lnTo>
                <a:lnTo>
                  <a:pt x="0" y="1384"/>
                </a:lnTo>
                <a:lnTo>
                  <a:pt x="965" y="2349"/>
                </a:lnTo>
                <a:lnTo>
                  <a:pt x="2247" y="188264"/>
                </a:lnTo>
                <a:lnTo>
                  <a:pt x="36868" y="191046"/>
                </a:lnTo>
                <a:lnTo>
                  <a:pt x="36969" y="245656"/>
                </a:lnTo>
                <a:lnTo>
                  <a:pt x="38569" y="257086"/>
                </a:lnTo>
                <a:lnTo>
                  <a:pt x="40601" y="258152"/>
                </a:lnTo>
                <a:lnTo>
                  <a:pt x="38569" y="189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3715956" y="3230830"/>
            <a:ext cx="45720" cy="9093"/>
          </a:xfrm>
          <a:custGeom>
            <a:avLst/>
            <a:gdLst/>
            <a:ahLst/>
            <a:cxnLst/>
            <a:rect l="l" t="t" r="r" b="b"/>
            <a:pathLst>
              <a:path w="45720" h="9093">
                <a:moveTo>
                  <a:pt x="10795" y="0"/>
                </a:moveTo>
                <a:lnTo>
                  <a:pt x="0" y="3733"/>
                </a:lnTo>
                <a:lnTo>
                  <a:pt x="0" y="7594"/>
                </a:lnTo>
                <a:lnTo>
                  <a:pt x="4165" y="9093"/>
                </a:lnTo>
                <a:lnTo>
                  <a:pt x="32156" y="8978"/>
                </a:lnTo>
                <a:lnTo>
                  <a:pt x="45720" y="6629"/>
                </a:lnTo>
                <a:lnTo>
                  <a:pt x="45300" y="0"/>
                </a:lnTo>
                <a:lnTo>
                  <a:pt x="1079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3014792" y="3377548"/>
            <a:ext cx="839533" cy="32156"/>
          </a:xfrm>
          <a:custGeom>
            <a:avLst/>
            <a:gdLst/>
            <a:ahLst/>
            <a:cxnLst/>
            <a:rect l="l" t="t" r="r" b="b"/>
            <a:pathLst>
              <a:path w="839533" h="32156">
                <a:moveTo>
                  <a:pt x="431355" y="15811"/>
                </a:moveTo>
                <a:lnTo>
                  <a:pt x="0" y="22428"/>
                </a:lnTo>
                <a:lnTo>
                  <a:pt x="122872" y="22428"/>
                </a:lnTo>
                <a:lnTo>
                  <a:pt x="372059" y="18795"/>
                </a:lnTo>
                <a:lnTo>
                  <a:pt x="488314" y="18795"/>
                </a:lnTo>
                <a:lnTo>
                  <a:pt x="739305" y="31305"/>
                </a:lnTo>
                <a:lnTo>
                  <a:pt x="839533" y="32156"/>
                </a:lnTo>
                <a:lnTo>
                  <a:pt x="839431" y="18694"/>
                </a:lnTo>
                <a:lnTo>
                  <a:pt x="465772" y="0"/>
                </a:lnTo>
                <a:lnTo>
                  <a:pt x="459244" y="1066"/>
                </a:lnTo>
                <a:lnTo>
                  <a:pt x="455612" y="8115"/>
                </a:lnTo>
                <a:lnTo>
                  <a:pt x="431355" y="158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3742669" y="2476021"/>
            <a:ext cx="99263" cy="17106"/>
          </a:xfrm>
          <a:custGeom>
            <a:avLst/>
            <a:gdLst/>
            <a:ahLst/>
            <a:cxnLst/>
            <a:rect l="l" t="t" r="r" b="b"/>
            <a:pathLst>
              <a:path w="99263" h="17106">
                <a:moveTo>
                  <a:pt x="96812" y="2362"/>
                </a:moveTo>
                <a:lnTo>
                  <a:pt x="0" y="9194"/>
                </a:lnTo>
                <a:lnTo>
                  <a:pt x="96812" y="14757"/>
                </a:lnTo>
                <a:lnTo>
                  <a:pt x="99263" y="17106"/>
                </a:lnTo>
                <a:lnTo>
                  <a:pt x="99263" y="0"/>
                </a:lnTo>
                <a:lnTo>
                  <a:pt x="96812" y="2362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3852081" y="1972542"/>
            <a:ext cx="262432" cy="126504"/>
          </a:xfrm>
          <a:custGeom>
            <a:avLst/>
            <a:gdLst/>
            <a:ahLst/>
            <a:cxnLst/>
            <a:rect l="l" t="t" r="r" b="b"/>
            <a:pathLst>
              <a:path w="262432" h="126504">
                <a:moveTo>
                  <a:pt x="181330" y="1917"/>
                </a:moveTo>
                <a:lnTo>
                  <a:pt x="145757" y="0"/>
                </a:lnTo>
                <a:lnTo>
                  <a:pt x="81102" y="1917"/>
                </a:lnTo>
                <a:lnTo>
                  <a:pt x="43700" y="7150"/>
                </a:lnTo>
                <a:lnTo>
                  <a:pt x="11760" y="17945"/>
                </a:lnTo>
                <a:lnTo>
                  <a:pt x="1714" y="25641"/>
                </a:lnTo>
                <a:lnTo>
                  <a:pt x="0" y="109727"/>
                </a:lnTo>
                <a:lnTo>
                  <a:pt x="7162" y="115608"/>
                </a:lnTo>
                <a:lnTo>
                  <a:pt x="26504" y="121170"/>
                </a:lnTo>
                <a:lnTo>
                  <a:pt x="56845" y="124688"/>
                </a:lnTo>
                <a:lnTo>
                  <a:pt x="83451" y="126504"/>
                </a:lnTo>
                <a:lnTo>
                  <a:pt x="180797" y="126504"/>
                </a:lnTo>
                <a:lnTo>
                  <a:pt x="220548" y="123520"/>
                </a:lnTo>
                <a:lnTo>
                  <a:pt x="245021" y="119456"/>
                </a:lnTo>
                <a:lnTo>
                  <a:pt x="258165" y="114858"/>
                </a:lnTo>
                <a:lnTo>
                  <a:pt x="262432" y="109842"/>
                </a:lnTo>
                <a:lnTo>
                  <a:pt x="261581" y="24891"/>
                </a:lnTo>
                <a:lnTo>
                  <a:pt x="254419" y="19659"/>
                </a:lnTo>
                <a:lnTo>
                  <a:pt x="220548" y="7150"/>
                </a:lnTo>
                <a:lnTo>
                  <a:pt x="181330" y="1917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3854225" y="3396132"/>
            <a:ext cx="56629" cy="13576"/>
          </a:xfrm>
          <a:custGeom>
            <a:avLst/>
            <a:gdLst/>
            <a:ahLst/>
            <a:cxnLst/>
            <a:rect l="l" t="t" r="r" b="b"/>
            <a:pathLst>
              <a:path w="56629" h="13576">
                <a:moveTo>
                  <a:pt x="0" y="114"/>
                </a:moveTo>
                <a:lnTo>
                  <a:pt x="101" y="13576"/>
                </a:lnTo>
                <a:lnTo>
                  <a:pt x="1917" y="13576"/>
                </a:lnTo>
                <a:lnTo>
                  <a:pt x="4063" y="10794"/>
                </a:lnTo>
                <a:lnTo>
                  <a:pt x="56629" y="6197"/>
                </a:lnTo>
                <a:lnTo>
                  <a:pt x="24358" y="3848"/>
                </a:lnTo>
                <a:lnTo>
                  <a:pt x="10147" y="2031"/>
                </a:lnTo>
                <a:lnTo>
                  <a:pt x="1816" y="0"/>
                </a:lnTo>
                <a:lnTo>
                  <a:pt x="0" y="114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3900492" y="3388864"/>
            <a:ext cx="211772" cy="73406"/>
          </a:xfrm>
          <a:custGeom>
            <a:avLst/>
            <a:gdLst/>
            <a:ahLst/>
            <a:cxnLst/>
            <a:rect l="l" t="t" r="r" b="b"/>
            <a:pathLst>
              <a:path w="211772" h="73405">
                <a:moveTo>
                  <a:pt x="48831" y="59194"/>
                </a:moveTo>
                <a:lnTo>
                  <a:pt x="18478" y="66255"/>
                </a:lnTo>
                <a:lnTo>
                  <a:pt x="3517" y="67005"/>
                </a:lnTo>
                <a:lnTo>
                  <a:pt x="0" y="67856"/>
                </a:lnTo>
                <a:lnTo>
                  <a:pt x="24358" y="71602"/>
                </a:lnTo>
                <a:lnTo>
                  <a:pt x="52895" y="73405"/>
                </a:lnTo>
                <a:lnTo>
                  <a:pt x="114655" y="73405"/>
                </a:lnTo>
                <a:lnTo>
                  <a:pt x="156108" y="70421"/>
                </a:lnTo>
                <a:lnTo>
                  <a:pt x="180467" y="64541"/>
                </a:lnTo>
                <a:lnTo>
                  <a:pt x="211251" y="52577"/>
                </a:lnTo>
                <a:lnTo>
                  <a:pt x="211772" y="0"/>
                </a:lnTo>
                <a:lnTo>
                  <a:pt x="209423" y="2463"/>
                </a:lnTo>
                <a:lnTo>
                  <a:pt x="159207" y="18275"/>
                </a:lnTo>
                <a:lnTo>
                  <a:pt x="118706" y="18275"/>
                </a:lnTo>
                <a:lnTo>
                  <a:pt x="114439" y="25222"/>
                </a:lnTo>
                <a:lnTo>
                  <a:pt x="81203" y="36334"/>
                </a:lnTo>
                <a:lnTo>
                  <a:pt x="77254" y="41351"/>
                </a:lnTo>
                <a:lnTo>
                  <a:pt x="68173" y="51828"/>
                </a:lnTo>
                <a:lnTo>
                  <a:pt x="48831" y="59194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4118046" y="2867106"/>
            <a:ext cx="346189" cy="386918"/>
          </a:xfrm>
          <a:custGeom>
            <a:avLst/>
            <a:gdLst/>
            <a:ahLst/>
            <a:cxnLst/>
            <a:rect l="l" t="t" r="r" b="b"/>
            <a:pathLst>
              <a:path w="346189" h="386918">
                <a:moveTo>
                  <a:pt x="298005" y="14960"/>
                </a:moveTo>
                <a:lnTo>
                  <a:pt x="101" y="0"/>
                </a:lnTo>
                <a:lnTo>
                  <a:pt x="749" y="2463"/>
                </a:lnTo>
                <a:lnTo>
                  <a:pt x="0" y="297370"/>
                </a:lnTo>
                <a:lnTo>
                  <a:pt x="101" y="299186"/>
                </a:lnTo>
                <a:lnTo>
                  <a:pt x="155676" y="306882"/>
                </a:lnTo>
                <a:lnTo>
                  <a:pt x="164655" y="308482"/>
                </a:lnTo>
                <a:lnTo>
                  <a:pt x="164757" y="375691"/>
                </a:lnTo>
                <a:lnTo>
                  <a:pt x="173520" y="385102"/>
                </a:lnTo>
                <a:lnTo>
                  <a:pt x="180581" y="386918"/>
                </a:lnTo>
                <a:lnTo>
                  <a:pt x="190728" y="386918"/>
                </a:lnTo>
                <a:lnTo>
                  <a:pt x="303453" y="351866"/>
                </a:lnTo>
                <a:lnTo>
                  <a:pt x="307085" y="348983"/>
                </a:lnTo>
                <a:lnTo>
                  <a:pt x="310502" y="337654"/>
                </a:lnTo>
                <a:lnTo>
                  <a:pt x="311683" y="280060"/>
                </a:lnTo>
                <a:lnTo>
                  <a:pt x="346087" y="270014"/>
                </a:lnTo>
                <a:lnTo>
                  <a:pt x="346189" y="18376"/>
                </a:lnTo>
                <a:lnTo>
                  <a:pt x="298005" y="1496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3729313" y="2881859"/>
            <a:ext cx="119240" cy="339458"/>
          </a:xfrm>
          <a:custGeom>
            <a:avLst/>
            <a:gdLst/>
            <a:ahLst/>
            <a:cxnLst/>
            <a:rect l="l" t="t" r="r" b="b"/>
            <a:pathLst>
              <a:path w="119240" h="339458">
                <a:moveTo>
                  <a:pt x="0" y="77787"/>
                </a:moveTo>
                <a:lnTo>
                  <a:pt x="965" y="264236"/>
                </a:lnTo>
                <a:lnTo>
                  <a:pt x="35471" y="267131"/>
                </a:lnTo>
                <a:lnTo>
                  <a:pt x="37503" y="335940"/>
                </a:lnTo>
                <a:lnTo>
                  <a:pt x="41033" y="339458"/>
                </a:lnTo>
                <a:lnTo>
                  <a:pt x="42633" y="171703"/>
                </a:lnTo>
                <a:lnTo>
                  <a:pt x="59842" y="147980"/>
                </a:lnTo>
                <a:lnTo>
                  <a:pt x="69456" y="147777"/>
                </a:lnTo>
                <a:lnTo>
                  <a:pt x="87083" y="172770"/>
                </a:lnTo>
                <a:lnTo>
                  <a:pt x="88684" y="268833"/>
                </a:lnTo>
                <a:lnTo>
                  <a:pt x="88049" y="337756"/>
                </a:lnTo>
                <a:lnTo>
                  <a:pt x="119240" y="328777"/>
                </a:lnTo>
                <a:lnTo>
                  <a:pt x="119138" y="272364"/>
                </a:lnTo>
                <a:lnTo>
                  <a:pt x="91681" y="270763"/>
                </a:lnTo>
                <a:lnTo>
                  <a:pt x="119138" y="269582"/>
                </a:lnTo>
                <a:lnTo>
                  <a:pt x="119138" y="3733"/>
                </a:lnTo>
                <a:lnTo>
                  <a:pt x="63893" y="203"/>
                </a:lnTo>
                <a:lnTo>
                  <a:pt x="39636" y="0"/>
                </a:lnTo>
                <a:lnTo>
                  <a:pt x="1066" y="12712"/>
                </a:lnTo>
                <a:lnTo>
                  <a:pt x="0" y="77787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863877" y="3012723"/>
            <a:ext cx="280847" cy="243840"/>
          </a:xfrm>
          <a:custGeom>
            <a:avLst/>
            <a:gdLst/>
            <a:ahLst/>
            <a:cxnLst/>
            <a:rect l="l" t="t" r="r" b="b"/>
            <a:pathLst>
              <a:path w="280847" h="243839">
                <a:moveTo>
                  <a:pt x="0" y="243840"/>
                </a:moveTo>
                <a:lnTo>
                  <a:pt x="279133" y="157632"/>
                </a:lnTo>
                <a:lnTo>
                  <a:pt x="280847" y="151853"/>
                </a:lnTo>
                <a:lnTo>
                  <a:pt x="280847" y="139153"/>
                </a:lnTo>
                <a:lnTo>
                  <a:pt x="280416" y="114782"/>
                </a:lnTo>
                <a:lnTo>
                  <a:pt x="278599" y="114681"/>
                </a:lnTo>
                <a:lnTo>
                  <a:pt x="251244" y="114884"/>
                </a:lnTo>
                <a:lnTo>
                  <a:pt x="108915" y="107835"/>
                </a:lnTo>
                <a:lnTo>
                  <a:pt x="92786" y="106121"/>
                </a:lnTo>
                <a:lnTo>
                  <a:pt x="62649" y="95338"/>
                </a:lnTo>
                <a:lnTo>
                  <a:pt x="43205" y="79197"/>
                </a:lnTo>
                <a:lnTo>
                  <a:pt x="41071" y="75895"/>
                </a:lnTo>
                <a:lnTo>
                  <a:pt x="40309" y="70002"/>
                </a:lnTo>
                <a:lnTo>
                  <a:pt x="34442" y="59118"/>
                </a:lnTo>
                <a:lnTo>
                  <a:pt x="33375" y="50342"/>
                </a:lnTo>
                <a:lnTo>
                  <a:pt x="32626" y="48425"/>
                </a:lnTo>
                <a:lnTo>
                  <a:pt x="30695" y="2692"/>
                </a:lnTo>
                <a:lnTo>
                  <a:pt x="21615" y="1092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3387497" y="2961029"/>
            <a:ext cx="375691" cy="330492"/>
          </a:xfrm>
          <a:custGeom>
            <a:avLst/>
            <a:gdLst/>
            <a:ahLst/>
            <a:cxnLst/>
            <a:rect l="l" t="t" r="r" b="b"/>
            <a:pathLst>
              <a:path w="375691" h="330492">
                <a:moveTo>
                  <a:pt x="1270" y="325577"/>
                </a:moveTo>
                <a:lnTo>
                  <a:pt x="3302" y="326974"/>
                </a:lnTo>
                <a:lnTo>
                  <a:pt x="74676" y="330390"/>
                </a:lnTo>
                <a:lnTo>
                  <a:pt x="97332" y="330492"/>
                </a:lnTo>
                <a:lnTo>
                  <a:pt x="155143" y="312013"/>
                </a:lnTo>
                <a:lnTo>
                  <a:pt x="155994" y="294805"/>
                </a:lnTo>
                <a:lnTo>
                  <a:pt x="187947" y="284022"/>
                </a:lnTo>
                <a:lnTo>
                  <a:pt x="227799" y="284759"/>
                </a:lnTo>
                <a:lnTo>
                  <a:pt x="229400" y="85166"/>
                </a:lnTo>
                <a:lnTo>
                  <a:pt x="246608" y="61544"/>
                </a:lnTo>
                <a:lnTo>
                  <a:pt x="256438" y="61442"/>
                </a:lnTo>
                <a:lnTo>
                  <a:pt x="274066" y="86448"/>
                </a:lnTo>
                <a:lnTo>
                  <a:pt x="275031" y="274612"/>
                </a:lnTo>
                <a:lnTo>
                  <a:pt x="375691" y="244271"/>
                </a:lnTo>
                <a:lnTo>
                  <a:pt x="375577" y="189661"/>
                </a:lnTo>
                <a:lnTo>
                  <a:pt x="340956" y="186880"/>
                </a:lnTo>
                <a:lnTo>
                  <a:pt x="339674" y="965"/>
                </a:lnTo>
                <a:lnTo>
                  <a:pt x="338721" y="0"/>
                </a:lnTo>
                <a:lnTo>
                  <a:pt x="326097" y="4279"/>
                </a:lnTo>
                <a:lnTo>
                  <a:pt x="320865" y="5448"/>
                </a:lnTo>
                <a:lnTo>
                  <a:pt x="297573" y="13258"/>
                </a:lnTo>
                <a:lnTo>
                  <a:pt x="292341" y="14312"/>
                </a:lnTo>
                <a:lnTo>
                  <a:pt x="274497" y="20307"/>
                </a:lnTo>
                <a:lnTo>
                  <a:pt x="269252" y="21475"/>
                </a:lnTo>
                <a:lnTo>
                  <a:pt x="251307" y="27457"/>
                </a:lnTo>
                <a:lnTo>
                  <a:pt x="246075" y="28536"/>
                </a:lnTo>
                <a:lnTo>
                  <a:pt x="222885" y="36334"/>
                </a:lnTo>
                <a:lnTo>
                  <a:pt x="217652" y="37503"/>
                </a:lnTo>
                <a:lnTo>
                  <a:pt x="199694" y="43484"/>
                </a:lnTo>
                <a:lnTo>
                  <a:pt x="194462" y="44564"/>
                </a:lnTo>
                <a:lnTo>
                  <a:pt x="176618" y="50545"/>
                </a:lnTo>
                <a:lnTo>
                  <a:pt x="171386" y="51714"/>
                </a:lnTo>
                <a:lnTo>
                  <a:pt x="153428" y="57708"/>
                </a:lnTo>
                <a:lnTo>
                  <a:pt x="148196" y="58877"/>
                </a:lnTo>
                <a:lnTo>
                  <a:pt x="125006" y="66573"/>
                </a:lnTo>
                <a:lnTo>
                  <a:pt x="119773" y="67754"/>
                </a:lnTo>
                <a:lnTo>
                  <a:pt x="101815" y="73736"/>
                </a:lnTo>
                <a:lnTo>
                  <a:pt x="96583" y="74802"/>
                </a:lnTo>
                <a:lnTo>
                  <a:pt x="85471" y="78752"/>
                </a:lnTo>
                <a:lnTo>
                  <a:pt x="83337" y="81419"/>
                </a:lnTo>
                <a:lnTo>
                  <a:pt x="58648" y="81203"/>
                </a:lnTo>
                <a:lnTo>
                  <a:pt x="1066" y="79400"/>
                </a:lnTo>
                <a:lnTo>
                  <a:pt x="101" y="203352"/>
                </a:lnTo>
                <a:lnTo>
                  <a:pt x="0" y="320992"/>
                </a:lnTo>
                <a:lnTo>
                  <a:pt x="1270" y="325577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3367087" y="2220008"/>
            <a:ext cx="186131" cy="26708"/>
          </a:xfrm>
          <a:custGeom>
            <a:avLst/>
            <a:gdLst/>
            <a:ahLst/>
            <a:cxnLst/>
            <a:rect l="l" t="t" r="r" b="b"/>
            <a:pathLst>
              <a:path w="186131" h="26708">
                <a:moveTo>
                  <a:pt x="59512" y="1816"/>
                </a:moveTo>
                <a:lnTo>
                  <a:pt x="0" y="0"/>
                </a:lnTo>
                <a:lnTo>
                  <a:pt x="118173" y="26708"/>
                </a:lnTo>
                <a:lnTo>
                  <a:pt x="130136" y="26708"/>
                </a:lnTo>
                <a:lnTo>
                  <a:pt x="180047" y="19659"/>
                </a:lnTo>
                <a:lnTo>
                  <a:pt x="186131" y="17627"/>
                </a:lnTo>
                <a:lnTo>
                  <a:pt x="184416" y="15925"/>
                </a:lnTo>
                <a:lnTo>
                  <a:pt x="123621" y="7162"/>
                </a:lnTo>
                <a:lnTo>
                  <a:pt x="59512" y="181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3039038" y="2219901"/>
            <a:ext cx="229730" cy="36537"/>
          </a:xfrm>
          <a:custGeom>
            <a:avLst/>
            <a:gdLst/>
            <a:ahLst/>
            <a:cxnLst/>
            <a:rect l="l" t="t" r="r" b="b"/>
            <a:pathLst>
              <a:path w="229730" h="36537">
                <a:moveTo>
                  <a:pt x="220446" y="26822"/>
                </a:moveTo>
                <a:lnTo>
                  <a:pt x="214884" y="10896"/>
                </a:lnTo>
                <a:lnTo>
                  <a:pt x="213283" y="0"/>
                </a:lnTo>
                <a:lnTo>
                  <a:pt x="168084" y="101"/>
                </a:lnTo>
                <a:lnTo>
                  <a:pt x="82715" y="5448"/>
                </a:lnTo>
                <a:lnTo>
                  <a:pt x="15074" y="14312"/>
                </a:lnTo>
                <a:lnTo>
                  <a:pt x="0" y="19024"/>
                </a:lnTo>
                <a:lnTo>
                  <a:pt x="12077" y="19659"/>
                </a:lnTo>
                <a:lnTo>
                  <a:pt x="44132" y="25006"/>
                </a:lnTo>
                <a:lnTo>
                  <a:pt x="118821" y="32156"/>
                </a:lnTo>
                <a:lnTo>
                  <a:pt x="195326" y="35686"/>
                </a:lnTo>
                <a:lnTo>
                  <a:pt x="229730" y="36537"/>
                </a:lnTo>
                <a:lnTo>
                  <a:pt x="222681" y="27571"/>
                </a:lnTo>
                <a:lnTo>
                  <a:pt x="220446" y="26822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896500" y="3015421"/>
            <a:ext cx="489280" cy="121170"/>
          </a:xfrm>
          <a:custGeom>
            <a:avLst/>
            <a:gdLst/>
            <a:ahLst/>
            <a:cxnLst/>
            <a:rect l="l" t="t" r="r" b="b"/>
            <a:pathLst>
              <a:path w="489280" h="121170">
                <a:moveTo>
                  <a:pt x="444614" y="21475"/>
                </a:moveTo>
                <a:lnTo>
                  <a:pt x="22860" y="101"/>
                </a:lnTo>
                <a:lnTo>
                  <a:pt x="850" y="0"/>
                </a:lnTo>
                <a:lnTo>
                  <a:pt x="0" y="45732"/>
                </a:lnTo>
                <a:lnTo>
                  <a:pt x="1498" y="48183"/>
                </a:lnTo>
                <a:lnTo>
                  <a:pt x="1816" y="56413"/>
                </a:lnTo>
                <a:lnTo>
                  <a:pt x="7696" y="67310"/>
                </a:lnTo>
                <a:lnTo>
                  <a:pt x="12293" y="74688"/>
                </a:lnTo>
                <a:lnTo>
                  <a:pt x="31737" y="90932"/>
                </a:lnTo>
                <a:lnTo>
                  <a:pt x="61976" y="101612"/>
                </a:lnTo>
                <a:lnTo>
                  <a:pt x="78003" y="103327"/>
                </a:lnTo>
                <a:lnTo>
                  <a:pt x="245973" y="111975"/>
                </a:lnTo>
                <a:lnTo>
                  <a:pt x="247789" y="112090"/>
                </a:lnTo>
                <a:lnTo>
                  <a:pt x="432219" y="121170"/>
                </a:lnTo>
                <a:lnTo>
                  <a:pt x="449414" y="121170"/>
                </a:lnTo>
                <a:lnTo>
                  <a:pt x="462026" y="119456"/>
                </a:lnTo>
                <a:lnTo>
                  <a:pt x="489165" y="111010"/>
                </a:lnTo>
                <a:lnTo>
                  <a:pt x="489280" y="24892"/>
                </a:lnTo>
                <a:lnTo>
                  <a:pt x="444614" y="2147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3817357" y="3210638"/>
            <a:ext cx="31203" cy="26390"/>
          </a:xfrm>
          <a:custGeom>
            <a:avLst/>
            <a:gdLst/>
            <a:ahLst/>
            <a:cxnLst/>
            <a:rect l="l" t="t" r="r" b="b"/>
            <a:pathLst>
              <a:path w="31203" h="26390">
                <a:moveTo>
                  <a:pt x="31203" y="0"/>
                </a:moveTo>
                <a:lnTo>
                  <a:pt x="0" y="8966"/>
                </a:lnTo>
                <a:lnTo>
                  <a:pt x="317" y="26390"/>
                </a:lnTo>
                <a:lnTo>
                  <a:pt x="3848" y="23939"/>
                </a:lnTo>
                <a:lnTo>
                  <a:pt x="30987" y="24574"/>
                </a:lnTo>
                <a:lnTo>
                  <a:pt x="31203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3730271" y="3234364"/>
            <a:ext cx="18592" cy="1917"/>
          </a:xfrm>
          <a:custGeom>
            <a:avLst/>
            <a:gdLst/>
            <a:ahLst/>
            <a:cxnLst/>
            <a:rect l="l" t="t" r="r" b="b"/>
            <a:pathLst>
              <a:path w="18592" h="1917">
                <a:moveTo>
                  <a:pt x="0" y="1917"/>
                </a:moveTo>
                <a:lnTo>
                  <a:pt x="8966" y="1816"/>
                </a:lnTo>
                <a:lnTo>
                  <a:pt x="18592" y="101"/>
                </a:lnTo>
                <a:lnTo>
                  <a:pt x="5448" y="0"/>
                </a:lnTo>
                <a:lnTo>
                  <a:pt x="0" y="191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3817463" y="3244942"/>
            <a:ext cx="30988" cy="13246"/>
          </a:xfrm>
          <a:custGeom>
            <a:avLst/>
            <a:gdLst/>
            <a:ahLst/>
            <a:cxnLst/>
            <a:rect l="l" t="t" r="r" b="b"/>
            <a:pathLst>
              <a:path w="30987" h="13246">
                <a:moveTo>
                  <a:pt x="30987" y="1917"/>
                </a:moveTo>
                <a:lnTo>
                  <a:pt x="21907" y="101"/>
                </a:lnTo>
                <a:lnTo>
                  <a:pt x="114" y="0"/>
                </a:lnTo>
                <a:lnTo>
                  <a:pt x="0" y="11544"/>
                </a:lnTo>
                <a:lnTo>
                  <a:pt x="30987" y="13246"/>
                </a:lnTo>
                <a:lnTo>
                  <a:pt x="30987" y="191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3433003" y="2486927"/>
            <a:ext cx="655751" cy="398780"/>
          </a:xfrm>
          <a:custGeom>
            <a:avLst/>
            <a:gdLst/>
            <a:ahLst/>
            <a:cxnLst/>
            <a:rect l="l" t="t" r="r" b="b"/>
            <a:pathLst>
              <a:path w="655751" h="398780">
                <a:moveTo>
                  <a:pt x="11328" y="375589"/>
                </a:moveTo>
                <a:lnTo>
                  <a:pt x="466953" y="398665"/>
                </a:lnTo>
                <a:lnTo>
                  <a:pt x="489711" y="398780"/>
                </a:lnTo>
                <a:lnTo>
                  <a:pt x="584492" y="368960"/>
                </a:lnTo>
                <a:lnTo>
                  <a:pt x="585558" y="355917"/>
                </a:lnTo>
                <a:lnTo>
                  <a:pt x="628510" y="356133"/>
                </a:lnTo>
                <a:lnTo>
                  <a:pt x="655548" y="347586"/>
                </a:lnTo>
                <a:lnTo>
                  <a:pt x="655751" y="81737"/>
                </a:lnTo>
                <a:lnTo>
                  <a:pt x="557771" y="14211"/>
                </a:lnTo>
                <a:lnTo>
                  <a:pt x="511505" y="10680"/>
                </a:lnTo>
                <a:lnTo>
                  <a:pt x="419506" y="6197"/>
                </a:lnTo>
                <a:lnTo>
                  <a:pt x="408927" y="6197"/>
                </a:lnTo>
                <a:lnTo>
                  <a:pt x="407327" y="5981"/>
                </a:lnTo>
                <a:lnTo>
                  <a:pt x="283057" y="0"/>
                </a:lnTo>
                <a:lnTo>
                  <a:pt x="201853" y="5981"/>
                </a:lnTo>
                <a:lnTo>
                  <a:pt x="10693" y="16027"/>
                </a:lnTo>
                <a:lnTo>
                  <a:pt x="749" y="102044"/>
                </a:lnTo>
                <a:lnTo>
                  <a:pt x="0" y="374408"/>
                </a:lnTo>
                <a:lnTo>
                  <a:pt x="11328" y="375589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3544138" y="3246857"/>
            <a:ext cx="499325" cy="99809"/>
          </a:xfrm>
          <a:custGeom>
            <a:avLst/>
            <a:gdLst/>
            <a:ahLst/>
            <a:cxnLst/>
            <a:rect l="l" t="t" r="r" b="b"/>
            <a:pathLst>
              <a:path w="499325" h="99809">
                <a:moveTo>
                  <a:pt x="387870" y="96164"/>
                </a:moveTo>
                <a:lnTo>
                  <a:pt x="467474" y="99809"/>
                </a:lnTo>
                <a:lnTo>
                  <a:pt x="498144" y="89649"/>
                </a:lnTo>
                <a:lnTo>
                  <a:pt x="499325" y="85064"/>
                </a:lnTo>
                <a:lnTo>
                  <a:pt x="498462" y="24688"/>
                </a:lnTo>
                <a:lnTo>
                  <a:pt x="496646" y="22974"/>
                </a:lnTo>
                <a:lnTo>
                  <a:pt x="426973" y="19659"/>
                </a:lnTo>
                <a:lnTo>
                  <a:pt x="426123" y="19126"/>
                </a:lnTo>
                <a:lnTo>
                  <a:pt x="425272" y="25653"/>
                </a:lnTo>
                <a:lnTo>
                  <a:pt x="417575" y="26720"/>
                </a:lnTo>
                <a:lnTo>
                  <a:pt x="391502" y="26720"/>
                </a:lnTo>
                <a:lnTo>
                  <a:pt x="383705" y="25653"/>
                </a:lnTo>
                <a:lnTo>
                  <a:pt x="382854" y="17208"/>
                </a:lnTo>
                <a:lnTo>
                  <a:pt x="271398" y="11963"/>
                </a:lnTo>
                <a:lnTo>
                  <a:pt x="269913" y="17957"/>
                </a:lnTo>
                <a:lnTo>
                  <a:pt x="229412" y="17957"/>
                </a:lnTo>
                <a:lnTo>
                  <a:pt x="227914" y="10159"/>
                </a:lnTo>
                <a:lnTo>
                  <a:pt x="116674" y="4914"/>
                </a:lnTo>
                <a:lnTo>
                  <a:pt x="115506" y="9512"/>
                </a:lnTo>
                <a:lnTo>
                  <a:pt x="111658" y="10909"/>
                </a:lnTo>
                <a:lnTo>
                  <a:pt x="78104" y="10909"/>
                </a:lnTo>
                <a:lnTo>
                  <a:pt x="74155" y="9512"/>
                </a:lnTo>
                <a:lnTo>
                  <a:pt x="73190" y="1181"/>
                </a:lnTo>
                <a:lnTo>
                  <a:pt x="33121" y="0"/>
                </a:lnTo>
                <a:lnTo>
                  <a:pt x="1066" y="10693"/>
                </a:lnTo>
                <a:lnTo>
                  <a:pt x="0" y="70738"/>
                </a:lnTo>
                <a:lnTo>
                  <a:pt x="1600" y="76619"/>
                </a:lnTo>
                <a:lnTo>
                  <a:pt x="387870" y="9616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863877" y="1931710"/>
            <a:ext cx="92138" cy="294271"/>
          </a:xfrm>
          <a:custGeom>
            <a:avLst/>
            <a:gdLst/>
            <a:ahLst/>
            <a:cxnLst/>
            <a:rect l="l" t="t" r="r" b="b"/>
            <a:pathLst>
              <a:path w="92138" h="294271">
                <a:moveTo>
                  <a:pt x="0" y="294271"/>
                </a:moveTo>
                <a:lnTo>
                  <a:pt x="14566" y="292468"/>
                </a:lnTo>
                <a:lnTo>
                  <a:pt x="62115" y="283057"/>
                </a:lnTo>
                <a:lnTo>
                  <a:pt x="87439" y="272796"/>
                </a:lnTo>
                <a:lnTo>
                  <a:pt x="91071" y="262128"/>
                </a:lnTo>
                <a:lnTo>
                  <a:pt x="92138" y="255714"/>
                </a:lnTo>
                <a:lnTo>
                  <a:pt x="92036" y="177380"/>
                </a:lnTo>
                <a:lnTo>
                  <a:pt x="91071" y="24904"/>
                </a:lnTo>
                <a:lnTo>
                  <a:pt x="66179" y="12395"/>
                </a:lnTo>
                <a:lnTo>
                  <a:pt x="14566" y="1828"/>
                </a:lnTo>
                <a:lnTo>
                  <a:pt x="0" y="0"/>
                </a:lnTo>
                <a:lnTo>
                  <a:pt x="0" y="294271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3472218" y="2648798"/>
            <a:ext cx="109423" cy="166268"/>
          </a:xfrm>
          <a:custGeom>
            <a:avLst/>
            <a:gdLst/>
            <a:ahLst/>
            <a:cxnLst/>
            <a:rect l="l" t="t" r="r" b="b"/>
            <a:pathLst>
              <a:path w="109423" h="166268">
                <a:moveTo>
                  <a:pt x="107607" y="5245"/>
                </a:moveTo>
                <a:lnTo>
                  <a:pt x="0" y="0"/>
                </a:lnTo>
                <a:lnTo>
                  <a:pt x="0" y="160921"/>
                </a:lnTo>
                <a:lnTo>
                  <a:pt x="109308" y="166268"/>
                </a:lnTo>
                <a:lnTo>
                  <a:pt x="109423" y="7061"/>
                </a:lnTo>
                <a:lnTo>
                  <a:pt x="107607" y="524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3627051" y="2657784"/>
            <a:ext cx="111239" cy="164439"/>
          </a:xfrm>
          <a:custGeom>
            <a:avLst/>
            <a:gdLst/>
            <a:ahLst/>
            <a:cxnLst/>
            <a:rect l="l" t="t" r="r" b="b"/>
            <a:pathLst>
              <a:path w="111239" h="164439">
                <a:moveTo>
                  <a:pt x="102044" y="3632"/>
                </a:moveTo>
                <a:lnTo>
                  <a:pt x="32702" y="0"/>
                </a:lnTo>
                <a:lnTo>
                  <a:pt x="0" y="0"/>
                </a:lnTo>
                <a:lnTo>
                  <a:pt x="0" y="159105"/>
                </a:lnTo>
                <a:lnTo>
                  <a:pt x="9512" y="160172"/>
                </a:lnTo>
                <a:lnTo>
                  <a:pt x="78968" y="163804"/>
                </a:lnTo>
                <a:lnTo>
                  <a:pt x="111023" y="164439"/>
                </a:lnTo>
                <a:lnTo>
                  <a:pt x="111239" y="6946"/>
                </a:lnTo>
                <a:lnTo>
                  <a:pt x="109423" y="5232"/>
                </a:lnTo>
                <a:lnTo>
                  <a:pt x="102044" y="363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3781889" y="2664827"/>
            <a:ext cx="111226" cy="166268"/>
          </a:xfrm>
          <a:custGeom>
            <a:avLst/>
            <a:gdLst/>
            <a:ahLst/>
            <a:cxnLst/>
            <a:rect l="l" t="t" r="r" b="b"/>
            <a:pathLst>
              <a:path w="111226" h="166268">
                <a:moveTo>
                  <a:pt x="109410" y="5245"/>
                </a:moveTo>
                <a:lnTo>
                  <a:pt x="0" y="0"/>
                </a:lnTo>
                <a:lnTo>
                  <a:pt x="0" y="160934"/>
                </a:lnTo>
                <a:lnTo>
                  <a:pt x="111112" y="166268"/>
                </a:lnTo>
                <a:lnTo>
                  <a:pt x="111226" y="6946"/>
                </a:lnTo>
                <a:lnTo>
                  <a:pt x="109410" y="524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3617324" y="3024183"/>
            <a:ext cx="43497" cy="233578"/>
          </a:xfrm>
          <a:custGeom>
            <a:avLst/>
            <a:gdLst/>
            <a:ahLst/>
            <a:cxnLst/>
            <a:rect l="l" t="t" r="r" b="b"/>
            <a:pathLst>
              <a:path w="43497" h="233578">
                <a:moveTo>
                  <a:pt x="42532" y="25107"/>
                </a:moveTo>
                <a:lnTo>
                  <a:pt x="24790" y="0"/>
                </a:lnTo>
                <a:lnTo>
                  <a:pt x="18592" y="101"/>
                </a:lnTo>
                <a:lnTo>
                  <a:pt x="1396" y="23825"/>
                </a:lnTo>
                <a:lnTo>
                  <a:pt x="0" y="223850"/>
                </a:lnTo>
                <a:lnTo>
                  <a:pt x="965" y="232194"/>
                </a:lnTo>
                <a:lnTo>
                  <a:pt x="4914" y="233578"/>
                </a:lnTo>
                <a:lnTo>
                  <a:pt x="38468" y="233578"/>
                </a:lnTo>
                <a:lnTo>
                  <a:pt x="42316" y="232194"/>
                </a:lnTo>
                <a:lnTo>
                  <a:pt x="43497" y="227596"/>
                </a:lnTo>
                <a:lnTo>
                  <a:pt x="42532" y="2510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3772053" y="3031338"/>
            <a:ext cx="43484" cy="233476"/>
          </a:xfrm>
          <a:custGeom>
            <a:avLst/>
            <a:gdLst/>
            <a:ahLst/>
            <a:cxnLst/>
            <a:rect l="l" t="t" r="r" b="b"/>
            <a:pathLst>
              <a:path w="43484" h="233476">
                <a:moveTo>
                  <a:pt x="42633" y="25006"/>
                </a:moveTo>
                <a:lnTo>
                  <a:pt x="24892" y="0"/>
                </a:lnTo>
                <a:lnTo>
                  <a:pt x="18910" y="215"/>
                </a:lnTo>
                <a:lnTo>
                  <a:pt x="1701" y="24041"/>
                </a:lnTo>
                <a:lnTo>
                  <a:pt x="0" y="225679"/>
                </a:lnTo>
                <a:lnTo>
                  <a:pt x="1498" y="233476"/>
                </a:lnTo>
                <a:lnTo>
                  <a:pt x="41998" y="233476"/>
                </a:lnTo>
                <a:lnTo>
                  <a:pt x="43484" y="227495"/>
                </a:lnTo>
                <a:lnTo>
                  <a:pt x="42633" y="2500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3926982" y="3040319"/>
            <a:ext cx="43281" cy="233260"/>
          </a:xfrm>
          <a:custGeom>
            <a:avLst/>
            <a:gdLst/>
            <a:ahLst/>
            <a:cxnLst/>
            <a:rect l="l" t="t" r="r" b="b"/>
            <a:pathLst>
              <a:path w="43281" h="233260">
                <a:moveTo>
                  <a:pt x="26720" y="1600"/>
                </a:moveTo>
                <a:lnTo>
                  <a:pt x="24688" y="0"/>
                </a:lnTo>
                <a:lnTo>
                  <a:pt x="18592" y="0"/>
                </a:lnTo>
                <a:lnTo>
                  <a:pt x="1396" y="23710"/>
                </a:lnTo>
                <a:lnTo>
                  <a:pt x="0" y="223748"/>
                </a:lnTo>
                <a:lnTo>
                  <a:pt x="863" y="232194"/>
                </a:lnTo>
                <a:lnTo>
                  <a:pt x="8661" y="233260"/>
                </a:lnTo>
                <a:lnTo>
                  <a:pt x="34734" y="233260"/>
                </a:lnTo>
                <a:lnTo>
                  <a:pt x="42430" y="232194"/>
                </a:lnTo>
                <a:lnTo>
                  <a:pt x="43281" y="225666"/>
                </a:lnTo>
                <a:lnTo>
                  <a:pt x="42532" y="24891"/>
                </a:lnTo>
                <a:lnTo>
                  <a:pt x="26720" y="160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3255105" y="2218185"/>
            <a:ext cx="226733" cy="38252"/>
          </a:xfrm>
          <a:custGeom>
            <a:avLst/>
            <a:gdLst/>
            <a:ahLst/>
            <a:cxnLst/>
            <a:rect l="l" t="t" r="r" b="b"/>
            <a:pathLst>
              <a:path w="226733" h="38252">
                <a:moveTo>
                  <a:pt x="635" y="10794"/>
                </a:moveTo>
                <a:lnTo>
                  <a:pt x="6616" y="29286"/>
                </a:lnTo>
                <a:lnTo>
                  <a:pt x="13665" y="38252"/>
                </a:lnTo>
                <a:lnTo>
                  <a:pt x="96164" y="37401"/>
                </a:lnTo>
                <a:lnTo>
                  <a:pt x="178650" y="34416"/>
                </a:lnTo>
                <a:lnTo>
                  <a:pt x="226733" y="30352"/>
                </a:lnTo>
                <a:lnTo>
                  <a:pt x="109093" y="3746"/>
                </a:lnTo>
                <a:lnTo>
                  <a:pt x="105778" y="1714"/>
                </a:lnTo>
                <a:lnTo>
                  <a:pt x="12496" y="0"/>
                </a:lnTo>
                <a:lnTo>
                  <a:pt x="0" y="1714"/>
                </a:lnTo>
                <a:lnTo>
                  <a:pt x="635" y="10794"/>
                </a:lnTo>
                <a:close/>
              </a:path>
            </a:pathLst>
          </a:custGeom>
          <a:solidFill>
            <a:srgbClr val="C9CF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863877" y="1929738"/>
            <a:ext cx="92887" cy="179349"/>
          </a:xfrm>
          <a:custGeom>
            <a:avLst/>
            <a:gdLst/>
            <a:ahLst/>
            <a:cxnLst/>
            <a:rect l="l" t="t" r="r" b="b"/>
            <a:pathLst>
              <a:path w="92887" h="179349">
                <a:moveTo>
                  <a:pt x="92036" y="179349"/>
                </a:moveTo>
                <a:lnTo>
                  <a:pt x="92887" y="25057"/>
                </a:lnTo>
                <a:lnTo>
                  <a:pt x="67983" y="12560"/>
                </a:lnTo>
                <a:lnTo>
                  <a:pt x="16383" y="1981"/>
                </a:lnTo>
                <a:lnTo>
                  <a:pt x="0" y="0"/>
                </a:lnTo>
                <a:lnTo>
                  <a:pt x="0" y="1968"/>
                </a:lnTo>
                <a:lnTo>
                  <a:pt x="14566" y="3797"/>
                </a:lnTo>
                <a:lnTo>
                  <a:pt x="66179" y="14389"/>
                </a:lnTo>
                <a:lnTo>
                  <a:pt x="91071" y="26873"/>
                </a:lnTo>
                <a:lnTo>
                  <a:pt x="92036" y="179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3850166" y="1970826"/>
            <a:ext cx="268833" cy="134848"/>
          </a:xfrm>
          <a:custGeom>
            <a:avLst/>
            <a:gdLst/>
            <a:ahLst/>
            <a:cxnLst/>
            <a:rect l="l" t="t" r="r" b="b"/>
            <a:pathLst>
              <a:path w="268833" h="134848">
                <a:moveTo>
                  <a:pt x="101" y="133032"/>
                </a:moveTo>
                <a:lnTo>
                  <a:pt x="1917" y="111442"/>
                </a:lnTo>
                <a:lnTo>
                  <a:pt x="3632" y="27355"/>
                </a:lnTo>
                <a:lnTo>
                  <a:pt x="13677" y="19659"/>
                </a:lnTo>
                <a:lnTo>
                  <a:pt x="45618" y="8864"/>
                </a:lnTo>
                <a:lnTo>
                  <a:pt x="83019" y="3632"/>
                </a:lnTo>
                <a:lnTo>
                  <a:pt x="147662" y="1714"/>
                </a:lnTo>
                <a:lnTo>
                  <a:pt x="183248" y="3632"/>
                </a:lnTo>
                <a:lnTo>
                  <a:pt x="222465" y="8864"/>
                </a:lnTo>
                <a:lnTo>
                  <a:pt x="256336" y="21374"/>
                </a:lnTo>
                <a:lnTo>
                  <a:pt x="263499" y="26606"/>
                </a:lnTo>
                <a:lnTo>
                  <a:pt x="264350" y="111556"/>
                </a:lnTo>
                <a:lnTo>
                  <a:pt x="267131" y="113792"/>
                </a:lnTo>
                <a:lnTo>
                  <a:pt x="267982" y="134848"/>
                </a:lnTo>
                <a:lnTo>
                  <a:pt x="268833" y="112090"/>
                </a:lnTo>
                <a:lnTo>
                  <a:pt x="267131" y="110274"/>
                </a:lnTo>
                <a:lnTo>
                  <a:pt x="265315" y="24790"/>
                </a:lnTo>
                <a:lnTo>
                  <a:pt x="258038" y="19558"/>
                </a:lnTo>
                <a:lnTo>
                  <a:pt x="224282" y="7048"/>
                </a:lnTo>
                <a:lnTo>
                  <a:pt x="185064" y="1816"/>
                </a:lnTo>
                <a:lnTo>
                  <a:pt x="149479" y="0"/>
                </a:lnTo>
                <a:lnTo>
                  <a:pt x="81318" y="1816"/>
                </a:lnTo>
                <a:lnTo>
                  <a:pt x="43916" y="7162"/>
                </a:lnTo>
                <a:lnTo>
                  <a:pt x="11861" y="17843"/>
                </a:lnTo>
                <a:lnTo>
                  <a:pt x="1816" y="25539"/>
                </a:lnTo>
                <a:lnTo>
                  <a:pt x="0" y="109207"/>
                </a:lnTo>
                <a:lnTo>
                  <a:pt x="101" y="1330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3974108" y="1988560"/>
            <a:ext cx="30988" cy="3746"/>
          </a:xfrm>
          <a:custGeom>
            <a:avLst/>
            <a:gdLst/>
            <a:ahLst/>
            <a:cxnLst/>
            <a:rect l="l" t="t" r="r" b="b"/>
            <a:pathLst>
              <a:path w="30987" h="3746">
                <a:moveTo>
                  <a:pt x="9410" y="3746"/>
                </a:moveTo>
                <a:lnTo>
                  <a:pt x="30988" y="3632"/>
                </a:lnTo>
                <a:lnTo>
                  <a:pt x="11214" y="2032"/>
                </a:lnTo>
                <a:lnTo>
                  <a:pt x="5994" y="0"/>
                </a:lnTo>
                <a:lnTo>
                  <a:pt x="0" y="0"/>
                </a:lnTo>
                <a:lnTo>
                  <a:pt x="9410" y="37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3308412" y="2102572"/>
            <a:ext cx="289140" cy="51612"/>
          </a:xfrm>
          <a:custGeom>
            <a:avLst/>
            <a:gdLst/>
            <a:ahLst/>
            <a:cxnLst/>
            <a:rect l="l" t="t" r="r" b="b"/>
            <a:pathLst>
              <a:path w="289140" h="51612">
                <a:moveTo>
                  <a:pt x="233908" y="49796"/>
                </a:moveTo>
                <a:lnTo>
                  <a:pt x="9626" y="0"/>
                </a:lnTo>
                <a:lnTo>
                  <a:pt x="0" y="0"/>
                </a:lnTo>
                <a:lnTo>
                  <a:pt x="232092" y="51612"/>
                </a:lnTo>
                <a:lnTo>
                  <a:pt x="263512" y="51612"/>
                </a:lnTo>
                <a:lnTo>
                  <a:pt x="289140" y="49796"/>
                </a:lnTo>
                <a:lnTo>
                  <a:pt x="233908" y="497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956020" y="2110906"/>
            <a:ext cx="137947" cy="76504"/>
          </a:xfrm>
          <a:custGeom>
            <a:avLst/>
            <a:gdLst/>
            <a:ahLst/>
            <a:cxnLst/>
            <a:rect l="l" t="t" r="r" b="b"/>
            <a:pathLst>
              <a:path w="137947" h="76504">
                <a:moveTo>
                  <a:pt x="1816" y="30784"/>
                </a:moveTo>
                <a:lnTo>
                  <a:pt x="50533" y="26073"/>
                </a:lnTo>
                <a:lnTo>
                  <a:pt x="96812" y="18910"/>
                </a:lnTo>
                <a:lnTo>
                  <a:pt x="128219" y="11112"/>
                </a:lnTo>
                <a:lnTo>
                  <a:pt x="137947" y="4699"/>
                </a:lnTo>
                <a:lnTo>
                  <a:pt x="135699" y="3848"/>
                </a:lnTo>
                <a:lnTo>
                  <a:pt x="126403" y="9296"/>
                </a:lnTo>
                <a:lnTo>
                  <a:pt x="112293" y="13042"/>
                </a:lnTo>
                <a:lnTo>
                  <a:pt x="102146" y="13042"/>
                </a:lnTo>
                <a:lnTo>
                  <a:pt x="43484" y="4064"/>
                </a:lnTo>
                <a:lnTo>
                  <a:pt x="0" y="0"/>
                </a:lnTo>
                <a:lnTo>
                  <a:pt x="0" y="76504"/>
                </a:lnTo>
                <a:lnTo>
                  <a:pt x="1816" y="307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3004206" y="2226957"/>
            <a:ext cx="25742" cy="9296"/>
          </a:xfrm>
          <a:custGeom>
            <a:avLst/>
            <a:gdLst/>
            <a:ahLst/>
            <a:cxnLst/>
            <a:rect l="l" t="t" r="r" b="b"/>
            <a:pathLst>
              <a:path w="25742" h="9296">
                <a:moveTo>
                  <a:pt x="431" y="1701"/>
                </a:moveTo>
                <a:lnTo>
                  <a:pt x="22009" y="9296"/>
                </a:lnTo>
                <a:lnTo>
                  <a:pt x="25742" y="9080"/>
                </a:lnTo>
                <a:lnTo>
                  <a:pt x="18275" y="5549"/>
                </a:lnTo>
                <a:lnTo>
                  <a:pt x="0" y="0"/>
                </a:lnTo>
                <a:lnTo>
                  <a:pt x="431" y="17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3564759" y="2225568"/>
            <a:ext cx="27889" cy="10579"/>
          </a:xfrm>
          <a:custGeom>
            <a:avLst/>
            <a:gdLst/>
            <a:ahLst/>
            <a:cxnLst/>
            <a:rect l="l" t="t" r="r" b="b"/>
            <a:pathLst>
              <a:path w="27889" h="10579">
                <a:moveTo>
                  <a:pt x="18694" y="4165"/>
                </a:moveTo>
                <a:lnTo>
                  <a:pt x="0" y="10579"/>
                </a:lnTo>
                <a:lnTo>
                  <a:pt x="7264" y="10464"/>
                </a:lnTo>
                <a:lnTo>
                  <a:pt x="20510" y="5981"/>
                </a:lnTo>
                <a:lnTo>
                  <a:pt x="27889" y="749"/>
                </a:lnTo>
                <a:lnTo>
                  <a:pt x="27673" y="0"/>
                </a:lnTo>
                <a:lnTo>
                  <a:pt x="18694" y="4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941805" y="2294808"/>
            <a:ext cx="166382" cy="5334"/>
          </a:xfrm>
          <a:custGeom>
            <a:avLst/>
            <a:gdLst/>
            <a:ahLst/>
            <a:cxnLst/>
            <a:rect l="l" t="t" r="r" b="b"/>
            <a:pathLst>
              <a:path w="166382" h="5333">
                <a:moveTo>
                  <a:pt x="153758" y="533"/>
                </a:moveTo>
                <a:lnTo>
                  <a:pt x="121170" y="3517"/>
                </a:lnTo>
                <a:lnTo>
                  <a:pt x="47015" y="3517"/>
                </a:lnTo>
                <a:lnTo>
                  <a:pt x="0" y="0"/>
                </a:lnTo>
                <a:lnTo>
                  <a:pt x="7912" y="1701"/>
                </a:lnTo>
                <a:lnTo>
                  <a:pt x="45199" y="5334"/>
                </a:lnTo>
                <a:lnTo>
                  <a:pt x="122986" y="5334"/>
                </a:lnTo>
                <a:lnTo>
                  <a:pt x="155575" y="2349"/>
                </a:lnTo>
                <a:lnTo>
                  <a:pt x="166382" y="0"/>
                </a:lnTo>
                <a:lnTo>
                  <a:pt x="153758" y="5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4077229" y="2314361"/>
            <a:ext cx="107696" cy="1816"/>
          </a:xfrm>
          <a:custGeom>
            <a:avLst/>
            <a:gdLst/>
            <a:ahLst/>
            <a:cxnLst/>
            <a:rect l="l" t="t" r="r" b="b"/>
            <a:pathLst>
              <a:path w="107696" h="1816">
                <a:moveTo>
                  <a:pt x="0" y="0"/>
                </a:moveTo>
                <a:lnTo>
                  <a:pt x="13144" y="1816"/>
                </a:lnTo>
                <a:lnTo>
                  <a:pt x="94462" y="1816"/>
                </a:lnTo>
                <a:lnTo>
                  <a:pt x="10769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4401088" y="2339257"/>
            <a:ext cx="121920" cy="3530"/>
          </a:xfrm>
          <a:custGeom>
            <a:avLst/>
            <a:gdLst/>
            <a:ahLst/>
            <a:cxnLst/>
            <a:rect l="l" t="t" r="r" b="b"/>
            <a:pathLst>
              <a:path w="121920" h="3530">
                <a:moveTo>
                  <a:pt x="85598" y="3530"/>
                </a:moveTo>
                <a:lnTo>
                  <a:pt x="121920" y="533"/>
                </a:lnTo>
                <a:lnTo>
                  <a:pt x="121920" y="0"/>
                </a:lnTo>
                <a:lnTo>
                  <a:pt x="83883" y="1816"/>
                </a:lnTo>
                <a:lnTo>
                  <a:pt x="38150" y="1816"/>
                </a:lnTo>
                <a:lnTo>
                  <a:pt x="0" y="0"/>
                </a:lnTo>
                <a:lnTo>
                  <a:pt x="11442" y="1816"/>
                </a:lnTo>
                <a:lnTo>
                  <a:pt x="36334" y="3530"/>
                </a:lnTo>
                <a:lnTo>
                  <a:pt x="85598" y="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3852612" y="2451133"/>
            <a:ext cx="263398" cy="25107"/>
          </a:xfrm>
          <a:custGeom>
            <a:avLst/>
            <a:gdLst/>
            <a:ahLst/>
            <a:cxnLst/>
            <a:rect l="l" t="t" r="r" b="b"/>
            <a:pathLst>
              <a:path w="263398" h="25107">
                <a:moveTo>
                  <a:pt x="256882" y="2133"/>
                </a:moveTo>
                <a:lnTo>
                  <a:pt x="263397" y="0"/>
                </a:lnTo>
                <a:lnTo>
                  <a:pt x="186143" y="7899"/>
                </a:lnTo>
                <a:lnTo>
                  <a:pt x="5880" y="23393"/>
                </a:lnTo>
                <a:lnTo>
                  <a:pt x="0" y="24993"/>
                </a:lnTo>
                <a:lnTo>
                  <a:pt x="7696" y="25107"/>
                </a:lnTo>
                <a:lnTo>
                  <a:pt x="187959" y="9715"/>
                </a:lnTo>
                <a:lnTo>
                  <a:pt x="256882" y="21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3841931" y="2476032"/>
            <a:ext cx="8763" cy="17094"/>
          </a:xfrm>
          <a:custGeom>
            <a:avLst/>
            <a:gdLst/>
            <a:ahLst/>
            <a:cxnLst/>
            <a:rect l="l" t="t" r="r" b="b"/>
            <a:pathLst>
              <a:path w="8762" h="17094">
                <a:moveTo>
                  <a:pt x="0" y="17094"/>
                </a:moveTo>
                <a:lnTo>
                  <a:pt x="8763" y="16979"/>
                </a:lnTo>
                <a:lnTo>
                  <a:pt x="8763" y="101"/>
                </a:lnTo>
                <a:lnTo>
                  <a:pt x="0" y="0"/>
                </a:lnTo>
                <a:lnTo>
                  <a:pt x="0" y="170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3675030" y="2501242"/>
            <a:ext cx="84518" cy="1714"/>
          </a:xfrm>
          <a:custGeom>
            <a:avLst/>
            <a:gdLst/>
            <a:ahLst/>
            <a:cxnLst/>
            <a:rect l="l" t="t" r="r" b="b"/>
            <a:pathLst>
              <a:path w="84518" h="1714">
                <a:moveTo>
                  <a:pt x="0" y="0"/>
                </a:moveTo>
                <a:lnTo>
                  <a:pt x="20294" y="1714"/>
                </a:lnTo>
                <a:lnTo>
                  <a:pt x="66027" y="1714"/>
                </a:lnTo>
                <a:lnTo>
                  <a:pt x="845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4019199" y="2785694"/>
            <a:ext cx="3530" cy="54381"/>
          </a:xfrm>
          <a:custGeom>
            <a:avLst/>
            <a:gdLst/>
            <a:ahLst/>
            <a:cxnLst/>
            <a:rect l="l" t="t" r="r" b="b"/>
            <a:pathLst>
              <a:path w="3530" h="54381">
                <a:moveTo>
                  <a:pt x="114" y="634"/>
                </a:moveTo>
                <a:lnTo>
                  <a:pt x="0" y="54381"/>
                </a:lnTo>
                <a:lnTo>
                  <a:pt x="2133" y="2654"/>
                </a:lnTo>
                <a:lnTo>
                  <a:pt x="3530" y="0"/>
                </a:lnTo>
                <a:lnTo>
                  <a:pt x="114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2863877" y="3011576"/>
            <a:ext cx="609092" cy="152806"/>
          </a:xfrm>
          <a:custGeom>
            <a:avLst/>
            <a:gdLst/>
            <a:ahLst/>
            <a:cxnLst/>
            <a:rect l="l" t="t" r="r" b="b"/>
            <a:pathLst>
              <a:path w="609092" h="152806">
                <a:moveTo>
                  <a:pt x="21615" y="2247"/>
                </a:moveTo>
                <a:lnTo>
                  <a:pt x="30695" y="3848"/>
                </a:lnTo>
                <a:lnTo>
                  <a:pt x="32626" y="49580"/>
                </a:lnTo>
                <a:lnTo>
                  <a:pt x="33477" y="3848"/>
                </a:lnTo>
                <a:lnTo>
                  <a:pt x="55499" y="3949"/>
                </a:lnTo>
                <a:lnTo>
                  <a:pt x="477240" y="25323"/>
                </a:lnTo>
                <a:lnTo>
                  <a:pt x="521906" y="28740"/>
                </a:lnTo>
                <a:lnTo>
                  <a:pt x="521792" y="114858"/>
                </a:lnTo>
                <a:lnTo>
                  <a:pt x="494652" y="123304"/>
                </a:lnTo>
                <a:lnTo>
                  <a:pt x="482053" y="125018"/>
                </a:lnTo>
                <a:lnTo>
                  <a:pt x="464845" y="125018"/>
                </a:lnTo>
                <a:lnTo>
                  <a:pt x="280416" y="115925"/>
                </a:lnTo>
                <a:lnTo>
                  <a:pt x="280847" y="140296"/>
                </a:lnTo>
                <a:lnTo>
                  <a:pt x="523722" y="152806"/>
                </a:lnTo>
                <a:lnTo>
                  <a:pt x="524687" y="28841"/>
                </a:lnTo>
                <a:lnTo>
                  <a:pt x="582282" y="30657"/>
                </a:lnTo>
                <a:lnTo>
                  <a:pt x="606958" y="30873"/>
                </a:lnTo>
                <a:lnTo>
                  <a:pt x="609092" y="28206"/>
                </a:lnTo>
                <a:lnTo>
                  <a:pt x="604926" y="28841"/>
                </a:lnTo>
                <a:lnTo>
                  <a:pt x="584098" y="28841"/>
                </a:lnTo>
                <a:lnTo>
                  <a:pt x="0" y="0"/>
                </a:lnTo>
                <a:lnTo>
                  <a:pt x="0" y="1143"/>
                </a:lnTo>
                <a:lnTo>
                  <a:pt x="21615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2897249" y="3063076"/>
            <a:ext cx="1066" cy="8763"/>
          </a:xfrm>
          <a:custGeom>
            <a:avLst/>
            <a:gdLst/>
            <a:ahLst/>
            <a:cxnLst/>
            <a:rect l="l" t="t" r="r" b="b"/>
            <a:pathLst>
              <a:path w="1066" h="8762">
                <a:moveTo>
                  <a:pt x="1066" y="8763"/>
                </a:moveTo>
                <a:lnTo>
                  <a:pt x="749" y="533"/>
                </a:lnTo>
                <a:lnTo>
                  <a:pt x="0" y="0"/>
                </a:lnTo>
                <a:lnTo>
                  <a:pt x="1066" y="87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2904192" y="3082730"/>
            <a:ext cx="238277" cy="44881"/>
          </a:xfrm>
          <a:custGeom>
            <a:avLst/>
            <a:gdLst/>
            <a:ahLst/>
            <a:cxnLst/>
            <a:rect l="l" t="t" r="r" b="b"/>
            <a:pathLst>
              <a:path w="238277" h="44881">
                <a:moveTo>
                  <a:pt x="749" y="5880"/>
                </a:moveTo>
                <a:lnTo>
                  <a:pt x="22326" y="25323"/>
                </a:lnTo>
                <a:lnTo>
                  <a:pt x="52463" y="36118"/>
                </a:lnTo>
                <a:lnTo>
                  <a:pt x="68605" y="37833"/>
                </a:lnTo>
                <a:lnTo>
                  <a:pt x="210921" y="44881"/>
                </a:lnTo>
                <a:lnTo>
                  <a:pt x="238277" y="44665"/>
                </a:lnTo>
                <a:lnTo>
                  <a:pt x="70307" y="36017"/>
                </a:lnTo>
                <a:lnTo>
                  <a:pt x="54279" y="34302"/>
                </a:lnTo>
                <a:lnTo>
                  <a:pt x="24041" y="23622"/>
                </a:lnTo>
                <a:lnTo>
                  <a:pt x="4597" y="7378"/>
                </a:lnTo>
                <a:lnTo>
                  <a:pt x="0" y="0"/>
                </a:lnTo>
                <a:lnTo>
                  <a:pt x="749" y="58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3144610" y="3153685"/>
            <a:ext cx="635" cy="10896"/>
          </a:xfrm>
          <a:custGeom>
            <a:avLst/>
            <a:gdLst/>
            <a:ahLst/>
            <a:cxnLst/>
            <a:rect l="l" t="t" r="r" b="b"/>
            <a:pathLst>
              <a:path w="635" h="10896">
                <a:moveTo>
                  <a:pt x="114" y="10896"/>
                </a:moveTo>
                <a:lnTo>
                  <a:pt x="634" y="647"/>
                </a:lnTo>
                <a:lnTo>
                  <a:pt x="0" y="0"/>
                </a:lnTo>
                <a:lnTo>
                  <a:pt x="114" y="108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4118046" y="31644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4118151" y="3166291"/>
            <a:ext cx="164655" cy="42532"/>
          </a:xfrm>
          <a:custGeom>
            <a:avLst/>
            <a:gdLst/>
            <a:ahLst/>
            <a:cxnLst/>
            <a:rect l="l" t="t" r="r" b="b"/>
            <a:pathLst>
              <a:path w="164655" h="42532">
                <a:moveTo>
                  <a:pt x="155575" y="7696"/>
                </a:moveTo>
                <a:lnTo>
                  <a:pt x="0" y="0"/>
                </a:lnTo>
                <a:lnTo>
                  <a:pt x="0" y="35369"/>
                </a:lnTo>
                <a:lnTo>
                  <a:pt x="96799" y="39649"/>
                </a:lnTo>
                <a:lnTo>
                  <a:pt x="164655" y="42532"/>
                </a:lnTo>
                <a:lnTo>
                  <a:pt x="164553" y="9296"/>
                </a:lnTo>
                <a:lnTo>
                  <a:pt x="155575" y="7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4118038" y="3203586"/>
            <a:ext cx="17094" cy="60591"/>
          </a:xfrm>
          <a:custGeom>
            <a:avLst/>
            <a:gdLst/>
            <a:ahLst/>
            <a:cxnLst/>
            <a:rect l="l" t="t" r="r" b="b"/>
            <a:pathLst>
              <a:path w="17094" h="60591">
                <a:moveTo>
                  <a:pt x="2032" y="47548"/>
                </a:moveTo>
                <a:lnTo>
                  <a:pt x="749" y="647"/>
                </a:lnTo>
                <a:lnTo>
                  <a:pt x="0" y="0"/>
                </a:lnTo>
                <a:lnTo>
                  <a:pt x="114" y="60591"/>
                </a:lnTo>
                <a:lnTo>
                  <a:pt x="2133" y="55880"/>
                </a:lnTo>
                <a:lnTo>
                  <a:pt x="15176" y="54495"/>
                </a:lnTo>
                <a:lnTo>
                  <a:pt x="14846" y="50431"/>
                </a:lnTo>
                <a:lnTo>
                  <a:pt x="17094" y="47015"/>
                </a:lnTo>
                <a:lnTo>
                  <a:pt x="2032" y="475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4179907" y="3254021"/>
            <a:ext cx="88684" cy="11214"/>
          </a:xfrm>
          <a:custGeom>
            <a:avLst/>
            <a:gdLst/>
            <a:ahLst/>
            <a:cxnLst/>
            <a:rect l="l" t="t" r="r" b="b"/>
            <a:pathLst>
              <a:path w="88684" h="11214">
                <a:moveTo>
                  <a:pt x="45415" y="3632"/>
                </a:moveTo>
                <a:lnTo>
                  <a:pt x="45847" y="0"/>
                </a:lnTo>
                <a:lnTo>
                  <a:pt x="38036" y="0"/>
                </a:lnTo>
                <a:lnTo>
                  <a:pt x="0" y="6515"/>
                </a:lnTo>
                <a:lnTo>
                  <a:pt x="635" y="9512"/>
                </a:lnTo>
                <a:lnTo>
                  <a:pt x="33235" y="7150"/>
                </a:lnTo>
                <a:lnTo>
                  <a:pt x="35153" y="10579"/>
                </a:lnTo>
                <a:lnTo>
                  <a:pt x="70637" y="11214"/>
                </a:lnTo>
                <a:lnTo>
                  <a:pt x="71920" y="7150"/>
                </a:lnTo>
                <a:lnTo>
                  <a:pt x="88684" y="5778"/>
                </a:lnTo>
                <a:lnTo>
                  <a:pt x="88684" y="3733"/>
                </a:lnTo>
                <a:lnTo>
                  <a:pt x="85064" y="1600"/>
                </a:lnTo>
                <a:lnTo>
                  <a:pt x="48831" y="1917"/>
                </a:lnTo>
                <a:lnTo>
                  <a:pt x="45415" y="36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4150095" y="3252198"/>
            <a:ext cx="31305" cy="9410"/>
          </a:xfrm>
          <a:custGeom>
            <a:avLst/>
            <a:gdLst/>
            <a:ahLst/>
            <a:cxnLst/>
            <a:rect l="l" t="t" r="r" b="b"/>
            <a:pathLst>
              <a:path w="31305" h="9410">
                <a:moveTo>
                  <a:pt x="0" y="7378"/>
                </a:moveTo>
                <a:lnTo>
                  <a:pt x="0" y="9410"/>
                </a:lnTo>
                <a:lnTo>
                  <a:pt x="25209" y="8877"/>
                </a:lnTo>
                <a:lnTo>
                  <a:pt x="29806" y="8343"/>
                </a:lnTo>
                <a:lnTo>
                  <a:pt x="29070" y="3543"/>
                </a:lnTo>
                <a:lnTo>
                  <a:pt x="31305" y="127"/>
                </a:lnTo>
                <a:lnTo>
                  <a:pt x="19773" y="0"/>
                </a:lnTo>
                <a:lnTo>
                  <a:pt x="0" y="7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4264009" y="3257553"/>
            <a:ext cx="29489" cy="9499"/>
          </a:xfrm>
          <a:custGeom>
            <a:avLst/>
            <a:gdLst/>
            <a:ahLst/>
            <a:cxnLst/>
            <a:rect l="l" t="t" r="r" b="b"/>
            <a:pathLst>
              <a:path w="29489" h="9499">
                <a:moveTo>
                  <a:pt x="21577" y="0"/>
                </a:moveTo>
                <a:lnTo>
                  <a:pt x="0" y="7378"/>
                </a:lnTo>
                <a:lnTo>
                  <a:pt x="0" y="9398"/>
                </a:lnTo>
                <a:lnTo>
                  <a:pt x="27559" y="9499"/>
                </a:lnTo>
                <a:lnTo>
                  <a:pt x="29489" y="0"/>
                </a:lnTo>
                <a:lnTo>
                  <a:pt x="215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2863877" y="3345827"/>
            <a:ext cx="511657" cy="41656"/>
          </a:xfrm>
          <a:custGeom>
            <a:avLst/>
            <a:gdLst/>
            <a:ahLst/>
            <a:cxnLst/>
            <a:rect l="l" t="t" r="r" b="b"/>
            <a:pathLst>
              <a:path w="511657" h="41655">
                <a:moveTo>
                  <a:pt x="0" y="34099"/>
                </a:moveTo>
                <a:lnTo>
                  <a:pt x="27063" y="39839"/>
                </a:lnTo>
                <a:lnTo>
                  <a:pt x="59016" y="41655"/>
                </a:lnTo>
                <a:lnTo>
                  <a:pt x="103035" y="41655"/>
                </a:lnTo>
                <a:lnTo>
                  <a:pt x="446468" y="32778"/>
                </a:lnTo>
                <a:lnTo>
                  <a:pt x="496900" y="29794"/>
                </a:lnTo>
                <a:lnTo>
                  <a:pt x="511111" y="27863"/>
                </a:lnTo>
                <a:lnTo>
                  <a:pt x="511657" y="26809"/>
                </a:lnTo>
                <a:lnTo>
                  <a:pt x="492099" y="25412"/>
                </a:lnTo>
                <a:lnTo>
                  <a:pt x="0" y="0"/>
                </a:lnTo>
                <a:lnTo>
                  <a:pt x="0" y="340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3445722" y="3375940"/>
            <a:ext cx="15379" cy="850"/>
          </a:xfrm>
          <a:custGeom>
            <a:avLst/>
            <a:gdLst/>
            <a:ahLst/>
            <a:cxnLst/>
            <a:rect l="l" t="t" r="r" b="b"/>
            <a:pathLst>
              <a:path w="15379" h="850">
                <a:moveTo>
                  <a:pt x="0" y="850"/>
                </a:moveTo>
                <a:lnTo>
                  <a:pt x="15379" y="647"/>
                </a:lnTo>
                <a:lnTo>
                  <a:pt x="863" y="0"/>
                </a:lnTo>
                <a:lnTo>
                  <a:pt x="0" y="8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3856042" y="3396134"/>
            <a:ext cx="63461" cy="13563"/>
          </a:xfrm>
          <a:custGeom>
            <a:avLst/>
            <a:gdLst/>
            <a:ahLst/>
            <a:cxnLst/>
            <a:rect l="l" t="t" r="r" b="b"/>
            <a:pathLst>
              <a:path w="63461" h="13563">
                <a:moveTo>
                  <a:pt x="8331" y="2032"/>
                </a:moveTo>
                <a:lnTo>
                  <a:pt x="22542" y="3848"/>
                </a:lnTo>
                <a:lnTo>
                  <a:pt x="54813" y="6197"/>
                </a:lnTo>
                <a:lnTo>
                  <a:pt x="2235" y="10795"/>
                </a:lnTo>
                <a:lnTo>
                  <a:pt x="101" y="13563"/>
                </a:lnTo>
                <a:lnTo>
                  <a:pt x="57594" y="7378"/>
                </a:lnTo>
                <a:lnTo>
                  <a:pt x="63461" y="5765"/>
                </a:lnTo>
                <a:lnTo>
                  <a:pt x="60578" y="3530"/>
                </a:lnTo>
                <a:lnTo>
                  <a:pt x="24891" y="1816"/>
                </a:lnTo>
                <a:lnTo>
                  <a:pt x="0" y="0"/>
                </a:lnTo>
                <a:lnTo>
                  <a:pt x="8331" y="20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3904011" y="3389302"/>
            <a:ext cx="206870" cy="66560"/>
          </a:xfrm>
          <a:custGeom>
            <a:avLst/>
            <a:gdLst/>
            <a:ahLst/>
            <a:cxnLst/>
            <a:rect l="l" t="t" r="r" b="b"/>
            <a:pathLst>
              <a:path w="206870" h="66560">
                <a:moveTo>
                  <a:pt x="0" y="66560"/>
                </a:moveTo>
                <a:lnTo>
                  <a:pt x="14960" y="65811"/>
                </a:lnTo>
                <a:lnTo>
                  <a:pt x="45300" y="58762"/>
                </a:lnTo>
                <a:lnTo>
                  <a:pt x="64642" y="51384"/>
                </a:lnTo>
                <a:lnTo>
                  <a:pt x="73736" y="40919"/>
                </a:lnTo>
                <a:lnTo>
                  <a:pt x="77685" y="35890"/>
                </a:lnTo>
                <a:lnTo>
                  <a:pt x="110909" y="24777"/>
                </a:lnTo>
                <a:lnTo>
                  <a:pt x="115188" y="17830"/>
                </a:lnTo>
                <a:lnTo>
                  <a:pt x="155689" y="17830"/>
                </a:lnTo>
                <a:lnTo>
                  <a:pt x="205905" y="2019"/>
                </a:lnTo>
                <a:lnTo>
                  <a:pt x="206870" y="0"/>
                </a:lnTo>
                <a:lnTo>
                  <a:pt x="153873" y="16128"/>
                </a:lnTo>
                <a:lnTo>
                  <a:pt x="112407" y="15811"/>
                </a:lnTo>
                <a:lnTo>
                  <a:pt x="109207" y="22961"/>
                </a:lnTo>
                <a:lnTo>
                  <a:pt x="75869" y="34188"/>
                </a:lnTo>
                <a:lnTo>
                  <a:pt x="71920" y="39103"/>
                </a:lnTo>
                <a:lnTo>
                  <a:pt x="62941" y="49682"/>
                </a:lnTo>
                <a:lnTo>
                  <a:pt x="35051" y="59194"/>
                </a:lnTo>
                <a:lnTo>
                  <a:pt x="0" y="665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3988212" y="3404254"/>
            <a:ext cx="26390" cy="1066"/>
          </a:xfrm>
          <a:custGeom>
            <a:avLst/>
            <a:gdLst/>
            <a:ahLst/>
            <a:cxnLst/>
            <a:rect l="l" t="t" r="r" b="b"/>
            <a:pathLst>
              <a:path w="26390" h="1066">
                <a:moveTo>
                  <a:pt x="0" y="1066"/>
                </a:moveTo>
                <a:lnTo>
                  <a:pt x="26390" y="850"/>
                </a:lnTo>
                <a:lnTo>
                  <a:pt x="19240" y="0"/>
                </a:lnTo>
                <a:lnTo>
                  <a:pt x="0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2863877" y="1744621"/>
            <a:ext cx="1830451" cy="1940750"/>
          </a:xfrm>
          <a:custGeom>
            <a:avLst/>
            <a:gdLst/>
            <a:ahLst/>
            <a:cxnLst/>
            <a:rect l="l" t="t" r="r" b="b"/>
            <a:pathLst>
              <a:path w="1830451" h="1940750">
                <a:moveTo>
                  <a:pt x="1830451" y="0"/>
                </a:moveTo>
                <a:lnTo>
                  <a:pt x="0" y="0"/>
                </a:lnTo>
                <a:lnTo>
                  <a:pt x="0" y="161175"/>
                </a:lnTo>
                <a:lnTo>
                  <a:pt x="233502" y="165722"/>
                </a:lnTo>
                <a:lnTo>
                  <a:pt x="489737" y="174586"/>
                </a:lnTo>
                <a:lnTo>
                  <a:pt x="737095" y="187096"/>
                </a:lnTo>
                <a:lnTo>
                  <a:pt x="972070" y="203123"/>
                </a:lnTo>
                <a:lnTo>
                  <a:pt x="1174877" y="220865"/>
                </a:lnTo>
                <a:lnTo>
                  <a:pt x="1354721" y="240525"/>
                </a:lnTo>
                <a:lnTo>
                  <a:pt x="1537957" y="265430"/>
                </a:lnTo>
                <a:lnTo>
                  <a:pt x="1694611" y="292125"/>
                </a:lnTo>
                <a:lnTo>
                  <a:pt x="1803171" y="315214"/>
                </a:lnTo>
                <a:lnTo>
                  <a:pt x="1830451" y="322884"/>
                </a:lnTo>
                <a:lnTo>
                  <a:pt x="1830451" y="0"/>
                </a:lnTo>
                <a:close/>
              </a:path>
              <a:path w="1830451" h="1940750">
                <a:moveTo>
                  <a:pt x="0" y="1940750"/>
                </a:moveTo>
                <a:lnTo>
                  <a:pt x="1830451" y="1940750"/>
                </a:lnTo>
                <a:lnTo>
                  <a:pt x="1830451" y="614235"/>
                </a:lnTo>
                <a:lnTo>
                  <a:pt x="1797405" y="623265"/>
                </a:lnTo>
                <a:lnTo>
                  <a:pt x="1685747" y="646772"/>
                </a:lnTo>
                <a:lnTo>
                  <a:pt x="1527276" y="673493"/>
                </a:lnTo>
                <a:lnTo>
                  <a:pt x="1424051" y="687692"/>
                </a:lnTo>
                <a:lnTo>
                  <a:pt x="1256195" y="708533"/>
                </a:lnTo>
                <a:lnTo>
                  <a:pt x="1256093" y="1120241"/>
                </a:lnTo>
                <a:lnTo>
                  <a:pt x="1553984" y="1135621"/>
                </a:lnTo>
                <a:lnTo>
                  <a:pt x="1602181" y="1139151"/>
                </a:lnTo>
                <a:lnTo>
                  <a:pt x="1601965" y="1394206"/>
                </a:lnTo>
                <a:lnTo>
                  <a:pt x="1567675" y="1404366"/>
                </a:lnTo>
                <a:lnTo>
                  <a:pt x="1566494" y="1461960"/>
                </a:lnTo>
                <a:lnTo>
                  <a:pt x="1564030" y="1470291"/>
                </a:lnTo>
                <a:lnTo>
                  <a:pt x="1623453" y="1473708"/>
                </a:lnTo>
                <a:lnTo>
                  <a:pt x="1623453" y="1529600"/>
                </a:lnTo>
                <a:lnTo>
                  <a:pt x="1621205" y="1530883"/>
                </a:lnTo>
                <a:lnTo>
                  <a:pt x="1251394" y="1645107"/>
                </a:lnTo>
                <a:lnTo>
                  <a:pt x="1249680" y="1698637"/>
                </a:lnTo>
                <a:lnTo>
                  <a:pt x="1218907" y="1710486"/>
                </a:lnTo>
                <a:lnTo>
                  <a:pt x="1194435" y="1716379"/>
                </a:lnTo>
                <a:lnTo>
                  <a:pt x="1152969" y="1719364"/>
                </a:lnTo>
                <a:lnTo>
                  <a:pt x="1087691" y="1719364"/>
                </a:lnTo>
                <a:lnTo>
                  <a:pt x="1059268" y="1717649"/>
                </a:lnTo>
                <a:lnTo>
                  <a:pt x="1034364" y="1714119"/>
                </a:lnTo>
                <a:lnTo>
                  <a:pt x="1001776" y="1715833"/>
                </a:lnTo>
                <a:lnTo>
                  <a:pt x="884872" y="1715833"/>
                </a:lnTo>
                <a:lnTo>
                  <a:pt x="633882" y="1703336"/>
                </a:lnTo>
                <a:lnTo>
                  <a:pt x="533654" y="1703336"/>
                </a:lnTo>
                <a:lnTo>
                  <a:pt x="159880" y="1708683"/>
                </a:lnTo>
                <a:lnTo>
                  <a:pt x="62649" y="1708683"/>
                </a:lnTo>
                <a:lnTo>
                  <a:pt x="34124" y="1706968"/>
                </a:lnTo>
                <a:lnTo>
                  <a:pt x="18097" y="1705267"/>
                </a:lnTo>
                <a:lnTo>
                  <a:pt x="0" y="1701025"/>
                </a:lnTo>
                <a:lnTo>
                  <a:pt x="0" y="19407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2957838" y="2113053"/>
            <a:ext cx="98729" cy="25742"/>
          </a:xfrm>
          <a:custGeom>
            <a:avLst/>
            <a:gdLst/>
            <a:ahLst/>
            <a:cxnLst/>
            <a:rect l="l" t="t" r="r" b="b"/>
            <a:pathLst>
              <a:path w="98729" h="25742">
                <a:moveTo>
                  <a:pt x="39852" y="3733"/>
                </a:moveTo>
                <a:lnTo>
                  <a:pt x="101" y="0"/>
                </a:lnTo>
                <a:lnTo>
                  <a:pt x="0" y="25742"/>
                </a:lnTo>
                <a:lnTo>
                  <a:pt x="19659" y="25107"/>
                </a:lnTo>
                <a:lnTo>
                  <a:pt x="87401" y="16230"/>
                </a:lnTo>
                <a:lnTo>
                  <a:pt x="98729" y="12598"/>
                </a:lnTo>
                <a:lnTo>
                  <a:pt x="39852" y="37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3844290" y="2484577"/>
            <a:ext cx="4051" cy="0"/>
          </a:xfrm>
          <a:custGeom>
            <a:avLst/>
            <a:gdLst/>
            <a:ahLst/>
            <a:cxnLst/>
            <a:rect l="l" t="t" r="r" b="b"/>
            <a:pathLst>
              <a:path w="4051">
                <a:moveTo>
                  <a:pt x="0" y="0"/>
                </a:moveTo>
                <a:lnTo>
                  <a:pt x="4051" y="0"/>
                </a:lnTo>
              </a:path>
            </a:pathLst>
          </a:custGeom>
          <a:ln w="1473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3146540" y="3129219"/>
            <a:ext cx="239242" cy="32905"/>
          </a:xfrm>
          <a:custGeom>
            <a:avLst/>
            <a:gdLst/>
            <a:ahLst/>
            <a:cxnLst/>
            <a:rect l="l" t="t" r="r" b="b"/>
            <a:pathLst>
              <a:path w="239242" h="32905">
                <a:moveTo>
                  <a:pt x="239242" y="32905"/>
                </a:moveTo>
                <a:lnTo>
                  <a:pt x="239128" y="101"/>
                </a:lnTo>
                <a:lnTo>
                  <a:pt x="213702" y="7480"/>
                </a:lnTo>
                <a:lnTo>
                  <a:pt x="201193" y="9080"/>
                </a:lnTo>
                <a:lnTo>
                  <a:pt x="180365" y="9080"/>
                </a:lnTo>
                <a:lnTo>
                  <a:pt x="101" y="0"/>
                </a:lnTo>
                <a:lnTo>
                  <a:pt x="0" y="20408"/>
                </a:lnTo>
                <a:lnTo>
                  <a:pt x="239242" y="329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4119965" y="3168547"/>
            <a:ext cx="160921" cy="38023"/>
          </a:xfrm>
          <a:custGeom>
            <a:avLst/>
            <a:gdLst/>
            <a:ahLst/>
            <a:cxnLst/>
            <a:rect l="l" t="t" r="r" b="b"/>
            <a:pathLst>
              <a:path w="160921" h="38023">
                <a:moveTo>
                  <a:pt x="151942" y="7150"/>
                </a:moveTo>
                <a:lnTo>
                  <a:pt x="0" y="0"/>
                </a:lnTo>
                <a:lnTo>
                  <a:pt x="0" y="30975"/>
                </a:lnTo>
                <a:lnTo>
                  <a:pt x="130568" y="37388"/>
                </a:lnTo>
                <a:lnTo>
                  <a:pt x="160921" y="38023"/>
                </a:lnTo>
                <a:lnTo>
                  <a:pt x="160921" y="8864"/>
                </a:lnTo>
                <a:lnTo>
                  <a:pt x="151942" y="71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2863877" y="3347349"/>
            <a:ext cx="489940" cy="38315"/>
          </a:xfrm>
          <a:custGeom>
            <a:avLst/>
            <a:gdLst/>
            <a:ahLst/>
            <a:cxnLst/>
            <a:rect l="l" t="t" r="r" b="b"/>
            <a:pathLst>
              <a:path w="489940" h="38315">
                <a:moveTo>
                  <a:pt x="0" y="30505"/>
                </a:moveTo>
                <a:lnTo>
                  <a:pt x="28765" y="36614"/>
                </a:lnTo>
                <a:lnTo>
                  <a:pt x="60833" y="38315"/>
                </a:lnTo>
                <a:lnTo>
                  <a:pt x="101219" y="38315"/>
                </a:lnTo>
                <a:lnTo>
                  <a:pt x="444652" y="29438"/>
                </a:lnTo>
                <a:lnTo>
                  <a:pt x="489940" y="26454"/>
                </a:lnTo>
                <a:lnTo>
                  <a:pt x="404355" y="20586"/>
                </a:lnTo>
                <a:lnTo>
                  <a:pt x="0" y="0"/>
                </a:lnTo>
                <a:lnTo>
                  <a:pt x="0" y="305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3355961" y="3371234"/>
            <a:ext cx="19558" cy="1397"/>
          </a:xfrm>
          <a:custGeom>
            <a:avLst/>
            <a:gdLst/>
            <a:ahLst/>
            <a:cxnLst/>
            <a:rect l="l" t="t" r="r" b="b"/>
            <a:pathLst>
              <a:path w="19558" h="1397">
                <a:moveTo>
                  <a:pt x="19558" y="1397"/>
                </a:moveTo>
                <a:lnTo>
                  <a:pt x="19037" y="431"/>
                </a:lnTo>
                <a:lnTo>
                  <a:pt x="0" y="0"/>
                </a:lnTo>
                <a:lnTo>
                  <a:pt x="19558" y="13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3456195" y="3380328"/>
            <a:ext cx="395782" cy="27457"/>
          </a:xfrm>
          <a:custGeom>
            <a:avLst/>
            <a:gdLst/>
            <a:ahLst/>
            <a:cxnLst/>
            <a:rect l="l" t="t" r="r" b="b"/>
            <a:pathLst>
              <a:path w="395782" h="27457">
                <a:moveTo>
                  <a:pt x="395782" y="17729"/>
                </a:moveTo>
                <a:lnTo>
                  <a:pt x="57594" y="0"/>
                </a:lnTo>
                <a:lnTo>
                  <a:pt x="19659" y="0"/>
                </a:lnTo>
                <a:lnTo>
                  <a:pt x="16027" y="7150"/>
                </a:lnTo>
                <a:lnTo>
                  <a:pt x="0" y="12598"/>
                </a:lnTo>
                <a:lnTo>
                  <a:pt x="299618" y="26708"/>
                </a:lnTo>
                <a:lnTo>
                  <a:pt x="395782" y="27457"/>
                </a:lnTo>
                <a:lnTo>
                  <a:pt x="395782" y="1772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983872" y="2250894"/>
            <a:ext cx="2939948" cy="270158"/>
          </a:xfrm>
          <a:custGeom>
            <a:avLst/>
            <a:gdLst/>
            <a:ahLst/>
            <a:cxnLst/>
            <a:rect l="l" t="t" r="r" b="b"/>
            <a:pathLst>
              <a:path w="2939948" h="270158">
                <a:moveTo>
                  <a:pt x="904435" y="267943"/>
                </a:moveTo>
                <a:lnTo>
                  <a:pt x="886345" y="268198"/>
                </a:lnTo>
                <a:lnTo>
                  <a:pt x="880003" y="268291"/>
                </a:lnTo>
              </a:path>
              <a:path w="2939948" h="270158">
                <a:moveTo>
                  <a:pt x="920747" y="267712"/>
                </a:moveTo>
                <a:lnTo>
                  <a:pt x="935489" y="267501"/>
                </a:lnTo>
                <a:lnTo>
                  <a:pt x="948866" y="267304"/>
                </a:lnTo>
                <a:lnTo>
                  <a:pt x="961087" y="267117"/>
                </a:lnTo>
                <a:lnTo>
                  <a:pt x="972356" y="266937"/>
                </a:lnTo>
                <a:lnTo>
                  <a:pt x="982882" y="266758"/>
                </a:lnTo>
                <a:lnTo>
                  <a:pt x="992870" y="266577"/>
                </a:lnTo>
                <a:lnTo>
                  <a:pt x="1002527" y="266389"/>
                </a:lnTo>
                <a:lnTo>
                  <a:pt x="1012059" y="266190"/>
                </a:lnTo>
                <a:lnTo>
                  <a:pt x="1021674" y="265975"/>
                </a:lnTo>
                <a:lnTo>
                  <a:pt x="1031578" y="265740"/>
                </a:lnTo>
                <a:lnTo>
                  <a:pt x="1041977" y="265481"/>
                </a:lnTo>
                <a:lnTo>
                  <a:pt x="1053078" y="265194"/>
                </a:lnTo>
                <a:lnTo>
                  <a:pt x="1065087" y="264873"/>
                </a:lnTo>
                <a:lnTo>
                  <a:pt x="1078212" y="264516"/>
                </a:lnTo>
                <a:lnTo>
                  <a:pt x="1092658" y="264116"/>
                </a:lnTo>
                <a:lnTo>
                  <a:pt x="1108633" y="263671"/>
                </a:lnTo>
              </a:path>
              <a:path w="2939948" h="270158">
                <a:moveTo>
                  <a:pt x="904435" y="267943"/>
                </a:moveTo>
                <a:lnTo>
                  <a:pt x="920747" y="267712"/>
                </a:lnTo>
              </a:path>
              <a:path w="2939948" h="270158">
                <a:moveTo>
                  <a:pt x="1126342" y="263175"/>
                </a:moveTo>
                <a:lnTo>
                  <a:pt x="1108633" y="263671"/>
                </a:lnTo>
              </a:path>
              <a:path w="2939948" h="270158">
                <a:moveTo>
                  <a:pt x="1108633" y="263672"/>
                </a:moveTo>
                <a:lnTo>
                  <a:pt x="1126342" y="263175"/>
                </a:lnTo>
              </a:path>
              <a:path w="2939948" h="270158">
                <a:moveTo>
                  <a:pt x="1130173" y="263067"/>
                </a:moveTo>
                <a:lnTo>
                  <a:pt x="1126342" y="263175"/>
                </a:lnTo>
              </a:path>
              <a:path w="2939948" h="270158">
                <a:moveTo>
                  <a:pt x="1148225" y="262564"/>
                </a:moveTo>
                <a:lnTo>
                  <a:pt x="1130173" y="263067"/>
                </a:lnTo>
              </a:path>
              <a:path w="2939948" h="270158">
                <a:moveTo>
                  <a:pt x="1130173" y="263069"/>
                </a:moveTo>
                <a:lnTo>
                  <a:pt x="1148225" y="262564"/>
                </a:lnTo>
              </a:path>
              <a:path w="2939948" h="270158">
                <a:moveTo>
                  <a:pt x="1164467" y="262110"/>
                </a:moveTo>
                <a:lnTo>
                  <a:pt x="1179114" y="261698"/>
                </a:lnTo>
                <a:lnTo>
                  <a:pt x="1192384" y="261319"/>
                </a:lnTo>
                <a:lnTo>
                  <a:pt x="1204491" y="260966"/>
                </a:lnTo>
                <a:lnTo>
                  <a:pt x="1215652" y="260632"/>
                </a:lnTo>
                <a:lnTo>
                  <a:pt x="1226082" y="260309"/>
                </a:lnTo>
                <a:lnTo>
                  <a:pt x="1235998" y="259989"/>
                </a:lnTo>
                <a:lnTo>
                  <a:pt x="1245615" y="259665"/>
                </a:lnTo>
                <a:lnTo>
                  <a:pt x="1255149" y="259330"/>
                </a:lnTo>
                <a:lnTo>
                  <a:pt x="1264816" y="258975"/>
                </a:lnTo>
                <a:lnTo>
                  <a:pt x="1274833" y="258593"/>
                </a:lnTo>
                <a:lnTo>
                  <a:pt x="1285414" y="258177"/>
                </a:lnTo>
                <a:lnTo>
                  <a:pt x="1296777" y="257719"/>
                </a:lnTo>
                <a:lnTo>
                  <a:pt x="1309136" y="257211"/>
                </a:lnTo>
                <a:lnTo>
                  <a:pt x="1322708" y="256646"/>
                </a:lnTo>
                <a:lnTo>
                  <a:pt x="1337709" y="256017"/>
                </a:lnTo>
                <a:lnTo>
                  <a:pt x="1354354" y="255315"/>
                </a:lnTo>
              </a:path>
              <a:path w="2939948" h="270158">
                <a:moveTo>
                  <a:pt x="1148225" y="262564"/>
                </a:moveTo>
                <a:lnTo>
                  <a:pt x="1164467" y="262110"/>
                </a:lnTo>
              </a:path>
              <a:path w="2939948" h="270158">
                <a:moveTo>
                  <a:pt x="1368361" y="254723"/>
                </a:moveTo>
                <a:lnTo>
                  <a:pt x="1386368" y="253952"/>
                </a:lnTo>
                <a:lnTo>
                  <a:pt x="1402507" y="253259"/>
                </a:lnTo>
                <a:lnTo>
                  <a:pt x="1417011" y="252632"/>
                </a:lnTo>
                <a:lnTo>
                  <a:pt x="1430112" y="252061"/>
                </a:lnTo>
                <a:lnTo>
                  <a:pt x="1442041" y="251533"/>
                </a:lnTo>
                <a:lnTo>
                  <a:pt x="1453030" y="251036"/>
                </a:lnTo>
                <a:lnTo>
                  <a:pt x="1463312" y="250560"/>
                </a:lnTo>
                <a:lnTo>
                  <a:pt x="1473118" y="250092"/>
                </a:lnTo>
                <a:lnTo>
                  <a:pt x="1482680" y="249620"/>
                </a:lnTo>
                <a:lnTo>
                  <a:pt x="1492230" y="249134"/>
                </a:lnTo>
                <a:lnTo>
                  <a:pt x="1502000" y="248621"/>
                </a:lnTo>
                <a:lnTo>
                  <a:pt x="1512222" y="248070"/>
                </a:lnTo>
              </a:path>
              <a:path w="2939948" h="270158">
                <a:moveTo>
                  <a:pt x="1534950" y="246805"/>
                </a:moveTo>
                <a:lnTo>
                  <a:pt x="1547920" y="246069"/>
                </a:lnTo>
                <a:lnTo>
                  <a:pt x="1562269" y="245248"/>
                </a:lnTo>
                <a:lnTo>
                  <a:pt x="1578229" y="244330"/>
                </a:lnTo>
              </a:path>
              <a:path w="2939948" h="270158">
                <a:moveTo>
                  <a:pt x="1354354" y="255315"/>
                </a:moveTo>
                <a:lnTo>
                  <a:pt x="1368361" y="254723"/>
                </a:lnTo>
              </a:path>
              <a:path w="2939948" h="270158">
                <a:moveTo>
                  <a:pt x="1596033" y="243304"/>
                </a:moveTo>
                <a:lnTo>
                  <a:pt x="1578229" y="244330"/>
                </a:lnTo>
              </a:path>
              <a:path w="2939948" h="270158">
                <a:moveTo>
                  <a:pt x="1578229" y="244331"/>
                </a:moveTo>
                <a:lnTo>
                  <a:pt x="1596033" y="243304"/>
                </a:lnTo>
              </a:path>
              <a:path w="2939948" h="270158">
                <a:moveTo>
                  <a:pt x="1597977" y="243192"/>
                </a:moveTo>
                <a:lnTo>
                  <a:pt x="1615928" y="242155"/>
                </a:lnTo>
                <a:lnTo>
                  <a:pt x="1631932" y="241229"/>
                </a:lnTo>
                <a:lnTo>
                  <a:pt x="1646245" y="240395"/>
                </a:lnTo>
                <a:lnTo>
                  <a:pt x="1659122" y="239638"/>
                </a:lnTo>
                <a:lnTo>
                  <a:pt x="1670818" y="238941"/>
                </a:lnTo>
                <a:lnTo>
                  <a:pt x="1681587" y="238286"/>
                </a:lnTo>
                <a:lnTo>
                  <a:pt x="1691685" y="237656"/>
                </a:lnTo>
                <a:lnTo>
                  <a:pt x="1701368" y="237034"/>
                </a:lnTo>
                <a:lnTo>
                  <a:pt x="1710889" y="236404"/>
                </a:lnTo>
              </a:path>
              <a:path w="2939948" h="270158">
                <a:moveTo>
                  <a:pt x="1720504" y="235749"/>
                </a:moveTo>
                <a:lnTo>
                  <a:pt x="1730469" y="235051"/>
                </a:lnTo>
                <a:lnTo>
                  <a:pt x="1741038" y="234293"/>
                </a:lnTo>
                <a:lnTo>
                  <a:pt x="1752466" y="233459"/>
                </a:lnTo>
                <a:lnTo>
                  <a:pt x="1765008" y="232532"/>
                </a:lnTo>
                <a:lnTo>
                  <a:pt x="1778921" y="231494"/>
                </a:lnTo>
                <a:lnTo>
                  <a:pt x="1794457" y="230329"/>
                </a:lnTo>
                <a:lnTo>
                  <a:pt x="1811873" y="229019"/>
                </a:lnTo>
              </a:path>
              <a:path w="2939948" h="270158">
                <a:moveTo>
                  <a:pt x="1596033" y="243304"/>
                </a:moveTo>
                <a:lnTo>
                  <a:pt x="1597977" y="243192"/>
                </a:lnTo>
              </a:path>
              <a:path w="2939948" h="270158">
                <a:moveTo>
                  <a:pt x="1816608" y="228663"/>
                </a:moveTo>
                <a:lnTo>
                  <a:pt x="1811873" y="229019"/>
                </a:lnTo>
              </a:path>
              <a:path w="2939948" h="270158">
                <a:moveTo>
                  <a:pt x="1811873" y="229019"/>
                </a:moveTo>
                <a:lnTo>
                  <a:pt x="1816608" y="228663"/>
                </a:lnTo>
              </a:path>
              <a:path w="2939948" h="270158">
                <a:moveTo>
                  <a:pt x="1834483" y="227324"/>
                </a:moveTo>
                <a:lnTo>
                  <a:pt x="1816608" y="228663"/>
                </a:lnTo>
              </a:path>
              <a:path w="2939948" h="270158">
                <a:moveTo>
                  <a:pt x="1850304" y="226138"/>
                </a:moveTo>
                <a:lnTo>
                  <a:pt x="1864359" y="225080"/>
                </a:lnTo>
                <a:lnTo>
                  <a:pt x="1876937" y="224126"/>
                </a:lnTo>
                <a:lnTo>
                  <a:pt x="1888326" y="223250"/>
                </a:lnTo>
                <a:lnTo>
                  <a:pt x="1898816" y="222429"/>
                </a:lnTo>
                <a:lnTo>
                  <a:pt x="1908695" y="221636"/>
                </a:lnTo>
                <a:lnTo>
                  <a:pt x="1918252" y="220848"/>
                </a:lnTo>
                <a:lnTo>
                  <a:pt x="1927775" y="220040"/>
                </a:lnTo>
              </a:path>
              <a:path w="2939948" h="270158">
                <a:moveTo>
                  <a:pt x="1937555" y="219185"/>
                </a:moveTo>
                <a:lnTo>
                  <a:pt x="1947880" y="218261"/>
                </a:lnTo>
                <a:lnTo>
                  <a:pt x="1959037" y="217242"/>
                </a:lnTo>
                <a:lnTo>
                  <a:pt x="1971317" y="216103"/>
                </a:lnTo>
                <a:lnTo>
                  <a:pt x="1985009" y="214819"/>
                </a:lnTo>
                <a:lnTo>
                  <a:pt x="2000400" y="213366"/>
                </a:lnTo>
                <a:lnTo>
                  <a:pt x="2017780" y="211718"/>
                </a:lnTo>
                <a:lnTo>
                  <a:pt x="2021763" y="211340"/>
                </a:lnTo>
              </a:path>
              <a:path w="2939948" h="270158">
                <a:moveTo>
                  <a:pt x="1834483" y="227324"/>
                </a:moveTo>
                <a:lnTo>
                  <a:pt x="1850304" y="226138"/>
                </a:lnTo>
              </a:path>
              <a:path w="2939948" h="270158">
                <a:moveTo>
                  <a:pt x="2039511" y="209676"/>
                </a:moveTo>
                <a:lnTo>
                  <a:pt x="2055066" y="208214"/>
                </a:lnTo>
                <a:lnTo>
                  <a:pt x="2068766" y="206918"/>
                </a:lnTo>
                <a:lnTo>
                  <a:pt x="2080949" y="205753"/>
                </a:lnTo>
                <a:lnTo>
                  <a:pt x="2091952" y="204683"/>
                </a:lnTo>
                <a:lnTo>
                  <a:pt x="2102114" y="203673"/>
                </a:lnTo>
                <a:lnTo>
                  <a:pt x="2111772" y="202687"/>
                </a:lnTo>
              </a:path>
              <a:path w="2939948" h="270158">
                <a:moveTo>
                  <a:pt x="2121264" y="201689"/>
                </a:moveTo>
                <a:lnTo>
                  <a:pt x="2130928" y="200645"/>
                </a:lnTo>
                <a:lnTo>
                  <a:pt x="2141102" y="199518"/>
                </a:lnTo>
                <a:lnTo>
                  <a:pt x="2152123" y="198273"/>
                </a:lnTo>
              </a:path>
              <a:path w="2939948" h="270158">
                <a:moveTo>
                  <a:pt x="2164330" y="196874"/>
                </a:moveTo>
                <a:lnTo>
                  <a:pt x="2178060" y="195286"/>
                </a:lnTo>
                <a:lnTo>
                  <a:pt x="2193651" y="193473"/>
                </a:lnTo>
                <a:lnTo>
                  <a:pt x="2210777" y="191477"/>
                </a:lnTo>
                <a:lnTo>
                  <a:pt x="2228357" y="189397"/>
                </a:lnTo>
                <a:lnTo>
                  <a:pt x="2243571" y="187594"/>
                </a:lnTo>
                <a:lnTo>
                  <a:pt x="2256828" y="186016"/>
                </a:lnTo>
                <a:lnTo>
                  <a:pt x="2268532" y="184608"/>
                </a:lnTo>
                <a:lnTo>
                  <a:pt x="2279091" y="183315"/>
                </a:lnTo>
              </a:path>
              <a:path w="2939948" h="270158">
                <a:moveTo>
                  <a:pt x="2307958" y="179592"/>
                </a:moveTo>
                <a:lnTo>
                  <a:pt x="2317998" y="178223"/>
                </a:lnTo>
                <a:lnTo>
                  <a:pt x="2328924" y="176698"/>
                </a:lnTo>
                <a:lnTo>
                  <a:pt x="2341142" y="174965"/>
                </a:lnTo>
                <a:lnTo>
                  <a:pt x="2355059" y="172970"/>
                </a:lnTo>
                <a:lnTo>
                  <a:pt x="2371082" y="170657"/>
                </a:lnTo>
                <a:lnTo>
                  <a:pt x="2382278" y="169037"/>
                </a:lnTo>
                <a:lnTo>
                  <a:pt x="2399644" y="166514"/>
                </a:lnTo>
                <a:lnTo>
                  <a:pt x="2414406" y="164364"/>
                </a:lnTo>
                <a:lnTo>
                  <a:pt x="2427081" y="162504"/>
                </a:lnTo>
                <a:lnTo>
                  <a:pt x="2438185" y="160849"/>
                </a:lnTo>
                <a:lnTo>
                  <a:pt x="2448232" y="159312"/>
                </a:lnTo>
              </a:path>
              <a:path w="2939948" h="270158">
                <a:moveTo>
                  <a:pt x="2477192" y="154572"/>
                </a:moveTo>
                <a:lnTo>
                  <a:pt x="2488169" y="152665"/>
                </a:lnTo>
                <a:lnTo>
                  <a:pt x="2500669" y="150454"/>
                </a:lnTo>
                <a:lnTo>
                  <a:pt x="2515206" y="147853"/>
                </a:lnTo>
              </a:path>
              <a:path w="2939948" h="270158">
                <a:moveTo>
                  <a:pt x="2576606" y="136682"/>
                </a:moveTo>
                <a:lnTo>
                  <a:pt x="2587011" y="134720"/>
                </a:lnTo>
              </a:path>
              <a:path w="2939948" h="270158">
                <a:moveTo>
                  <a:pt x="2615877" y="128826"/>
                </a:moveTo>
                <a:lnTo>
                  <a:pt x="2626991" y="126383"/>
                </a:lnTo>
                <a:lnTo>
                  <a:pt x="2639989" y="123461"/>
                </a:lnTo>
              </a:path>
              <a:path w="2939948" h="270158">
                <a:moveTo>
                  <a:pt x="2679719" y="114369"/>
                </a:moveTo>
                <a:lnTo>
                  <a:pt x="2692989" y="111303"/>
                </a:lnTo>
                <a:lnTo>
                  <a:pt x="2703966" y="108711"/>
                </a:lnTo>
                <a:lnTo>
                  <a:pt x="2710454" y="107110"/>
                </a:lnTo>
              </a:path>
              <a:path w="2939948" h="270158">
                <a:moveTo>
                  <a:pt x="2021763" y="211340"/>
                </a:moveTo>
                <a:lnTo>
                  <a:pt x="2039511" y="20967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2854186" y="1907458"/>
            <a:ext cx="2052853" cy="248437"/>
          </a:xfrm>
          <a:custGeom>
            <a:avLst/>
            <a:gdLst/>
            <a:ahLst/>
            <a:cxnLst/>
            <a:rect l="l" t="t" r="r" b="b"/>
            <a:pathLst>
              <a:path w="2052853" h="248437">
                <a:moveTo>
                  <a:pt x="1840139" y="161418"/>
                </a:moveTo>
                <a:lnTo>
                  <a:pt x="1835673" y="160218"/>
                </a:lnTo>
                <a:lnTo>
                  <a:pt x="1834337" y="159854"/>
                </a:lnTo>
                <a:lnTo>
                  <a:pt x="1819382" y="155918"/>
                </a:lnTo>
                <a:lnTo>
                  <a:pt x="1808832" y="153332"/>
                </a:lnTo>
                <a:lnTo>
                  <a:pt x="1799389" y="151217"/>
                </a:lnTo>
                <a:lnTo>
                  <a:pt x="1787752" y="148688"/>
                </a:lnTo>
                <a:lnTo>
                  <a:pt x="1776425" y="146177"/>
                </a:lnTo>
                <a:lnTo>
                  <a:pt x="1761006" y="142717"/>
                </a:lnTo>
                <a:lnTo>
                  <a:pt x="1750004" y="140253"/>
                </a:lnTo>
              </a:path>
              <a:path w="2052853" h="248437">
                <a:moveTo>
                  <a:pt x="1740558" y="138230"/>
                </a:moveTo>
                <a:lnTo>
                  <a:pt x="1729807" y="136093"/>
                </a:lnTo>
                <a:lnTo>
                  <a:pt x="1714887" y="133288"/>
                </a:lnTo>
                <a:lnTo>
                  <a:pt x="1712950" y="132930"/>
                </a:lnTo>
                <a:lnTo>
                  <a:pt x="1695754" y="129716"/>
                </a:lnTo>
                <a:lnTo>
                  <a:pt x="1681252" y="126991"/>
                </a:lnTo>
                <a:lnTo>
                  <a:pt x="1668874" y="124663"/>
                </a:lnTo>
                <a:lnTo>
                  <a:pt x="1658051" y="122638"/>
                </a:lnTo>
                <a:lnTo>
                  <a:pt x="1648214" y="120822"/>
                </a:lnTo>
                <a:lnTo>
                  <a:pt x="1638794" y="119122"/>
                </a:lnTo>
              </a:path>
              <a:path w="2052853" h="248437">
                <a:moveTo>
                  <a:pt x="1618925" y="115694"/>
                </a:moveTo>
                <a:lnTo>
                  <a:pt x="1607338" y="113778"/>
                </a:lnTo>
                <a:lnTo>
                  <a:pt x="1593890" y="111604"/>
                </a:lnTo>
                <a:lnTo>
                  <a:pt x="1578011" y="109077"/>
                </a:lnTo>
                <a:lnTo>
                  <a:pt x="1569339" y="107708"/>
                </a:lnTo>
                <a:lnTo>
                  <a:pt x="1551881" y="104958"/>
                </a:lnTo>
                <a:lnTo>
                  <a:pt x="1536861" y="102602"/>
                </a:lnTo>
                <a:lnTo>
                  <a:pt x="1523837" y="100579"/>
                </a:lnTo>
                <a:lnTo>
                  <a:pt x="1512368" y="98825"/>
                </a:lnTo>
                <a:lnTo>
                  <a:pt x="1502011" y="97275"/>
                </a:lnTo>
              </a:path>
              <a:path w="2052853" h="248437">
                <a:moveTo>
                  <a:pt x="1482873" y="94540"/>
                </a:moveTo>
                <a:lnTo>
                  <a:pt x="1473208" y="93227"/>
                </a:lnTo>
                <a:lnTo>
                  <a:pt x="1462891" y="91866"/>
                </a:lnTo>
                <a:lnTo>
                  <a:pt x="1451480" y="90394"/>
                </a:lnTo>
                <a:lnTo>
                  <a:pt x="1438535" y="88747"/>
                </a:lnTo>
                <a:lnTo>
                  <a:pt x="1423613" y="86863"/>
                </a:lnTo>
                <a:lnTo>
                  <a:pt x="1406273" y="84677"/>
                </a:lnTo>
              </a:path>
              <a:path w="2052853" h="248437">
                <a:moveTo>
                  <a:pt x="1405115" y="84531"/>
                </a:moveTo>
                <a:lnTo>
                  <a:pt x="1387464" y="82283"/>
                </a:lnTo>
                <a:lnTo>
                  <a:pt x="1372056" y="80329"/>
                </a:lnTo>
                <a:lnTo>
                  <a:pt x="1358531" y="78625"/>
                </a:lnTo>
                <a:lnTo>
                  <a:pt x="1346530" y="77132"/>
                </a:lnTo>
                <a:lnTo>
                  <a:pt x="1335695" y="75806"/>
                </a:lnTo>
                <a:lnTo>
                  <a:pt x="1325665" y="74606"/>
                </a:lnTo>
              </a:path>
              <a:path w="2052853" h="248437">
                <a:moveTo>
                  <a:pt x="1316083" y="73490"/>
                </a:moveTo>
                <a:lnTo>
                  <a:pt x="1306590" y="72417"/>
                </a:lnTo>
                <a:lnTo>
                  <a:pt x="1296825" y="71345"/>
                </a:lnTo>
                <a:lnTo>
                  <a:pt x="1286431" y="70231"/>
                </a:lnTo>
                <a:lnTo>
                  <a:pt x="1275048" y="69035"/>
                </a:lnTo>
                <a:lnTo>
                  <a:pt x="1262318" y="67714"/>
                </a:lnTo>
                <a:lnTo>
                  <a:pt x="1247880" y="66227"/>
                </a:lnTo>
                <a:lnTo>
                  <a:pt x="1231378" y="64532"/>
                </a:lnTo>
              </a:path>
              <a:path w="2052853" h="248437">
                <a:moveTo>
                  <a:pt x="1406273" y="84677"/>
                </a:moveTo>
                <a:lnTo>
                  <a:pt x="1405115" y="84531"/>
                </a:lnTo>
              </a:path>
              <a:path w="2052853" h="248437">
                <a:moveTo>
                  <a:pt x="1222070" y="63576"/>
                </a:moveTo>
                <a:lnTo>
                  <a:pt x="1204289" y="61766"/>
                </a:lnTo>
                <a:lnTo>
                  <a:pt x="1188600" y="60175"/>
                </a:lnTo>
                <a:lnTo>
                  <a:pt x="1174699" y="58774"/>
                </a:lnTo>
                <a:lnTo>
                  <a:pt x="1162281" y="57535"/>
                </a:lnTo>
                <a:lnTo>
                  <a:pt x="1151043" y="56430"/>
                </a:lnTo>
                <a:lnTo>
                  <a:pt x="1140680" y="55430"/>
                </a:lnTo>
                <a:lnTo>
                  <a:pt x="1130888" y="54507"/>
                </a:lnTo>
                <a:lnTo>
                  <a:pt x="1121364" y="53632"/>
                </a:lnTo>
                <a:lnTo>
                  <a:pt x="1111803" y="52777"/>
                </a:lnTo>
                <a:lnTo>
                  <a:pt x="1101901" y="51914"/>
                </a:lnTo>
                <a:lnTo>
                  <a:pt x="1091354" y="51014"/>
                </a:lnTo>
                <a:lnTo>
                  <a:pt x="1079858" y="50049"/>
                </a:lnTo>
                <a:lnTo>
                  <a:pt x="1067110" y="48990"/>
                </a:lnTo>
                <a:lnTo>
                  <a:pt x="1052804" y="47810"/>
                </a:lnTo>
                <a:lnTo>
                  <a:pt x="1036637" y="46479"/>
                </a:lnTo>
              </a:path>
              <a:path w="2052853" h="248437">
                <a:moveTo>
                  <a:pt x="1231378" y="64532"/>
                </a:moveTo>
                <a:lnTo>
                  <a:pt x="1222070" y="63576"/>
                </a:lnTo>
              </a:path>
              <a:path w="2052853" h="248437">
                <a:moveTo>
                  <a:pt x="1022476" y="45313"/>
                </a:moveTo>
                <a:lnTo>
                  <a:pt x="1004574" y="43847"/>
                </a:lnTo>
                <a:lnTo>
                  <a:pt x="988651" y="42547"/>
                </a:lnTo>
                <a:lnTo>
                  <a:pt x="974442" y="41394"/>
                </a:lnTo>
                <a:lnTo>
                  <a:pt x="961680" y="40369"/>
                </a:lnTo>
                <a:lnTo>
                  <a:pt x="950099" y="39451"/>
                </a:lnTo>
                <a:lnTo>
                  <a:pt x="939434" y="38622"/>
                </a:lnTo>
                <a:lnTo>
                  <a:pt x="929418" y="37861"/>
                </a:lnTo>
                <a:lnTo>
                  <a:pt x="919785" y="37148"/>
                </a:lnTo>
                <a:lnTo>
                  <a:pt x="910269" y="36465"/>
                </a:lnTo>
              </a:path>
              <a:path w="2052853" h="248437">
                <a:moveTo>
                  <a:pt x="900605" y="35791"/>
                </a:moveTo>
                <a:lnTo>
                  <a:pt x="890526" y="35107"/>
                </a:lnTo>
                <a:lnTo>
                  <a:pt x="879766" y="34393"/>
                </a:lnTo>
                <a:lnTo>
                  <a:pt x="868059" y="33629"/>
                </a:lnTo>
                <a:lnTo>
                  <a:pt x="855139" y="32796"/>
                </a:lnTo>
                <a:lnTo>
                  <a:pt x="840740" y="31874"/>
                </a:lnTo>
                <a:lnTo>
                  <a:pt x="824596" y="30843"/>
                </a:lnTo>
              </a:path>
              <a:path w="2052853" h="248437">
                <a:moveTo>
                  <a:pt x="1036637" y="46479"/>
                </a:moveTo>
                <a:lnTo>
                  <a:pt x="1022476" y="45313"/>
                </a:lnTo>
              </a:path>
              <a:path w="2052853" h="248437">
                <a:moveTo>
                  <a:pt x="790571" y="28663"/>
                </a:moveTo>
                <a:lnTo>
                  <a:pt x="808558" y="29819"/>
                </a:lnTo>
                <a:lnTo>
                  <a:pt x="824596" y="30843"/>
                </a:lnTo>
              </a:path>
              <a:path w="2052853" h="248437">
                <a:moveTo>
                  <a:pt x="774476" y="27630"/>
                </a:moveTo>
                <a:lnTo>
                  <a:pt x="760035" y="26708"/>
                </a:lnTo>
                <a:lnTo>
                  <a:pt x="747008" y="25883"/>
                </a:lnTo>
                <a:lnTo>
                  <a:pt x="735155" y="25142"/>
                </a:lnTo>
                <a:lnTo>
                  <a:pt x="724239" y="24471"/>
                </a:lnTo>
                <a:lnTo>
                  <a:pt x="714019" y="23857"/>
                </a:lnTo>
                <a:lnTo>
                  <a:pt x="704256" y="23287"/>
                </a:lnTo>
                <a:lnTo>
                  <a:pt x="694711" y="22747"/>
                </a:lnTo>
                <a:lnTo>
                  <a:pt x="685145" y="22225"/>
                </a:lnTo>
                <a:lnTo>
                  <a:pt x="675319" y="21705"/>
                </a:lnTo>
              </a:path>
              <a:path w="2052853" h="248437">
                <a:moveTo>
                  <a:pt x="664994" y="21176"/>
                </a:moveTo>
                <a:lnTo>
                  <a:pt x="653929" y="20624"/>
                </a:lnTo>
                <a:lnTo>
                  <a:pt x="641887" y="20035"/>
                </a:lnTo>
                <a:lnTo>
                  <a:pt x="628628" y="19396"/>
                </a:lnTo>
                <a:lnTo>
                  <a:pt x="613913" y="18694"/>
                </a:lnTo>
              </a:path>
              <a:path w="2052853" h="248437">
                <a:moveTo>
                  <a:pt x="790571" y="28663"/>
                </a:moveTo>
                <a:lnTo>
                  <a:pt x="774476" y="27630"/>
                </a:lnTo>
              </a:path>
              <a:path w="2052853" h="248437">
                <a:moveTo>
                  <a:pt x="613913" y="18694"/>
                </a:moveTo>
                <a:lnTo>
                  <a:pt x="597502" y="17915"/>
                </a:lnTo>
                <a:lnTo>
                  <a:pt x="613913" y="18695"/>
                </a:lnTo>
              </a:path>
              <a:path w="2052853" h="248437">
                <a:moveTo>
                  <a:pt x="564525" y="16340"/>
                </a:moveTo>
                <a:lnTo>
                  <a:pt x="582561" y="17208"/>
                </a:lnTo>
                <a:lnTo>
                  <a:pt x="597502" y="17915"/>
                </a:lnTo>
              </a:path>
              <a:path w="2052853" h="248437">
                <a:moveTo>
                  <a:pt x="548318" y="15562"/>
                </a:moveTo>
                <a:lnTo>
                  <a:pt x="533720" y="14864"/>
                </a:lnTo>
                <a:lnTo>
                  <a:pt x="520510" y="14239"/>
                </a:lnTo>
                <a:lnTo>
                  <a:pt x="508466" y="13676"/>
                </a:lnTo>
                <a:lnTo>
                  <a:pt x="497366" y="13168"/>
                </a:lnTo>
                <a:lnTo>
                  <a:pt x="486991" y="12704"/>
                </a:lnTo>
                <a:lnTo>
                  <a:pt x="477118" y="12277"/>
                </a:lnTo>
                <a:lnTo>
                  <a:pt x="467525" y="11877"/>
                </a:lnTo>
                <a:lnTo>
                  <a:pt x="457993" y="11496"/>
                </a:lnTo>
                <a:lnTo>
                  <a:pt x="448299" y="11123"/>
                </a:lnTo>
                <a:lnTo>
                  <a:pt x="438223" y="10751"/>
                </a:lnTo>
                <a:lnTo>
                  <a:pt x="427543" y="10371"/>
                </a:lnTo>
                <a:lnTo>
                  <a:pt x="416037" y="9973"/>
                </a:lnTo>
                <a:lnTo>
                  <a:pt x="403486" y="9549"/>
                </a:lnTo>
                <a:lnTo>
                  <a:pt x="389666" y="9089"/>
                </a:lnTo>
                <a:lnTo>
                  <a:pt x="374357" y="8585"/>
                </a:lnTo>
              </a:path>
              <a:path w="2052853" h="248437">
                <a:moveTo>
                  <a:pt x="564525" y="16340"/>
                </a:moveTo>
                <a:lnTo>
                  <a:pt x="548318" y="15562"/>
                </a:lnTo>
              </a:path>
              <a:path w="2052853" h="248437">
                <a:moveTo>
                  <a:pt x="374357" y="8585"/>
                </a:moveTo>
                <a:lnTo>
                  <a:pt x="357339" y="8028"/>
                </a:lnTo>
                <a:lnTo>
                  <a:pt x="374357" y="8587"/>
                </a:lnTo>
              </a:path>
              <a:path w="2052853" h="248437">
                <a:moveTo>
                  <a:pt x="329104" y="7092"/>
                </a:moveTo>
                <a:lnTo>
                  <a:pt x="347167" y="7696"/>
                </a:lnTo>
                <a:lnTo>
                  <a:pt x="357339" y="8028"/>
                </a:lnTo>
                <a:lnTo>
                  <a:pt x="329104" y="7092"/>
                </a:lnTo>
              </a:path>
              <a:path w="2052853" h="248437">
                <a:moveTo>
                  <a:pt x="312826" y="6554"/>
                </a:moveTo>
                <a:lnTo>
                  <a:pt x="298122" y="6075"/>
                </a:lnTo>
                <a:lnTo>
                  <a:pt x="284784" y="5650"/>
                </a:lnTo>
                <a:lnTo>
                  <a:pt x="272602" y="5272"/>
                </a:lnTo>
                <a:lnTo>
                  <a:pt x="261369" y="4935"/>
                </a:lnTo>
                <a:lnTo>
                  <a:pt x="250873" y="4631"/>
                </a:lnTo>
                <a:lnTo>
                  <a:pt x="240907" y="4355"/>
                </a:lnTo>
                <a:lnTo>
                  <a:pt x="231262" y="4100"/>
                </a:lnTo>
                <a:lnTo>
                  <a:pt x="221727" y="3860"/>
                </a:lnTo>
                <a:lnTo>
                  <a:pt x="212095" y="3629"/>
                </a:lnTo>
                <a:lnTo>
                  <a:pt x="202157" y="3399"/>
                </a:lnTo>
              </a:path>
              <a:path w="2052853" h="248437">
                <a:moveTo>
                  <a:pt x="329104" y="7092"/>
                </a:moveTo>
                <a:lnTo>
                  <a:pt x="312826" y="6554"/>
                </a:lnTo>
              </a:path>
              <a:path w="2052853" h="248437">
                <a:moveTo>
                  <a:pt x="202157" y="3399"/>
                </a:moveTo>
                <a:lnTo>
                  <a:pt x="191702" y="3166"/>
                </a:lnTo>
                <a:lnTo>
                  <a:pt x="202157" y="3401"/>
                </a:lnTo>
              </a:path>
              <a:path w="2052853" h="248437">
                <a:moveTo>
                  <a:pt x="191702" y="3166"/>
                </a:moveTo>
                <a:lnTo>
                  <a:pt x="180522" y="2921"/>
                </a:lnTo>
                <a:lnTo>
                  <a:pt x="191702" y="3167"/>
                </a:lnTo>
              </a:path>
              <a:path w="2052853" h="248437">
                <a:moveTo>
                  <a:pt x="180522" y="2921"/>
                </a:moveTo>
                <a:lnTo>
                  <a:pt x="168409" y="2660"/>
                </a:lnTo>
                <a:lnTo>
                  <a:pt x="180522" y="2922"/>
                </a:lnTo>
              </a:path>
              <a:path w="2052853" h="248437">
                <a:moveTo>
                  <a:pt x="168409" y="2660"/>
                </a:moveTo>
                <a:lnTo>
                  <a:pt x="155153" y="2374"/>
                </a:lnTo>
                <a:lnTo>
                  <a:pt x="168409" y="2661"/>
                </a:lnTo>
              </a:path>
              <a:path w="2052853" h="248437">
                <a:moveTo>
                  <a:pt x="155153" y="2374"/>
                </a:moveTo>
                <a:lnTo>
                  <a:pt x="140544" y="2059"/>
                </a:lnTo>
                <a:lnTo>
                  <a:pt x="155153" y="2376"/>
                </a:lnTo>
              </a:path>
              <a:path w="2052853" h="248437">
                <a:moveTo>
                  <a:pt x="140544" y="2059"/>
                </a:moveTo>
                <a:lnTo>
                  <a:pt x="124374" y="1708"/>
                </a:lnTo>
                <a:lnTo>
                  <a:pt x="140544" y="2060"/>
                </a:lnTo>
              </a:path>
              <a:path w="2052853" h="248437">
                <a:moveTo>
                  <a:pt x="124374" y="1708"/>
                </a:moveTo>
                <a:lnTo>
                  <a:pt x="106435" y="1313"/>
                </a:lnTo>
                <a:lnTo>
                  <a:pt x="124374" y="1709"/>
                </a:lnTo>
              </a:path>
              <a:path w="2052853" h="248437">
                <a:moveTo>
                  <a:pt x="106435" y="1313"/>
                </a:moveTo>
                <a:lnTo>
                  <a:pt x="105028" y="1282"/>
                </a:lnTo>
                <a:lnTo>
                  <a:pt x="106435" y="1315"/>
                </a:lnTo>
              </a:path>
              <a:path w="2052853" h="248437">
                <a:moveTo>
                  <a:pt x="105028" y="1282"/>
                </a:moveTo>
                <a:lnTo>
                  <a:pt x="88114" y="940"/>
                </a:lnTo>
                <a:lnTo>
                  <a:pt x="105028" y="1283"/>
                </a:lnTo>
              </a:path>
              <a:path w="2052853" h="248437">
                <a:moveTo>
                  <a:pt x="74687" y="677"/>
                </a:moveTo>
                <a:lnTo>
                  <a:pt x="63634" y="481"/>
                </a:lnTo>
                <a:lnTo>
                  <a:pt x="53841" y="338"/>
                </a:lnTo>
                <a:lnTo>
                  <a:pt x="44195" y="234"/>
                </a:lnTo>
                <a:lnTo>
                  <a:pt x="88114" y="940"/>
                </a:lnTo>
                <a:lnTo>
                  <a:pt x="74687" y="677"/>
                </a:lnTo>
              </a:path>
              <a:path w="2052853" h="248437">
                <a:moveTo>
                  <a:pt x="44195" y="234"/>
                </a:moveTo>
                <a:lnTo>
                  <a:pt x="33581" y="155"/>
                </a:lnTo>
                <a:lnTo>
                  <a:pt x="44195" y="235"/>
                </a:lnTo>
              </a:path>
              <a:path w="2052853" h="248437">
                <a:moveTo>
                  <a:pt x="33581" y="155"/>
                </a:moveTo>
                <a:lnTo>
                  <a:pt x="20885" y="88"/>
                </a:lnTo>
                <a:lnTo>
                  <a:pt x="33581" y="156"/>
                </a:lnTo>
              </a:path>
              <a:path w="2052853" h="248437">
                <a:moveTo>
                  <a:pt x="20885" y="88"/>
                </a:moveTo>
                <a:lnTo>
                  <a:pt x="9688" y="40"/>
                </a:lnTo>
              </a:path>
              <a:path w="2052853" h="248437">
                <a:moveTo>
                  <a:pt x="9688" y="41"/>
                </a:moveTo>
                <a:lnTo>
                  <a:pt x="20885" y="9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983872" y="2217759"/>
            <a:ext cx="2939948" cy="270058"/>
          </a:xfrm>
          <a:custGeom>
            <a:avLst/>
            <a:gdLst/>
            <a:ahLst/>
            <a:cxnLst/>
            <a:rect l="l" t="t" r="r" b="b"/>
            <a:pathLst>
              <a:path w="2939948" h="270058">
                <a:moveTo>
                  <a:pt x="886345" y="268211"/>
                </a:moveTo>
                <a:lnTo>
                  <a:pt x="904434" y="267942"/>
                </a:lnTo>
              </a:path>
              <a:path w="2939948" h="270058">
                <a:moveTo>
                  <a:pt x="880003" y="268298"/>
                </a:moveTo>
                <a:lnTo>
                  <a:pt x="886345" y="268211"/>
                </a:lnTo>
              </a:path>
              <a:path w="2939948" h="270058">
                <a:moveTo>
                  <a:pt x="920746" y="267700"/>
                </a:moveTo>
                <a:lnTo>
                  <a:pt x="904434" y="267942"/>
                </a:lnTo>
              </a:path>
              <a:path w="2939948" h="270058">
                <a:moveTo>
                  <a:pt x="904434" y="267943"/>
                </a:moveTo>
                <a:lnTo>
                  <a:pt x="920746" y="267700"/>
                </a:lnTo>
              </a:path>
              <a:path w="2939948" h="270058">
                <a:moveTo>
                  <a:pt x="935488" y="267479"/>
                </a:moveTo>
                <a:lnTo>
                  <a:pt x="948865" y="267276"/>
                </a:lnTo>
                <a:lnTo>
                  <a:pt x="961086" y="267086"/>
                </a:lnTo>
                <a:lnTo>
                  <a:pt x="972355" y="266904"/>
                </a:lnTo>
                <a:lnTo>
                  <a:pt x="982881" y="266726"/>
                </a:lnTo>
                <a:lnTo>
                  <a:pt x="992869" y="266547"/>
                </a:lnTo>
                <a:lnTo>
                  <a:pt x="1002525" y="266361"/>
                </a:lnTo>
                <a:lnTo>
                  <a:pt x="1012058" y="266166"/>
                </a:lnTo>
                <a:lnTo>
                  <a:pt x="1021672" y="265956"/>
                </a:lnTo>
                <a:lnTo>
                  <a:pt x="1031576" y="265726"/>
                </a:lnTo>
                <a:lnTo>
                  <a:pt x="1041974" y="265473"/>
                </a:lnTo>
                <a:lnTo>
                  <a:pt x="1053075" y="265190"/>
                </a:lnTo>
                <a:lnTo>
                  <a:pt x="1065084" y="264875"/>
                </a:lnTo>
                <a:lnTo>
                  <a:pt x="1078208" y="264521"/>
                </a:lnTo>
                <a:lnTo>
                  <a:pt x="1092653" y="264125"/>
                </a:lnTo>
                <a:lnTo>
                  <a:pt x="1108627" y="263682"/>
                </a:lnTo>
                <a:lnTo>
                  <a:pt x="1126336" y="263187"/>
                </a:lnTo>
              </a:path>
              <a:path w="2939948" h="270058">
                <a:moveTo>
                  <a:pt x="920746" y="267700"/>
                </a:moveTo>
                <a:lnTo>
                  <a:pt x="935488" y="267479"/>
                </a:lnTo>
              </a:path>
              <a:path w="2939948" h="270058">
                <a:moveTo>
                  <a:pt x="1130173" y="263080"/>
                </a:moveTo>
                <a:lnTo>
                  <a:pt x="1148224" y="262561"/>
                </a:lnTo>
              </a:path>
              <a:path w="2939948" h="270058">
                <a:moveTo>
                  <a:pt x="1126336" y="263187"/>
                </a:moveTo>
                <a:lnTo>
                  <a:pt x="1130173" y="263080"/>
                </a:lnTo>
              </a:path>
              <a:path w="2939948" h="270058">
                <a:moveTo>
                  <a:pt x="1164465" y="262094"/>
                </a:moveTo>
                <a:lnTo>
                  <a:pt x="1148224" y="262561"/>
                </a:lnTo>
              </a:path>
              <a:path w="2939948" h="270058">
                <a:moveTo>
                  <a:pt x="1148224" y="262562"/>
                </a:moveTo>
                <a:lnTo>
                  <a:pt x="1164465" y="262094"/>
                </a:lnTo>
              </a:path>
              <a:path w="2939948" h="270058">
                <a:moveTo>
                  <a:pt x="1179112" y="261671"/>
                </a:moveTo>
                <a:lnTo>
                  <a:pt x="1192382" y="261285"/>
                </a:lnTo>
                <a:lnTo>
                  <a:pt x="1204488" y="260928"/>
                </a:lnTo>
                <a:lnTo>
                  <a:pt x="1215649" y="260591"/>
                </a:lnTo>
                <a:lnTo>
                  <a:pt x="1226079" y="260266"/>
                </a:lnTo>
                <a:lnTo>
                  <a:pt x="1235994" y="259946"/>
                </a:lnTo>
                <a:lnTo>
                  <a:pt x="1245610" y="259622"/>
                </a:lnTo>
                <a:lnTo>
                  <a:pt x="1255144" y="259287"/>
                </a:lnTo>
                <a:lnTo>
                  <a:pt x="1264811" y="258933"/>
                </a:lnTo>
                <a:lnTo>
                  <a:pt x="1274827" y="258551"/>
                </a:lnTo>
                <a:lnTo>
                  <a:pt x="1285407" y="258134"/>
                </a:lnTo>
                <a:lnTo>
                  <a:pt x="1296768" y="257673"/>
                </a:lnTo>
                <a:lnTo>
                  <a:pt x="1309126" y="257161"/>
                </a:lnTo>
                <a:lnTo>
                  <a:pt x="1322697" y="256590"/>
                </a:lnTo>
                <a:lnTo>
                  <a:pt x="1337695" y="255952"/>
                </a:lnTo>
                <a:lnTo>
                  <a:pt x="1354338" y="255238"/>
                </a:lnTo>
                <a:lnTo>
                  <a:pt x="1368361" y="254634"/>
                </a:lnTo>
              </a:path>
              <a:path w="2939948" h="270058">
                <a:moveTo>
                  <a:pt x="1164465" y="262094"/>
                </a:moveTo>
                <a:lnTo>
                  <a:pt x="1179112" y="261671"/>
                </a:lnTo>
              </a:path>
              <a:path w="2939948" h="270058">
                <a:moveTo>
                  <a:pt x="1386368" y="253879"/>
                </a:moveTo>
                <a:lnTo>
                  <a:pt x="1402508" y="253200"/>
                </a:lnTo>
                <a:lnTo>
                  <a:pt x="1417012" y="252586"/>
                </a:lnTo>
                <a:lnTo>
                  <a:pt x="1430113" y="252026"/>
                </a:lnTo>
                <a:lnTo>
                  <a:pt x="1442042" y="251507"/>
                </a:lnTo>
                <a:lnTo>
                  <a:pt x="1453031" y="251019"/>
                </a:lnTo>
                <a:lnTo>
                  <a:pt x="1463313" y="250549"/>
                </a:lnTo>
                <a:lnTo>
                  <a:pt x="1473119" y="250087"/>
                </a:lnTo>
                <a:lnTo>
                  <a:pt x="1482682" y="249620"/>
                </a:lnTo>
                <a:lnTo>
                  <a:pt x="1492232" y="249137"/>
                </a:lnTo>
                <a:lnTo>
                  <a:pt x="1502003" y="248627"/>
                </a:lnTo>
              </a:path>
              <a:path w="2939948" h="270058">
                <a:moveTo>
                  <a:pt x="1523132" y="247478"/>
                </a:moveTo>
                <a:lnTo>
                  <a:pt x="1534954" y="246817"/>
                </a:lnTo>
                <a:lnTo>
                  <a:pt x="1547924" y="246081"/>
                </a:lnTo>
                <a:lnTo>
                  <a:pt x="1562274" y="245260"/>
                </a:lnTo>
                <a:lnTo>
                  <a:pt x="1578236" y="244342"/>
                </a:lnTo>
                <a:lnTo>
                  <a:pt x="1596041" y="243316"/>
                </a:lnTo>
              </a:path>
              <a:path w="2939948" h="270058">
                <a:moveTo>
                  <a:pt x="1368361" y="254634"/>
                </a:moveTo>
                <a:lnTo>
                  <a:pt x="1386368" y="253879"/>
                </a:lnTo>
              </a:path>
              <a:path w="2939948" h="270058">
                <a:moveTo>
                  <a:pt x="1597977" y="243204"/>
                </a:moveTo>
                <a:lnTo>
                  <a:pt x="1615927" y="242152"/>
                </a:lnTo>
              </a:path>
              <a:path w="2939948" h="270058">
                <a:moveTo>
                  <a:pt x="1596041" y="243316"/>
                </a:moveTo>
                <a:lnTo>
                  <a:pt x="1597977" y="243204"/>
                </a:lnTo>
              </a:path>
              <a:path w="2939948" h="270058">
                <a:moveTo>
                  <a:pt x="1631930" y="241214"/>
                </a:moveTo>
                <a:lnTo>
                  <a:pt x="1646243" y="240372"/>
                </a:lnTo>
                <a:lnTo>
                  <a:pt x="1659119" y="239609"/>
                </a:lnTo>
                <a:lnTo>
                  <a:pt x="1670814" y="238909"/>
                </a:lnTo>
                <a:lnTo>
                  <a:pt x="1681583" y="238253"/>
                </a:lnTo>
                <a:lnTo>
                  <a:pt x="1691681" y="237624"/>
                </a:lnTo>
                <a:lnTo>
                  <a:pt x="1701362" y="237005"/>
                </a:lnTo>
                <a:lnTo>
                  <a:pt x="1710883" y="236379"/>
                </a:lnTo>
                <a:lnTo>
                  <a:pt x="1720498" y="235728"/>
                </a:lnTo>
              </a:path>
              <a:path w="2939948" h="270058">
                <a:moveTo>
                  <a:pt x="1741029" y="234283"/>
                </a:moveTo>
                <a:lnTo>
                  <a:pt x="1752456" y="233453"/>
                </a:lnTo>
                <a:lnTo>
                  <a:pt x="1764996" y="232530"/>
                </a:lnTo>
                <a:lnTo>
                  <a:pt x="1778906" y="231495"/>
                </a:lnTo>
                <a:lnTo>
                  <a:pt x="1794440" y="230331"/>
                </a:lnTo>
                <a:lnTo>
                  <a:pt x="1811853" y="229021"/>
                </a:lnTo>
                <a:lnTo>
                  <a:pt x="1816608" y="228663"/>
                </a:lnTo>
                <a:lnTo>
                  <a:pt x="1834484" y="227326"/>
                </a:lnTo>
              </a:path>
              <a:path w="2939948" h="270058">
                <a:moveTo>
                  <a:pt x="1615927" y="242152"/>
                </a:moveTo>
                <a:lnTo>
                  <a:pt x="1631930" y="241214"/>
                </a:lnTo>
              </a:path>
              <a:path w="2939948" h="270058">
                <a:moveTo>
                  <a:pt x="1850305" y="226142"/>
                </a:moveTo>
                <a:lnTo>
                  <a:pt x="1864359" y="225086"/>
                </a:lnTo>
                <a:lnTo>
                  <a:pt x="1876937" y="224133"/>
                </a:lnTo>
                <a:lnTo>
                  <a:pt x="1888326" y="223259"/>
                </a:lnTo>
                <a:lnTo>
                  <a:pt x="1898816" y="222438"/>
                </a:lnTo>
                <a:lnTo>
                  <a:pt x="1908695" y="221647"/>
                </a:lnTo>
                <a:lnTo>
                  <a:pt x="1918252" y="220859"/>
                </a:lnTo>
                <a:lnTo>
                  <a:pt x="1927776" y="220051"/>
                </a:lnTo>
              </a:path>
              <a:path w="2939948" h="270058">
                <a:moveTo>
                  <a:pt x="1937556" y="219197"/>
                </a:moveTo>
                <a:lnTo>
                  <a:pt x="1947880" y="218273"/>
                </a:lnTo>
                <a:lnTo>
                  <a:pt x="1959038" y="217254"/>
                </a:lnTo>
                <a:lnTo>
                  <a:pt x="1971318" y="216115"/>
                </a:lnTo>
                <a:lnTo>
                  <a:pt x="1985010" y="214832"/>
                </a:lnTo>
                <a:lnTo>
                  <a:pt x="2000401" y="213378"/>
                </a:lnTo>
                <a:lnTo>
                  <a:pt x="2017782" y="211731"/>
                </a:lnTo>
                <a:lnTo>
                  <a:pt x="2021763" y="211353"/>
                </a:lnTo>
              </a:path>
              <a:path w="2939948" h="270058">
                <a:moveTo>
                  <a:pt x="1834484" y="227326"/>
                </a:moveTo>
                <a:lnTo>
                  <a:pt x="1850305" y="226142"/>
                </a:lnTo>
              </a:path>
              <a:path w="2939948" h="270058">
                <a:moveTo>
                  <a:pt x="2039508" y="209671"/>
                </a:moveTo>
                <a:lnTo>
                  <a:pt x="2055061" y="208196"/>
                </a:lnTo>
                <a:lnTo>
                  <a:pt x="2068760" y="206891"/>
                </a:lnTo>
                <a:lnTo>
                  <a:pt x="2080941" y="205720"/>
                </a:lnTo>
                <a:lnTo>
                  <a:pt x="2091943" y="204647"/>
                </a:lnTo>
                <a:lnTo>
                  <a:pt x="2102103" y="203635"/>
                </a:lnTo>
                <a:lnTo>
                  <a:pt x="2111760" y="202648"/>
                </a:lnTo>
                <a:lnTo>
                  <a:pt x="2121250" y="201650"/>
                </a:lnTo>
              </a:path>
              <a:path w="2939948" h="270058">
                <a:moveTo>
                  <a:pt x="2130912" y="200605"/>
                </a:moveTo>
                <a:lnTo>
                  <a:pt x="2141083" y="199476"/>
                </a:lnTo>
                <a:lnTo>
                  <a:pt x="2152101" y="198227"/>
                </a:lnTo>
                <a:lnTo>
                  <a:pt x="2164303" y="196821"/>
                </a:lnTo>
                <a:lnTo>
                  <a:pt x="2178027" y="195223"/>
                </a:lnTo>
                <a:lnTo>
                  <a:pt x="2193610" y="193396"/>
                </a:lnTo>
                <a:lnTo>
                  <a:pt x="2210777" y="191376"/>
                </a:lnTo>
                <a:lnTo>
                  <a:pt x="2228359" y="189304"/>
                </a:lnTo>
                <a:lnTo>
                  <a:pt x="2243572" y="187482"/>
                </a:lnTo>
              </a:path>
              <a:path w="2939948" h="270058">
                <a:moveTo>
                  <a:pt x="2268523" y="184402"/>
                </a:moveTo>
                <a:lnTo>
                  <a:pt x="2279075" y="183050"/>
                </a:lnTo>
              </a:path>
              <a:path w="2939948" h="270058">
                <a:moveTo>
                  <a:pt x="2371125" y="170542"/>
                </a:moveTo>
                <a:lnTo>
                  <a:pt x="2382278" y="169049"/>
                </a:lnTo>
              </a:path>
              <a:path w="2939948" h="270058">
                <a:moveTo>
                  <a:pt x="2390825" y="167868"/>
                </a:moveTo>
                <a:lnTo>
                  <a:pt x="2390825" y="167652"/>
                </a:lnTo>
                <a:lnTo>
                  <a:pt x="2399372" y="166268"/>
                </a:lnTo>
                <a:lnTo>
                  <a:pt x="2416498" y="163519"/>
                </a:lnTo>
                <a:lnTo>
                  <a:pt x="2430791" y="161279"/>
                </a:lnTo>
              </a:path>
              <a:path w="2939948" h="270058">
                <a:moveTo>
                  <a:pt x="2453464" y="157832"/>
                </a:moveTo>
                <a:lnTo>
                  <a:pt x="2463137" y="156375"/>
                </a:lnTo>
              </a:path>
              <a:path w="2939948" h="270058">
                <a:moveTo>
                  <a:pt x="2472562" y="154930"/>
                </a:moveTo>
                <a:lnTo>
                  <a:pt x="2482385" y="153373"/>
                </a:lnTo>
              </a:path>
              <a:path w="2939948" h="270058">
                <a:moveTo>
                  <a:pt x="2505812" y="149422"/>
                </a:moveTo>
                <a:lnTo>
                  <a:pt x="2520708" y="146779"/>
                </a:lnTo>
                <a:lnTo>
                  <a:pt x="2533484" y="144462"/>
                </a:lnTo>
                <a:lnTo>
                  <a:pt x="2550520" y="141366"/>
                </a:lnTo>
              </a:path>
              <a:path w="2939948" h="270058">
                <a:moveTo>
                  <a:pt x="2021763" y="211353"/>
                </a:moveTo>
                <a:lnTo>
                  <a:pt x="2039508" y="209671"/>
                </a:lnTo>
              </a:path>
              <a:path w="2939948" h="270058">
                <a:moveTo>
                  <a:pt x="2564663" y="138796"/>
                </a:moveTo>
                <a:lnTo>
                  <a:pt x="2576595" y="136608"/>
                </a:lnTo>
                <a:lnTo>
                  <a:pt x="2586998" y="134657"/>
                </a:lnTo>
              </a:path>
              <a:path w="2939948" h="270058">
                <a:moveTo>
                  <a:pt x="2596554" y="132799"/>
                </a:moveTo>
                <a:lnTo>
                  <a:pt x="2605946" y="130889"/>
                </a:lnTo>
              </a:path>
              <a:path w="2939948" h="270058">
                <a:moveTo>
                  <a:pt x="2615854" y="128783"/>
                </a:moveTo>
                <a:lnTo>
                  <a:pt x="2626961" y="126336"/>
                </a:lnTo>
                <a:lnTo>
                  <a:pt x="2639950" y="123404"/>
                </a:lnTo>
                <a:lnTo>
                  <a:pt x="2655501" y="119843"/>
                </a:lnTo>
                <a:lnTo>
                  <a:pt x="2663190" y="118071"/>
                </a:lnTo>
                <a:lnTo>
                  <a:pt x="2679712" y="114277"/>
                </a:lnTo>
                <a:lnTo>
                  <a:pt x="2692977" y="111223"/>
                </a:lnTo>
                <a:lnTo>
                  <a:pt x="2703952" y="108645"/>
                </a:lnTo>
                <a:lnTo>
                  <a:pt x="2710454" y="107049"/>
                </a:lnTo>
              </a:path>
              <a:path w="2939948" h="270058">
                <a:moveTo>
                  <a:pt x="2550520" y="141366"/>
                </a:moveTo>
                <a:lnTo>
                  <a:pt x="2564663" y="13879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2936892" y="2291386"/>
            <a:ext cx="180581" cy="10088"/>
          </a:xfrm>
          <a:custGeom>
            <a:avLst/>
            <a:gdLst/>
            <a:ahLst/>
            <a:cxnLst/>
            <a:rect l="l" t="t" r="r" b="b"/>
            <a:pathLst>
              <a:path w="180581" h="10088">
                <a:moveTo>
                  <a:pt x="0" y="2349"/>
                </a:moveTo>
                <a:lnTo>
                  <a:pt x="7365" y="4483"/>
                </a:lnTo>
                <a:lnTo>
                  <a:pt x="15062" y="5664"/>
                </a:lnTo>
                <a:lnTo>
                  <a:pt x="26492" y="7480"/>
                </a:lnTo>
                <a:lnTo>
                  <a:pt x="38138" y="8229"/>
                </a:lnTo>
                <a:lnTo>
                  <a:pt x="51156" y="9195"/>
                </a:lnTo>
                <a:lnTo>
                  <a:pt x="62419" y="9604"/>
                </a:lnTo>
                <a:lnTo>
                  <a:pt x="66560" y="9728"/>
                </a:lnTo>
                <a:lnTo>
                  <a:pt x="79911" y="10055"/>
                </a:lnTo>
                <a:lnTo>
                  <a:pt x="90512" y="10088"/>
                </a:lnTo>
                <a:lnTo>
                  <a:pt x="97345" y="10045"/>
                </a:lnTo>
                <a:lnTo>
                  <a:pt x="110564" y="9803"/>
                </a:lnTo>
                <a:lnTo>
                  <a:pt x="121421" y="9298"/>
                </a:lnTo>
                <a:lnTo>
                  <a:pt x="127038" y="8978"/>
                </a:lnTo>
                <a:lnTo>
                  <a:pt x="139694" y="8188"/>
                </a:lnTo>
                <a:lnTo>
                  <a:pt x="152374" y="6832"/>
                </a:lnTo>
                <a:lnTo>
                  <a:pt x="161772" y="5664"/>
                </a:lnTo>
                <a:lnTo>
                  <a:pt x="161988" y="5880"/>
                </a:lnTo>
                <a:lnTo>
                  <a:pt x="171069" y="3746"/>
                </a:lnTo>
                <a:lnTo>
                  <a:pt x="175882" y="2565"/>
                </a:lnTo>
                <a:lnTo>
                  <a:pt x="176301" y="2349"/>
                </a:lnTo>
                <a:lnTo>
                  <a:pt x="18058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2935824" y="2277891"/>
            <a:ext cx="181114" cy="9646"/>
          </a:xfrm>
          <a:custGeom>
            <a:avLst/>
            <a:gdLst/>
            <a:ahLst/>
            <a:cxnLst/>
            <a:rect l="l" t="t" r="r" b="b"/>
            <a:pathLst>
              <a:path w="181114" h="9646">
                <a:moveTo>
                  <a:pt x="181114" y="9646"/>
                </a:moveTo>
                <a:lnTo>
                  <a:pt x="176314" y="7297"/>
                </a:lnTo>
                <a:lnTo>
                  <a:pt x="175882" y="7183"/>
                </a:lnTo>
                <a:lnTo>
                  <a:pt x="170637" y="6014"/>
                </a:lnTo>
                <a:lnTo>
                  <a:pt x="161239" y="3982"/>
                </a:lnTo>
                <a:lnTo>
                  <a:pt x="161023" y="4084"/>
                </a:lnTo>
                <a:lnTo>
                  <a:pt x="151295" y="3017"/>
                </a:lnTo>
                <a:lnTo>
                  <a:pt x="138569" y="1751"/>
                </a:lnTo>
                <a:lnTo>
                  <a:pt x="126360" y="1058"/>
                </a:lnTo>
                <a:lnTo>
                  <a:pt x="111920" y="373"/>
                </a:lnTo>
                <a:lnTo>
                  <a:pt x="101077" y="176"/>
                </a:lnTo>
                <a:lnTo>
                  <a:pt x="95199" y="134"/>
                </a:lnTo>
                <a:lnTo>
                  <a:pt x="81904" y="0"/>
                </a:lnTo>
                <a:lnTo>
                  <a:pt x="71264" y="222"/>
                </a:lnTo>
                <a:lnTo>
                  <a:pt x="64528" y="452"/>
                </a:lnTo>
                <a:lnTo>
                  <a:pt x="51494" y="969"/>
                </a:lnTo>
                <a:lnTo>
                  <a:pt x="40131" y="1763"/>
                </a:lnTo>
                <a:lnTo>
                  <a:pt x="36537" y="2065"/>
                </a:lnTo>
                <a:lnTo>
                  <a:pt x="25323" y="3017"/>
                </a:lnTo>
                <a:lnTo>
                  <a:pt x="14211" y="4732"/>
                </a:lnTo>
                <a:lnTo>
                  <a:pt x="7048" y="5913"/>
                </a:lnTo>
                <a:lnTo>
                  <a:pt x="6832" y="6014"/>
                </a:lnTo>
                <a:lnTo>
                  <a:pt x="0" y="81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2955589" y="2122561"/>
            <a:ext cx="127368" cy="19443"/>
          </a:xfrm>
          <a:custGeom>
            <a:avLst/>
            <a:gdLst/>
            <a:ahLst/>
            <a:cxnLst/>
            <a:rect l="l" t="t" r="r" b="b"/>
            <a:pathLst>
              <a:path w="127368" h="19443">
                <a:moveTo>
                  <a:pt x="0" y="19443"/>
                </a:moveTo>
                <a:lnTo>
                  <a:pt x="12972" y="18714"/>
                </a:lnTo>
                <a:lnTo>
                  <a:pt x="24472" y="17536"/>
                </a:lnTo>
                <a:lnTo>
                  <a:pt x="27571" y="17195"/>
                </a:lnTo>
                <a:lnTo>
                  <a:pt x="43059" y="15501"/>
                </a:lnTo>
                <a:lnTo>
                  <a:pt x="53975" y="14358"/>
                </a:lnTo>
                <a:lnTo>
                  <a:pt x="63593" y="13212"/>
                </a:lnTo>
                <a:lnTo>
                  <a:pt x="75186" y="11511"/>
                </a:lnTo>
                <a:lnTo>
                  <a:pt x="87299" y="9512"/>
                </a:lnTo>
                <a:lnTo>
                  <a:pt x="101435" y="6954"/>
                </a:lnTo>
                <a:lnTo>
                  <a:pt x="111180" y="4732"/>
                </a:lnTo>
                <a:lnTo>
                  <a:pt x="123304" y="1226"/>
                </a:lnTo>
                <a:lnTo>
                  <a:pt x="1273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2955592" y="2077887"/>
            <a:ext cx="137198" cy="23406"/>
          </a:xfrm>
          <a:custGeom>
            <a:avLst/>
            <a:gdLst/>
            <a:ahLst/>
            <a:cxnLst/>
            <a:rect l="l" t="t" r="r" b="b"/>
            <a:pathLst>
              <a:path w="137198" h="23406">
                <a:moveTo>
                  <a:pt x="137198" y="23406"/>
                </a:moveTo>
                <a:lnTo>
                  <a:pt x="124693" y="18258"/>
                </a:lnTo>
                <a:lnTo>
                  <a:pt x="114635" y="15359"/>
                </a:lnTo>
                <a:lnTo>
                  <a:pt x="106210" y="13474"/>
                </a:lnTo>
                <a:lnTo>
                  <a:pt x="91470" y="10279"/>
                </a:lnTo>
                <a:lnTo>
                  <a:pt x="81179" y="8410"/>
                </a:lnTo>
                <a:lnTo>
                  <a:pt x="71176" y="7042"/>
                </a:lnTo>
                <a:lnTo>
                  <a:pt x="57304" y="5347"/>
                </a:lnTo>
                <a:lnTo>
                  <a:pt x="53847" y="4914"/>
                </a:lnTo>
                <a:lnTo>
                  <a:pt x="38676" y="3009"/>
                </a:lnTo>
                <a:lnTo>
                  <a:pt x="28187" y="1852"/>
                </a:lnTo>
                <a:lnTo>
                  <a:pt x="18217" y="1062"/>
                </a:lnTo>
                <a:lnTo>
                  <a:pt x="4604" y="256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2955584" y="2111019"/>
            <a:ext cx="111772" cy="15278"/>
          </a:xfrm>
          <a:custGeom>
            <a:avLst/>
            <a:gdLst/>
            <a:ahLst/>
            <a:cxnLst/>
            <a:rect l="l" t="t" r="r" b="b"/>
            <a:pathLst>
              <a:path w="111772" h="15278">
                <a:moveTo>
                  <a:pt x="111772" y="15278"/>
                </a:moveTo>
                <a:lnTo>
                  <a:pt x="109207" y="13995"/>
                </a:lnTo>
                <a:lnTo>
                  <a:pt x="109004" y="13995"/>
                </a:lnTo>
                <a:lnTo>
                  <a:pt x="106210" y="13461"/>
                </a:lnTo>
                <a:lnTo>
                  <a:pt x="91270" y="10759"/>
                </a:lnTo>
                <a:lnTo>
                  <a:pt x="80956" y="8894"/>
                </a:lnTo>
                <a:lnTo>
                  <a:pt x="70965" y="7297"/>
                </a:lnTo>
                <a:lnTo>
                  <a:pt x="56993" y="5402"/>
                </a:lnTo>
                <a:lnTo>
                  <a:pt x="53962" y="5016"/>
                </a:lnTo>
                <a:lnTo>
                  <a:pt x="38809" y="3113"/>
                </a:lnTo>
                <a:lnTo>
                  <a:pt x="28302" y="1947"/>
                </a:lnTo>
                <a:lnTo>
                  <a:pt x="18325" y="1133"/>
                </a:lnTo>
                <a:lnTo>
                  <a:pt x="4760" y="28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3015427" y="2183099"/>
            <a:ext cx="576478" cy="29212"/>
          </a:xfrm>
          <a:custGeom>
            <a:avLst/>
            <a:gdLst/>
            <a:ahLst/>
            <a:cxnLst/>
            <a:rect l="l" t="t" r="r" b="b"/>
            <a:pathLst>
              <a:path w="576478" h="29212">
                <a:moveTo>
                  <a:pt x="0" y="25046"/>
                </a:moveTo>
                <a:lnTo>
                  <a:pt x="13721" y="20940"/>
                </a:lnTo>
                <a:lnTo>
                  <a:pt x="23421" y="18573"/>
                </a:lnTo>
                <a:lnTo>
                  <a:pt x="35870" y="16271"/>
                </a:lnTo>
                <a:lnTo>
                  <a:pt x="40068" y="15534"/>
                </a:lnTo>
                <a:lnTo>
                  <a:pt x="55362" y="13040"/>
                </a:lnTo>
                <a:lnTo>
                  <a:pt x="66185" y="11523"/>
                </a:lnTo>
                <a:lnTo>
                  <a:pt x="75819" y="10427"/>
                </a:lnTo>
                <a:lnTo>
                  <a:pt x="87545" y="9197"/>
                </a:lnTo>
                <a:lnTo>
                  <a:pt x="99695" y="7850"/>
                </a:lnTo>
                <a:lnTo>
                  <a:pt x="108775" y="6771"/>
                </a:lnTo>
                <a:lnTo>
                  <a:pt x="108889" y="7203"/>
                </a:lnTo>
                <a:lnTo>
                  <a:pt x="118071" y="6555"/>
                </a:lnTo>
                <a:lnTo>
                  <a:pt x="133414" y="5377"/>
                </a:lnTo>
                <a:lnTo>
                  <a:pt x="144069" y="4479"/>
                </a:lnTo>
                <a:lnTo>
                  <a:pt x="153883" y="3724"/>
                </a:lnTo>
                <a:lnTo>
                  <a:pt x="166705" y="2973"/>
                </a:lnTo>
                <a:lnTo>
                  <a:pt x="174383" y="2605"/>
                </a:lnTo>
                <a:lnTo>
                  <a:pt x="190800" y="1848"/>
                </a:lnTo>
                <a:lnTo>
                  <a:pt x="203194" y="1296"/>
                </a:lnTo>
                <a:lnTo>
                  <a:pt x="213328" y="906"/>
                </a:lnTo>
                <a:lnTo>
                  <a:pt x="222964" y="633"/>
                </a:lnTo>
                <a:lnTo>
                  <a:pt x="233865" y="432"/>
                </a:lnTo>
                <a:lnTo>
                  <a:pt x="247793" y="258"/>
                </a:lnTo>
                <a:lnTo>
                  <a:pt x="257835" y="154"/>
                </a:lnTo>
                <a:lnTo>
                  <a:pt x="274335" y="22"/>
                </a:lnTo>
                <a:lnTo>
                  <a:pt x="286857" y="0"/>
                </a:lnTo>
                <a:lnTo>
                  <a:pt x="297082" y="66"/>
                </a:lnTo>
                <a:lnTo>
                  <a:pt x="306690" y="204"/>
                </a:lnTo>
                <a:lnTo>
                  <a:pt x="317364" y="394"/>
                </a:lnTo>
                <a:lnTo>
                  <a:pt x="330784" y="616"/>
                </a:lnTo>
                <a:lnTo>
                  <a:pt x="343319" y="789"/>
                </a:lnTo>
                <a:lnTo>
                  <a:pt x="351231" y="903"/>
                </a:lnTo>
                <a:lnTo>
                  <a:pt x="351231" y="1107"/>
                </a:lnTo>
                <a:lnTo>
                  <a:pt x="359130" y="1538"/>
                </a:lnTo>
                <a:lnTo>
                  <a:pt x="374896" y="2145"/>
                </a:lnTo>
                <a:lnTo>
                  <a:pt x="386157" y="2493"/>
                </a:lnTo>
                <a:lnTo>
                  <a:pt x="395801" y="2812"/>
                </a:lnTo>
                <a:lnTo>
                  <a:pt x="406716" y="3329"/>
                </a:lnTo>
                <a:lnTo>
                  <a:pt x="421792" y="4271"/>
                </a:lnTo>
                <a:lnTo>
                  <a:pt x="423989" y="4421"/>
                </a:lnTo>
                <a:lnTo>
                  <a:pt x="439918" y="5494"/>
                </a:lnTo>
                <a:lnTo>
                  <a:pt x="451460" y="6308"/>
                </a:lnTo>
                <a:lnTo>
                  <a:pt x="461133" y="7116"/>
                </a:lnTo>
                <a:lnTo>
                  <a:pt x="471453" y="8174"/>
                </a:lnTo>
                <a:lnTo>
                  <a:pt x="484937" y="9736"/>
                </a:lnTo>
                <a:lnTo>
                  <a:pt x="493229" y="10733"/>
                </a:lnTo>
                <a:lnTo>
                  <a:pt x="508295" y="12541"/>
                </a:lnTo>
                <a:lnTo>
                  <a:pt x="518703" y="13910"/>
                </a:lnTo>
                <a:lnTo>
                  <a:pt x="528640" y="15648"/>
                </a:lnTo>
                <a:lnTo>
                  <a:pt x="542293" y="18563"/>
                </a:lnTo>
                <a:lnTo>
                  <a:pt x="545490" y="19280"/>
                </a:lnTo>
                <a:lnTo>
                  <a:pt x="558593" y="22370"/>
                </a:lnTo>
                <a:lnTo>
                  <a:pt x="568483" y="25846"/>
                </a:lnTo>
                <a:lnTo>
                  <a:pt x="576478" y="2921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3005595" y="2229298"/>
            <a:ext cx="576364" cy="29418"/>
          </a:xfrm>
          <a:custGeom>
            <a:avLst/>
            <a:gdLst/>
            <a:ahLst/>
            <a:cxnLst/>
            <a:rect l="l" t="t" r="r" b="b"/>
            <a:pathLst>
              <a:path w="576364" h="29418">
                <a:moveTo>
                  <a:pt x="576364" y="4279"/>
                </a:moveTo>
                <a:lnTo>
                  <a:pt x="562541" y="8342"/>
                </a:lnTo>
                <a:lnTo>
                  <a:pt x="552843" y="10731"/>
                </a:lnTo>
                <a:lnTo>
                  <a:pt x="540745" y="12966"/>
                </a:lnTo>
                <a:lnTo>
                  <a:pt x="535330" y="13893"/>
                </a:lnTo>
                <a:lnTo>
                  <a:pt x="520052" y="16469"/>
                </a:lnTo>
                <a:lnTo>
                  <a:pt x="509275" y="18071"/>
                </a:lnTo>
                <a:lnTo>
                  <a:pt x="499593" y="19195"/>
                </a:lnTo>
                <a:lnTo>
                  <a:pt x="487606" y="20342"/>
                </a:lnTo>
                <a:lnTo>
                  <a:pt x="476567" y="21374"/>
                </a:lnTo>
                <a:lnTo>
                  <a:pt x="460469" y="22929"/>
                </a:lnTo>
                <a:lnTo>
                  <a:pt x="448603" y="24004"/>
                </a:lnTo>
                <a:lnTo>
                  <a:pt x="438789" y="24765"/>
                </a:lnTo>
                <a:lnTo>
                  <a:pt x="428845" y="25378"/>
                </a:lnTo>
                <a:lnTo>
                  <a:pt x="416587" y="26009"/>
                </a:lnTo>
                <a:lnTo>
                  <a:pt x="401980" y="26720"/>
                </a:lnTo>
                <a:lnTo>
                  <a:pt x="385545" y="27509"/>
                </a:lnTo>
                <a:lnTo>
                  <a:pt x="373143" y="28056"/>
                </a:lnTo>
                <a:lnTo>
                  <a:pt x="363008" y="28418"/>
                </a:lnTo>
                <a:lnTo>
                  <a:pt x="353372" y="28653"/>
                </a:lnTo>
                <a:lnTo>
                  <a:pt x="342469" y="28818"/>
                </a:lnTo>
                <a:lnTo>
                  <a:pt x="328530" y="28969"/>
                </a:lnTo>
                <a:lnTo>
                  <a:pt x="318643" y="29070"/>
                </a:lnTo>
                <a:lnTo>
                  <a:pt x="302155" y="29270"/>
                </a:lnTo>
                <a:lnTo>
                  <a:pt x="289628" y="29390"/>
                </a:lnTo>
                <a:lnTo>
                  <a:pt x="279391" y="29418"/>
                </a:lnTo>
                <a:lnTo>
                  <a:pt x="269773" y="29344"/>
                </a:lnTo>
                <a:lnTo>
                  <a:pt x="259103" y="29159"/>
                </a:lnTo>
                <a:lnTo>
                  <a:pt x="245711" y="28850"/>
                </a:lnTo>
                <a:lnTo>
                  <a:pt x="233045" y="28536"/>
                </a:lnTo>
                <a:lnTo>
                  <a:pt x="216691" y="28104"/>
                </a:lnTo>
                <a:lnTo>
                  <a:pt x="204435" y="27753"/>
                </a:lnTo>
                <a:lnTo>
                  <a:pt x="194397" y="27392"/>
                </a:lnTo>
                <a:lnTo>
                  <a:pt x="173452" y="26268"/>
                </a:lnTo>
                <a:lnTo>
                  <a:pt x="158787" y="25322"/>
                </a:lnTo>
                <a:lnTo>
                  <a:pt x="136537" y="23831"/>
                </a:lnTo>
                <a:lnTo>
                  <a:pt x="124976" y="23018"/>
                </a:lnTo>
                <a:lnTo>
                  <a:pt x="104964" y="21150"/>
                </a:lnTo>
                <a:lnTo>
                  <a:pt x="91501" y="19588"/>
                </a:lnTo>
                <a:lnTo>
                  <a:pt x="68159" y="16769"/>
                </a:lnTo>
                <a:lnTo>
                  <a:pt x="57719" y="15373"/>
                </a:lnTo>
                <a:lnTo>
                  <a:pt x="47762" y="13623"/>
                </a:lnTo>
                <a:lnTo>
                  <a:pt x="34120" y="10737"/>
                </a:lnTo>
                <a:lnTo>
                  <a:pt x="17814" y="6924"/>
                </a:lnTo>
                <a:lnTo>
                  <a:pt x="7961" y="3395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3031130" y="2216135"/>
            <a:ext cx="535228" cy="21508"/>
          </a:xfrm>
          <a:custGeom>
            <a:avLst/>
            <a:gdLst/>
            <a:ahLst/>
            <a:cxnLst/>
            <a:rect l="l" t="t" r="r" b="b"/>
            <a:pathLst>
              <a:path w="535228" h="21508">
                <a:moveTo>
                  <a:pt x="535228" y="21076"/>
                </a:moveTo>
                <a:lnTo>
                  <a:pt x="532663" y="19895"/>
                </a:lnTo>
                <a:lnTo>
                  <a:pt x="532460" y="19793"/>
                </a:lnTo>
                <a:lnTo>
                  <a:pt x="529780" y="19362"/>
                </a:lnTo>
                <a:lnTo>
                  <a:pt x="514796" y="16637"/>
                </a:lnTo>
                <a:lnTo>
                  <a:pt x="504487" y="14716"/>
                </a:lnTo>
                <a:lnTo>
                  <a:pt x="494526" y="13075"/>
                </a:lnTo>
                <a:lnTo>
                  <a:pt x="480585" y="11193"/>
                </a:lnTo>
                <a:lnTo>
                  <a:pt x="461649" y="8929"/>
                </a:lnTo>
                <a:lnTo>
                  <a:pt x="450131" y="7666"/>
                </a:lnTo>
                <a:lnTo>
                  <a:pt x="440463" y="6772"/>
                </a:lnTo>
                <a:lnTo>
                  <a:pt x="430127" y="5993"/>
                </a:lnTo>
                <a:lnTo>
                  <a:pt x="416607" y="5076"/>
                </a:lnTo>
                <a:lnTo>
                  <a:pt x="391957" y="3443"/>
                </a:lnTo>
                <a:lnTo>
                  <a:pt x="379707" y="2693"/>
                </a:lnTo>
                <a:lnTo>
                  <a:pt x="369668" y="2171"/>
                </a:lnTo>
                <a:lnTo>
                  <a:pt x="359967" y="1786"/>
                </a:lnTo>
                <a:lnTo>
                  <a:pt x="348729" y="1444"/>
                </a:lnTo>
                <a:lnTo>
                  <a:pt x="334082" y="1054"/>
                </a:lnTo>
                <a:lnTo>
                  <a:pt x="311111" y="477"/>
                </a:lnTo>
                <a:lnTo>
                  <a:pt x="298592" y="201"/>
                </a:lnTo>
                <a:lnTo>
                  <a:pt x="288369" y="45"/>
                </a:lnTo>
                <a:lnTo>
                  <a:pt x="278760" y="0"/>
                </a:lnTo>
                <a:lnTo>
                  <a:pt x="268085" y="53"/>
                </a:lnTo>
                <a:lnTo>
                  <a:pt x="254661" y="195"/>
                </a:lnTo>
                <a:lnTo>
                  <a:pt x="242138" y="350"/>
                </a:lnTo>
                <a:lnTo>
                  <a:pt x="225679" y="514"/>
                </a:lnTo>
                <a:lnTo>
                  <a:pt x="213258" y="662"/>
                </a:lnTo>
                <a:lnTo>
                  <a:pt x="203112" y="850"/>
                </a:lnTo>
                <a:lnTo>
                  <a:pt x="193480" y="1134"/>
                </a:lnTo>
                <a:lnTo>
                  <a:pt x="182600" y="1570"/>
                </a:lnTo>
                <a:lnTo>
                  <a:pt x="168709" y="2213"/>
                </a:lnTo>
                <a:lnTo>
                  <a:pt x="158673" y="2699"/>
                </a:lnTo>
                <a:lnTo>
                  <a:pt x="142506" y="3484"/>
                </a:lnTo>
                <a:lnTo>
                  <a:pt x="130595" y="4103"/>
                </a:lnTo>
                <a:lnTo>
                  <a:pt x="120765" y="4721"/>
                </a:lnTo>
                <a:lnTo>
                  <a:pt x="110840" y="5506"/>
                </a:lnTo>
                <a:lnTo>
                  <a:pt x="98646" y="6623"/>
                </a:lnTo>
                <a:lnTo>
                  <a:pt x="83985" y="8046"/>
                </a:lnTo>
                <a:lnTo>
                  <a:pt x="68498" y="9560"/>
                </a:lnTo>
                <a:lnTo>
                  <a:pt x="57600" y="10736"/>
                </a:lnTo>
                <a:lnTo>
                  <a:pt x="47954" y="12010"/>
                </a:lnTo>
                <a:lnTo>
                  <a:pt x="36222" y="13816"/>
                </a:lnTo>
                <a:lnTo>
                  <a:pt x="24371" y="15729"/>
                </a:lnTo>
                <a:lnTo>
                  <a:pt x="12077" y="17660"/>
                </a:lnTo>
                <a:lnTo>
                  <a:pt x="11760" y="17761"/>
                </a:lnTo>
                <a:lnTo>
                  <a:pt x="0" y="2150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3253714" y="2217013"/>
            <a:ext cx="16344" cy="40500"/>
          </a:xfrm>
          <a:custGeom>
            <a:avLst/>
            <a:gdLst/>
            <a:ahLst/>
            <a:cxnLst/>
            <a:rect l="l" t="t" r="r" b="b"/>
            <a:pathLst>
              <a:path w="16344" h="40500">
                <a:moveTo>
                  <a:pt x="101" y="0"/>
                </a:moveTo>
                <a:lnTo>
                  <a:pt x="0" y="2463"/>
                </a:lnTo>
                <a:lnTo>
                  <a:pt x="0" y="2667"/>
                </a:lnTo>
                <a:lnTo>
                  <a:pt x="533" y="5029"/>
                </a:lnTo>
                <a:lnTo>
                  <a:pt x="1917" y="12395"/>
                </a:lnTo>
                <a:lnTo>
                  <a:pt x="1701" y="12712"/>
                </a:lnTo>
                <a:lnTo>
                  <a:pt x="4051" y="19659"/>
                </a:lnTo>
                <a:lnTo>
                  <a:pt x="6083" y="25971"/>
                </a:lnTo>
                <a:lnTo>
                  <a:pt x="6197" y="26390"/>
                </a:lnTo>
                <a:lnTo>
                  <a:pt x="9512" y="32054"/>
                </a:lnTo>
                <a:lnTo>
                  <a:pt x="12179" y="36436"/>
                </a:lnTo>
                <a:lnTo>
                  <a:pt x="12496" y="36969"/>
                </a:lnTo>
                <a:lnTo>
                  <a:pt x="16344" y="405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3270164" y="2216480"/>
            <a:ext cx="4914" cy="10680"/>
          </a:xfrm>
          <a:custGeom>
            <a:avLst/>
            <a:gdLst/>
            <a:ahLst/>
            <a:cxnLst/>
            <a:rect l="l" t="t" r="r" b="b"/>
            <a:pathLst>
              <a:path w="4914" h="10680">
                <a:moveTo>
                  <a:pt x="0" y="0"/>
                </a:moveTo>
                <a:lnTo>
                  <a:pt x="215" y="1816"/>
                </a:lnTo>
                <a:lnTo>
                  <a:pt x="850" y="3733"/>
                </a:lnTo>
                <a:lnTo>
                  <a:pt x="1498" y="5765"/>
                </a:lnTo>
                <a:lnTo>
                  <a:pt x="2667" y="7797"/>
                </a:lnTo>
                <a:lnTo>
                  <a:pt x="3530" y="9296"/>
                </a:lnTo>
                <a:lnTo>
                  <a:pt x="4914" y="106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3580251" y="2332201"/>
            <a:ext cx="97015" cy="5130"/>
          </a:xfrm>
          <a:custGeom>
            <a:avLst/>
            <a:gdLst/>
            <a:ahLst/>
            <a:cxnLst/>
            <a:rect l="l" t="t" r="r" b="b"/>
            <a:pathLst>
              <a:path w="97015" h="5130">
                <a:moveTo>
                  <a:pt x="0" y="4381"/>
                </a:moveTo>
                <a:lnTo>
                  <a:pt x="3733" y="3200"/>
                </a:lnTo>
                <a:lnTo>
                  <a:pt x="7581" y="2565"/>
                </a:lnTo>
                <a:lnTo>
                  <a:pt x="13576" y="1498"/>
                </a:lnTo>
                <a:lnTo>
                  <a:pt x="19659" y="1066"/>
                </a:lnTo>
                <a:lnTo>
                  <a:pt x="25755" y="533"/>
                </a:lnTo>
                <a:lnTo>
                  <a:pt x="31953" y="431"/>
                </a:lnTo>
                <a:lnTo>
                  <a:pt x="41452" y="0"/>
                </a:lnTo>
                <a:lnTo>
                  <a:pt x="50965" y="0"/>
                </a:lnTo>
                <a:lnTo>
                  <a:pt x="58978" y="0"/>
                </a:lnTo>
                <a:lnTo>
                  <a:pt x="67106" y="533"/>
                </a:lnTo>
                <a:lnTo>
                  <a:pt x="74053" y="863"/>
                </a:lnTo>
                <a:lnTo>
                  <a:pt x="81102" y="1600"/>
                </a:lnTo>
                <a:lnTo>
                  <a:pt x="86233" y="2133"/>
                </a:lnTo>
                <a:lnTo>
                  <a:pt x="91363" y="3200"/>
                </a:lnTo>
                <a:lnTo>
                  <a:pt x="94246" y="3848"/>
                </a:lnTo>
                <a:lnTo>
                  <a:pt x="94462" y="3949"/>
                </a:lnTo>
                <a:lnTo>
                  <a:pt x="97015" y="513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3588477" y="2339469"/>
            <a:ext cx="89115" cy="5346"/>
          </a:xfrm>
          <a:custGeom>
            <a:avLst/>
            <a:gdLst/>
            <a:ahLst/>
            <a:cxnLst/>
            <a:rect l="l" t="t" r="r" b="b"/>
            <a:pathLst>
              <a:path w="89115" h="5346">
                <a:moveTo>
                  <a:pt x="89115" y="0"/>
                </a:moveTo>
                <a:lnTo>
                  <a:pt x="86766" y="1181"/>
                </a:lnTo>
                <a:lnTo>
                  <a:pt x="86550" y="1282"/>
                </a:lnTo>
                <a:lnTo>
                  <a:pt x="83985" y="1917"/>
                </a:lnTo>
                <a:lnTo>
                  <a:pt x="79184" y="3098"/>
                </a:lnTo>
                <a:lnTo>
                  <a:pt x="74053" y="3530"/>
                </a:lnTo>
                <a:lnTo>
                  <a:pt x="67322" y="4381"/>
                </a:lnTo>
                <a:lnTo>
                  <a:pt x="60477" y="4699"/>
                </a:lnTo>
                <a:lnTo>
                  <a:pt x="52463" y="5232"/>
                </a:lnTo>
                <a:lnTo>
                  <a:pt x="44449" y="5232"/>
                </a:lnTo>
                <a:lnTo>
                  <a:pt x="36220" y="5346"/>
                </a:lnTo>
                <a:lnTo>
                  <a:pt x="27990" y="5130"/>
                </a:lnTo>
                <a:lnTo>
                  <a:pt x="20408" y="4914"/>
                </a:lnTo>
                <a:lnTo>
                  <a:pt x="12712" y="4381"/>
                </a:lnTo>
                <a:lnTo>
                  <a:pt x="6413" y="3848"/>
                </a:lnTo>
                <a:lnTo>
                  <a:pt x="0" y="288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4068566" y="2310940"/>
            <a:ext cx="129082" cy="7162"/>
          </a:xfrm>
          <a:custGeom>
            <a:avLst/>
            <a:gdLst/>
            <a:ahLst/>
            <a:cxnLst/>
            <a:rect l="l" t="t" r="r" b="b"/>
            <a:pathLst>
              <a:path w="129082" h="7162">
                <a:moveTo>
                  <a:pt x="0" y="1600"/>
                </a:moveTo>
                <a:lnTo>
                  <a:pt x="5346" y="3098"/>
                </a:lnTo>
                <a:lnTo>
                  <a:pt x="10896" y="3949"/>
                </a:lnTo>
                <a:lnTo>
                  <a:pt x="19024" y="5232"/>
                </a:lnTo>
                <a:lnTo>
                  <a:pt x="27355" y="5765"/>
                </a:lnTo>
                <a:lnTo>
                  <a:pt x="37503" y="6629"/>
                </a:lnTo>
                <a:lnTo>
                  <a:pt x="47663" y="6832"/>
                </a:lnTo>
                <a:lnTo>
                  <a:pt x="58661" y="7162"/>
                </a:lnTo>
                <a:lnTo>
                  <a:pt x="69557" y="7048"/>
                </a:lnTo>
                <a:lnTo>
                  <a:pt x="80251" y="6946"/>
                </a:lnTo>
                <a:lnTo>
                  <a:pt x="90932" y="6299"/>
                </a:lnTo>
                <a:lnTo>
                  <a:pt x="100012" y="5765"/>
                </a:lnTo>
                <a:lnTo>
                  <a:pt x="109093" y="4813"/>
                </a:lnTo>
                <a:lnTo>
                  <a:pt x="115722" y="3949"/>
                </a:lnTo>
                <a:lnTo>
                  <a:pt x="115823" y="4165"/>
                </a:lnTo>
                <a:lnTo>
                  <a:pt x="122237" y="2565"/>
                </a:lnTo>
                <a:lnTo>
                  <a:pt x="125666" y="1701"/>
                </a:lnTo>
                <a:lnTo>
                  <a:pt x="125984" y="1600"/>
                </a:lnTo>
                <a:lnTo>
                  <a:pt x="1290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4067928" y="2301212"/>
            <a:ext cx="129400" cy="7162"/>
          </a:xfrm>
          <a:custGeom>
            <a:avLst/>
            <a:gdLst/>
            <a:ahLst/>
            <a:cxnLst/>
            <a:rect l="l" t="t" r="r" b="b"/>
            <a:pathLst>
              <a:path w="129400" h="7162">
                <a:moveTo>
                  <a:pt x="129400" y="7162"/>
                </a:moveTo>
                <a:lnTo>
                  <a:pt x="125984" y="5346"/>
                </a:lnTo>
                <a:lnTo>
                  <a:pt x="125666" y="5245"/>
                </a:lnTo>
                <a:lnTo>
                  <a:pt x="121920" y="4381"/>
                </a:lnTo>
                <a:lnTo>
                  <a:pt x="115189" y="2781"/>
                </a:lnTo>
                <a:lnTo>
                  <a:pt x="114973" y="2997"/>
                </a:lnTo>
                <a:lnTo>
                  <a:pt x="108026" y="2146"/>
                </a:lnTo>
                <a:lnTo>
                  <a:pt x="98729" y="1181"/>
                </a:lnTo>
                <a:lnTo>
                  <a:pt x="89433" y="749"/>
                </a:lnTo>
                <a:lnTo>
                  <a:pt x="78752" y="114"/>
                </a:lnTo>
                <a:lnTo>
                  <a:pt x="67957" y="114"/>
                </a:lnTo>
                <a:lnTo>
                  <a:pt x="57061" y="0"/>
                </a:lnTo>
                <a:lnTo>
                  <a:pt x="46050" y="330"/>
                </a:lnTo>
                <a:lnTo>
                  <a:pt x="36118" y="749"/>
                </a:lnTo>
                <a:lnTo>
                  <a:pt x="36004" y="533"/>
                </a:lnTo>
                <a:lnTo>
                  <a:pt x="26073" y="1498"/>
                </a:lnTo>
                <a:lnTo>
                  <a:pt x="16027" y="2463"/>
                </a:lnTo>
                <a:lnTo>
                  <a:pt x="6096" y="4178"/>
                </a:lnTo>
                <a:lnTo>
                  <a:pt x="2997" y="4698"/>
                </a:lnTo>
                <a:lnTo>
                  <a:pt x="0" y="58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4390835" y="2324727"/>
            <a:ext cx="145529" cy="7797"/>
          </a:xfrm>
          <a:custGeom>
            <a:avLst/>
            <a:gdLst/>
            <a:ahLst/>
            <a:cxnLst/>
            <a:rect l="l" t="t" r="r" b="b"/>
            <a:pathLst>
              <a:path w="145529" h="7797">
                <a:moveTo>
                  <a:pt x="0" y="6515"/>
                </a:moveTo>
                <a:lnTo>
                  <a:pt x="5562" y="4800"/>
                </a:lnTo>
                <a:lnTo>
                  <a:pt x="5765" y="4800"/>
                </a:lnTo>
                <a:lnTo>
                  <a:pt x="11430" y="3848"/>
                </a:lnTo>
                <a:lnTo>
                  <a:pt x="20307" y="2349"/>
                </a:lnTo>
                <a:lnTo>
                  <a:pt x="29387" y="1701"/>
                </a:lnTo>
                <a:lnTo>
                  <a:pt x="40601" y="749"/>
                </a:lnTo>
                <a:lnTo>
                  <a:pt x="51930" y="317"/>
                </a:lnTo>
                <a:lnTo>
                  <a:pt x="64223" y="0"/>
                </a:lnTo>
                <a:lnTo>
                  <a:pt x="76504" y="101"/>
                </a:lnTo>
                <a:lnTo>
                  <a:pt x="88582" y="101"/>
                </a:lnTo>
                <a:lnTo>
                  <a:pt x="100660" y="749"/>
                </a:lnTo>
                <a:lnTo>
                  <a:pt x="111125" y="1282"/>
                </a:lnTo>
                <a:lnTo>
                  <a:pt x="121602" y="2451"/>
                </a:lnTo>
                <a:lnTo>
                  <a:pt x="129400" y="3302"/>
                </a:lnTo>
                <a:lnTo>
                  <a:pt x="137083" y="4800"/>
                </a:lnTo>
                <a:lnTo>
                  <a:pt x="141363" y="5765"/>
                </a:lnTo>
                <a:lnTo>
                  <a:pt x="141693" y="5880"/>
                </a:lnTo>
                <a:lnTo>
                  <a:pt x="145529" y="77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4391693" y="2335622"/>
            <a:ext cx="145211" cy="8115"/>
          </a:xfrm>
          <a:custGeom>
            <a:avLst/>
            <a:gdLst/>
            <a:ahLst/>
            <a:cxnLst/>
            <a:rect l="l" t="t" r="r" b="b"/>
            <a:pathLst>
              <a:path w="145211" h="8115">
                <a:moveTo>
                  <a:pt x="145211" y="0"/>
                </a:moveTo>
                <a:lnTo>
                  <a:pt x="141681" y="1816"/>
                </a:lnTo>
                <a:lnTo>
                  <a:pt x="141363" y="2032"/>
                </a:lnTo>
                <a:lnTo>
                  <a:pt x="137515" y="2882"/>
                </a:lnTo>
                <a:lnTo>
                  <a:pt x="130251" y="4699"/>
                </a:lnTo>
                <a:lnTo>
                  <a:pt x="130149" y="4483"/>
                </a:lnTo>
                <a:lnTo>
                  <a:pt x="122669" y="5448"/>
                </a:lnTo>
                <a:lnTo>
                  <a:pt x="112407" y="6616"/>
                </a:lnTo>
                <a:lnTo>
                  <a:pt x="102146" y="7162"/>
                </a:lnTo>
                <a:lnTo>
                  <a:pt x="90182" y="7797"/>
                </a:lnTo>
                <a:lnTo>
                  <a:pt x="78219" y="7912"/>
                </a:lnTo>
                <a:lnTo>
                  <a:pt x="65925" y="8115"/>
                </a:lnTo>
                <a:lnTo>
                  <a:pt x="53530" y="7797"/>
                </a:lnTo>
                <a:lnTo>
                  <a:pt x="42100" y="7378"/>
                </a:lnTo>
                <a:lnTo>
                  <a:pt x="30772" y="6515"/>
                </a:lnTo>
                <a:lnTo>
                  <a:pt x="21475" y="5765"/>
                </a:lnTo>
                <a:lnTo>
                  <a:pt x="12179" y="4483"/>
                </a:lnTo>
                <a:lnTo>
                  <a:pt x="6096" y="3530"/>
                </a:lnTo>
                <a:lnTo>
                  <a:pt x="0" y="18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2931223" y="2287004"/>
            <a:ext cx="5664" cy="6731"/>
          </a:xfrm>
          <a:custGeom>
            <a:avLst/>
            <a:gdLst/>
            <a:ahLst/>
            <a:cxnLst/>
            <a:rect l="l" t="t" r="r" b="b"/>
            <a:pathLst>
              <a:path w="5664" h="6731">
                <a:moveTo>
                  <a:pt x="3530" y="0"/>
                </a:moveTo>
                <a:lnTo>
                  <a:pt x="0" y="3098"/>
                </a:lnTo>
                <a:lnTo>
                  <a:pt x="5664" y="67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3116939" y="2287537"/>
            <a:ext cx="533" cy="3848"/>
          </a:xfrm>
          <a:custGeom>
            <a:avLst/>
            <a:gdLst/>
            <a:ahLst/>
            <a:cxnLst/>
            <a:rect l="l" t="t" r="r" b="b"/>
            <a:pathLst>
              <a:path w="533" h="3848">
                <a:moveTo>
                  <a:pt x="533" y="3848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2934755" y="2286041"/>
            <a:ext cx="1066" cy="965"/>
          </a:xfrm>
          <a:custGeom>
            <a:avLst/>
            <a:gdLst/>
            <a:ahLst/>
            <a:cxnLst/>
            <a:rect l="l" t="t" r="r" b="b"/>
            <a:pathLst>
              <a:path w="1066" h="965">
                <a:moveTo>
                  <a:pt x="1066" y="0"/>
                </a:move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3082958" y="2101297"/>
            <a:ext cx="17094" cy="21259"/>
          </a:xfrm>
          <a:custGeom>
            <a:avLst/>
            <a:gdLst/>
            <a:ahLst/>
            <a:cxnLst/>
            <a:rect l="l" t="t" r="r" b="b"/>
            <a:pathLst>
              <a:path w="17094" h="21259">
                <a:moveTo>
                  <a:pt x="0" y="21259"/>
                </a:moveTo>
                <a:lnTo>
                  <a:pt x="17094" y="10782"/>
                </a:lnTo>
                <a:lnTo>
                  <a:pt x="982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2998334" y="2208146"/>
            <a:ext cx="17094" cy="21158"/>
          </a:xfrm>
          <a:custGeom>
            <a:avLst/>
            <a:gdLst/>
            <a:ahLst/>
            <a:cxnLst/>
            <a:rect l="l" t="t" r="r" b="b"/>
            <a:pathLst>
              <a:path w="17094" h="21158">
                <a:moveTo>
                  <a:pt x="7264" y="21158"/>
                </a:moveTo>
                <a:lnTo>
                  <a:pt x="0" y="10477"/>
                </a:lnTo>
                <a:lnTo>
                  <a:pt x="1709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3581954" y="2212313"/>
            <a:ext cx="17106" cy="21259"/>
          </a:xfrm>
          <a:custGeom>
            <a:avLst/>
            <a:gdLst/>
            <a:ahLst/>
            <a:cxnLst/>
            <a:rect l="l" t="t" r="r" b="b"/>
            <a:pathLst>
              <a:path w="17106" h="21259">
                <a:moveTo>
                  <a:pt x="9944" y="0"/>
                </a:moveTo>
                <a:lnTo>
                  <a:pt x="17106" y="10680"/>
                </a:lnTo>
                <a:lnTo>
                  <a:pt x="0" y="2125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3270058" y="2257512"/>
            <a:ext cx="850" cy="533"/>
          </a:xfrm>
          <a:custGeom>
            <a:avLst/>
            <a:gdLst/>
            <a:ahLst/>
            <a:cxnLst/>
            <a:rect l="l" t="t" r="r" b="b"/>
            <a:pathLst>
              <a:path w="850" h="533">
                <a:moveTo>
                  <a:pt x="0" y="0"/>
                </a:moveTo>
                <a:lnTo>
                  <a:pt x="85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3275082" y="2227167"/>
            <a:ext cx="126936" cy="28956"/>
          </a:xfrm>
          <a:custGeom>
            <a:avLst/>
            <a:gdLst/>
            <a:ahLst/>
            <a:cxnLst/>
            <a:rect l="l" t="t" r="r" b="b"/>
            <a:pathLst>
              <a:path w="126936" h="28956">
                <a:moveTo>
                  <a:pt x="0" y="0"/>
                </a:moveTo>
                <a:lnTo>
                  <a:pt x="2565" y="1282"/>
                </a:lnTo>
                <a:lnTo>
                  <a:pt x="126936" y="2895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3271876" y="2217018"/>
            <a:ext cx="74371" cy="5232"/>
          </a:xfrm>
          <a:custGeom>
            <a:avLst/>
            <a:gdLst/>
            <a:ahLst/>
            <a:cxnLst/>
            <a:rect l="l" t="t" r="r" b="b"/>
            <a:pathLst>
              <a:path w="74371" h="5232">
                <a:moveTo>
                  <a:pt x="0" y="5232"/>
                </a:moveTo>
                <a:lnTo>
                  <a:pt x="7437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3269415" y="2087831"/>
            <a:ext cx="366395" cy="68173"/>
          </a:xfrm>
          <a:custGeom>
            <a:avLst/>
            <a:gdLst/>
            <a:ahLst/>
            <a:cxnLst/>
            <a:rect l="l" t="t" r="r" b="b"/>
            <a:pathLst>
              <a:path w="366395" h="68173">
                <a:moveTo>
                  <a:pt x="87299" y="0"/>
                </a:moveTo>
                <a:lnTo>
                  <a:pt x="0" y="6197"/>
                </a:lnTo>
                <a:lnTo>
                  <a:pt x="278993" y="68173"/>
                </a:lnTo>
                <a:lnTo>
                  <a:pt x="366395" y="62077"/>
                </a:lnTo>
                <a:lnTo>
                  <a:pt x="87299" y="0"/>
                </a:lnTo>
                <a:lnTo>
                  <a:pt x="87299" y="2564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3359708" y="2217121"/>
            <a:ext cx="129070" cy="32702"/>
          </a:xfrm>
          <a:custGeom>
            <a:avLst/>
            <a:gdLst/>
            <a:ahLst/>
            <a:cxnLst/>
            <a:rect l="l" t="t" r="r" b="b"/>
            <a:pathLst>
              <a:path w="129070" h="32702">
                <a:moveTo>
                  <a:pt x="0" y="0"/>
                </a:moveTo>
                <a:lnTo>
                  <a:pt x="2768" y="3848"/>
                </a:lnTo>
                <a:lnTo>
                  <a:pt x="5232" y="5232"/>
                </a:lnTo>
                <a:lnTo>
                  <a:pt x="129070" y="3270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3577798" y="2336586"/>
            <a:ext cx="10680" cy="5765"/>
          </a:xfrm>
          <a:custGeom>
            <a:avLst/>
            <a:gdLst/>
            <a:ahLst/>
            <a:cxnLst/>
            <a:rect l="l" t="t" r="r" b="b"/>
            <a:pathLst>
              <a:path w="10680" h="5765">
                <a:moveTo>
                  <a:pt x="10680" y="5765"/>
                </a:moveTo>
                <a:lnTo>
                  <a:pt x="3098" y="4051"/>
                </a:lnTo>
                <a:lnTo>
                  <a:pt x="0" y="2031"/>
                </a:lnTo>
                <a:lnTo>
                  <a:pt x="245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3677273" y="2337332"/>
            <a:ext cx="317" cy="2133"/>
          </a:xfrm>
          <a:custGeom>
            <a:avLst/>
            <a:gdLst/>
            <a:ahLst/>
            <a:cxnLst/>
            <a:rect l="l" t="t" r="r" b="b"/>
            <a:pathLst>
              <a:path w="317" h="2133">
                <a:moveTo>
                  <a:pt x="0" y="0"/>
                </a:moveTo>
                <a:lnTo>
                  <a:pt x="317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4197329" y="2308373"/>
            <a:ext cx="317" cy="2565"/>
          </a:xfrm>
          <a:custGeom>
            <a:avLst/>
            <a:gdLst/>
            <a:ahLst/>
            <a:cxnLst/>
            <a:rect l="l" t="t" r="r" b="b"/>
            <a:pathLst>
              <a:path w="317" h="2565">
                <a:moveTo>
                  <a:pt x="317" y="256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4064612" y="2307093"/>
            <a:ext cx="3949" cy="5448"/>
          </a:xfrm>
          <a:custGeom>
            <a:avLst/>
            <a:gdLst/>
            <a:ahLst/>
            <a:cxnLst/>
            <a:rect l="l" t="t" r="r" b="b"/>
            <a:pathLst>
              <a:path w="3949" h="5448">
                <a:moveTo>
                  <a:pt x="3314" y="0"/>
                </a:moveTo>
                <a:lnTo>
                  <a:pt x="0" y="2667"/>
                </a:lnTo>
                <a:lnTo>
                  <a:pt x="3949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4387308" y="2331241"/>
            <a:ext cx="4381" cy="6197"/>
          </a:xfrm>
          <a:custGeom>
            <a:avLst/>
            <a:gdLst/>
            <a:ahLst/>
            <a:cxnLst/>
            <a:rect l="l" t="t" r="r" b="b"/>
            <a:pathLst>
              <a:path w="4381" h="6197">
                <a:moveTo>
                  <a:pt x="4381" y="6197"/>
                </a:moveTo>
                <a:lnTo>
                  <a:pt x="0" y="3098"/>
                </a:lnTo>
                <a:lnTo>
                  <a:pt x="353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4536371" y="2332522"/>
            <a:ext cx="533" cy="3098"/>
          </a:xfrm>
          <a:custGeom>
            <a:avLst/>
            <a:gdLst/>
            <a:ahLst/>
            <a:cxnLst/>
            <a:rect l="l" t="t" r="r" b="b"/>
            <a:pathLst>
              <a:path w="533" h="3098">
                <a:moveTo>
                  <a:pt x="0" y="0"/>
                </a:moveTo>
                <a:lnTo>
                  <a:pt x="533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265427" y="1968578"/>
            <a:ext cx="686955" cy="36647"/>
          </a:xfrm>
          <a:custGeom>
            <a:avLst/>
            <a:gdLst/>
            <a:ahLst/>
            <a:cxnLst/>
            <a:rect l="l" t="t" r="r" b="b"/>
            <a:pathLst>
              <a:path w="686955" h="36647">
                <a:moveTo>
                  <a:pt x="605751" y="21374"/>
                </a:moveTo>
                <a:lnTo>
                  <a:pt x="620813" y="19281"/>
                </a:lnTo>
              </a:path>
              <a:path w="686955" h="36647">
                <a:moveTo>
                  <a:pt x="631248" y="17707"/>
                </a:moveTo>
                <a:lnTo>
                  <a:pt x="641109" y="15723"/>
                </a:lnTo>
                <a:lnTo>
                  <a:pt x="654444" y="12405"/>
                </a:lnTo>
                <a:lnTo>
                  <a:pt x="658101" y="11442"/>
                </a:lnTo>
                <a:lnTo>
                  <a:pt x="670940" y="7740"/>
                </a:lnTo>
                <a:lnTo>
                  <a:pt x="680787" y="3298"/>
                </a:lnTo>
                <a:lnTo>
                  <a:pt x="686955" y="0"/>
                </a:lnTo>
              </a:path>
              <a:path w="686955" h="36647">
                <a:moveTo>
                  <a:pt x="598448" y="22432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265427" y="2204086"/>
            <a:ext cx="686955" cy="36596"/>
          </a:xfrm>
          <a:custGeom>
            <a:avLst/>
            <a:gdLst/>
            <a:ahLst/>
            <a:cxnLst/>
            <a:rect l="l" t="t" r="r" b="b"/>
            <a:pathLst>
              <a:path w="686955" h="36596">
                <a:moveTo>
                  <a:pt x="605751" y="21374"/>
                </a:moveTo>
                <a:lnTo>
                  <a:pt x="609483" y="20845"/>
                </a:lnTo>
                <a:lnTo>
                  <a:pt x="623250" y="18913"/>
                </a:lnTo>
                <a:lnTo>
                  <a:pt x="633236" y="17303"/>
                </a:lnTo>
                <a:lnTo>
                  <a:pt x="643500" y="15110"/>
                </a:lnTo>
                <a:lnTo>
                  <a:pt x="658101" y="11430"/>
                </a:lnTo>
                <a:lnTo>
                  <a:pt x="664843" y="9602"/>
                </a:lnTo>
                <a:lnTo>
                  <a:pt x="675054" y="6053"/>
                </a:lnTo>
                <a:lnTo>
                  <a:pt x="686955" y="0"/>
                </a:lnTo>
              </a:path>
              <a:path w="686955" h="36596">
                <a:moveTo>
                  <a:pt x="598448" y="22418"/>
                </a:moveTo>
                <a:lnTo>
                  <a:pt x="605751" y="2137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854187" y="1930543"/>
            <a:ext cx="101396" cy="26073"/>
          </a:xfrm>
          <a:custGeom>
            <a:avLst/>
            <a:gdLst/>
            <a:ahLst/>
            <a:cxnLst/>
            <a:rect l="l" t="t" r="r" b="b"/>
            <a:pathLst>
              <a:path w="101396" h="26073">
                <a:moveTo>
                  <a:pt x="101195" y="25943"/>
                </a:moveTo>
                <a:lnTo>
                  <a:pt x="90365" y="19377"/>
                </a:lnTo>
                <a:lnTo>
                  <a:pt x="78638" y="14427"/>
                </a:lnTo>
                <a:lnTo>
                  <a:pt x="69024" y="10579"/>
                </a:lnTo>
                <a:lnTo>
                  <a:pt x="68389" y="11328"/>
                </a:lnTo>
                <a:lnTo>
                  <a:pt x="58026" y="8978"/>
                </a:lnTo>
                <a:lnTo>
                  <a:pt x="56127" y="8558"/>
                </a:lnTo>
                <a:lnTo>
                  <a:pt x="44414" y="6047"/>
                </a:lnTo>
                <a:lnTo>
                  <a:pt x="31737" y="3949"/>
                </a:lnTo>
                <a:lnTo>
                  <a:pt x="23747" y="2713"/>
                </a:lnTo>
                <a:lnTo>
                  <a:pt x="13454" y="1323"/>
                </a:lnTo>
                <a:lnTo>
                  <a:pt x="9687" y="953"/>
                </a:lnTo>
              </a:path>
              <a:path w="101396" h="26073">
                <a:moveTo>
                  <a:pt x="101396" y="26073"/>
                </a:moveTo>
                <a:lnTo>
                  <a:pt x="101195" y="2594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952382" y="1956620"/>
            <a:ext cx="3213" cy="247472"/>
          </a:xfrm>
          <a:custGeom>
            <a:avLst/>
            <a:gdLst/>
            <a:ahLst/>
            <a:cxnLst/>
            <a:rect l="l" t="t" r="r" b="b"/>
            <a:pathLst>
              <a:path w="3213" h="247472">
                <a:moveTo>
                  <a:pt x="0" y="11963"/>
                </a:moveTo>
                <a:lnTo>
                  <a:pt x="3213" y="0"/>
                </a:lnTo>
                <a:lnTo>
                  <a:pt x="3213" y="235496"/>
                </a:lnTo>
                <a:lnTo>
                  <a:pt x="0" y="24747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3559096" y="2689519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0" y="0"/>
                </a:moveTo>
                <a:lnTo>
                  <a:pt x="6083" y="4597"/>
                </a:lnTo>
                <a:lnTo>
                  <a:pt x="6832" y="5448"/>
                </a:lnTo>
                <a:lnTo>
                  <a:pt x="11214" y="11747"/>
                </a:lnTo>
                <a:lnTo>
                  <a:pt x="15709" y="18059"/>
                </a:lnTo>
                <a:lnTo>
                  <a:pt x="16129" y="19126"/>
                </a:lnTo>
                <a:lnTo>
                  <a:pt x="18478" y="26492"/>
                </a:lnTo>
                <a:lnTo>
                  <a:pt x="20828" y="33870"/>
                </a:lnTo>
                <a:lnTo>
                  <a:pt x="21043" y="35052"/>
                </a:lnTo>
                <a:lnTo>
                  <a:pt x="21043" y="42735"/>
                </a:lnTo>
                <a:lnTo>
                  <a:pt x="21043" y="50431"/>
                </a:lnTo>
                <a:lnTo>
                  <a:pt x="20828" y="51498"/>
                </a:lnTo>
                <a:lnTo>
                  <a:pt x="18478" y="5876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3486646" y="2719437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81" y="16344"/>
                </a:lnTo>
                <a:lnTo>
                  <a:pt x="0" y="8762"/>
                </a:lnTo>
                <a:lnTo>
                  <a:pt x="0" y="7048"/>
                </a:lnTo>
                <a:lnTo>
                  <a:pt x="118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3505447" y="2713556"/>
            <a:ext cx="15608" cy="45516"/>
          </a:xfrm>
          <a:custGeom>
            <a:avLst/>
            <a:gdLst/>
            <a:ahLst/>
            <a:cxnLst/>
            <a:rect l="l" t="t" r="r" b="b"/>
            <a:pathLst>
              <a:path w="15608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357"/>
                </a:lnTo>
                <a:lnTo>
                  <a:pt x="2362" y="24142"/>
                </a:lnTo>
                <a:lnTo>
                  <a:pt x="2679" y="25107"/>
                </a:lnTo>
                <a:lnTo>
                  <a:pt x="6210" y="32169"/>
                </a:lnTo>
                <a:lnTo>
                  <a:pt x="9525" y="39103"/>
                </a:lnTo>
                <a:lnTo>
                  <a:pt x="10160" y="39966"/>
                </a:lnTo>
                <a:lnTo>
                  <a:pt x="15608" y="455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3549158" y="2491947"/>
            <a:ext cx="64109" cy="4064"/>
          </a:xfrm>
          <a:custGeom>
            <a:avLst/>
            <a:gdLst/>
            <a:ahLst/>
            <a:cxnLst/>
            <a:rect l="l" t="t" r="r" b="b"/>
            <a:pathLst>
              <a:path w="64109" h="4063">
                <a:moveTo>
                  <a:pt x="64109" y="0"/>
                </a:moveTo>
                <a:lnTo>
                  <a:pt x="58661" y="1282"/>
                </a:lnTo>
                <a:lnTo>
                  <a:pt x="52997" y="1917"/>
                </a:lnTo>
                <a:lnTo>
                  <a:pt x="45415" y="2882"/>
                </a:lnTo>
                <a:lnTo>
                  <a:pt x="37617" y="3314"/>
                </a:lnTo>
                <a:lnTo>
                  <a:pt x="28638" y="3848"/>
                </a:lnTo>
                <a:lnTo>
                  <a:pt x="19659" y="3949"/>
                </a:lnTo>
                <a:lnTo>
                  <a:pt x="9829" y="4064"/>
                </a:lnTo>
                <a:lnTo>
                  <a:pt x="0" y="37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3714037" y="2697430"/>
            <a:ext cx="21043" cy="58762"/>
          </a:xfrm>
          <a:custGeom>
            <a:avLst/>
            <a:gdLst/>
            <a:ahLst/>
            <a:cxnLst/>
            <a:rect l="l" t="t" r="r" b="b"/>
            <a:pathLst>
              <a:path w="21043" h="58762">
                <a:moveTo>
                  <a:pt x="18478" y="58762"/>
                </a:moveTo>
                <a:lnTo>
                  <a:pt x="20827" y="51498"/>
                </a:lnTo>
                <a:lnTo>
                  <a:pt x="21043" y="50317"/>
                </a:lnTo>
                <a:lnTo>
                  <a:pt x="21043" y="42735"/>
                </a:lnTo>
                <a:lnTo>
                  <a:pt x="21043" y="34937"/>
                </a:lnTo>
                <a:lnTo>
                  <a:pt x="20827" y="33870"/>
                </a:lnTo>
                <a:lnTo>
                  <a:pt x="18478" y="26492"/>
                </a:lnTo>
                <a:lnTo>
                  <a:pt x="16128" y="19011"/>
                </a:lnTo>
                <a:lnTo>
                  <a:pt x="15697" y="18046"/>
                </a:lnTo>
                <a:lnTo>
                  <a:pt x="11214" y="11645"/>
                </a:lnTo>
                <a:lnTo>
                  <a:pt x="6832" y="5448"/>
                </a:lnTo>
                <a:lnTo>
                  <a:pt x="6083" y="458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3660391" y="272146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054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62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3663170" y="2489483"/>
            <a:ext cx="110058" cy="5778"/>
          </a:xfrm>
          <a:custGeom>
            <a:avLst/>
            <a:gdLst/>
            <a:ahLst/>
            <a:cxnLst/>
            <a:rect l="l" t="t" r="r" b="b"/>
            <a:pathLst>
              <a:path w="110058" h="5778">
                <a:moveTo>
                  <a:pt x="0" y="5029"/>
                </a:moveTo>
                <a:lnTo>
                  <a:pt x="4165" y="3746"/>
                </a:lnTo>
                <a:lnTo>
                  <a:pt x="8547" y="2997"/>
                </a:lnTo>
                <a:lnTo>
                  <a:pt x="15062" y="1816"/>
                </a:lnTo>
                <a:lnTo>
                  <a:pt x="21907" y="1396"/>
                </a:lnTo>
                <a:lnTo>
                  <a:pt x="30238" y="647"/>
                </a:lnTo>
                <a:lnTo>
                  <a:pt x="38785" y="330"/>
                </a:lnTo>
                <a:lnTo>
                  <a:pt x="47332" y="0"/>
                </a:lnTo>
                <a:lnTo>
                  <a:pt x="55994" y="114"/>
                </a:lnTo>
                <a:lnTo>
                  <a:pt x="65824" y="215"/>
                </a:lnTo>
                <a:lnTo>
                  <a:pt x="75653" y="647"/>
                </a:lnTo>
                <a:lnTo>
                  <a:pt x="83553" y="965"/>
                </a:lnTo>
                <a:lnTo>
                  <a:pt x="91567" y="1816"/>
                </a:lnTo>
                <a:lnTo>
                  <a:pt x="97548" y="2463"/>
                </a:lnTo>
                <a:lnTo>
                  <a:pt x="103428" y="3644"/>
                </a:lnTo>
                <a:lnTo>
                  <a:pt x="106743" y="4394"/>
                </a:lnTo>
                <a:lnTo>
                  <a:pt x="106959" y="4394"/>
                </a:lnTo>
                <a:lnTo>
                  <a:pt x="110058" y="577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3664235" y="2497609"/>
            <a:ext cx="109524" cy="6299"/>
          </a:xfrm>
          <a:custGeom>
            <a:avLst/>
            <a:gdLst/>
            <a:ahLst/>
            <a:cxnLst/>
            <a:rect l="l" t="t" r="r" b="b"/>
            <a:pathLst>
              <a:path w="109524" h="6299">
                <a:moveTo>
                  <a:pt x="109524" y="0"/>
                </a:moveTo>
                <a:lnTo>
                  <a:pt x="107073" y="1498"/>
                </a:lnTo>
                <a:lnTo>
                  <a:pt x="106756" y="1600"/>
                </a:lnTo>
                <a:lnTo>
                  <a:pt x="103962" y="2247"/>
                </a:lnTo>
                <a:lnTo>
                  <a:pt x="98628" y="3632"/>
                </a:lnTo>
                <a:lnTo>
                  <a:pt x="98412" y="3530"/>
                </a:lnTo>
                <a:lnTo>
                  <a:pt x="92849" y="4165"/>
                </a:lnTo>
                <a:lnTo>
                  <a:pt x="85267" y="5130"/>
                </a:lnTo>
                <a:lnTo>
                  <a:pt x="77470" y="5562"/>
                </a:lnTo>
                <a:lnTo>
                  <a:pt x="68491" y="6096"/>
                </a:lnTo>
                <a:lnTo>
                  <a:pt x="59512" y="6197"/>
                </a:lnTo>
                <a:lnTo>
                  <a:pt x="50228" y="6299"/>
                </a:lnTo>
                <a:lnTo>
                  <a:pt x="40817" y="5981"/>
                </a:lnTo>
                <a:lnTo>
                  <a:pt x="32169" y="5765"/>
                </a:lnTo>
                <a:lnTo>
                  <a:pt x="23507" y="5130"/>
                </a:lnTo>
                <a:lnTo>
                  <a:pt x="16459" y="4597"/>
                </a:lnTo>
                <a:lnTo>
                  <a:pt x="9398" y="3632"/>
                </a:lnTo>
                <a:lnTo>
                  <a:pt x="4699" y="2882"/>
                </a:lnTo>
                <a:lnTo>
                  <a:pt x="0" y="16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3868966" y="2705333"/>
            <a:ext cx="21056" cy="58661"/>
          </a:xfrm>
          <a:custGeom>
            <a:avLst/>
            <a:gdLst/>
            <a:ahLst/>
            <a:cxnLst/>
            <a:rect l="l" t="t" r="r" b="b"/>
            <a:pathLst>
              <a:path w="21056" h="58661">
                <a:moveTo>
                  <a:pt x="0" y="0"/>
                </a:moveTo>
                <a:lnTo>
                  <a:pt x="6096" y="4597"/>
                </a:lnTo>
                <a:lnTo>
                  <a:pt x="6832" y="5346"/>
                </a:lnTo>
                <a:lnTo>
                  <a:pt x="11226" y="11645"/>
                </a:lnTo>
                <a:lnTo>
                  <a:pt x="15709" y="17945"/>
                </a:lnTo>
                <a:lnTo>
                  <a:pt x="16129" y="19011"/>
                </a:lnTo>
                <a:lnTo>
                  <a:pt x="18491" y="26390"/>
                </a:lnTo>
                <a:lnTo>
                  <a:pt x="20828" y="33769"/>
                </a:lnTo>
                <a:lnTo>
                  <a:pt x="21056" y="34937"/>
                </a:lnTo>
                <a:lnTo>
                  <a:pt x="21056" y="42633"/>
                </a:lnTo>
                <a:lnTo>
                  <a:pt x="21056" y="50330"/>
                </a:lnTo>
                <a:lnTo>
                  <a:pt x="20828" y="51396"/>
                </a:lnTo>
                <a:lnTo>
                  <a:pt x="18491" y="5866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3796521" y="2735149"/>
            <a:ext cx="15494" cy="45516"/>
          </a:xfrm>
          <a:custGeom>
            <a:avLst/>
            <a:gdLst/>
            <a:ahLst/>
            <a:cxnLst/>
            <a:rect l="l" t="t" r="r" b="b"/>
            <a:pathLst>
              <a:path w="15494" h="45516">
                <a:moveTo>
                  <a:pt x="15494" y="45516"/>
                </a:moveTo>
                <a:lnTo>
                  <a:pt x="10147" y="39954"/>
                </a:lnTo>
                <a:lnTo>
                  <a:pt x="9512" y="39001"/>
                </a:lnTo>
                <a:lnTo>
                  <a:pt x="6096" y="32156"/>
                </a:lnTo>
                <a:lnTo>
                  <a:pt x="2679" y="25107"/>
                </a:lnTo>
                <a:lnTo>
                  <a:pt x="2349" y="24041"/>
                </a:lnTo>
                <a:lnTo>
                  <a:pt x="1168" y="16344"/>
                </a:lnTo>
                <a:lnTo>
                  <a:pt x="0" y="8750"/>
                </a:lnTo>
                <a:lnTo>
                  <a:pt x="0" y="7581"/>
                </a:lnTo>
                <a:lnTo>
                  <a:pt x="11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3815321" y="2729269"/>
            <a:ext cx="15506" cy="45516"/>
          </a:xfrm>
          <a:custGeom>
            <a:avLst/>
            <a:gdLst/>
            <a:ahLst/>
            <a:cxnLst/>
            <a:rect l="l" t="t" r="r" b="b"/>
            <a:pathLst>
              <a:path w="15506" h="45516">
                <a:moveTo>
                  <a:pt x="1181" y="0"/>
                </a:moveTo>
                <a:lnTo>
                  <a:pt x="0" y="7696"/>
                </a:lnTo>
                <a:lnTo>
                  <a:pt x="0" y="8763"/>
                </a:lnTo>
                <a:lnTo>
                  <a:pt x="1181" y="16459"/>
                </a:lnTo>
                <a:lnTo>
                  <a:pt x="2362" y="24142"/>
                </a:lnTo>
                <a:lnTo>
                  <a:pt x="2679" y="25209"/>
                </a:lnTo>
                <a:lnTo>
                  <a:pt x="6096" y="32156"/>
                </a:lnTo>
                <a:lnTo>
                  <a:pt x="9512" y="39103"/>
                </a:lnTo>
                <a:lnTo>
                  <a:pt x="10160" y="39966"/>
                </a:lnTo>
                <a:lnTo>
                  <a:pt x="15506" y="455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3819174" y="2505515"/>
            <a:ext cx="109524" cy="6197"/>
          </a:xfrm>
          <a:custGeom>
            <a:avLst/>
            <a:gdLst/>
            <a:ahLst/>
            <a:cxnLst/>
            <a:rect l="l" t="t" r="r" b="b"/>
            <a:pathLst>
              <a:path w="109524" h="6197">
                <a:moveTo>
                  <a:pt x="0" y="1498"/>
                </a:moveTo>
                <a:lnTo>
                  <a:pt x="4597" y="2781"/>
                </a:lnTo>
                <a:lnTo>
                  <a:pt x="9398" y="3530"/>
                </a:lnTo>
                <a:lnTo>
                  <a:pt x="16344" y="4597"/>
                </a:lnTo>
                <a:lnTo>
                  <a:pt x="23507" y="5130"/>
                </a:lnTo>
                <a:lnTo>
                  <a:pt x="32156" y="5778"/>
                </a:lnTo>
                <a:lnTo>
                  <a:pt x="40817" y="5981"/>
                </a:lnTo>
                <a:lnTo>
                  <a:pt x="50114" y="6197"/>
                </a:lnTo>
                <a:lnTo>
                  <a:pt x="59512" y="6096"/>
                </a:lnTo>
                <a:lnTo>
                  <a:pt x="68491" y="5981"/>
                </a:lnTo>
                <a:lnTo>
                  <a:pt x="77470" y="5448"/>
                </a:lnTo>
                <a:lnTo>
                  <a:pt x="85166" y="5029"/>
                </a:lnTo>
                <a:lnTo>
                  <a:pt x="92849" y="4165"/>
                </a:lnTo>
                <a:lnTo>
                  <a:pt x="98412" y="3416"/>
                </a:lnTo>
                <a:lnTo>
                  <a:pt x="98628" y="3530"/>
                </a:lnTo>
                <a:lnTo>
                  <a:pt x="103962" y="2247"/>
                </a:lnTo>
                <a:lnTo>
                  <a:pt x="106743" y="1498"/>
                </a:lnTo>
                <a:lnTo>
                  <a:pt x="107061" y="1397"/>
                </a:lnTo>
                <a:lnTo>
                  <a:pt x="1095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3826233" y="2497401"/>
            <a:ext cx="101930" cy="5765"/>
          </a:xfrm>
          <a:custGeom>
            <a:avLst/>
            <a:gdLst/>
            <a:ahLst/>
            <a:cxnLst/>
            <a:rect l="l" t="t" r="r" b="b"/>
            <a:pathLst>
              <a:path w="101930" h="5765">
                <a:moveTo>
                  <a:pt x="101930" y="5765"/>
                </a:moveTo>
                <a:lnTo>
                  <a:pt x="98831" y="4381"/>
                </a:lnTo>
                <a:lnTo>
                  <a:pt x="98615" y="4267"/>
                </a:lnTo>
                <a:lnTo>
                  <a:pt x="95300" y="3632"/>
                </a:lnTo>
                <a:lnTo>
                  <a:pt x="89535" y="2349"/>
                </a:lnTo>
                <a:lnTo>
                  <a:pt x="83451" y="1816"/>
                </a:lnTo>
                <a:lnTo>
                  <a:pt x="75539" y="965"/>
                </a:lnTo>
                <a:lnTo>
                  <a:pt x="67525" y="533"/>
                </a:lnTo>
                <a:lnTo>
                  <a:pt x="58331" y="101"/>
                </a:lnTo>
                <a:lnTo>
                  <a:pt x="49250" y="0"/>
                </a:lnTo>
                <a:lnTo>
                  <a:pt x="39954" y="0"/>
                </a:lnTo>
                <a:lnTo>
                  <a:pt x="30657" y="317"/>
                </a:lnTo>
                <a:lnTo>
                  <a:pt x="22225" y="634"/>
                </a:lnTo>
                <a:lnTo>
                  <a:pt x="13665" y="1282"/>
                </a:lnTo>
                <a:lnTo>
                  <a:pt x="6832" y="1917"/>
                </a:lnTo>
                <a:lnTo>
                  <a:pt x="0" y="29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3432794" y="2500919"/>
            <a:ext cx="486498" cy="385737"/>
          </a:xfrm>
          <a:custGeom>
            <a:avLst/>
            <a:gdLst/>
            <a:ahLst/>
            <a:cxnLst/>
            <a:rect l="l" t="t" r="r" b="b"/>
            <a:pathLst>
              <a:path w="486498" h="385737">
                <a:moveTo>
                  <a:pt x="0" y="95745"/>
                </a:moveTo>
                <a:lnTo>
                  <a:pt x="486498" y="120421"/>
                </a:lnTo>
                <a:lnTo>
                  <a:pt x="486498" y="385737"/>
                </a:lnTo>
                <a:lnTo>
                  <a:pt x="0" y="361060"/>
                </a:lnTo>
                <a:lnTo>
                  <a:pt x="0" y="95745"/>
                </a:lnTo>
                <a:lnTo>
                  <a:pt x="1164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3459082" y="2647739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123952" y="172135"/>
                </a:lnTo>
                <a:lnTo>
                  <a:pt x="123952" y="6311"/>
                </a:lnTo>
                <a:lnTo>
                  <a:pt x="0" y="0"/>
                </a:lnTo>
                <a:lnTo>
                  <a:pt x="0" y="165836"/>
                </a:lnTo>
                <a:lnTo>
                  <a:pt x="12611" y="161988"/>
                </a:lnTo>
                <a:lnTo>
                  <a:pt x="123952" y="16765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3471691" y="2648383"/>
            <a:ext cx="0" cy="161340"/>
          </a:xfrm>
          <a:custGeom>
            <a:avLst/>
            <a:gdLst/>
            <a:ahLst/>
            <a:cxnLst/>
            <a:rect l="l" t="t" r="r" b="b"/>
            <a:pathLst>
              <a:path h="161340">
                <a:moveTo>
                  <a:pt x="0" y="16134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3529816" y="2680114"/>
            <a:ext cx="29286" cy="9410"/>
          </a:xfrm>
          <a:custGeom>
            <a:avLst/>
            <a:gdLst/>
            <a:ahLst/>
            <a:cxnLst/>
            <a:rect l="l" t="t" r="r" b="b"/>
            <a:pathLst>
              <a:path w="29286" h="9410">
                <a:moveTo>
                  <a:pt x="0" y="0"/>
                </a:moveTo>
                <a:lnTo>
                  <a:pt x="15278" y="2133"/>
                </a:lnTo>
                <a:lnTo>
                  <a:pt x="29286" y="941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3502141" y="2748285"/>
            <a:ext cx="75438" cy="30988"/>
          </a:xfrm>
          <a:custGeom>
            <a:avLst/>
            <a:gdLst/>
            <a:ahLst/>
            <a:cxnLst/>
            <a:rect l="l" t="t" r="r" b="b"/>
            <a:pathLst>
              <a:path w="75437" h="30987">
                <a:moveTo>
                  <a:pt x="75437" y="0"/>
                </a:moveTo>
                <a:lnTo>
                  <a:pt x="68173" y="14109"/>
                </a:lnTo>
                <a:lnTo>
                  <a:pt x="56959" y="24574"/>
                </a:lnTo>
                <a:lnTo>
                  <a:pt x="42951" y="30454"/>
                </a:lnTo>
                <a:lnTo>
                  <a:pt x="27673" y="30988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3487825" y="2680116"/>
            <a:ext cx="41986" cy="39319"/>
          </a:xfrm>
          <a:custGeom>
            <a:avLst/>
            <a:gdLst/>
            <a:ahLst/>
            <a:cxnLst/>
            <a:rect l="l" t="t" r="r" b="b"/>
            <a:pathLst>
              <a:path w="41986" h="39319">
                <a:moveTo>
                  <a:pt x="0" y="39319"/>
                </a:moveTo>
                <a:lnTo>
                  <a:pt x="4914" y="24041"/>
                </a:lnTo>
                <a:lnTo>
                  <a:pt x="14312" y="11645"/>
                </a:lnTo>
                <a:lnTo>
                  <a:pt x="27139" y="3314"/>
                </a:lnTo>
                <a:lnTo>
                  <a:pt x="41986" y="0"/>
                </a:lnTo>
                <a:lnTo>
                  <a:pt x="33223" y="5765"/>
                </a:lnTo>
                <a:lnTo>
                  <a:pt x="23825" y="18275"/>
                </a:lnTo>
                <a:lnTo>
                  <a:pt x="18796" y="3343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3521054" y="2759078"/>
            <a:ext cx="37401" cy="14427"/>
          </a:xfrm>
          <a:custGeom>
            <a:avLst/>
            <a:gdLst/>
            <a:ahLst/>
            <a:cxnLst/>
            <a:rect l="l" t="t" r="r" b="b"/>
            <a:pathLst>
              <a:path w="37401" h="14427">
                <a:moveTo>
                  <a:pt x="0" y="0"/>
                </a:moveTo>
                <a:lnTo>
                  <a:pt x="12712" y="9613"/>
                </a:lnTo>
                <a:lnTo>
                  <a:pt x="27571" y="14427"/>
                </a:lnTo>
                <a:lnTo>
                  <a:pt x="37401" y="139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3521268" y="2497076"/>
            <a:ext cx="410527" cy="124269"/>
          </a:xfrm>
          <a:custGeom>
            <a:avLst/>
            <a:gdLst/>
            <a:ahLst/>
            <a:cxnLst/>
            <a:rect l="l" t="t" r="r" b="b"/>
            <a:pathLst>
              <a:path w="410527" h="124269">
                <a:moveTo>
                  <a:pt x="0" y="0"/>
                </a:moveTo>
                <a:lnTo>
                  <a:pt x="410527" y="20840"/>
                </a:lnTo>
                <a:lnTo>
                  <a:pt x="398030" y="12426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3562940" y="2494832"/>
            <a:ext cx="3098" cy="1066"/>
          </a:xfrm>
          <a:custGeom>
            <a:avLst/>
            <a:gdLst/>
            <a:ahLst/>
            <a:cxnLst/>
            <a:rect l="l" t="t" r="r" b="b"/>
            <a:pathLst>
              <a:path w="3098" h="1066">
                <a:moveTo>
                  <a:pt x="3098" y="0"/>
                </a:moveTo>
                <a:lnTo>
                  <a:pt x="0" y="106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3570423" y="2494619"/>
            <a:ext cx="0" cy="1181"/>
          </a:xfrm>
          <a:custGeom>
            <a:avLst/>
            <a:gdLst/>
            <a:ahLst/>
            <a:cxnLst/>
            <a:rect l="l" t="t" r="r" b="b"/>
            <a:pathLst>
              <a:path h="1181">
                <a:moveTo>
                  <a:pt x="0" y="0"/>
                </a:moveTo>
                <a:lnTo>
                  <a:pt x="0" y="11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3571918" y="2494619"/>
            <a:ext cx="11430" cy="533"/>
          </a:xfrm>
          <a:custGeom>
            <a:avLst/>
            <a:gdLst/>
            <a:ahLst/>
            <a:cxnLst/>
            <a:rect l="l" t="t" r="r" b="b"/>
            <a:pathLst>
              <a:path w="11429" h="533">
                <a:moveTo>
                  <a:pt x="0" y="0"/>
                </a:moveTo>
                <a:lnTo>
                  <a:pt x="6299" y="101"/>
                </a:lnTo>
                <a:lnTo>
                  <a:pt x="1143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3582390" y="2495049"/>
            <a:ext cx="3314" cy="317"/>
          </a:xfrm>
          <a:custGeom>
            <a:avLst/>
            <a:gdLst/>
            <a:ahLst/>
            <a:cxnLst/>
            <a:rect l="l" t="t" r="r" b="b"/>
            <a:pathLst>
              <a:path w="3314" h="317">
                <a:moveTo>
                  <a:pt x="0" y="317"/>
                </a:moveTo>
                <a:lnTo>
                  <a:pt x="1282" y="0"/>
                </a:lnTo>
                <a:lnTo>
                  <a:pt x="3314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3585593" y="2495153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3614016" y="2655646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0" y="165836"/>
                </a:moveTo>
                <a:lnTo>
                  <a:pt x="0" y="0"/>
                </a:lnTo>
                <a:lnTo>
                  <a:pt x="123952" y="6299"/>
                </a:lnTo>
                <a:lnTo>
                  <a:pt x="123952" y="172135"/>
                </a:lnTo>
                <a:lnTo>
                  <a:pt x="0" y="165836"/>
                </a:lnTo>
                <a:lnTo>
                  <a:pt x="12611" y="161886"/>
                </a:lnTo>
                <a:lnTo>
                  <a:pt x="12611" y="63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3626627" y="2817528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3647782" y="2756190"/>
            <a:ext cx="84734" cy="30988"/>
          </a:xfrm>
          <a:custGeom>
            <a:avLst/>
            <a:gdLst/>
            <a:ahLst/>
            <a:cxnLst/>
            <a:rect l="l" t="t" r="r" b="b"/>
            <a:pathLst>
              <a:path w="84734" h="30987">
                <a:moveTo>
                  <a:pt x="0" y="3314"/>
                </a:moveTo>
                <a:lnTo>
                  <a:pt x="9296" y="16573"/>
                </a:lnTo>
                <a:lnTo>
                  <a:pt x="22110" y="26174"/>
                </a:lnTo>
                <a:lnTo>
                  <a:pt x="36969" y="30987"/>
                </a:lnTo>
                <a:lnTo>
                  <a:pt x="52247" y="30454"/>
                </a:lnTo>
                <a:lnTo>
                  <a:pt x="66243" y="24574"/>
                </a:lnTo>
                <a:lnTo>
                  <a:pt x="77470" y="13995"/>
                </a:lnTo>
                <a:lnTo>
                  <a:pt x="8473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3642760" y="2688015"/>
            <a:ext cx="71272" cy="71488"/>
          </a:xfrm>
          <a:custGeom>
            <a:avLst/>
            <a:gdLst/>
            <a:ahLst/>
            <a:cxnLst/>
            <a:rect l="l" t="t" r="r" b="b"/>
            <a:pathLst>
              <a:path w="71272" h="71488">
                <a:moveTo>
                  <a:pt x="71272" y="9410"/>
                </a:moveTo>
                <a:lnTo>
                  <a:pt x="57277" y="2146"/>
                </a:lnTo>
                <a:lnTo>
                  <a:pt x="41986" y="0"/>
                </a:lnTo>
                <a:lnTo>
                  <a:pt x="27139" y="3213"/>
                </a:lnTo>
                <a:lnTo>
                  <a:pt x="14312" y="11544"/>
                </a:lnTo>
                <a:lnTo>
                  <a:pt x="4914" y="24053"/>
                </a:lnTo>
                <a:lnTo>
                  <a:pt x="0" y="39217"/>
                </a:lnTo>
                <a:lnTo>
                  <a:pt x="0" y="55676"/>
                </a:lnTo>
                <a:lnTo>
                  <a:pt x="5029" y="7148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3675885" y="2766987"/>
            <a:ext cx="37503" cy="14325"/>
          </a:xfrm>
          <a:custGeom>
            <a:avLst/>
            <a:gdLst/>
            <a:ahLst/>
            <a:cxnLst/>
            <a:rect l="l" t="t" r="r" b="b"/>
            <a:pathLst>
              <a:path w="37503" h="14325">
                <a:moveTo>
                  <a:pt x="37503" y="13995"/>
                </a:moveTo>
                <a:lnTo>
                  <a:pt x="27673" y="14325"/>
                </a:lnTo>
                <a:lnTo>
                  <a:pt x="12814" y="961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3661566" y="2688026"/>
            <a:ext cx="23190" cy="33439"/>
          </a:xfrm>
          <a:custGeom>
            <a:avLst/>
            <a:gdLst/>
            <a:ahLst/>
            <a:cxnLst/>
            <a:rect l="l" t="t" r="r" b="b"/>
            <a:pathLst>
              <a:path w="23190" h="33439">
                <a:moveTo>
                  <a:pt x="0" y="33439"/>
                </a:moveTo>
                <a:lnTo>
                  <a:pt x="4914" y="18161"/>
                </a:lnTo>
                <a:lnTo>
                  <a:pt x="14325" y="5765"/>
                </a:lnTo>
                <a:lnTo>
                  <a:pt x="2319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3660606" y="2494513"/>
            <a:ext cx="3632" cy="4699"/>
          </a:xfrm>
          <a:custGeom>
            <a:avLst/>
            <a:gdLst/>
            <a:ahLst/>
            <a:cxnLst/>
            <a:rect l="l" t="t" r="r" b="b"/>
            <a:pathLst>
              <a:path w="3632" h="4699">
                <a:moveTo>
                  <a:pt x="3632" y="4699"/>
                </a:moveTo>
                <a:lnTo>
                  <a:pt x="0" y="2349"/>
                </a:lnTo>
                <a:lnTo>
                  <a:pt x="256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3773227" y="2495260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0" y="0"/>
                </a:moveTo>
                <a:lnTo>
                  <a:pt x="533" y="234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3694051" y="2502100"/>
            <a:ext cx="29070" cy="1600"/>
          </a:xfrm>
          <a:custGeom>
            <a:avLst/>
            <a:gdLst/>
            <a:ahLst/>
            <a:cxnLst/>
            <a:rect l="l" t="t" r="r" b="b"/>
            <a:pathLst>
              <a:path w="29070" h="1600">
                <a:moveTo>
                  <a:pt x="23825" y="1600"/>
                </a:moveTo>
                <a:lnTo>
                  <a:pt x="29070" y="0"/>
                </a:lnTo>
                <a:lnTo>
                  <a:pt x="13360" y="101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3707300" y="2485750"/>
            <a:ext cx="282308" cy="32156"/>
          </a:xfrm>
          <a:custGeom>
            <a:avLst/>
            <a:gdLst/>
            <a:ahLst/>
            <a:cxnLst/>
            <a:rect l="l" t="t" r="r" b="b"/>
            <a:pathLst>
              <a:path w="282308" h="32156">
                <a:moveTo>
                  <a:pt x="0" y="0"/>
                </a:moveTo>
                <a:lnTo>
                  <a:pt x="282308" y="14312"/>
                </a:lnTo>
                <a:lnTo>
                  <a:pt x="224497" y="3215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3723114" y="2501996"/>
            <a:ext cx="2247" cy="1701"/>
          </a:xfrm>
          <a:custGeom>
            <a:avLst/>
            <a:gdLst/>
            <a:ahLst/>
            <a:cxnLst/>
            <a:rect l="l" t="t" r="r" b="b"/>
            <a:pathLst>
              <a:path w="2247" h="1701">
                <a:moveTo>
                  <a:pt x="0" y="101"/>
                </a:moveTo>
                <a:lnTo>
                  <a:pt x="1384" y="0"/>
                </a:lnTo>
                <a:lnTo>
                  <a:pt x="2247" y="419"/>
                </a:lnTo>
                <a:lnTo>
                  <a:pt x="2247" y="17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3725355" y="2502419"/>
            <a:ext cx="12928" cy="533"/>
          </a:xfrm>
          <a:custGeom>
            <a:avLst/>
            <a:gdLst/>
            <a:ahLst/>
            <a:cxnLst/>
            <a:rect l="l" t="t" r="r" b="b"/>
            <a:pathLst>
              <a:path w="12928" h="533">
                <a:moveTo>
                  <a:pt x="0" y="0"/>
                </a:moveTo>
                <a:lnTo>
                  <a:pt x="7797" y="101"/>
                </a:lnTo>
                <a:lnTo>
                  <a:pt x="12928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3737321" y="2502844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3740530" y="2503065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1066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3768949" y="2663451"/>
            <a:ext cx="123952" cy="172135"/>
          </a:xfrm>
          <a:custGeom>
            <a:avLst/>
            <a:gdLst/>
            <a:ahLst/>
            <a:cxnLst/>
            <a:rect l="l" t="t" r="r" b="b"/>
            <a:pathLst>
              <a:path w="123951" h="172135">
                <a:moveTo>
                  <a:pt x="12611" y="634"/>
                </a:moveTo>
                <a:lnTo>
                  <a:pt x="12611" y="161988"/>
                </a:lnTo>
                <a:lnTo>
                  <a:pt x="0" y="165823"/>
                </a:lnTo>
                <a:lnTo>
                  <a:pt x="0" y="0"/>
                </a:lnTo>
                <a:lnTo>
                  <a:pt x="123951" y="6299"/>
                </a:lnTo>
                <a:lnTo>
                  <a:pt x="123951" y="172135"/>
                </a:lnTo>
                <a:lnTo>
                  <a:pt x="0" y="16582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3781560" y="2825436"/>
            <a:ext cx="111340" cy="5664"/>
          </a:xfrm>
          <a:custGeom>
            <a:avLst/>
            <a:gdLst/>
            <a:ahLst/>
            <a:cxnLst/>
            <a:rect l="l" t="t" r="r" b="b"/>
            <a:pathLst>
              <a:path w="111340" h="5664">
                <a:moveTo>
                  <a:pt x="0" y="0"/>
                </a:moveTo>
                <a:lnTo>
                  <a:pt x="11134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3839690" y="2695928"/>
            <a:ext cx="29273" cy="9410"/>
          </a:xfrm>
          <a:custGeom>
            <a:avLst/>
            <a:gdLst/>
            <a:ahLst/>
            <a:cxnLst/>
            <a:rect l="l" t="t" r="r" b="b"/>
            <a:pathLst>
              <a:path w="29273" h="9410">
                <a:moveTo>
                  <a:pt x="0" y="0"/>
                </a:moveTo>
                <a:lnTo>
                  <a:pt x="15278" y="2032"/>
                </a:lnTo>
                <a:lnTo>
                  <a:pt x="29273" y="941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3812015" y="2763997"/>
            <a:ext cx="75438" cy="31089"/>
          </a:xfrm>
          <a:custGeom>
            <a:avLst/>
            <a:gdLst/>
            <a:ahLst/>
            <a:cxnLst/>
            <a:rect l="l" t="t" r="r" b="b"/>
            <a:pathLst>
              <a:path w="75437" h="31089">
                <a:moveTo>
                  <a:pt x="75437" y="0"/>
                </a:moveTo>
                <a:lnTo>
                  <a:pt x="68173" y="14097"/>
                </a:lnTo>
                <a:lnTo>
                  <a:pt x="56946" y="24574"/>
                </a:lnTo>
                <a:lnTo>
                  <a:pt x="42951" y="30454"/>
                </a:lnTo>
                <a:lnTo>
                  <a:pt x="27673" y="31089"/>
                </a:lnTo>
                <a:lnTo>
                  <a:pt x="12826" y="26288"/>
                </a:lnTo>
                <a:lnTo>
                  <a:pt x="0" y="1667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3797694" y="2695925"/>
            <a:ext cx="41998" cy="39217"/>
          </a:xfrm>
          <a:custGeom>
            <a:avLst/>
            <a:gdLst/>
            <a:ahLst/>
            <a:cxnLst/>
            <a:rect l="l" t="t" r="r" b="b"/>
            <a:pathLst>
              <a:path w="41998" h="39217">
                <a:moveTo>
                  <a:pt x="0" y="39217"/>
                </a:moveTo>
                <a:lnTo>
                  <a:pt x="4914" y="23939"/>
                </a:lnTo>
                <a:lnTo>
                  <a:pt x="14325" y="11544"/>
                </a:lnTo>
                <a:lnTo>
                  <a:pt x="27139" y="3213"/>
                </a:lnTo>
                <a:lnTo>
                  <a:pt x="41998" y="0"/>
                </a:lnTo>
                <a:lnTo>
                  <a:pt x="33121" y="5664"/>
                </a:lnTo>
                <a:lnTo>
                  <a:pt x="23723" y="18173"/>
                </a:lnTo>
                <a:lnTo>
                  <a:pt x="18808" y="3333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3830822" y="2774786"/>
            <a:ext cx="37503" cy="14427"/>
          </a:xfrm>
          <a:custGeom>
            <a:avLst/>
            <a:gdLst/>
            <a:ahLst/>
            <a:cxnLst/>
            <a:rect l="l" t="t" r="r" b="b"/>
            <a:pathLst>
              <a:path w="37503" h="14427">
                <a:moveTo>
                  <a:pt x="0" y="0"/>
                </a:moveTo>
                <a:lnTo>
                  <a:pt x="12814" y="9626"/>
                </a:lnTo>
                <a:lnTo>
                  <a:pt x="27673" y="14427"/>
                </a:lnTo>
                <a:lnTo>
                  <a:pt x="37503" y="140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3815547" y="2500388"/>
            <a:ext cx="10680" cy="6629"/>
          </a:xfrm>
          <a:custGeom>
            <a:avLst/>
            <a:gdLst/>
            <a:ahLst/>
            <a:cxnLst/>
            <a:rect l="l" t="t" r="r" b="b"/>
            <a:pathLst>
              <a:path w="10680" h="6629">
                <a:moveTo>
                  <a:pt x="10680" y="0"/>
                </a:moveTo>
                <a:lnTo>
                  <a:pt x="2565" y="2032"/>
                </a:lnTo>
                <a:lnTo>
                  <a:pt x="0" y="4381"/>
                </a:lnTo>
                <a:lnTo>
                  <a:pt x="3632" y="662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3928164" y="2503167"/>
            <a:ext cx="533" cy="2349"/>
          </a:xfrm>
          <a:custGeom>
            <a:avLst/>
            <a:gdLst/>
            <a:ahLst/>
            <a:cxnLst/>
            <a:rect l="l" t="t" r="r" b="b"/>
            <a:pathLst>
              <a:path w="533" h="2349">
                <a:moveTo>
                  <a:pt x="533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3848987" y="2509893"/>
            <a:ext cx="29070" cy="1714"/>
          </a:xfrm>
          <a:custGeom>
            <a:avLst/>
            <a:gdLst/>
            <a:ahLst/>
            <a:cxnLst/>
            <a:rect l="l" t="t" r="r" b="b"/>
            <a:pathLst>
              <a:path w="29070" h="1714">
                <a:moveTo>
                  <a:pt x="23825" y="1714"/>
                </a:moveTo>
                <a:lnTo>
                  <a:pt x="29070" y="0"/>
                </a:lnTo>
                <a:lnTo>
                  <a:pt x="13360" y="215"/>
                </a:lnTo>
                <a:lnTo>
                  <a:pt x="0" y="107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880293" y="2510327"/>
            <a:ext cx="12928" cy="1282"/>
          </a:xfrm>
          <a:custGeom>
            <a:avLst/>
            <a:gdLst/>
            <a:ahLst/>
            <a:cxnLst/>
            <a:rect l="l" t="t" r="r" b="b"/>
            <a:pathLst>
              <a:path w="12928" h="1282">
                <a:moveTo>
                  <a:pt x="12928" y="533"/>
                </a:moveTo>
                <a:lnTo>
                  <a:pt x="7797" y="101"/>
                </a:lnTo>
                <a:lnTo>
                  <a:pt x="0" y="0"/>
                </a:lnTo>
                <a:lnTo>
                  <a:pt x="0" y="128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3878045" y="2509895"/>
            <a:ext cx="2247" cy="431"/>
          </a:xfrm>
          <a:custGeom>
            <a:avLst/>
            <a:gdLst/>
            <a:ahLst/>
            <a:cxnLst/>
            <a:rect l="l" t="t" r="r" b="b"/>
            <a:pathLst>
              <a:path w="2247" h="431">
                <a:moveTo>
                  <a:pt x="2247" y="431"/>
                </a:moveTo>
                <a:lnTo>
                  <a:pt x="139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3892259" y="2510751"/>
            <a:ext cx="3314" cy="431"/>
          </a:xfrm>
          <a:custGeom>
            <a:avLst/>
            <a:gdLst/>
            <a:ahLst/>
            <a:cxnLst/>
            <a:rect l="l" t="t" r="r" b="b"/>
            <a:pathLst>
              <a:path w="3314" h="431">
                <a:moveTo>
                  <a:pt x="3314" y="215"/>
                </a:moveTo>
                <a:lnTo>
                  <a:pt x="1282" y="0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3895467" y="2510861"/>
            <a:ext cx="1066" cy="101"/>
          </a:xfrm>
          <a:custGeom>
            <a:avLst/>
            <a:gdLst/>
            <a:ahLst/>
            <a:cxnLst/>
            <a:rect l="l" t="t" r="r" b="b"/>
            <a:pathLst>
              <a:path w="1066" h="101">
                <a:moveTo>
                  <a:pt x="0" y="0"/>
                </a:moveTo>
                <a:lnTo>
                  <a:pt x="1066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3919296" y="2774684"/>
            <a:ext cx="136766" cy="111975"/>
          </a:xfrm>
          <a:custGeom>
            <a:avLst/>
            <a:gdLst/>
            <a:ahLst/>
            <a:cxnLst/>
            <a:rect l="l" t="t" r="r" b="b"/>
            <a:pathLst>
              <a:path w="136766" h="111975">
                <a:moveTo>
                  <a:pt x="0" y="111975"/>
                </a:moveTo>
                <a:lnTo>
                  <a:pt x="99161" y="81305"/>
                </a:lnTo>
                <a:lnTo>
                  <a:pt x="99161" y="11645"/>
                </a:lnTo>
                <a:lnTo>
                  <a:pt x="136766" y="0"/>
                </a:lnTo>
                <a:lnTo>
                  <a:pt x="136766" y="69659"/>
                </a:lnTo>
                <a:lnTo>
                  <a:pt x="99161" y="6774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3989605" y="2500067"/>
            <a:ext cx="100330" cy="344284"/>
          </a:xfrm>
          <a:custGeom>
            <a:avLst/>
            <a:gdLst/>
            <a:ahLst/>
            <a:cxnLst/>
            <a:rect l="l" t="t" r="r" b="b"/>
            <a:pathLst>
              <a:path w="100329" h="344284">
                <a:moveTo>
                  <a:pt x="0" y="0"/>
                </a:moveTo>
                <a:lnTo>
                  <a:pt x="100330" y="68491"/>
                </a:lnTo>
                <a:lnTo>
                  <a:pt x="100330" y="333806"/>
                </a:lnTo>
                <a:lnTo>
                  <a:pt x="66459" y="3442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3617756" y="3050573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0" y="0"/>
                </a:moveTo>
                <a:lnTo>
                  <a:pt x="1181" y="635"/>
                </a:lnTo>
                <a:lnTo>
                  <a:pt x="2565" y="850"/>
                </a:lnTo>
                <a:lnTo>
                  <a:pt x="4699" y="1384"/>
                </a:lnTo>
                <a:lnTo>
                  <a:pt x="7048" y="1600"/>
                </a:lnTo>
                <a:lnTo>
                  <a:pt x="8547" y="1816"/>
                </a:lnTo>
                <a:lnTo>
                  <a:pt x="10147" y="1816"/>
                </a:lnTo>
                <a:lnTo>
                  <a:pt x="11645" y="1930"/>
                </a:lnTo>
                <a:lnTo>
                  <a:pt x="13144" y="2032"/>
                </a:lnTo>
                <a:lnTo>
                  <a:pt x="16675" y="2247"/>
                </a:lnTo>
                <a:lnTo>
                  <a:pt x="20193" y="2247"/>
                </a:lnTo>
                <a:lnTo>
                  <a:pt x="23723" y="2247"/>
                </a:lnTo>
                <a:lnTo>
                  <a:pt x="27254" y="2133"/>
                </a:lnTo>
                <a:lnTo>
                  <a:pt x="30454" y="2032"/>
                </a:lnTo>
                <a:lnTo>
                  <a:pt x="33769" y="1701"/>
                </a:lnTo>
                <a:lnTo>
                  <a:pt x="35052" y="1701"/>
                </a:lnTo>
                <a:lnTo>
                  <a:pt x="36334" y="1485"/>
                </a:lnTo>
                <a:lnTo>
                  <a:pt x="37617" y="1282"/>
                </a:lnTo>
                <a:lnTo>
                  <a:pt x="38900" y="1181"/>
                </a:lnTo>
                <a:lnTo>
                  <a:pt x="40500" y="850"/>
                </a:lnTo>
                <a:lnTo>
                  <a:pt x="42100" y="31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3618720" y="3256159"/>
            <a:ext cx="41884" cy="2349"/>
          </a:xfrm>
          <a:custGeom>
            <a:avLst/>
            <a:gdLst/>
            <a:ahLst/>
            <a:cxnLst/>
            <a:rect l="l" t="t" r="r" b="b"/>
            <a:pathLst>
              <a:path w="41884" h="2349">
                <a:moveTo>
                  <a:pt x="41884" y="0"/>
                </a:moveTo>
                <a:lnTo>
                  <a:pt x="40919" y="533"/>
                </a:lnTo>
                <a:lnTo>
                  <a:pt x="39751" y="850"/>
                </a:lnTo>
                <a:lnTo>
                  <a:pt x="37719" y="1282"/>
                </a:lnTo>
                <a:lnTo>
                  <a:pt x="35585" y="1498"/>
                </a:lnTo>
                <a:lnTo>
                  <a:pt x="32588" y="1917"/>
                </a:lnTo>
                <a:lnTo>
                  <a:pt x="29705" y="2032"/>
                </a:lnTo>
                <a:lnTo>
                  <a:pt x="26174" y="2247"/>
                </a:lnTo>
                <a:lnTo>
                  <a:pt x="22758" y="2247"/>
                </a:lnTo>
                <a:lnTo>
                  <a:pt x="19227" y="2349"/>
                </a:lnTo>
                <a:lnTo>
                  <a:pt x="15595" y="2247"/>
                </a:lnTo>
                <a:lnTo>
                  <a:pt x="12280" y="2133"/>
                </a:lnTo>
                <a:lnTo>
                  <a:pt x="8978" y="1917"/>
                </a:lnTo>
                <a:lnTo>
                  <a:pt x="6299" y="1701"/>
                </a:lnTo>
                <a:lnTo>
                  <a:pt x="3632" y="1282"/>
                </a:lnTo>
                <a:lnTo>
                  <a:pt x="1816" y="1066"/>
                </a:lnTo>
                <a:lnTo>
                  <a:pt x="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3636135" y="3023645"/>
            <a:ext cx="5765" cy="330"/>
          </a:xfrm>
          <a:custGeom>
            <a:avLst/>
            <a:gdLst/>
            <a:ahLst/>
            <a:cxnLst/>
            <a:rect l="l" t="t" r="r" b="b"/>
            <a:pathLst>
              <a:path w="5765" h="330">
                <a:moveTo>
                  <a:pt x="0" y="0"/>
                </a:moveTo>
                <a:lnTo>
                  <a:pt x="215" y="114"/>
                </a:lnTo>
                <a:lnTo>
                  <a:pt x="635" y="215"/>
                </a:lnTo>
                <a:lnTo>
                  <a:pt x="965" y="215"/>
                </a:lnTo>
                <a:lnTo>
                  <a:pt x="1917" y="330"/>
                </a:lnTo>
                <a:lnTo>
                  <a:pt x="2781" y="330"/>
                </a:lnTo>
                <a:lnTo>
                  <a:pt x="4064" y="330"/>
                </a:lnTo>
                <a:lnTo>
                  <a:pt x="5346" y="114"/>
                </a:lnTo>
                <a:lnTo>
                  <a:pt x="5562" y="114"/>
                </a:lnTo>
                <a:lnTo>
                  <a:pt x="576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3636135" y="3023212"/>
            <a:ext cx="5981" cy="330"/>
          </a:xfrm>
          <a:custGeom>
            <a:avLst/>
            <a:gdLst/>
            <a:ahLst/>
            <a:cxnLst/>
            <a:rect l="l" t="t" r="r" b="b"/>
            <a:pathLst>
              <a:path w="5981" h="330">
                <a:moveTo>
                  <a:pt x="5981" y="330"/>
                </a:moveTo>
                <a:lnTo>
                  <a:pt x="5664" y="215"/>
                </a:lnTo>
                <a:lnTo>
                  <a:pt x="5232" y="114"/>
                </a:lnTo>
                <a:lnTo>
                  <a:pt x="3949" y="0"/>
                </a:lnTo>
                <a:lnTo>
                  <a:pt x="2565" y="0"/>
                </a:lnTo>
                <a:lnTo>
                  <a:pt x="1701" y="0"/>
                </a:lnTo>
                <a:lnTo>
                  <a:pt x="850" y="114"/>
                </a:lnTo>
                <a:lnTo>
                  <a:pt x="419" y="114"/>
                </a:lnTo>
                <a:lnTo>
                  <a:pt x="0" y="33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3773653" y="3263966"/>
            <a:ext cx="41884" cy="2451"/>
          </a:xfrm>
          <a:custGeom>
            <a:avLst/>
            <a:gdLst/>
            <a:ahLst/>
            <a:cxnLst/>
            <a:rect l="l" t="t" r="r" b="b"/>
            <a:pathLst>
              <a:path w="41884" h="2451">
                <a:moveTo>
                  <a:pt x="0" y="634"/>
                </a:moveTo>
                <a:lnTo>
                  <a:pt x="1714" y="1066"/>
                </a:lnTo>
                <a:lnTo>
                  <a:pt x="3632" y="1384"/>
                </a:lnTo>
                <a:lnTo>
                  <a:pt x="6311" y="1816"/>
                </a:lnTo>
                <a:lnTo>
                  <a:pt x="8978" y="1917"/>
                </a:lnTo>
                <a:lnTo>
                  <a:pt x="12293" y="2235"/>
                </a:lnTo>
                <a:lnTo>
                  <a:pt x="15608" y="2336"/>
                </a:lnTo>
                <a:lnTo>
                  <a:pt x="19240" y="2451"/>
                </a:lnTo>
                <a:lnTo>
                  <a:pt x="22758" y="2336"/>
                </a:lnTo>
                <a:lnTo>
                  <a:pt x="26174" y="2336"/>
                </a:lnTo>
                <a:lnTo>
                  <a:pt x="29705" y="2120"/>
                </a:lnTo>
                <a:lnTo>
                  <a:pt x="32588" y="1917"/>
                </a:lnTo>
                <a:lnTo>
                  <a:pt x="35471" y="1600"/>
                </a:lnTo>
                <a:lnTo>
                  <a:pt x="37617" y="1384"/>
                </a:lnTo>
                <a:lnTo>
                  <a:pt x="39751" y="850"/>
                </a:lnTo>
                <a:lnTo>
                  <a:pt x="40817" y="634"/>
                </a:lnTo>
                <a:lnTo>
                  <a:pt x="4188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3772693" y="3058482"/>
            <a:ext cx="42100" cy="2247"/>
          </a:xfrm>
          <a:custGeom>
            <a:avLst/>
            <a:gdLst/>
            <a:ahLst/>
            <a:cxnLst/>
            <a:rect l="l" t="t" r="r" b="b"/>
            <a:pathLst>
              <a:path w="42100" h="2247">
                <a:moveTo>
                  <a:pt x="42100" y="317"/>
                </a:moveTo>
                <a:lnTo>
                  <a:pt x="40500" y="749"/>
                </a:lnTo>
                <a:lnTo>
                  <a:pt x="38887" y="1066"/>
                </a:lnTo>
                <a:lnTo>
                  <a:pt x="37617" y="1384"/>
                </a:lnTo>
                <a:lnTo>
                  <a:pt x="36334" y="1384"/>
                </a:lnTo>
                <a:lnTo>
                  <a:pt x="35051" y="1600"/>
                </a:lnTo>
                <a:lnTo>
                  <a:pt x="33769" y="1701"/>
                </a:lnTo>
                <a:lnTo>
                  <a:pt x="30454" y="1917"/>
                </a:lnTo>
                <a:lnTo>
                  <a:pt x="27254" y="2133"/>
                </a:lnTo>
                <a:lnTo>
                  <a:pt x="23723" y="2247"/>
                </a:lnTo>
                <a:lnTo>
                  <a:pt x="20192" y="2247"/>
                </a:lnTo>
                <a:lnTo>
                  <a:pt x="13144" y="2031"/>
                </a:lnTo>
                <a:lnTo>
                  <a:pt x="10147" y="1816"/>
                </a:lnTo>
                <a:lnTo>
                  <a:pt x="7048" y="1498"/>
                </a:lnTo>
                <a:lnTo>
                  <a:pt x="4800" y="1282"/>
                </a:lnTo>
                <a:lnTo>
                  <a:pt x="2565" y="850"/>
                </a:lnTo>
                <a:lnTo>
                  <a:pt x="1282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3791073" y="3031021"/>
            <a:ext cx="5981" cy="419"/>
          </a:xfrm>
          <a:custGeom>
            <a:avLst/>
            <a:gdLst/>
            <a:ahLst/>
            <a:cxnLst/>
            <a:rect l="l" t="t" r="r" b="b"/>
            <a:pathLst>
              <a:path w="5981" h="419">
                <a:moveTo>
                  <a:pt x="0" y="317"/>
                </a:moveTo>
                <a:lnTo>
                  <a:pt x="850" y="101"/>
                </a:lnTo>
                <a:lnTo>
                  <a:pt x="1701" y="0"/>
                </a:lnTo>
                <a:lnTo>
                  <a:pt x="2565" y="0"/>
                </a:lnTo>
                <a:lnTo>
                  <a:pt x="3949" y="0"/>
                </a:lnTo>
                <a:lnTo>
                  <a:pt x="5232" y="215"/>
                </a:lnTo>
                <a:lnTo>
                  <a:pt x="5562" y="215"/>
                </a:lnTo>
                <a:lnTo>
                  <a:pt x="5981" y="41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3791075" y="3031552"/>
            <a:ext cx="5765" cy="215"/>
          </a:xfrm>
          <a:custGeom>
            <a:avLst/>
            <a:gdLst/>
            <a:ahLst/>
            <a:cxnLst/>
            <a:rect l="l" t="t" r="r" b="b"/>
            <a:pathLst>
              <a:path w="5765" h="215">
                <a:moveTo>
                  <a:pt x="5765" y="0"/>
                </a:moveTo>
                <a:lnTo>
                  <a:pt x="5549" y="101"/>
                </a:lnTo>
                <a:lnTo>
                  <a:pt x="5334" y="101"/>
                </a:lnTo>
                <a:lnTo>
                  <a:pt x="4064" y="215"/>
                </a:lnTo>
                <a:lnTo>
                  <a:pt x="2768" y="215"/>
                </a:lnTo>
                <a:lnTo>
                  <a:pt x="965" y="215"/>
                </a:lnTo>
                <a:lnTo>
                  <a:pt x="635" y="101"/>
                </a:lnTo>
                <a:lnTo>
                  <a:pt x="317" y="101"/>
                </a:lnTo>
                <a:lnTo>
                  <a:pt x="10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3927629" y="3066387"/>
            <a:ext cx="42100" cy="2133"/>
          </a:xfrm>
          <a:custGeom>
            <a:avLst/>
            <a:gdLst/>
            <a:ahLst/>
            <a:cxnLst/>
            <a:rect l="l" t="t" r="r" b="b"/>
            <a:pathLst>
              <a:path w="42100" h="2133">
                <a:moveTo>
                  <a:pt x="0" y="0"/>
                </a:moveTo>
                <a:lnTo>
                  <a:pt x="1181" y="533"/>
                </a:lnTo>
                <a:lnTo>
                  <a:pt x="2451" y="850"/>
                </a:lnTo>
                <a:lnTo>
                  <a:pt x="4699" y="1282"/>
                </a:lnTo>
                <a:lnTo>
                  <a:pt x="7048" y="1498"/>
                </a:lnTo>
                <a:lnTo>
                  <a:pt x="8547" y="1701"/>
                </a:lnTo>
                <a:lnTo>
                  <a:pt x="10147" y="1701"/>
                </a:lnTo>
                <a:lnTo>
                  <a:pt x="11645" y="1816"/>
                </a:lnTo>
                <a:lnTo>
                  <a:pt x="13144" y="1917"/>
                </a:lnTo>
                <a:lnTo>
                  <a:pt x="16675" y="2133"/>
                </a:lnTo>
                <a:lnTo>
                  <a:pt x="20091" y="2133"/>
                </a:lnTo>
                <a:lnTo>
                  <a:pt x="23723" y="2133"/>
                </a:lnTo>
                <a:lnTo>
                  <a:pt x="27254" y="2032"/>
                </a:lnTo>
                <a:lnTo>
                  <a:pt x="30454" y="1917"/>
                </a:lnTo>
                <a:lnTo>
                  <a:pt x="33769" y="1701"/>
                </a:lnTo>
                <a:lnTo>
                  <a:pt x="36220" y="1498"/>
                </a:lnTo>
                <a:lnTo>
                  <a:pt x="38785" y="1066"/>
                </a:lnTo>
                <a:lnTo>
                  <a:pt x="39649" y="965"/>
                </a:lnTo>
                <a:lnTo>
                  <a:pt x="40500" y="635"/>
                </a:lnTo>
                <a:lnTo>
                  <a:pt x="41236" y="431"/>
                </a:lnTo>
                <a:lnTo>
                  <a:pt x="4210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3932226" y="3271864"/>
            <a:ext cx="38252" cy="2349"/>
          </a:xfrm>
          <a:custGeom>
            <a:avLst/>
            <a:gdLst/>
            <a:ahLst/>
            <a:cxnLst/>
            <a:rect l="l" t="t" r="r" b="b"/>
            <a:pathLst>
              <a:path w="38252" h="2349">
                <a:moveTo>
                  <a:pt x="38252" y="0"/>
                </a:moveTo>
                <a:lnTo>
                  <a:pt x="37287" y="533"/>
                </a:lnTo>
                <a:lnTo>
                  <a:pt x="36118" y="863"/>
                </a:lnTo>
                <a:lnTo>
                  <a:pt x="34086" y="1384"/>
                </a:lnTo>
                <a:lnTo>
                  <a:pt x="31838" y="1600"/>
                </a:lnTo>
                <a:lnTo>
                  <a:pt x="28308" y="1930"/>
                </a:lnTo>
                <a:lnTo>
                  <a:pt x="24676" y="2133"/>
                </a:lnTo>
                <a:lnTo>
                  <a:pt x="21907" y="2247"/>
                </a:lnTo>
                <a:lnTo>
                  <a:pt x="19126" y="2349"/>
                </a:lnTo>
                <a:lnTo>
                  <a:pt x="15595" y="2349"/>
                </a:lnTo>
                <a:lnTo>
                  <a:pt x="11963" y="2247"/>
                </a:lnTo>
                <a:lnTo>
                  <a:pt x="8648" y="2133"/>
                </a:lnTo>
                <a:lnTo>
                  <a:pt x="5346" y="1930"/>
                </a:lnTo>
                <a:lnTo>
                  <a:pt x="2667" y="1714"/>
                </a:lnTo>
                <a:lnTo>
                  <a:pt x="0" y="13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3946010" y="3038928"/>
            <a:ext cx="5981" cy="317"/>
          </a:xfrm>
          <a:custGeom>
            <a:avLst/>
            <a:gdLst/>
            <a:ahLst/>
            <a:cxnLst/>
            <a:rect l="l" t="t" r="r" b="b"/>
            <a:pathLst>
              <a:path w="5981" h="317">
                <a:moveTo>
                  <a:pt x="0" y="317"/>
                </a:moveTo>
                <a:lnTo>
                  <a:pt x="850" y="101"/>
                </a:lnTo>
                <a:lnTo>
                  <a:pt x="1282" y="0"/>
                </a:lnTo>
                <a:lnTo>
                  <a:pt x="1600" y="0"/>
                </a:lnTo>
                <a:lnTo>
                  <a:pt x="3632" y="0"/>
                </a:lnTo>
                <a:lnTo>
                  <a:pt x="4381" y="0"/>
                </a:lnTo>
                <a:lnTo>
                  <a:pt x="5232" y="101"/>
                </a:lnTo>
                <a:lnTo>
                  <a:pt x="5562" y="215"/>
                </a:lnTo>
                <a:lnTo>
                  <a:pt x="5981" y="31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3946011" y="3039357"/>
            <a:ext cx="5765" cy="317"/>
          </a:xfrm>
          <a:custGeom>
            <a:avLst/>
            <a:gdLst/>
            <a:ahLst/>
            <a:cxnLst/>
            <a:rect l="l" t="t" r="r" b="b"/>
            <a:pathLst>
              <a:path w="5765" h="317">
                <a:moveTo>
                  <a:pt x="5765" y="101"/>
                </a:moveTo>
                <a:lnTo>
                  <a:pt x="5549" y="101"/>
                </a:lnTo>
                <a:lnTo>
                  <a:pt x="5334" y="203"/>
                </a:lnTo>
                <a:lnTo>
                  <a:pt x="4699" y="203"/>
                </a:lnTo>
                <a:lnTo>
                  <a:pt x="3733" y="317"/>
                </a:lnTo>
                <a:lnTo>
                  <a:pt x="2768" y="317"/>
                </a:lnTo>
                <a:lnTo>
                  <a:pt x="1917" y="317"/>
                </a:lnTo>
                <a:lnTo>
                  <a:pt x="965" y="203"/>
                </a:lnTo>
                <a:lnTo>
                  <a:pt x="419" y="20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3544674" y="3257015"/>
            <a:ext cx="498678" cy="89966"/>
          </a:xfrm>
          <a:custGeom>
            <a:avLst/>
            <a:gdLst/>
            <a:ahLst/>
            <a:cxnLst/>
            <a:rect l="l" t="t" r="r" b="b"/>
            <a:pathLst>
              <a:path w="498678" h="89966">
                <a:moveTo>
                  <a:pt x="464807" y="89966"/>
                </a:moveTo>
                <a:lnTo>
                  <a:pt x="0" y="66344"/>
                </a:lnTo>
                <a:lnTo>
                  <a:pt x="0" y="0"/>
                </a:lnTo>
                <a:lnTo>
                  <a:pt x="464807" y="23609"/>
                </a:lnTo>
                <a:lnTo>
                  <a:pt x="464807" y="89966"/>
                </a:lnTo>
                <a:lnTo>
                  <a:pt x="498678" y="79501"/>
                </a:lnTo>
                <a:lnTo>
                  <a:pt x="498678" y="13144"/>
                </a:lnTo>
                <a:lnTo>
                  <a:pt x="464807" y="2360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3544669" y="3246535"/>
            <a:ext cx="72656" cy="10477"/>
          </a:xfrm>
          <a:custGeom>
            <a:avLst/>
            <a:gdLst/>
            <a:ahLst/>
            <a:cxnLst/>
            <a:rect l="l" t="t" r="r" b="b"/>
            <a:pathLst>
              <a:path w="72656" h="10477">
                <a:moveTo>
                  <a:pt x="0" y="10477"/>
                </a:moveTo>
                <a:lnTo>
                  <a:pt x="33870" y="0"/>
                </a:lnTo>
                <a:lnTo>
                  <a:pt x="72656" y="203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3617335" y="3049720"/>
            <a:ext cx="1384" cy="206971"/>
          </a:xfrm>
          <a:custGeom>
            <a:avLst/>
            <a:gdLst/>
            <a:ahLst/>
            <a:cxnLst/>
            <a:rect l="l" t="t" r="r" b="b"/>
            <a:pathLst>
              <a:path w="1384" h="206971">
                <a:moveTo>
                  <a:pt x="1384" y="206971"/>
                </a:moveTo>
                <a:lnTo>
                  <a:pt x="0" y="206108"/>
                </a:lnTo>
                <a:lnTo>
                  <a:pt x="203" y="0"/>
                </a:lnTo>
                <a:lnTo>
                  <a:pt x="419" y="85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3659856" y="3050042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0" y="850"/>
                </a:moveTo>
                <a:lnTo>
                  <a:pt x="965" y="0"/>
                </a:lnTo>
                <a:lnTo>
                  <a:pt x="749" y="20612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3617542" y="3023544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  <a:lnTo>
                  <a:pt x="18592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3641904" y="3023543"/>
            <a:ext cx="18910" cy="26492"/>
          </a:xfrm>
          <a:custGeom>
            <a:avLst/>
            <a:gdLst/>
            <a:ahLst/>
            <a:cxnLst/>
            <a:rect l="l" t="t" r="r" b="b"/>
            <a:pathLst>
              <a:path w="18910" h="26492">
                <a:moveTo>
                  <a:pt x="0" y="101"/>
                </a:moveTo>
                <a:lnTo>
                  <a:pt x="215" y="0"/>
                </a:lnTo>
                <a:lnTo>
                  <a:pt x="18910" y="2649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3660607" y="3250708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3814791" y="3057838"/>
            <a:ext cx="965" cy="206121"/>
          </a:xfrm>
          <a:custGeom>
            <a:avLst/>
            <a:gdLst/>
            <a:ahLst/>
            <a:cxnLst/>
            <a:rect l="l" t="t" r="r" b="b"/>
            <a:pathLst>
              <a:path w="965" h="206121">
                <a:moveTo>
                  <a:pt x="749" y="206121"/>
                </a:moveTo>
                <a:lnTo>
                  <a:pt x="965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3772260" y="3057629"/>
            <a:ext cx="1397" cy="206971"/>
          </a:xfrm>
          <a:custGeom>
            <a:avLst/>
            <a:gdLst/>
            <a:ahLst/>
            <a:cxnLst/>
            <a:rect l="l" t="t" r="r" b="b"/>
            <a:pathLst>
              <a:path w="1397" h="206971">
                <a:moveTo>
                  <a:pt x="431" y="850"/>
                </a:moveTo>
                <a:lnTo>
                  <a:pt x="215" y="0"/>
                </a:lnTo>
                <a:lnTo>
                  <a:pt x="0" y="206006"/>
                </a:lnTo>
                <a:lnTo>
                  <a:pt x="1396" y="20697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3772479" y="3031337"/>
            <a:ext cx="18592" cy="26288"/>
          </a:xfrm>
          <a:custGeom>
            <a:avLst/>
            <a:gdLst/>
            <a:ahLst/>
            <a:cxnLst/>
            <a:rect l="l" t="t" r="r" b="b"/>
            <a:pathLst>
              <a:path w="18592" h="26288">
                <a:moveTo>
                  <a:pt x="0" y="26289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3796838" y="3031445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215" y="0"/>
                </a:moveTo>
                <a:lnTo>
                  <a:pt x="0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3791073" y="3031336"/>
            <a:ext cx="0" cy="215"/>
          </a:xfrm>
          <a:custGeom>
            <a:avLst/>
            <a:gdLst/>
            <a:ahLst/>
            <a:cxnLst/>
            <a:rect l="l" t="t" r="r" b="b"/>
            <a:pathLst>
              <a:path h="215">
                <a:moveTo>
                  <a:pt x="0" y="21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3797048" y="3031449"/>
            <a:ext cx="18707" cy="26390"/>
          </a:xfrm>
          <a:custGeom>
            <a:avLst/>
            <a:gdLst/>
            <a:ahLst/>
            <a:cxnLst/>
            <a:rect l="l" t="t" r="r" b="b"/>
            <a:pathLst>
              <a:path w="18707" h="26390">
                <a:moveTo>
                  <a:pt x="18707" y="2639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3815544" y="3258616"/>
            <a:ext cx="111658" cy="5664"/>
          </a:xfrm>
          <a:custGeom>
            <a:avLst/>
            <a:gdLst/>
            <a:ahLst/>
            <a:cxnLst/>
            <a:rect l="l" t="t" r="r" b="b"/>
            <a:pathLst>
              <a:path w="111658" h="5664">
                <a:moveTo>
                  <a:pt x="111658" y="566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3927207" y="3065432"/>
            <a:ext cx="5016" cy="207822"/>
          </a:xfrm>
          <a:custGeom>
            <a:avLst/>
            <a:gdLst/>
            <a:ahLst/>
            <a:cxnLst/>
            <a:rect l="l" t="t" r="r" b="b"/>
            <a:pathLst>
              <a:path w="5016" h="207822">
                <a:moveTo>
                  <a:pt x="5016" y="207822"/>
                </a:moveTo>
                <a:lnTo>
                  <a:pt x="1384" y="206971"/>
                </a:lnTo>
                <a:lnTo>
                  <a:pt x="0" y="206108"/>
                </a:lnTo>
                <a:lnTo>
                  <a:pt x="215" y="0"/>
                </a:lnTo>
                <a:lnTo>
                  <a:pt x="419" y="95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3969731" y="3065749"/>
            <a:ext cx="965" cy="206108"/>
          </a:xfrm>
          <a:custGeom>
            <a:avLst/>
            <a:gdLst/>
            <a:ahLst/>
            <a:cxnLst/>
            <a:rect l="l" t="t" r="r" b="b"/>
            <a:pathLst>
              <a:path w="965" h="206108">
                <a:moveTo>
                  <a:pt x="0" y="850"/>
                </a:moveTo>
                <a:lnTo>
                  <a:pt x="965" y="0"/>
                </a:lnTo>
                <a:lnTo>
                  <a:pt x="749" y="20610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3927416" y="3039252"/>
            <a:ext cx="18592" cy="26174"/>
          </a:xfrm>
          <a:custGeom>
            <a:avLst/>
            <a:gdLst/>
            <a:ahLst/>
            <a:cxnLst/>
            <a:rect l="l" t="t" r="r" b="b"/>
            <a:pathLst>
              <a:path w="18592" h="26174">
                <a:moveTo>
                  <a:pt x="0" y="26174"/>
                </a:move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3951776" y="3039245"/>
            <a:ext cx="215" cy="215"/>
          </a:xfrm>
          <a:custGeom>
            <a:avLst/>
            <a:gdLst/>
            <a:ahLst/>
            <a:cxnLst/>
            <a:rect l="l" t="t" r="r" b="b"/>
            <a:pathLst>
              <a:path w="215" h="215">
                <a:moveTo>
                  <a:pt x="215" y="0"/>
                </a:move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3946010" y="3039250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3951986" y="3039242"/>
            <a:ext cx="18707" cy="26504"/>
          </a:xfrm>
          <a:custGeom>
            <a:avLst/>
            <a:gdLst/>
            <a:ahLst/>
            <a:cxnLst/>
            <a:rect l="l" t="t" r="r" b="b"/>
            <a:pathLst>
              <a:path w="18707" h="26504">
                <a:moveTo>
                  <a:pt x="18707" y="2650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3970478" y="3266420"/>
            <a:ext cx="72872" cy="3733"/>
          </a:xfrm>
          <a:custGeom>
            <a:avLst/>
            <a:gdLst/>
            <a:ahLst/>
            <a:cxnLst/>
            <a:rect l="l" t="t" r="r" b="b"/>
            <a:pathLst>
              <a:path w="72872" h="3733">
                <a:moveTo>
                  <a:pt x="72872" y="373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3765544" y="3148238"/>
            <a:ext cx="6827" cy="76085"/>
          </a:xfrm>
          <a:custGeom>
            <a:avLst/>
            <a:gdLst/>
            <a:ahLst/>
            <a:cxnLst/>
            <a:rect l="l" t="t" r="r" b="b"/>
            <a:pathLst>
              <a:path w="6827" h="76085">
                <a:moveTo>
                  <a:pt x="312" y="0"/>
                </a:moveTo>
                <a:lnTo>
                  <a:pt x="102" y="15665"/>
                </a:lnTo>
                <a:lnTo>
                  <a:pt x="0" y="26744"/>
                </a:lnTo>
                <a:lnTo>
                  <a:pt x="5" y="36404"/>
                </a:lnTo>
                <a:lnTo>
                  <a:pt x="117" y="47811"/>
                </a:lnTo>
                <a:lnTo>
                  <a:pt x="312" y="62293"/>
                </a:lnTo>
                <a:lnTo>
                  <a:pt x="312" y="64757"/>
                </a:lnTo>
                <a:lnTo>
                  <a:pt x="312" y="65074"/>
                </a:lnTo>
                <a:lnTo>
                  <a:pt x="1062" y="67424"/>
                </a:lnTo>
                <a:lnTo>
                  <a:pt x="1697" y="69773"/>
                </a:lnTo>
                <a:lnTo>
                  <a:pt x="1913" y="70091"/>
                </a:lnTo>
                <a:lnTo>
                  <a:pt x="3195" y="72123"/>
                </a:lnTo>
                <a:lnTo>
                  <a:pt x="4592" y="74256"/>
                </a:lnTo>
                <a:lnTo>
                  <a:pt x="4795" y="74472"/>
                </a:lnTo>
                <a:lnTo>
                  <a:pt x="6827" y="7608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4317536" y="3176341"/>
            <a:ext cx="3195" cy="71907"/>
          </a:xfrm>
          <a:custGeom>
            <a:avLst/>
            <a:gdLst/>
            <a:ahLst/>
            <a:cxnLst/>
            <a:rect l="l" t="t" r="r" b="b"/>
            <a:pathLst>
              <a:path w="3195" h="71907">
                <a:moveTo>
                  <a:pt x="2882" y="0"/>
                </a:moveTo>
                <a:lnTo>
                  <a:pt x="3093" y="15675"/>
                </a:lnTo>
                <a:lnTo>
                  <a:pt x="3195" y="26774"/>
                </a:lnTo>
                <a:lnTo>
                  <a:pt x="3190" y="36448"/>
                </a:lnTo>
                <a:lnTo>
                  <a:pt x="3077" y="47849"/>
                </a:lnTo>
                <a:lnTo>
                  <a:pt x="2882" y="62293"/>
                </a:lnTo>
                <a:lnTo>
                  <a:pt x="2882" y="64757"/>
                </a:lnTo>
                <a:lnTo>
                  <a:pt x="2882" y="65074"/>
                </a:lnTo>
                <a:lnTo>
                  <a:pt x="2133" y="67424"/>
                </a:lnTo>
                <a:lnTo>
                  <a:pt x="1498" y="69659"/>
                </a:lnTo>
                <a:lnTo>
                  <a:pt x="1282" y="69989"/>
                </a:lnTo>
                <a:lnTo>
                  <a:pt x="0" y="7190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4294026" y="3253063"/>
            <a:ext cx="15709" cy="1485"/>
          </a:xfrm>
          <a:custGeom>
            <a:avLst/>
            <a:gdLst/>
            <a:ahLst/>
            <a:cxnLst/>
            <a:rect l="l" t="t" r="r" b="b"/>
            <a:pathLst>
              <a:path w="15709" h="1485">
                <a:moveTo>
                  <a:pt x="15709" y="850"/>
                </a:moveTo>
                <a:lnTo>
                  <a:pt x="13462" y="1282"/>
                </a:lnTo>
                <a:lnTo>
                  <a:pt x="13246" y="1282"/>
                </a:lnTo>
                <a:lnTo>
                  <a:pt x="10909" y="1384"/>
                </a:lnTo>
                <a:lnTo>
                  <a:pt x="7912" y="1485"/>
                </a:lnTo>
                <a:lnTo>
                  <a:pt x="4699" y="1066"/>
                </a:lnTo>
                <a:lnTo>
                  <a:pt x="2349" y="749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4283233" y="3236715"/>
            <a:ext cx="10795" cy="16344"/>
          </a:xfrm>
          <a:custGeom>
            <a:avLst/>
            <a:gdLst/>
            <a:ahLst/>
            <a:cxnLst/>
            <a:rect l="l" t="t" r="r" b="b"/>
            <a:pathLst>
              <a:path w="10795" h="16344">
                <a:moveTo>
                  <a:pt x="10795" y="16344"/>
                </a:moveTo>
                <a:lnTo>
                  <a:pt x="8547" y="15494"/>
                </a:lnTo>
                <a:lnTo>
                  <a:pt x="8331" y="15278"/>
                </a:lnTo>
                <a:lnTo>
                  <a:pt x="6515" y="13779"/>
                </a:lnTo>
                <a:lnTo>
                  <a:pt x="4597" y="12280"/>
                </a:lnTo>
                <a:lnTo>
                  <a:pt x="4381" y="11963"/>
                </a:lnTo>
                <a:lnTo>
                  <a:pt x="2997" y="9931"/>
                </a:lnTo>
                <a:lnTo>
                  <a:pt x="1600" y="7899"/>
                </a:lnTo>
                <a:lnTo>
                  <a:pt x="1498" y="7581"/>
                </a:lnTo>
                <a:lnTo>
                  <a:pt x="850" y="5232"/>
                </a:lnTo>
                <a:lnTo>
                  <a:pt x="114" y="2768"/>
                </a:lnTo>
                <a:lnTo>
                  <a:pt x="0" y="2565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3729741" y="2879501"/>
            <a:ext cx="47866" cy="269062"/>
          </a:xfrm>
          <a:custGeom>
            <a:avLst/>
            <a:gdLst/>
            <a:ahLst/>
            <a:cxnLst/>
            <a:rect l="l" t="t" r="r" b="b"/>
            <a:pathLst>
              <a:path w="47866" h="269062">
                <a:moveTo>
                  <a:pt x="47866" y="0"/>
                </a:moveTo>
                <a:lnTo>
                  <a:pt x="0" y="14846"/>
                </a:lnTo>
                <a:lnTo>
                  <a:pt x="0" y="266915"/>
                </a:lnTo>
                <a:lnTo>
                  <a:pt x="42633" y="26906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3729737" y="2894355"/>
            <a:ext cx="120637" cy="6083"/>
          </a:xfrm>
          <a:custGeom>
            <a:avLst/>
            <a:gdLst/>
            <a:ahLst/>
            <a:cxnLst/>
            <a:rect l="l" t="t" r="r" b="b"/>
            <a:pathLst>
              <a:path w="120637" h="6083">
                <a:moveTo>
                  <a:pt x="0" y="0"/>
                </a:moveTo>
                <a:lnTo>
                  <a:pt x="120637" y="608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3815541" y="3207650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0" y="10680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3815541" y="3209677"/>
            <a:ext cx="34836" cy="10680"/>
          </a:xfrm>
          <a:custGeom>
            <a:avLst/>
            <a:gdLst/>
            <a:ahLst/>
            <a:cxnLst/>
            <a:rect l="l" t="t" r="r" b="b"/>
            <a:pathLst>
              <a:path w="34836" h="10680">
                <a:moveTo>
                  <a:pt x="34836" y="0"/>
                </a:moveTo>
                <a:lnTo>
                  <a:pt x="0" y="1068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3815642" y="3150696"/>
            <a:ext cx="34734" cy="1816"/>
          </a:xfrm>
          <a:custGeom>
            <a:avLst/>
            <a:gdLst/>
            <a:ahLst/>
            <a:cxnLst/>
            <a:rect l="l" t="t" r="r" b="b"/>
            <a:pathLst>
              <a:path w="34734" h="1816">
                <a:moveTo>
                  <a:pt x="34734" y="1816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4117406" y="2884632"/>
            <a:ext cx="347052" cy="292455"/>
          </a:xfrm>
          <a:custGeom>
            <a:avLst/>
            <a:gdLst/>
            <a:ahLst/>
            <a:cxnLst/>
            <a:rect l="l" t="t" r="r" b="b"/>
            <a:pathLst>
              <a:path w="347052" h="292455">
                <a:moveTo>
                  <a:pt x="216585" y="292455"/>
                </a:moveTo>
                <a:lnTo>
                  <a:pt x="216585" y="40386"/>
                </a:lnTo>
                <a:lnTo>
                  <a:pt x="347052" y="0"/>
                </a:lnTo>
                <a:lnTo>
                  <a:pt x="347052" y="252069"/>
                </a:lnTo>
                <a:lnTo>
                  <a:pt x="216585" y="292455"/>
                </a:lnTo>
                <a:lnTo>
                  <a:pt x="0" y="28144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4117400" y="2914016"/>
            <a:ext cx="216585" cy="10998"/>
          </a:xfrm>
          <a:custGeom>
            <a:avLst/>
            <a:gdLst/>
            <a:ahLst/>
            <a:cxnLst/>
            <a:rect l="l" t="t" r="r" b="b"/>
            <a:pathLst>
              <a:path w="216585" h="10998">
                <a:moveTo>
                  <a:pt x="0" y="0"/>
                </a:moveTo>
                <a:lnTo>
                  <a:pt x="216585" y="109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4117400" y="2866999"/>
            <a:ext cx="347052" cy="17627"/>
          </a:xfrm>
          <a:custGeom>
            <a:avLst/>
            <a:gdLst/>
            <a:ahLst/>
            <a:cxnLst/>
            <a:rect l="l" t="t" r="r" b="b"/>
            <a:pathLst>
              <a:path w="347052" h="17627">
                <a:moveTo>
                  <a:pt x="0" y="0"/>
                </a:moveTo>
                <a:lnTo>
                  <a:pt x="347052" y="1762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4309738" y="3248252"/>
            <a:ext cx="7797" cy="5664"/>
          </a:xfrm>
          <a:custGeom>
            <a:avLst/>
            <a:gdLst/>
            <a:ahLst/>
            <a:cxnLst/>
            <a:rect l="l" t="t" r="r" b="b"/>
            <a:pathLst>
              <a:path w="7797" h="5664">
                <a:moveTo>
                  <a:pt x="7797" y="0"/>
                </a:moveTo>
                <a:lnTo>
                  <a:pt x="4381" y="3530"/>
                </a:lnTo>
                <a:lnTo>
                  <a:pt x="0" y="56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4283235" y="3174519"/>
            <a:ext cx="0" cy="62191"/>
          </a:xfrm>
          <a:custGeom>
            <a:avLst/>
            <a:gdLst/>
            <a:ahLst/>
            <a:cxnLst/>
            <a:rect l="l" t="t" r="r" b="b"/>
            <a:pathLst>
              <a:path h="62191">
                <a:moveTo>
                  <a:pt x="0" y="62191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4309736" y="3147805"/>
            <a:ext cx="118706" cy="106108"/>
          </a:xfrm>
          <a:custGeom>
            <a:avLst/>
            <a:gdLst/>
            <a:ahLst/>
            <a:cxnLst/>
            <a:rect l="l" t="t" r="r" b="b"/>
            <a:pathLst>
              <a:path w="118706" h="106108">
                <a:moveTo>
                  <a:pt x="0" y="106108"/>
                </a:moveTo>
                <a:lnTo>
                  <a:pt x="107924" y="72669"/>
                </a:lnTo>
                <a:lnTo>
                  <a:pt x="112306" y="70523"/>
                </a:lnTo>
                <a:lnTo>
                  <a:pt x="115722" y="67005"/>
                </a:lnTo>
                <a:lnTo>
                  <a:pt x="117855" y="62509"/>
                </a:lnTo>
                <a:lnTo>
                  <a:pt x="118706" y="57492"/>
                </a:lnTo>
                <a:lnTo>
                  <a:pt x="11870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4315824" y="3216622"/>
            <a:ext cx="107924" cy="33337"/>
          </a:xfrm>
          <a:custGeom>
            <a:avLst/>
            <a:gdLst/>
            <a:ahLst/>
            <a:cxnLst/>
            <a:rect l="l" t="t" r="r" b="b"/>
            <a:pathLst>
              <a:path w="107924" h="33337">
                <a:moveTo>
                  <a:pt x="0" y="33337"/>
                </a:moveTo>
                <a:lnTo>
                  <a:pt x="1079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2923426" y="3102396"/>
            <a:ext cx="442899" cy="22440"/>
          </a:xfrm>
          <a:custGeom>
            <a:avLst/>
            <a:gdLst/>
            <a:ahLst/>
            <a:cxnLst/>
            <a:rect l="l" t="t" r="r" b="b"/>
            <a:pathLst>
              <a:path w="442899" h="22440">
                <a:moveTo>
                  <a:pt x="0" y="0"/>
                </a:moveTo>
                <a:lnTo>
                  <a:pt x="17756" y="865"/>
                </a:lnTo>
                <a:lnTo>
                  <a:pt x="33204" y="1619"/>
                </a:lnTo>
                <a:lnTo>
                  <a:pt x="46721" y="2281"/>
                </a:lnTo>
                <a:lnTo>
                  <a:pt x="58689" y="2868"/>
                </a:lnTo>
                <a:lnTo>
                  <a:pt x="69485" y="3402"/>
                </a:lnTo>
                <a:lnTo>
                  <a:pt x="79491" y="3900"/>
                </a:lnTo>
                <a:lnTo>
                  <a:pt x="89084" y="4382"/>
                </a:lnTo>
                <a:lnTo>
                  <a:pt x="98646" y="4867"/>
                </a:lnTo>
                <a:lnTo>
                  <a:pt x="108554" y="5375"/>
                </a:lnTo>
                <a:lnTo>
                  <a:pt x="119189" y="5925"/>
                </a:lnTo>
                <a:lnTo>
                  <a:pt x="130931" y="6535"/>
                </a:lnTo>
                <a:lnTo>
                  <a:pt x="144158" y="7225"/>
                </a:lnTo>
                <a:lnTo>
                  <a:pt x="159251" y="8014"/>
                </a:lnTo>
                <a:lnTo>
                  <a:pt x="176588" y="8921"/>
                </a:lnTo>
                <a:lnTo>
                  <a:pt x="195347" y="9953"/>
                </a:lnTo>
                <a:lnTo>
                  <a:pt x="206548" y="10623"/>
                </a:lnTo>
                <a:lnTo>
                  <a:pt x="216182" y="11213"/>
                </a:lnTo>
                <a:lnTo>
                  <a:pt x="227216" y="11848"/>
                </a:lnTo>
                <a:lnTo>
                  <a:pt x="242615" y="12651"/>
                </a:lnTo>
                <a:lnTo>
                  <a:pt x="258590" y="13425"/>
                </a:lnTo>
                <a:lnTo>
                  <a:pt x="268634" y="13838"/>
                </a:lnTo>
                <a:lnTo>
                  <a:pt x="279714" y="14286"/>
                </a:lnTo>
                <a:lnTo>
                  <a:pt x="290004" y="14744"/>
                </a:lnTo>
                <a:lnTo>
                  <a:pt x="307526" y="15604"/>
                </a:lnTo>
                <a:lnTo>
                  <a:pt x="322417" y="16335"/>
                </a:lnTo>
                <a:lnTo>
                  <a:pt x="335201" y="16964"/>
                </a:lnTo>
                <a:lnTo>
                  <a:pt x="346403" y="17517"/>
                </a:lnTo>
                <a:lnTo>
                  <a:pt x="356544" y="18022"/>
                </a:lnTo>
                <a:lnTo>
                  <a:pt x="366151" y="18503"/>
                </a:lnTo>
                <a:lnTo>
                  <a:pt x="375745" y="18988"/>
                </a:lnTo>
                <a:lnTo>
                  <a:pt x="385852" y="19503"/>
                </a:lnTo>
                <a:lnTo>
                  <a:pt x="396994" y="20074"/>
                </a:lnTo>
                <a:lnTo>
                  <a:pt x="409695" y="20727"/>
                </a:lnTo>
                <a:lnTo>
                  <a:pt x="424480" y="21490"/>
                </a:lnTo>
                <a:lnTo>
                  <a:pt x="441871" y="22387"/>
                </a:lnTo>
                <a:lnTo>
                  <a:pt x="442899" y="2244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3368790" y="3036898"/>
            <a:ext cx="8864" cy="85051"/>
          </a:xfrm>
          <a:custGeom>
            <a:avLst/>
            <a:gdLst/>
            <a:ahLst/>
            <a:cxnLst/>
            <a:rect l="l" t="t" r="r" b="b"/>
            <a:pathLst>
              <a:path w="8864" h="85051">
                <a:moveTo>
                  <a:pt x="0" y="85051"/>
                </a:moveTo>
                <a:lnTo>
                  <a:pt x="3632" y="77673"/>
                </a:lnTo>
                <a:lnTo>
                  <a:pt x="3848" y="77139"/>
                </a:lnTo>
                <a:lnTo>
                  <a:pt x="5981" y="69126"/>
                </a:lnTo>
                <a:lnTo>
                  <a:pt x="8013" y="61429"/>
                </a:lnTo>
                <a:lnTo>
                  <a:pt x="7480" y="61112"/>
                </a:lnTo>
                <a:lnTo>
                  <a:pt x="8445" y="52997"/>
                </a:lnTo>
                <a:lnTo>
                  <a:pt x="8864" y="49047"/>
                </a:lnTo>
                <a:lnTo>
                  <a:pt x="8648" y="48933"/>
                </a:lnTo>
                <a:lnTo>
                  <a:pt x="8648" y="44881"/>
                </a:lnTo>
                <a:lnTo>
                  <a:pt x="8718" y="30205"/>
                </a:lnTo>
                <a:lnTo>
                  <a:pt x="8732" y="20208"/>
                </a:lnTo>
                <a:lnTo>
                  <a:pt x="8692" y="8790"/>
                </a:lnTo>
                <a:lnTo>
                  <a:pt x="864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2690383" y="2520476"/>
            <a:ext cx="774687" cy="520903"/>
          </a:xfrm>
          <a:custGeom>
            <a:avLst/>
            <a:gdLst/>
            <a:ahLst/>
            <a:cxnLst/>
            <a:rect l="l" t="t" r="r" b="b"/>
            <a:pathLst>
              <a:path w="774687" h="520903">
                <a:moveTo>
                  <a:pt x="173492" y="490389"/>
                </a:moveTo>
                <a:lnTo>
                  <a:pt x="774687" y="520903"/>
                </a:lnTo>
                <a:lnTo>
                  <a:pt x="774687" y="34310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2851729" y="3127298"/>
            <a:ext cx="292455" cy="133134"/>
          </a:xfrm>
          <a:custGeom>
            <a:avLst/>
            <a:gdLst/>
            <a:ahLst/>
            <a:cxnLst/>
            <a:rect l="l" t="t" r="r" b="b"/>
            <a:pathLst>
              <a:path w="292455" h="133134">
                <a:moveTo>
                  <a:pt x="292455" y="42633"/>
                </a:moveTo>
                <a:lnTo>
                  <a:pt x="292455" y="0"/>
                </a:lnTo>
              </a:path>
              <a:path w="292455" h="133134">
                <a:moveTo>
                  <a:pt x="12146" y="129375"/>
                </a:moveTo>
                <a:lnTo>
                  <a:pt x="292455" y="426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2897252" y="3012540"/>
            <a:ext cx="108775" cy="107708"/>
          </a:xfrm>
          <a:custGeom>
            <a:avLst/>
            <a:gdLst/>
            <a:ahLst/>
            <a:cxnLst/>
            <a:rect l="l" t="t" r="r" b="b"/>
            <a:pathLst>
              <a:path w="108775" h="107708">
                <a:moveTo>
                  <a:pt x="101612" y="107378"/>
                </a:moveTo>
                <a:lnTo>
                  <a:pt x="108775" y="107708"/>
                </a:lnTo>
                <a:lnTo>
                  <a:pt x="65925" y="105778"/>
                </a:lnTo>
                <a:lnTo>
                  <a:pt x="31953" y="94564"/>
                </a:lnTo>
                <a:lnTo>
                  <a:pt x="12179" y="78105"/>
                </a:lnTo>
                <a:lnTo>
                  <a:pt x="2667" y="61226"/>
                </a:lnTo>
                <a:lnTo>
                  <a:pt x="0" y="44869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3366331" y="3118106"/>
            <a:ext cx="21475" cy="6731"/>
          </a:xfrm>
          <a:custGeom>
            <a:avLst/>
            <a:gdLst/>
            <a:ahLst/>
            <a:cxnLst/>
            <a:rect l="l" t="t" r="r" b="b"/>
            <a:pathLst>
              <a:path w="21475" h="6731">
                <a:moveTo>
                  <a:pt x="0" y="6730"/>
                </a:moveTo>
                <a:lnTo>
                  <a:pt x="2147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3006025" y="3120242"/>
            <a:ext cx="362762" cy="15379"/>
          </a:xfrm>
          <a:custGeom>
            <a:avLst/>
            <a:gdLst/>
            <a:ahLst/>
            <a:cxnLst/>
            <a:rect l="l" t="t" r="r" b="b"/>
            <a:pathLst>
              <a:path w="362762" h="15379">
                <a:moveTo>
                  <a:pt x="0" y="0"/>
                </a:moveTo>
                <a:lnTo>
                  <a:pt x="345770" y="15379"/>
                </a:lnTo>
                <a:lnTo>
                  <a:pt x="351434" y="14643"/>
                </a:lnTo>
                <a:lnTo>
                  <a:pt x="362762" y="17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3017992" y="3120884"/>
            <a:ext cx="333806" cy="16344"/>
          </a:xfrm>
          <a:custGeom>
            <a:avLst/>
            <a:gdLst/>
            <a:ahLst/>
            <a:cxnLst/>
            <a:rect l="l" t="t" r="r" b="b"/>
            <a:pathLst>
              <a:path w="333806" h="16344">
                <a:moveTo>
                  <a:pt x="0" y="0"/>
                </a:moveTo>
                <a:lnTo>
                  <a:pt x="322592" y="16344"/>
                </a:lnTo>
                <a:lnTo>
                  <a:pt x="333806" y="1474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3033059" y="2233471"/>
            <a:ext cx="15494" cy="4800"/>
          </a:xfrm>
          <a:custGeom>
            <a:avLst/>
            <a:gdLst/>
            <a:ahLst/>
            <a:cxnLst/>
            <a:rect l="l" t="t" r="r" b="b"/>
            <a:pathLst>
              <a:path w="15493" h="4800">
                <a:moveTo>
                  <a:pt x="15493" y="0"/>
                </a:moveTo>
                <a:lnTo>
                  <a:pt x="0" y="48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3357463" y="3125481"/>
            <a:ext cx="30353" cy="9398"/>
          </a:xfrm>
          <a:custGeom>
            <a:avLst/>
            <a:gdLst/>
            <a:ahLst/>
            <a:cxnLst/>
            <a:rect l="l" t="t" r="r" b="b"/>
            <a:pathLst>
              <a:path w="30352" h="9398">
                <a:moveTo>
                  <a:pt x="0" y="9398"/>
                </a:moveTo>
                <a:lnTo>
                  <a:pt x="3035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3387811" y="3036580"/>
            <a:ext cx="92964" cy="255803"/>
          </a:xfrm>
          <a:custGeom>
            <a:avLst/>
            <a:gdLst/>
            <a:ahLst/>
            <a:cxnLst/>
            <a:rect l="l" t="t" r="r" b="b"/>
            <a:pathLst>
              <a:path w="92963" h="255803">
                <a:moveTo>
                  <a:pt x="0" y="850"/>
                </a:moveTo>
                <a:lnTo>
                  <a:pt x="0" y="251104"/>
                </a:lnTo>
                <a:lnTo>
                  <a:pt x="92964" y="255803"/>
                </a:lnTo>
                <a:lnTo>
                  <a:pt x="9296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3465064" y="2959533"/>
            <a:ext cx="264668" cy="81851"/>
          </a:xfrm>
          <a:custGeom>
            <a:avLst/>
            <a:gdLst/>
            <a:ahLst/>
            <a:cxnLst/>
            <a:rect l="l" t="t" r="r" b="b"/>
            <a:pathLst>
              <a:path w="264667" h="81851">
                <a:moveTo>
                  <a:pt x="0" y="81851"/>
                </a:moveTo>
                <a:lnTo>
                  <a:pt x="26466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3480771" y="3272621"/>
            <a:ext cx="63893" cy="19761"/>
          </a:xfrm>
          <a:custGeom>
            <a:avLst/>
            <a:gdLst/>
            <a:ahLst/>
            <a:cxnLst/>
            <a:rect l="l" t="t" r="r" b="b"/>
            <a:pathLst>
              <a:path w="63893" h="19761">
                <a:moveTo>
                  <a:pt x="0" y="19761"/>
                </a:moveTo>
                <a:lnTo>
                  <a:pt x="6389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3660604" y="3204225"/>
            <a:ext cx="105257" cy="32486"/>
          </a:xfrm>
          <a:custGeom>
            <a:avLst/>
            <a:gdLst/>
            <a:ahLst/>
            <a:cxnLst/>
            <a:rect l="l" t="t" r="r" b="b"/>
            <a:pathLst>
              <a:path w="105257" h="32486">
                <a:moveTo>
                  <a:pt x="0" y="32486"/>
                </a:moveTo>
                <a:lnTo>
                  <a:pt x="10525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3841611" y="2476132"/>
            <a:ext cx="0" cy="16459"/>
          </a:xfrm>
          <a:custGeom>
            <a:avLst/>
            <a:gdLst/>
            <a:ahLst/>
            <a:cxnLst/>
            <a:rect l="l" t="t" r="r" b="b"/>
            <a:pathLst>
              <a:path h="16459">
                <a:moveTo>
                  <a:pt x="0" y="0"/>
                </a:moveTo>
                <a:lnTo>
                  <a:pt x="0" y="1645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3716168" y="3232325"/>
            <a:ext cx="46482" cy="5029"/>
          </a:xfrm>
          <a:custGeom>
            <a:avLst/>
            <a:gdLst/>
            <a:ahLst/>
            <a:cxnLst/>
            <a:rect l="l" t="t" r="r" b="b"/>
            <a:pathLst>
              <a:path w="46482" h="5029">
                <a:moveTo>
                  <a:pt x="0" y="3314"/>
                </a:moveTo>
                <a:lnTo>
                  <a:pt x="2565" y="4063"/>
                </a:lnTo>
                <a:lnTo>
                  <a:pt x="5448" y="4381"/>
                </a:lnTo>
                <a:lnTo>
                  <a:pt x="8648" y="4813"/>
                </a:lnTo>
                <a:lnTo>
                  <a:pt x="12077" y="4914"/>
                </a:lnTo>
                <a:lnTo>
                  <a:pt x="20193" y="4914"/>
                </a:lnTo>
                <a:lnTo>
                  <a:pt x="28422" y="4597"/>
                </a:lnTo>
                <a:lnTo>
                  <a:pt x="31305" y="4495"/>
                </a:lnTo>
                <a:lnTo>
                  <a:pt x="34188" y="3848"/>
                </a:lnTo>
                <a:lnTo>
                  <a:pt x="38150" y="3098"/>
                </a:lnTo>
                <a:lnTo>
                  <a:pt x="41998" y="2031"/>
                </a:lnTo>
                <a:lnTo>
                  <a:pt x="44234" y="1282"/>
                </a:lnTo>
                <a:lnTo>
                  <a:pt x="44450" y="1282"/>
                </a:lnTo>
                <a:lnTo>
                  <a:pt x="464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3715957" y="3229446"/>
            <a:ext cx="46266" cy="5016"/>
          </a:xfrm>
          <a:custGeom>
            <a:avLst/>
            <a:gdLst/>
            <a:ahLst/>
            <a:cxnLst/>
            <a:rect l="l" t="t" r="r" b="b"/>
            <a:pathLst>
              <a:path w="46266" h="5016">
                <a:moveTo>
                  <a:pt x="46266" y="1600"/>
                </a:moveTo>
                <a:lnTo>
                  <a:pt x="43916" y="965"/>
                </a:lnTo>
                <a:lnTo>
                  <a:pt x="41351" y="634"/>
                </a:lnTo>
                <a:lnTo>
                  <a:pt x="34836" y="101"/>
                </a:lnTo>
                <a:lnTo>
                  <a:pt x="28206" y="0"/>
                </a:lnTo>
                <a:lnTo>
                  <a:pt x="23291" y="0"/>
                </a:lnTo>
                <a:lnTo>
                  <a:pt x="18275" y="419"/>
                </a:lnTo>
                <a:lnTo>
                  <a:pt x="15392" y="634"/>
                </a:lnTo>
                <a:lnTo>
                  <a:pt x="12395" y="1168"/>
                </a:lnTo>
                <a:lnTo>
                  <a:pt x="8432" y="1917"/>
                </a:lnTo>
                <a:lnTo>
                  <a:pt x="4483" y="2984"/>
                </a:lnTo>
                <a:lnTo>
                  <a:pt x="2247" y="3733"/>
                </a:lnTo>
                <a:lnTo>
                  <a:pt x="2031" y="3733"/>
                </a:lnTo>
                <a:lnTo>
                  <a:pt x="0" y="50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3716168" y="3235639"/>
            <a:ext cx="46482" cy="5245"/>
          </a:xfrm>
          <a:custGeom>
            <a:avLst/>
            <a:gdLst/>
            <a:ahLst/>
            <a:cxnLst/>
            <a:rect l="l" t="t" r="r" b="b"/>
            <a:pathLst>
              <a:path w="46482" h="5245">
                <a:moveTo>
                  <a:pt x="46482" y="0"/>
                </a:moveTo>
                <a:lnTo>
                  <a:pt x="44983" y="1066"/>
                </a:lnTo>
                <a:lnTo>
                  <a:pt x="43167" y="1714"/>
                </a:lnTo>
                <a:lnTo>
                  <a:pt x="38785" y="2997"/>
                </a:lnTo>
                <a:lnTo>
                  <a:pt x="34188" y="3848"/>
                </a:lnTo>
                <a:lnTo>
                  <a:pt x="28956" y="4699"/>
                </a:lnTo>
                <a:lnTo>
                  <a:pt x="23622" y="4914"/>
                </a:lnTo>
                <a:lnTo>
                  <a:pt x="17310" y="5245"/>
                </a:lnTo>
                <a:lnTo>
                  <a:pt x="11010" y="4813"/>
                </a:lnTo>
                <a:lnTo>
                  <a:pt x="6311" y="4597"/>
                </a:lnTo>
                <a:lnTo>
                  <a:pt x="1701" y="3848"/>
                </a:lnTo>
                <a:lnTo>
                  <a:pt x="850" y="3733"/>
                </a:lnTo>
                <a:lnTo>
                  <a:pt x="635" y="3733"/>
                </a:ln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3723542" y="3230196"/>
            <a:ext cx="31305" cy="4483"/>
          </a:xfrm>
          <a:custGeom>
            <a:avLst/>
            <a:gdLst/>
            <a:ahLst/>
            <a:cxnLst/>
            <a:rect l="l" t="t" r="r" b="b"/>
            <a:pathLst>
              <a:path w="31305" h="4483">
                <a:moveTo>
                  <a:pt x="0" y="4483"/>
                </a:moveTo>
                <a:lnTo>
                  <a:pt x="2032" y="3416"/>
                </a:lnTo>
                <a:lnTo>
                  <a:pt x="4381" y="2666"/>
                </a:lnTo>
                <a:lnTo>
                  <a:pt x="8648" y="1384"/>
                </a:lnTo>
                <a:lnTo>
                  <a:pt x="8763" y="1168"/>
                </a:lnTo>
                <a:lnTo>
                  <a:pt x="13144" y="749"/>
                </a:lnTo>
                <a:lnTo>
                  <a:pt x="18910" y="0"/>
                </a:lnTo>
                <a:lnTo>
                  <a:pt x="19126" y="101"/>
                </a:lnTo>
                <a:lnTo>
                  <a:pt x="25107" y="317"/>
                </a:lnTo>
                <a:lnTo>
                  <a:pt x="28105" y="419"/>
                </a:lnTo>
                <a:lnTo>
                  <a:pt x="28422" y="533"/>
                </a:lnTo>
                <a:lnTo>
                  <a:pt x="31305" y="126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3723544" y="3232223"/>
            <a:ext cx="31305" cy="4165"/>
          </a:xfrm>
          <a:custGeom>
            <a:avLst/>
            <a:gdLst/>
            <a:ahLst/>
            <a:cxnLst/>
            <a:rect l="l" t="t" r="r" b="b"/>
            <a:pathLst>
              <a:path w="31305" h="4165">
                <a:moveTo>
                  <a:pt x="31305" y="0"/>
                </a:moveTo>
                <a:lnTo>
                  <a:pt x="29273" y="1066"/>
                </a:lnTo>
                <a:lnTo>
                  <a:pt x="27025" y="1816"/>
                </a:lnTo>
                <a:lnTo>
                  <a:pt x="24041" y="2781"/>
                </a:lnTo>
                <a:lnTo>
                  <a:pt x="20827" y="3314"/>
                </a:lnTo>
                <a:lnTo>
                  <a:pt x="18376" y="3733"/>
                </a:lnTo>
                <a:lnTo>
                  <a:pt x="15913" y="3949"/>
                </a:lnTo>
                <a:lnTo>
                  <a:pt x="12928" y="4165"/>
                </a:lnTo>
                <a:lnTo>
                  <a:pt x="9829" y="4165"/>
                </a:lnTo>
                <a:lnTo>
                  <a:pt x="6616" y="4165"/>
                </a:lnTo>
                <a:lnTo>
                  <a:pt x="3416" y="3848"/>
                </a:lnTo>
                <a:lnTo>
                  <a:pt x="1701" y="3632"/>
                </a:lnTo>
                <a:lnTo>
                  <a:pt x="0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3728034" y="3233606"/>
            <a:ext cx="22542" cy="2565"/>
          </a:xfrm>
          <a:custGeom>
            <a:avLst/>
            <a:gdLst/>
            <a:ahLst/>
            <a:cxnLst/>
            <a:rect l="l" t="t" r="r" b="b"/>
            <a:pathLst>
              <a:path w="22542" h="2565">
                <a:moveTo>
                  <a:pt x="22542" y="431"/>
                </a:moveTo>
                <a:lnTo>
                  <a:pt x="19761" y="114"/>
                </a:lnTo>
                <a:lnTo>
                  <a:pt x="16979" y="114"/>
                </a:lnTo>
                <a:lnTo>
                  <a:pt x="12814" y="215"/>
                </a:lnTo>
                <a:lnTo>
                  <a:pt x="12712" y="0"/>
                </a:lnTo>
                <a:lnTo>
                  <a:pt x="8648" y="647"/>
                </a:lnTo>
                <a:lnTo>
                  <a:pt x="4267" y="1181"/>
                </a:lnTo>
                <a:lnTo>
                  <a:pt x="0" y="25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3815541" y="3240660"/>
            <a:ext cx="28524" cy="1397"/>
          </a:xfrm>
          <a:custGeom>
            <a:avLst/>
            <a:gdLst/>
            <a:ahLst/>
            <a:cxnLst/>
            <a:rect l="l" t="t" r="r" b="b"/>
            <a:pathLst>
              <a:path w="28524" h="1397">
                <a:moveTo>
                  <a:pt x="0" y="965"/>
                </a:moveTo>
                <a:lnTo>
                  <a:pt x="7581" y="1397"/>
                </a:lnTo>
                <a:lnTo>
                  <a:pt x="15278" y="1397"/>
                </a:lnTo>
                <a:lnTo>
                  <a:pt x="19977" y="1282"/>
                </a:lnTo>
                <a:lnTo>
                  <a:pt x="24688" y="749"/>
                </a:lnTo>
                <a:lnTo>
                  <a:pt x="26606" y="533"/>
                </a:lnTo>
                <a:lnTo>
                  <a:pt x="28524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3815546" y="3240131"/>
            <a:ext cx="28524" cy="1066"/>
          </a:xfrm>
          <a:custGeom>
            <a:avLst/>
            <a:gdLst/>
            <a:ahLst/>
            <a:cxnLst/>
            <a:rect l="l" t="t" r="r" b="b"/>
            <a:pathLst>
              <a:path w="28524" h="1066">
                <a:moveTo>
                  <a:pt x="28524" y="533"/>
                </a:moveTo>
                <a:lnTo>
                  <a:pt x="24891" y="101"/>
                </a:lnTo>
                <a:lnTo>
                  <a:pt x="21043" y="101"/>
                </a:lnTo>
                <a:lnTo>
                  <a:pt x="18795" y="215"/>
                </a:lnTo>
                <a:lnTo>
                  <a:pt x="18694" y="635"/>
                </a:lnTo>
                <a:lnTo>
                  <a:pt x="16344" y="850"/>
                </a:lnTo>
                <a:lnTo>
                  <a:pt x="13246" y="1066"/>
                </a:lnTo>
                <a:lnTo>
                  <a:pt x="10147" y="965"/>
                </a:lnTo>
                <a:lnTo>
                  <a:pt x="5118" y="749"/>
                </a:ln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4213782" y="3260967"/>
            <a:ext cx="37934" cy="1917"/>
          </a:xfrm>
          <a:custGeom>
            <a:avLst/>
            <a:gdLst/>
            <a:ahLst/>
            <a:cxnLst/>
            <a:rect l="l" t="t" r="r" b="b"/>
            <a:pathLst>
              <a:path w="37934" h="1917">
                <a:moveTo>
                  <a:pt x="0" y="0"/>
                </a:moveTo>
                <a:lnTo>
                  <a:pt x="1181" y="317"/>
                </a:lnTo>
                <a:lnTo>
                  <a:pt x="2451" y="533"/>
                </a:lnTo>
                <a:lnTo>
                  <a:pt x="4279" y="965"/>
                </a:lnTo>
                <a:lnTo>
                  <a:pt x="6197" y="1066"/>
                </a:lnTo>
                <a:lnTo>
                  <a:pt x="12712" y="1485"/>
                </a:lnTo>
                <a:lnTo>
                  <a:pt x="19126" y="1701"/>
                </a:lnTo>
                <a:lnTo>
                  <a:pt x="24472" y="1816"/>
                </a:lnTo>
                <a:lnTo>
                  <a:pt x="29806" y="1485"/>
                </a:lnTo>
                <a:lnTo>
                  <a:pt x="33870" y="1181"/>
                </a:lnTo>
                <a:lnTo>
                  <a:pt x="37934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4213778" y="3264274"/>
            <a:ext cx="37934" cy="1714"/>
          </a:xfrm>
          <a:custGeom>
            <a:avLst/>
            <a:gdLst/>
            <a:ahLst/>
            <a:cxnLst/>
            <a:rect l="l" t="t" r="r" b="b"/>
            <a:pathLst>
              <a:path w="37934" h="1714">
                <a:moveTo>
                  <a:pt x="37934" y="431"/>
                </a:moveTo>
                <a:lnTo>
                  <a:pt x="36017" y="863"/>
                </a:lnTo>
                <a:lnTo>
                  <a:pt x="33985" y="1066"/>
                </a:lnTo>
                <a:lnTo>
                  <a:pt x="29387" y="1612"/>
                </a:lnTo>
                <a:lnTo>
                  <a:pt x="24688" y="1714"/>
                </a:lnTo>
                <a:lnTo>
                  <a:pt x="15494" y="1714"/>
                </a:lnTo>
                <a:lnTo>
                  <a:pt x="6197" y="1066"/>
                </a:lnTo>
                <a:lnTo>
                  <a:pt x="3200" y="863"/>
                </a:lnTo>
                <a:lnTo>
                  <a:pt x="2997" y="86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4221373" y="3260327"/>
            <a:ext cx="30340" cy="1600"/>
          </a:xfrm>
          <a:custGeom>
            <a:avLst/>
            <a:gdLst/>
            <a:ahLst/>
            <a:cxnLst/>
            <a:rect l="l" t="t" r="r" b="b"/>
            <a:pathLst>
              <a:path w="30340" h="1600">
                <a:moveTo>
                  <a:pt x="30340" y="1066"/>
                </a:moveTo>
                <a:lnTo>
                  <a:pt x="26708" y="533"/>
                </a:lnTo>
                <a:lnTo>
                  <a:pt x="26492" y="533"/>
                </a:lnTo>
                <a:lnTo>
                  <a:pt x="22860" y="634"/>
                </a:lnTo>
                <a:lnTo>
                  <a:pt x="19113" y="749"/>
                </a:lnTo>
                <a:lnTo>
                  <a:pt x="19011" y="1282"/>
                </a:lnTo>
                <a:lnTo>
                  <a:pt x="15278" y="1384"/>
                </a:lnTo>
                <a:lnTo>
                  <a:pt x="11531" y="1600"/>
                </a:lnTo>
                <a:lnTo>
                  <a:pt x="7683" y="1282"/>
                </a:lnTo>
                <a:lnTo>
                  <a:pt x="4800" y="1168"/>
                </a:lnTo>
                <a:lnTo>
                  <a:pt x="1917" y="749"/>
                </a:lnTo>
                <a:lnTo>
                  <a:pt x="1066" y="634"/>
                </a:lnTo>
                <a:lnTo>
                  <a:pt x="850" y="5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4221369" y="3256160"/>
            <a:ext cx="48183" cy="4165"/>
          </a:xfrm>
          <a:custGeom>
            <a:avLst/>
            <a:gdLst/>
            <a:ahLst/>
            <a:cxnLst/>
            <a:rect l="l" t="t" r="r" b="b"/>
            <a:pathLst>
              <a:path w="48183" h="4165">
                <a:moveTo>
                  <a:pt x="0" y="4165"/>
                </a:moveTo>
                <a:lnTo>
                  <a:pt x="1066" y="3733"/>
                </a:lnTo>
                <a:lnTo>
                  <a:pt x="2247" y="3416"/>
                </a:lnTo>
                <a:lnTo>
                  <a:pt x="3733" y="3098"/>
                </a:lnTo>
                <a:lnTo>
                  <a:pt x="5448" y="2984"/>
                </a:lnTo>
                <a:lnTo>
                  <a:pt x="18924" y="2395"/>
                </a:lnTo>
                <a:lnTo>
                  <a:pt x="29284" y="1931"/>
                </a:lnTo>
                <a:lnTo>
                  <a:pt x="37287" y="1384"/>
                </a:lnTo>
                <a:lnTo>
                  <a:pt x="42735" y="952"/>
                </a:lnTo>
                <a:lnTo>
                  <a:pt x="4818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4263040" y="326599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0" y="1701"/>
                </a:moveTo>
                <a:lnTo>
                  <a:pt x="2451" y="2032"/>
                </a:lnTo>
                <a:lnTo>
                  <a:pt x="4914" y="1917"/>
                </a:lnTo>
                <a:lnTo>
                  <a:pt x="16027" y="1600"/>
                </a:lnTo>
                <a:lnTo>
                  <a:pt x="27139" y="952"/>
                </a:lnTo>
                <a:lnTo>
                  <a:pt x="28422" y="850"/>
                </a:lnTo>
                <a:lnTo>
                  <a:pt x="28740" y="736"/>
                </a:lnTo>
                <a:lnTo>
                  <a:pt x="2992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4263039" y="3262674"/>
            <a:ext cx="29921" cy="2032"/>
          </a:xfrm>
          <a:custGeom>
            <a:avLst/>
            <a:gdLst/>
            <a:ahLst/>
            <a:cxnLst/>
            <a:rect l="l" t="t" r="r" b="b"/>
            <a:pathLst>
              <a:path w="29921" h="2032">
                <a:moveTo>
                  <a:pt x="29921" y="0"/>
                </a:moveTo>
                <a:lnTo>
                  <a:pt x="28854" y="749"/>
                </a:lnTo>
                <a:lnTo>
                  <a:pt x="28422" y="850"/>
                </a:lnTo>
                <a:lnTo>
                  <a:pt x="27139" y="965"/>
                </a:lnTo>
                <a:lnTo>
                  <a:pt x="16141" y="1714"/>
                </a:lnTo>
                <a:lnTo>
                  <a:pt x="4914" y="1930"/>
                </a:lnTo>
                <a:lnTo>
                  <a:pt x="2463" y="2032"/>
                </a:lnTo>
                <a:lnTo>
                  <a:pt x="0" y="17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2706309" y="3284470"/>
            <a:ext cx="1348905" cy="121500"/>
          </a:xfrm>
          <a:custGeom>
            <a:avLst/>
            <a:gdLst/>
            <a:ahLst/>
            <a:cxnLst/>
            <a:rect l="l" t="t" r="r" b="b"/>
            <a:pathLst>
              <a:path w="1348905" h="121500">
                <a:moveTo>
                  <a:pt x="1348905" y="68707"/>
                </a:moveTo>
                <a:lnTo>
                  <a:pt x="157566" y="8025"/>
                </a:lnTo>
              </a:path>
              <a:path w="1348905" h="121500">
                <a:moveTo>
                  <a:pt x="1265237" y="117221"/>
                </a:moveTo>
                <a:lnTo>
                  <a:pt x="1348905" y="121500"/>
                </a:lnTo>
                <a:lnTo>
                  <a:pt x="1348905" y="6870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2770201" y="3340785"/>
            <a:ext cx="613435" cy="31089"/>
          </a:xfrm>
          <a:custGeom>
            <a:avLst/>
            <a:gdLst/>
            <a:ahLst/>
            <a:cxnLst/>
            <a:rect l="l" t="t" r="r" b="b"/>
            <a:pathLst>
              <a:path w="613435" h="31089">
                <a:moveTo>
                  <a:pt x="93673" y="4748"/>
                </a:moveTo>
                <a:lnTo>
                  <a:pt x="613435" y="31089"/>
                </a:lnTo>
                <a:lnTo>
                  <a:pt x="93673" y="47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3144187" y="3151653"/>
            <a:ext cx="243624" cy="12395"/>
          </a:xfrm>
          <a:custGeom>
            <a:avLst/>
            <a:gdLst/>
            <a:ahLst/>
            <a:cxnLst/>
            <a:rect l="l" t="t" r="r" b="b"/>
            <a:pathLst>
              <a:path w="243624" h="12395">
                <a:moveTo>
                  <a:pt x="0" y="0"/>
                </a:moveTo>
                <a:lnTo>
                  <a:pt x="243624" y="123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3333314" y="3369315"/>
            <a:ext cx="46380" cy="3416"/>
          </a:xfrm>
          <a:custGeom>
            <a:avLst/>
            <a:gdLst/>
            <a:ahLst/>
            <a:cxnLst/>
            <a:rect l="l" t="t" r="r" b="b"/>
            <a:pathLst>
              <a:path w="46380" h="3416">
                <a:moveTo>
                  <a:pt x="0" y="0"/>
                </a:moveTo>
                <a:lnTo>
                  <a:pt x="0" y="1066"/>
                </a:lnTo>
                <a:lnTo>
                  <a:pt x="46380" y="34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3429267" y="3374229"/>
            <a:ext cx="498792" cy="25323"/>
          </a:xfrm>
          <a:custGeom>
            <a:avLst/>
            <a:gdLst/>
            <a:ahLst/>
            <a:cxnLst/>
            <a:rect l="l" t="t" r="r" b="b"/>
            <a:pathLst>
              <a:path w="498792" h="25323">
                <a:moveTo>
                  <a:pt x="0" y="0"/>
                </a:moveTo>
                <a:lnTo>
                  <a:pt x="498792" y="2532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3430339" y="3375303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73405" y="2667"/>
                </a:moveTo>
                <a:lnTo>
                  <a:pt x="73405" y="3733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3503745" y="3378186"/>
            <a:ext cx="2882" cy="850"/>
          </a:xfrm>
          <a:custGeom>
            <a:avLst/>
            <a:gdLst/>
            <a:ahLst/>
            <a:cxnLst/>
            <a:rect l="l" t="t" r="r" b="b"/>
            <a:pathLst>
              <a:path w="2882" h="850">
                <a:moveTo>
                  <a:pt x="0" y="850"/>
                </a:move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3762218" y="3231048"/>
            <a:ext cx="431" cy="1282"/>
          </a:xfrm>
          <a:custGeom>
            <a:avLst/>
            <a:gdLst/>
            <a:ahLst/>
            <a:cxnLst/>
            <a:rect l="l" t="t" r="r" b="b"/>
            <a:pathLst>
              <a:path w="431" h="1282">
                <a:moveTo>
                  <a:pt x="431" y="1282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3715953" y="3234466"/>
            <a:ext cx="215" cy="1181"/>
          </a:xfrm>
          <a:custGeom>
            <a:avLst/>
            <a:gdLst/>
            <a:ahLst/>
            <a:cxnLst/>
            <a:rect l="l" t="t" r="r" b="b"/>
            <a:pathLst>
              <a:path w="215" h="1181">
                <a:moveTo>
                  <a:pt x="0" y="0"/>
                </a:moveTo>
                <a:lnTo>
                  <a:pt x="215" y="11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3762650" y="323233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3715952" y="3234470"/>
            <a:ext cx="215" cy="4483"/>
          </a:xfrm>
          <a:custGeom>
            <a:avLst/>
            <a:gdLst/>
            <a:ahLst/>
            <a:cxnLst/>
            <a:rect l="l" t="t" r="r" b="b"/>
            <a:pathLst>
              <a:path w="215" h="4483">
                <a:moveTo>
                  <a:pt x="215" y="448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3754850" y="323147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3723542" y="3234684"/>
            <a:ext cx="0" cy="635"/>
          </a:xfrm>
          <a:custGeom>
            <a:avLst/>
            <a:gdLst/>
            <a:ahLst/>
            <a:cxnLst/>
            <a:rect l="l" t="t" r="r" b="b"/>
            <a:pathLst>
              <a:path h="635">
                <a:moveTo>
                  <a:pt x="0" y="63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3761585" y="3235747"/>
            <a:ext cx="10680" cy="3632"/>
          </a:xfrm>
          <a:custGeom>
            <a:avLst/>
            <a:gdLst/>
            <a:ahLst/>
            <a:cxnLst/>
            <a:rect l="l" t="t" r="r" b="b"/>
            <a:pathLst>
              <a:path w="10680" h="3632">
                <a:moveTo>
                  <a:pt x="10680" y="3632"/>
                </a:moveTo>
                <a:lnTo>
                  <a:pt x="2235" y="2781"/>
                </a:lnTo>
                <a:lnTo>
                  <a:pt x="749" y="2349"/>
                </a:lnTo>
                <a:lnTo>
                  <a:pt x="0" y="1714"/>
                </a:lnTo>
                <a:lnTo>
                  <a:pt x="1066" y="1066"/>
                </a:lnTo>
                <a:lnTo>
                  <a:pt x="3517" y="533"/>
                </a:lnTo>
                <a:lnTo>
                  <a:pt x="1068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3761578" y="3237458"/>
            <a:ext cx="10680" cy="5232"/>
          </a:xfrm>
          <a:custGeom>
            <a:avLst/>
            <a:gdLst/>
            <a:ahLst/>
            <a:cxnLst/>
            <a:rect l="l" t="t" r="r" b="b"/>
            <a:pathLst>
              <a:path w="10680" h="5232">
                <a:moveTo>
                  <a:pt x="0" y="0"/>
                </a:moveTo>
                <a:lnTo>
                  <a:pt x="0" y="3314"/>
                </a:lnTo>
                <a:lnTo>
                  <a:pt x="647" y="3949"/>
                </a:lnTo>
                <a:lnTo>
                  <a:pt x="5981" y="4914"/>
                </a:lnTo>
                <a:lnTo>
                  <a:pt x="10680" y="523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3768841" y="3234469"/>
            <a:ext cx="3530" cy="1498"/>
          </a:xfrm>
          <a:custGeom>
            <a:avLst/>
            <a:gdLst/>
            <a:ahLst/>
            <a:cxnLst/>
            <a:rect l="l" t="t" r="r" b="b"/>
            <a:pathLst>
              <a:path w="3530" h="1498">
                <a:moveTo>
                  <a:pt x="3530" y="850"/>
                </a:moveTo>
                <a:lnTo>
                  <a:pt x="0" y="0"/>
                </a:lnTo>
                <a:lnTo>
                  <a:pt x="0" y="14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3769598" y="3236713"/>
            <a:ext cx="2667" cy="1600"/>
          </a:xfrm>
          <a:custGeom>
            <a:avLst/>
            <a:gdLst/>
            <a:ahLst/>
            <a:cxnLst/>
            <a:rect l="l" t="t" r="r" b="b"/>
            <a:pathLst>
              <a:path w="2666" h="1600">
                <a:moveTo>
                  <a:pt x="2666" y="1600"/>
                </a:moveTo>
                <a:lnTo>
                  <a:pt x="0" y="850"/>
                </a:lnTo>
                <a:lnTo>
                  <a:pt x="2451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3768845" y="3232980"/>
            <a:ext cx="3530" cy="1485"/>
          </a:xfrm>
          <a:custGeom>
            <a:avLst/>
            <a:gdLst/>
            <a:ahLst/>
            <a:cxnLst/>
            <a:rect l="l" t="t" r="r" b="b"/>
            <a:pathLst>
              <a:path w="3530" h="1485">
                <a:moveTo>
                  <a:pt x="0" y="1485"/>
                </a:moveTo>
                <a:lnTo>
                  <a:pt x="431" y="736"/>
                </a:lnTo>
                <a:lnTo>
                  <a:pt x="353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3815541" y="3234463"/>
            <a:ext cx="33655" cy="3098"/>
          </a:xfrm>
          <a:custGeom>
            <a:avLst/>
            <a:gdLst/>
            <a:ahLst/>
            <a:cxnLst/>
            <a:rect l="l" t="t" r="r" b="b"/>
            <a:pathLst>
              <a:path w="33654" h="3098">
                <a:moveTo>
                  <a:pt x="4914" y="2781"/>
                </a:moveTo>
                <a:lnTo>
                  <a:pt x="4914" y="0"/>
                </a:lnTo>
                <a:lnTo>
                  <a:pt x="33655" y="1384"/>
                </a:lnTo>
                <a:lnTo>
                  <a:pt x="0" y="30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3815534" y="3244725"/>
            <a:ext cx="24688" cy="635"/>
          </a:xfrm>
          <a:custGeom>
            <a:avLst/>
            <a:gdLst/>
            <a:ahLst/>
            <a:cxnLst/>
            <a:rect l="l" t="t" r="r" b="b"/>
            <a:pathLst>
              <a:path w="24688" h="635">
                <a:moveTo>
                  <a:pt x="24688" y="0"/>
                </a:moveTo>
                <a:lnTo>
                  <a:pt x="15290" y="635"/>
                </a:lnTo>
                <a:lnTo>
                  <a:pt x="0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3815541" y="3236818"/>
            <a:ext cx="34836" cy="2133"/>
          </a:xfrm>
          <a:custGeom>
            <a:avLst/>
            <a:gdLst/>
            <a:ahLst/>
            <a:cxnLst/>
            <a:rect l="l" t="t" r="r" b="b"/>
            <a:pathLst>
              <a:path w="34836" h="2133">
                <a:moveTo>
                  <a:pt x="34836" y="0"/>
                </a:moveTo>
                <a:lnTo>
                  <a:pt x="9728" y="1282"/>
                </a:lnTo>
                <a:lnTo>
                  <a:pt x="0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3820455" y="3233503"/>
            <a:ext cx="29921" cy="1282"/>
          </a:xfrm>
          <a:custGeom>
            <a:avLst/>
            <a:gdLst/>
            <a:ahLst/>
            <a:cxnLst/>
            <a:rect l="l" t="t" r="r" b="b"/>
            <a:pathLst>
              <a:path w="29921" h="1282">
                <a:moveTo>
                  <a:pt x="29921" y="1282"/>
                </a:moveTo>
                <a:lnTo>
                  <a:pt x="2997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3840226" y="3242908"/>
            <a:ext cx="10147" cy="3632"/>
          </a:xfrm>
          <a:custGeom>
            <a:avLst/>
            <a:gdLst/>
            <a:ahLst/>
            <a:cxnLst/>
            <a:rect l="l" t="t" r="r" b="b"/>
            <a:pathLst>
              <a:path w="10147" h="3632">
                <a:moveTo>
                  <a:pt x="6197" y="3632"/>
                </a:moveTo>
                <a:lnTo>
                  <a:pt x="6197" y="317"/>
                </a:lnTo>
                <a:lnTo>
                  <a:pt x="0" y="0"/>
                </a:lnTo>
                <a:lnTo>
                  <a:pt x="0" y="3314"/>
                </a:lnTo>
                <a:lnTo>
                  <a:pt x="6197" y="3632"/>
                </a:lnTo>
                <a:lnTo>
                  <a:pt x="10147" y="29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3846423" y="3242591"/>
            <a:ext cx="3949" cy="635"/>
          </a:xfrm>
          <a:custGeom>
            <a:avLst/>
            <a:gdLst/>
            <a:ahLst/>
            <a:cxnLst/>
            <a:rect l="l" t="t" r="r" b="b"/>
            <a:pathLst>
              <a:path w="3949" h="635">
                <a:moveTo>
                  <a:pt x="0" y="634"/>
                </a:moveTo>
                <a:lnTo>
                  <a:pt x="394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3840223" y="3241306"/>
            <a:ext cx="10147" cy="1600"/>
          </a:xfrm>
          <a:custGeom>
            <a:avLst/>
            <a:gdLst/>
            <a:ahLst/>
            <a:cxnLst/>
            <a:rect l="l" t="t" r="r" b="b"/>
            <a:pathLst>
              <a:path w="10147" h="1600">
                <a:moveTo>
                  <a:pt x="0" y="1600"/>
                </a:moveTo>
                <a:lnTo>
                  <a:pt x="1014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3842683" y="3240241"/>
            <a:ext cx="7696" cy="317"/>
          </a:xfrm>
          <a:custGeom>
            <a:avLst/>
            <a:gdLst/>
            <a:ahLst/>
            <a:cxnLst/>
            <a:rect l="l" t="t" r="r" b="b"/>
            <a:pathLst>
              <a:path w="7696" h="317">
                <a:moveTo>
                  <a:pt x="0" y="317"/>
                </a:moveTo>
                <a:lnTo>
                  <a:pt x="769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3844070" y="3240665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0"/>
                </a:moveTo>
                <a:lnTo>
                  <a:pt x="0" y="16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3875589" y="3396879"/>
            <a:ext cx="49580" cy="3530"/>
          </a:xfrm>
          <a:custGeom>
            <a:avLst/>
            <a:gdLst/>
            <a:ahLst/>
            <a:cxnLst/>
            <a:rect l="l" t="t" r="r" b="b"/>
            <a:pathLst>
              <a:path w="49580" h="3530">
                <a:moveTo>
                  <a:pt x="49580" y="3530"/>
                </a:moveTo>
                <a:lnTo>
                  <a:pt x="0" y="1066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3972614" y="3402864"/>
            <a:ext cx="73406" cy="3733"/>
          </a:xfrm>
          <a:custGeom>
            <a:avLst/>
            <a:gdLst/>
            <a:ahLst/>
            <a:cxnLst/>
            <a:rect l="l" t="t" r="r" b="b"/>
            <a:pathLst>
              <a:path w="73405" h="3733">
                <a:moveTo>
                  <a:pt x="0" y="0"/>
                </a:moveTo>
                <a:lnTo>
                  <a:pt x="73406" y="3733"/>
                </a:lnTo>
                <a:lnTo>
                  <a:pt x="73406" y="266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4046024" y="3405639"/>
            <a:ext cx="2882" cy="965"/>
          </a:xfrm>
          <a:custGeom>
            <a:avLst/>
            <a:gdLst/>
            <a:ahLst/>
            <a:cxnLst/>
            <a:rect l="l" t="t" r="r" b="b"/>
            <a:pathLst>
              <a:path w="2882" h="965">
                <a:moveTo>
                  <a:pt x="0" y="965"/>
                </a:move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4055211" y="3219719"/>
            <a:ext cx="430403" cy="186245"/>
          </a:xfrm>
          <a:custGeom>
            <a:avLst/>
            <a:gdLst/>
            <a:ahLst/>
            <a:cxnLst/>
            <a:rect l="l" t="t" r="r" b="b"/>
            <a:pathLst>
              <a:path w="430402" h="186245">
                <a:moveTo>
                  <a:pt x="0" y="186245"/>
                </a:moveTo>
                <a:lnTo>
                  <a:pt x="430403" y="53111"/>
                </a:lnTo>
                <a:lnTo>
                  <a:pt x="430403" y="0"/>
                </a:lnTo>
                <a:lnTo>
                  <a:pt x="0" y="1334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4117400" y="3255514"/>
            <a:ext cx="14312" cy="3848"/>
          </a:xfrm>
          <a:custGeom>
            <a:avLst/>
            <a:gdLst/>
            <a:ahLst/>
            <a:cxnLst/>
            <a:rect l="l" t="t" r="r" b="b"/>
            <a:pathLst>
              <a:path w="14312" h="3848">
                <a:moveTo>
                  <a:pt x="0" y="3848"/>
                </a:moveTo>
                <a:lnTo>
                  <a:pt x="14211" y="3314"/>
                </a:lnTo>
                <a:lnTo>
                  <a:pt x="14312" y="0"/>
                </a:lnTo>
                <a:lnTo>
                  <a:pt x="0" y="5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4117404" y="3248898"/>
            <a:ext cx="18592" cy="6616"/>
          </a:xfrm>
          <a:custGeom>
            <a:avLst/>
            <a:gdLst/>
            <a:ahLst/>
            <a:cxnLst/>
            <a:rect l="l" t="t" r="r" b="b"/>
            <a:pathLst>
              <a:path w="18592" h="6616">
                <a:moveTo>
                  <a:pt x="14312" y="6616"/>
                </a:moveTo>
                <a:lnTo>
                  <a:pt x="17094" y="5765"/>
                </a:lnTo>
                <a:lnTo>
                  <a:pt x="0" y="6184"/>
                </a:lnTo>
                <a:lnTo>
                  <a:pt x="18592" y="419"/>
                </a:lnTo>
                <a:lnTo>
                  <a:pt x="10998" y="0"/>
                </a:lnTo>
                <a:lnTo>
                  <a:pt x="0" y="341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4117398" y="3201018"/>
            <a:ext cx="165836" cy="8445"/>
          </a:xfrm>
          <a:custGeom>
            <a:avLst/>
            <a:gdLst/>
            <a:ahLst/>
            <a:cxnLst/>
            <a:rect l="l" t="t" r="r" b="b"/>
            <a:pathLst>
              <a:path w="165836" h="8445">
                <a:moveTo>
                  <a:pt x="165836" y="8445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4131610" y="3254662"/>
            <a:ext cx="2882" cy="4165"/>
          </a:xfrm>
          <a:custGeom>
            <a:avLst/>
            <a:gdLst/>
            <a:ahLst/>
            <a:cxnLst/>
            <a:rect l="l" t="t" r="r" b="b"/>
            <a:pathLst>
              <a:path w="2882" h="4165">
                <a:moveTo>
                  <a:pt x="0" y="4165"/>
                </a:moveTo>
                <a:lnTo>
                  <a:pt x="2882" y="3314"/>
                </a:lnTo>
                <a:lnTo>
                  <a:pt x="288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4129152" y="3249319"/>
            <a:ext cx="6832" cy="5448"/>
          </a:xfrm>
          <a:custGeom>
            <a:avLst/>
            <a:gdLst/>
            <a:ahLst/>
            <a:cxnLst/>
            <a:rect l="l" t="t" r="r" b="b"/>
            <a:pathLst>
              <a:path w="6832" h="5448">
                <a:moveTo>
                  <a:pt x="0" y="5448"/>
                </a:moveTo>
                <a:lnTo>
                  <a:pt x="6832" y="3314"/>
                </a:lnTo>
                <a:lnTo>
                  <a:pt x="683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4154686" y="3257872"/>
            <a:ext cx="22237" cy="4267"/>
          </a:xfrm>
          <a:custGeom>
            <a:avLst/>
            <a:gdLst/>
            <a:ahLst/>
            <a:cxnLst/>
            <a:rect l="l" t="t" r="r" b="b"/>
            <a:pathLst>
              <a:path w="22237" h="4267">
                <a:moveTo>
                  <a:pt x="4279" y="634"/>
                </a:moveTo>
                <a:lnTo>
                  <a:pt x="0" y="952"/>
                </a:lnTo>
                <a:lnTo>
                  <a:pt x="0" y="4267"/>
                </a:lnTo>
                <a:lnTo>
                  <a:pt x="22237" y="3301"/>
                </a:lnTo>
                <a:lnTo>
                  <a:pt x="22237" y="0"/>
                </a:lnTo>
                <a:lnTo>
                  <a:pt x="4279" y="63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4149891" y="3251245"/>
            <a:ext cx="31407" cy="7581"/>
          </a:xfrm>
          <a:custGeom>
            <a:avLst/>
            <a:gdLst/>
            <a:ahLst/>
            <a:cxnLst/>
            <a:rect l="l" t="t" r="r" b="b"/>
            <a:pathLst>
              <a:path w="31407" h="7581">
                <a:moveTo>
                  <a:pt x="4800" y="7581"/>
                </a:moveTo>
                <a:lnTo>
                  <a:pt x="0" y="7365"/>
                </a:lnTo>
                <a:lnTo>
                  <a:pt x="23825" y="0"/>
                </a:lnTo>
                <a:lnTo>
                  <a:pt x="31407" y="419"/>
                </a:lnTo>
                <a:lnTo>
                  <a:pt x="31407" y="3733"/>
                </a:lnTo>
                <a:lnTo>
                  <a:pt x="24561" y="57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4149891" y="3258610"/>
            <a:ext cx="4800" cy="3530"/>
          </a:xfrm>
          <a:custGeom>
            <a:avLst/>
            <a:gdLst/>
            <a:ahLst/>
            <a:cxnLst/>
            <a:rect l="l" t="t" r="r" b="b"/>
            <a:pathLst>
              <a:path w="4800" h="3530">
                <a:moveTo>
                  <a:pt x="4800" y="3530"/>
                </a:moveTo>
                <a:lnTo>
                  <a:pt x="0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4162708" y="3251669"/>
            <a:ext cx="18592" cy="6197"/>
          </a:xfrm>
          <a:custGeom>
            <a:avLst/>
            <a:gdLst/>
            <a:ahLst/>
            <a:cxnLst/>
            <a:rect l="l" t="t" r="r" b="b"/>
            <a:pathLst>
              <a:path w="18592" h="6197">
                <a:moveTo>
                  <a:pt x="14211" y="6197"/>
                </a:moveTo>
                <a:lnTo>
                  <a:pt x="17094" y="5346"/>
                </a:lnTo>
                <a:lnTo>
                  <a:pt x="0" y="5664"/>
                </a:lnTo>
                <a:lnTo>
                  <a:pt x="1859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4176919" y="3253596"/>
            <a:ext cx="49682" cy="7581"/>
          </a:xfrm>
          <a:custGeom>
            <a:avLst/>
            <a:gdLst/>
            <a:ahLst/>
            <a:cxnLst/>
            <a:rect l="l" t="t" r="r" b="b"/>
            <a:pathLst>
              <a:path w="49682" h="7581">
                <a:moveTo>
                  <a:pt x="2882" y="3416"/>
                </a:moveTo>
                <a:lnTo>
                  <a:pt x="2882" y="6731"/>
                </a:lnTo>
                <a:lnTo>
                  <a:pt x="43383" y="0"/>
                </a:lnTo>
                <a:lnTo>
                  <a:pt x="49682" y="317"/>
                </a:lnTo>
                <a:lnTo>
                  <a:pt x="9194" y="6832"/>
                </a:lnTo>
                <a:lnTo>
                  <a:pt x="2882" y="6731"/>
                </a:lnTo>
                <a:lnTo>
                  <a:pt x="0" y="75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4179802" y="3260326"/>
            <a:ext cx="6311" cy="3416"/>
          </a:xfrm>
          <a:custGeom>
            <a:avLst/>
            <a:gdLst/>
            <a:ahLst/>
            <a:cxnLst/>
            <a:rect l="l" t="t" r="r" b="b"/>
            <a:pathLst>
              <a:path w="6311" h="3416">
                <a:moveTo>
                  <a:pt x="0" y="0"/>
                </a:moveTo>
                <a:lnTo>
                  <a:pt x="101" y="3098"/>
                </a:lnTo>
                <a:lnTo>
                  <a:pt x="6311" y="3416"/>
                </a:lnTo>
                <a:lnTo>
                  <a:pt x="6311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4186106" y="3258726"/>
            <a:ext cx="32270" cy="5016"/>
          </a:xfrm>
          <a:custGeom>
            <a:avLst/>
            <a:gdLst/>
            <a:ahLst/>
            <a:cxnLst/>
            <a:rect l="l" t="t" r="r" b="b"/>
            <a:pathLst>
              <a:path w="32270" h="5016">
                <a:moveTo>
                  <a:pt x="0" y="5016"/>
                </a:moveTo>
                <a:lnTo>
                  <a:pt x="32270" y="0"/>
                </a:lnTo>
                <a:lnTo>
                  <a:pt x="28422" y="850"/>
                </a:lnTo>
                <a:lnTo>
                  <a:pt x="27139" y="1600"/>
                </a:lnTo>
                <a:lnTo>
                  <a:pt x="27673" y="22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4251713" y="3261394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4213249" y="3260331"/>
            <a:ext cx="533" cy="3949"/>
          </a:xfrm>
          <a:custGeom>
            <a:avLst/>
            <a:gdLst/>
            <a:ahLst/>
            <a:cxnLst/>
            <a:rect l="l" t="t" r="r" b="b"/>
            <a:pathLst>
              <a:path w="533" h="3949">
                <a:moveTo>
                  <a:pt x="533" y="3949"/>
                </a:moveTo>
                <a:lnTo>
                  <a:pt x="0" y="3302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4218374" y="3253913"/>
            <a:ext cx="38468" cy="4800"/>
          </a:xfrm>
          <a:custGeom>
            <a:avLst/>
            <a:gdLst/>
            <a:ahLst/>
            <a:cxnLst/>
            <a:rect l="l" t="t" r="r" b="b"/>
            <a:pathLst>
              <a:path w="38468" h="4800">
                <a:moveTo>
                  <a:pt x="8229" y="0"/>
                </a:moveTo>
                <a:lnTo>
                  <a:pt x="8229" y="3314"/>
                </a:lnTo>
                <a:lnTo>
                  <a:pt x="0" y="4800"/>
                </a:lnTo>
                <a:lnTo>
                  <a:pt x="38468" y="2667"/>
                </a:lnTo>
                <a:lnTo>
                  <a:pt x="9613" y="1181"/>
                </a:lnTo>
                <a:lnTo>
                  <a:pt x="9613" y="406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4227992" y="3254127"/>
            <a:ext cx="41567" cy="2032"/>
          </a:xfrm>
          <a:custGeom>
            <a:avLst/>
            <a:gdLst/>
            <a:ahLst/>
            <a:cxnLst/>
            <a:rect l="l" t="t" r="r" b="b"/>
            <a:pathLst>
              <a:path w="41567" h="2032">
                <a:moveTo>
                  <a:pt x="41567" y="2031"/>
                </a:moveTo>
                <a:lnTo>
                  <a:pt x="3098" y="0"/>
                </a:lnTo>
                <a:lnTo>
                  <a:pt x="0" y="96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4250218" y="3256155"/>
            <a:ext cx="19342" cy="5130"/>
          </a:xfrm>
          <a:custGeom>
            <a:avLst/>
            <a:gdLst/>
            <a:ahLst/>
            <a:cxnLst/>
            <a:rect l="l" t="t" r="r" b="b"/>
            <a:pathLst>
              <a:path w="19342" h="5130">
                <a:moveTo>
                  <a:pt x="0" y="5130"/>
                </a:moveTo>
                <a:lnTo>
                  <a:pt x="8445" y="4698"/>
                </a:lnTo>
                <a:lnTo>
                  <a:pt x="19342" y="3314"/>
                </a:lnTo>
                <a:lnTo>
                  <a:pt x="19342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4263040" y="3264386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4292960" y="3262673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3314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4263040" y="3257007"/>
            <a:ext cx="31419" cy="7378"/>
          </a:xfrm>
          <a:custGeom>
            <a:avLst/>
            <a:gdLst/>
            <a:ahLst/>
            <a:cxnLst/>
            <a:rect l="l" t="t" r="r" b="b"/>
            <a:pathLst>
              <a:path w="31419" h="7378">
                <a:moveTo>
                  <a:pt x="0" y="7378"/>
                </a:moveTo>
                <a:lnTo>
                  <a:pt x="23939" y="0"/>
                </a:lnTo>
                <a:lnTo>
                  <a:pt x="31419" y="330"/>
                </a:lnTo>
                <a:lnTo>
                  <a:pt x="31419" y="3644"/>
                </a:lnTo>
                <a:lnTo>
                  <a:pt x="24676" y="577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4267954" y="3264601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4275862" y="3257334"/>
            <a:ext cx="18592" cy="5765"/>
          </a:xfrm>
          <a:custGeom>
            <a:avLst/>
            <a:gdLst/>
            <a:ahLst/>
            <a:cxnLst/>
            <a:rect l="l" t="t" r="r" b="b"/>
            <a:pathLst>
              <a:path w="18592" h="5765">
                <a:moveTo>
                  <a:pt x="18592" y="0"/>
                </a:moveTo>
                <a:lnTo>
                  <a:pt x="0" y="5765"/>
                </a:lnTo>
                <a:lnTo>
                  <a:pt x="17094" y="53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4290181" y="3263635"/>
            <a:ext cx="0" cy="3314"/>
          </a:xfrm>
          <a:custGeom>
            <a:avLst/>
            <a:gdLst/>
            <a:ahLst/>
            <a:cxnLst/>
            <a:rect l="l" t="t" r="r" b="b"/>
            <a:pathLst>
              <a:path h="3314">
                <a:moveTo>
                  <a:pt x="0" y="0"/>
                </a:moveTo>
                <a:lnTo>
                  <a:pt x="0" y="331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4423741" y="3216620"/>
            <a:ext cx="61874" cy="3098"/>
          </a:xfrm>
          <a:custGeom>
            <a:avLst/>
            <a:gdLst/>
            <a:ahLst/>
            <a:cxnLst/>
            <a:rect l="l" t="t" r="r" b="b"/>
            <a:pathLst>
              <a:path w="61874" h="3098">
                <a:moveTo>
                  <a:pt x="61874" y="3098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3850377" y="2883241"/>
            <a:ext cx="0" cy="377088"/>
          </a:xfrm>
          <a:custGeom>
            <a:avLst/>
            <a:gdLst/>
            <a:ahLst/>
            <a:cxnLst/>
            <a:rect l="l" t="t" r="r" b="b"/>
            <a:pathLst>
              <a:path h="377088">
                <a:moveTo>
                  <a:pt x="0" y="0"/>
                </a:moveTo>
                <a:lnTo>
                  <a:pt x="0" y="37708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3850377" y="2475384"/>
            <a:ext cx="0" cy="17627"/>
          </a:xfrm>
          <a:custGeom>
            <a:avLst/>
            <a:gdLst/>
            <a:ahLst/>
            <a:cxnLst/>
            <a:rect l="l" t="t" r="r" b="b"/>
            <a:pathLst>
              <a:path h="17627">
                <a:moveTo>
                  <a:pt x="0" y="0"/>
                </a:moveTo>
                <a:lnTo>
                  <a:pt x="0" y="1762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3935110" y="2881743"/>
            <a:ext cx="0" cy="172783"/>
          </a:xfrm>
          <a:custGeom>
            <a:avLst/>
            <a:gdLst/>
            <a:ahLst/>
            <a:cxnLst/>
            <a:rect l="l" t="t" r="r" b="b"/>
            <a:pathLst>
              <a:path h="172783">
                <a:moveTo>
                  <a:pt x="0" y="172783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3935110" y="2468233"/>
            <a:ext cx="0" cy="29057"/>
          </a:xfrm>
          <a:custGeom>
            <a:avLst/>
            <a:gdLst/>
            <a:ahLst/>
            <a:cxnLst/>
            <a:rect l="l" t="t" r="r" b="b"/>
            <a:pathLst>
              <a:path h="29057">
                <a:moveTo>
                  <a:pt x="0" y="29057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4043349" y="2840499"/>
            <a:ext cx="25323" cy="444931"/>
          </a:xfrm>
          <a:custGeom>
            <a:avLst/>
            <a:gdLst/>
            <a:ahLst/>
            <a:cxnLst/>
            <a:rect l="l" t="t" r="r" b="b"/>
            <a:pathLst>
              <a:path w="25323" h="444931">
                <a:moveTo>
                  <a:pt x="25323" y="0"/>
                </a:moveTo>
                <a:lnTo>
                  <a:pt x="25323" y="444512"/>
                </a:lnTo>
                <a:lnTo>
                  <a:pt x="0" y="4449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4068673" y="2450491"/>
            <a:ext cx="48729" cy="834516"/>
          </a:xfrm>
          <a:custGeom>
            <a:avLst/>
            <a:gdLst/>
            <a:ahLst/>
            <a:cxnLst/>
            <a:rect l="l" t="t" r="r" b="b"/>
            <a:pathLst>
              <a:path w="48729" h="834516">
                <a:moveTo>
                  <a:pt x="0" y="834517"/>
                </a:moveTo>
                <a:lnTo>
                  <a:pt x="48729" y="818705"/>
                </a:lnTo>
                <a:lnTo>
                  <a:pt x="48729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4068673" y="2455616"/>
            <a:ext cx="0" cy="98412"/>
          </a:xfrm>
          <a:custGeom>
            <a:avLst/>
            <a:gdLst/>
            <a:ahLst/>
            <a:cxnLst/>
            <a:rect l="l" t="t" r="r" b="b"/>
            <a:pathLst>
              <a:path h="98412">
                <a:moveTo>
                  <a:pt x="0" y="98412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3920789" y="3444861"/>
            <a:ext cx="182613" cy="10685"/>
          </a:xfrm>
          <a:custGeom>
            <a:avLst/>
            <a:gdLst/>
            <a:ahLst/>
            <a:cxnLst/>
            <a:rect l="l" t="t" r="r" b="b"/>
            <a:pathLst>
              <a:path w="182613" h="10685">
                <a:moveTo>
                  <a:pt x="0" y="8547"/>
                </a:moveTo>
                <a:lnTo>
                  <a:pt x="14098" y="9465"/>
                </a:lnTo>
                <a:lnTo>
                  <a:pt x="23967" y="9906"/>
                </a:lnTo>
                <a:lnTo>
                  <a:pt x="38036" y="10248"/>
                </a:lnTo>
                <a:lnTo>
                  <a:pt x="52346" y="10608"/>
                </a:lnTo>
                <a:lnTo>
                  <a:pt x="62213" y="10685"/>
                </a:lnTo>
                <a:lnTo>
                  <a:pt x="75162" y="10518"/>
                </a:lnTo>
                <a:lnTo>
                  <a:pt x="92633" y="10207"/>
                </a:lnTo>
                <a:lnTo>
                  <a:pt x="102517" y="9863"/>
                </a:lnTo>
                <a:lnTo>
                  <a:pt x="116136" y="9145"/>
                </a:lnTo>
                <a:lnTo>
                  <a:pt x="130991" y="8278"/>
                </a:lnTo>
                <a:lnTo>
                  <a:pt x="141066" y="7365"/>
                </a:lnTo>
                <a:lnTo>
                  <a:pt x="150990" y="6197"/>
                </a:lnTo>
                <a:lnTo>
                  <a:pt x="163487" y="4813"/>
                </a:lnTo>
                <a:lnTo>
                  <a:pt x="175983" y="2235"/>
                </a:lnTo>
                <a:lnTo>
                  <a:pt x="179298" y="1600"/>
                </a:lnTo>
                <a:lnTo>
                  <a:pt x="179514" y="1498"/>
                </a:lnTo>
                <a:lnTo>
                  <a:pt x="18261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3896315" y="3444859"/>
            <a:ext cx="207086" cy="18269"/>
          </a:xfrm>
          <a:custGeom>
            <a:avLst/>
            <a:gdLst/>
            <a:ahLst/>
            <a:cxnLst/>
            <a:rect l="l" t="t" r="r" b="b"/>
            <a:pathLst>
              <a:path w="207086" h="18269">
                <a:moveTo>
                  <a:pt x="207086" y="0"/>
                </a:moveTo>
                <a:lnTo>
                  <a:pt x="194701" y="4969"/>
                </a:lnTo>
                <a:lnTo>
                  <a:pt x="184585" y="8394"/>
                </a:lnTo>
                <a:lnTo>
                  <a:pt x="178244" y="10363"/>
                </a:lnTo>
                <a:lnTo>
                  <a:pt x="170548" y="12712"/>
                </a:lnTo>
                <a:lnTo>
                  <a:pt x="170332" y="12611"/>
                </a:lnTo>
                <a:lnTo>
                  <a:pt x="162204" y="13779"/>
                </a:lnTo>
                <a:lnTo>
                  <a:pt x="150342" y="15608"/>
                </a:lnTo>
                <a:lnTo>
                  <a:pt x="138163" y="16459"/>
                </a:lnTo>
                <a:lnTo>
                  <a:pt x="124970" y="17359"/>
                </a:lnTo>
                <a:lnTo>
                  <a:pt x="114079" y="17786"/>
                </a:lnTo>
                <a:lnTo>
                  <a:pt x="108559" y="17945"/>
                </a:lnTo>
                <a:lnTo>
                  <a:pt x="95061" y="18269"/>
                </a:lnTo>
                <a:lnTo>
                  <a:pt x="84653" y="18263"/>
                </a:lnTo>
                <a:lnTo>
                  <a:pt x="76720" y="18161"/>
                </a:lnTo>
                <a:lnTo>
                  <a:pt x="63384" y="17878"/>
                </a:lnTo>
                <a:lnTo>
                  <a:pt x="52793" y="17404"/>
                </a:lnTo>
                <a:lnTo>
                  <a:pt x="45948" y="16992"/>
                </a:lnTo>
                <a:lnTo>
                  <a:pt x="33194" y="16214"/>
                </a:lnTo>
                <a:lnTo>
                  <a:pt x="21052" y="14901"/>
                </a:lnTo>
                <a:lnTo>
                  <a:pt x="10375" y="13576"/>
                </a:lnTo>
                <a:lnTo>
                  <a:pt x="10375" y="13144"/>
                </a:lnTo>
                <a:lnTo>
                  <a:pt x="965" y="11544"/>
                </a:lnTo>
                <a:lnTo>
                  <a:pt x="533" y="11430"/>
                </a:lnTo>
                <a:lnTo>
                  <a:pt x="0" y="1122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4096236" y="3442294"/>
            <a:ext cx="14325" cy="4800"/>
          </a:xfrm>
          <a:custGeom>
            <a:avLst/>
            <a:gdLst/>
            <a:ahLst/>
            <a:cxnLst/>
            <a:rect l="l" t="t" r="r" b="b"/>
            <a:pathLst>
              <a:path w="14325" h="4800">
                <a:moveTo>
                  <a:pt x="14325" y="0"/>
                </a:moveTo>
                <a:lnTo>
                  <a:pt x="7810" y="2247"/>
                </a:lnTo>
                <a:lnTo>
                  <a:pt x="1396" y="4483"/>
                </a:lnTo>
                <a:lnTo>
                  <a:pt x="1066" y="4597"/>
                </a:lnTo>
                <a:lnTo>
                  <a:pt x="749" y="4699"/>
                </a:lnTo>
                <a:lnTo>
                  <a:pt x="330" y="4800"/>
                </a:lnTo>
                <a:lnTo>
                  <a:pt x="0" y="480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3919407" y="3447101"/>
            <a:ext cx="176834" cy="8115"/>
          </a:xfrm>
          <a:custGeom>
            <a:avLst/>
            <a:gdLst/>
            <a:ahLst/>
            <a:cxnLst/>
            <a:rect l="l" t="t" r="r" b="b"/>
            <a:pathLst>
              <a:path w="176834" h="8115">
                <a:moveTo>
                  <a:pt x="176834" y="0"/>
                </a:moveTo>
                <a:lnTo>
                  <a:pt x="165087" y="1816"/>
                </a:lnTo>
                <a:lnTo>
                  <a:pt x="153428" y="3632"/>
                </a:lnTo>
                <a:lnTo>
                  <a:pt x="153009" y="3733"/>
                </a:lnTo>
                <a:lnTo>
                  <a:pt x="152476" y="3848"/>
                </a:lnTo>
                <a:lnTo>
                  <a:pt x="151942" y="3949"/>
                </a:lnTo>
                <a:lnTo>
                  <a:pt x="151409" y="3949"/>
                </a:lnTo>
                <a:lnTo>
                  <a:pt x="138017" y="5052"/>
                </a:lnTo>
                <a:lnTo>
                  <a:pt x="127597" y="5899"/>
                </a:lnTo>
                <a:lnTo>
                  <a:pt x="119989" y="6515"/>
                </a:lnTo>
                <a:lnTo>
                  <a:pt x="119456" y="6629"/>
                </a:lnTo>
                <a:lnTo>
                  <a:pt x="118808" y="6731"/>
                </a:lnTo>
                <a:lnTo>
                  <a:pt x="118173" y="6731"/>
                </a:lnTo>
                <a:lnTo>
                  <a:pt x="117424" y="6731"/>
                </a:lnTo>
                <a:lnTo>
                  <a:pt x="103488" y="7149"/>
                </a:lnTo>
                <a:lnTo>
                  <a:pt x="93560" y="7505"/>
                </a:lnTo>
                <a:lnTo>
                  <a:pt x="81102" y="8013"/>
                </a:lnTo>
                <a:lnTo>
                  <a:pt x="80454" y="8013"/>
                </a:lnTo>
                <a:lnTo>
                  <a:pt x="79819" y="8115"/>
                </a:lnTo>
                <a:lnTo>
                  <a:pt x="79070" y="8115"/>
                </a:lnTo>
                <a:lnTo>
                  <a:pt x="78320" y="8013"/>
                </a:lnTo>
                <a:lnTo>
                  <a:pt x="64279" y="7941"/>
                </a:lnTo>
                <a:lnTo>
                  <a:pt x="54392" y="7915"/>
                </a:lnTo>
                <a:lnTo>
                  <a:pt x="40601" y="7912"/>
                </a:lnTo>
                <a:lnTo>
                  <a:pt x="39319" y="7912"/>
                </a:lnTo>
                <a:lnTo>
                  <a:pt x="38569" y="7912"/>
                </a:lnTo>
                <a:lnTo>
                  <a:pt x="37922" y="7797"/>
                </a:lnTo>
                <a:lnTo>
                  <a:pt x="24025" y="7139"/>
                </a:lnTo>
                <a:lnTo>
                  <a:pt x="14064" y="6694"/>
                </a:lnTo>
                <a:lnTo>
                  <a:pt x="2349" y="6197"/>
                </a:lnTo>
                <a:lnTo>
                  <a:pt x="1803" y="6096"/>
                </a:lnTo>
                <a:lnTo>
                  <a:pt x="1269" y="6197"/>
                </a:lnTo>
                <a:lnTo>
                  <a:pt x="0" y="59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4110668" y="3441334"/>
            <a:ext cx="1066" cy="1066"/>
          </a:xfrm>
          <a:custGeom>
            <a:avLst/>
            <a:gdLst/>
            <a:ahLst/>
            <a:cxnLst/>
            <a:rect l="l" t="t" r="r" b="b"/>
            <a:pathLst>
              <a:path w="1066" h="1066">
                <a:moveTo>
                  <a:pt x="0" y="1066"/>
                </a:moveTo>
                <a:lnTo>
                  <a:pt x="215" y="965"/>
                </a:lnTo>
                <a:lnTo>
                  <a:pt x="431" y="749"/>
                </a:lnTo>
                <a:lnTo>
                  <a:pt x="635" y="634"/>
                </a:lnTo>
                <a:lnTo>
                  <a:pt x="965" y="317"/>
                </a:lnTo>
                <a:lnTo>
                  <a:pt x="106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3854437" y="3395816"/>
            <a:ext cx="0" cy="13246"/>
          </a:xfrm>
          <a:custGeom>
            <a:avLst/>
            <a:gdLst/>
            <a:ahLst/>
            <a:cxnLst/>
            <a:rect l="l" t="t" r="r" b="b"/>
            <a:pathLst>
              <a:path h="13246">
                <a:moveTo>
                  <a:pt x="0" y="0"/>
                </a:moveTo>
                <a:lnTo>
                  <a:pt x="0" y="132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3918868" y="3453194"/>
            <a:ext cx="1917" cy="215"/>
          </a:xfrm>
          <a:custGeom>
            <a:avLst/>
            <a:gdLst/>
            <a:ahLst/>
            <a:cxnLst/>
            <a:rect l="l" t="t" r="r" b="b"/>
            <a:pathLst>
              <a:path w="1917" h="215">
                <a:moveTo>
                  <a:pt x="0" y="0"/>
                </a:moveTo>
                <a:lnTo>
                  <a:pt x="1917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4110558" y="3442187"/>
            <a:ext cx="431" cy="101"/>
          </a:xfrm>
          <a:custGeom>
            <a:avLst/>
            <a:gdLst/>
            <a:ahLst/>
            <a:cxnLst/>
            <a:rect l="l" t="t" r="r" b="b"/>
            <a:pathLst>
              <a:path w="431" h="101">
                <a:moveTo>
                  <a:pt x="431" y="0"/>
                </a:moveTo>
                <a:lnTo>
                  <a:pt x="431" y="0"/>
                </a:lnTo>
                <a:lnTo>
                  <a:pt x="0" y="10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4102220" y="3442395"/>
            <a:ext cx="8445" cy="2895"/>
          </a:xfrm>
          <a:custGeom>
            <a:avLst/>
            <a:gdLst/>
            <a:ahLst/>
            <a:cxnLst/>
            <a:rect l="l" t="t" r="r" b="b"/>
            <a:pathLst>
              <a:path w="8445" h="2895">
                <a:moveTo>
                  <a:pt x="1181" y="2463"/>
                </a:moveTo>
                <a:lnTo>
                  <a:pt x="8445" y="0"/>
                </a:lnTo>
                <a:lnTo>
                  <a:pt x="0" y="289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4111736" y="3388019"/>
            <a:ext cx="1600" cy="53314"/>
          </a:xfrm>
          <a:custGeom>
            <a:avLst/>
            <a:gdLst/>
            <a:ahLst/>
            <a:cxnLst/>
            <a:rect l="l" t="t" r="r" b="b"/>
            <a:pathLst>
              <a:path w="1600" h="53314">
                <a:moveTo>
                  <a:pt x="0" y="53314"/>
                </a:moveTo>
                <a:lnTo>
                  <a:pt x="1498" y="48183"/>
                </a:lnTo>
                <a:lnTo>
                  <a:pt x="1600" y="47751"/>
                </a:lnTo>
                <a:lnTo>
                  <a:pt x="160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3862457" y="2002133"/>
            <a:ext cx="125971" cy="10579"/>
          </a:xfrm>
          <a:custGeom>
            <a:avLst/>
            <a:gdLst/>
            <a:ahLst/>
            <a:cxnLst/>
            <a:rect l="l" t="t" r="r" b="b"/>
            <a:pathLst>
              <a:path w="125971" h="10579">
                <a:moveTo>
                  <a:pt x="125971" y="10579"/>
                </a:moveTo>
                <a:lnTo>
                  <a:pt x="111671" y="10496"/>
                </a:lnTo>
                <a:lnTo>
                  <a:pt x="101804" y="10373"/>
                </a:lnTo>
                <a:lnTo>
                  <a:pt x="88755" y="10109"/>
                </a:lnTo>
                <a:lnTo>
                  <a:pt x="85801" y="10045"/>
                </a:lnTo>
                <a:lnTo>
                  <a:pt x="81089" y="9829"/>
                </a:lnTo>
                <a:lnTo>
                  <a:pt x="76288" y="9397"/>
                </a:lnTo>
                <a:lnTo>
                  <a:pt x="63402" y="8843"/>
                </a:lnTo>
                <a:lnTo>
                  <a:pt x="51719" y="8127"/>
                </a:lnTo>
                <a:lnTo>
                  <a:pt x="49148" y="7912"/>
                </a:lnTo>
                <a:lnTo>
                  <a:pt x="35994" y="6683"/>
                </a:lnTo>
                <a:lnTo>
                  <a:pt x="25244" y="5277"/>
                </a:lnTo>
                <a:lnTo>
                  <a:pt x="19545" y="4381"/>
                </a:lnTo>
                <a:lnTo>
                  <a:pt x="9715" y="2781"/>
                </a:lnTo>
                <a:lnTo>
                  <a:pt x="9499" y="2781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3853574" y="1992304"/>
            <a:ext cx="5562" cy="6413"/>
          </a:xfrm>
          <a:custGeom>
            <a:avLst/>
            <a:gdLst/>
            <a:ahLst/>
            <a:cxnLst/>
            <a:rect l="l" t="t" r="r" b="b"/>
            <a:pathLst>
              <a:path w="5562" h="6413">
                <a:moveTo>
                  <a:pt x="5562" y="0"/>
                </a:moveTo>
                <a:lnTo>
                  <a:pt x="2895" y="2667"/>
                </a:lnTo>
                <a:lnTo>
                  <a:pt x="330" y="5448"/>
                </a:lnTo>
                <a:lnTo>
                  <a:pt x="114" y="5562"/>
                </a:lnTo>
                <a:lnTo>
                  <a:pt x="114" y="5880"/>
                </a:lnTo>
                <a:lnTo>
                  <a:pt x="0" y="6096"/>
                </a:lnTo>
                <a:lnTo>
                  <a:pt x="0" y="641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3862451" y="2088578"/>
            <a:ext cx="246075" cy="11963"/>
          </a:xfrm>
          <a:custGeom>
            <a:avLst/>
            <a:gdLst/>
            <a:ahLst/>
            <a:cxnLst/>
            <a:rect l="l" t="t" r="r" b="b"/>
            <a:pathLst>
              <a:path w="246075" h="11963">
                <a:moveTo>
                  <a:pt x="0" y="1282"/>
                </a:moveTo>
                <a:lnTo>
                  <a:pt x="9613" y="4063"/>
                </a:lnTo>
                <a:lnTo>
                  <a:pt x="9829" y="4165"/>
                </a:lnTo>
                <a:lnTo>
                  <a:pt x="19659" y="5664"/>
                </a:lnTo>
                <a:lnTo>
                  <a:pt x="32715" y="7624"/>
                </a:lnTo>
                <a:lnTo>
                  <a:pt x="43516" y="8698"/>
                </a:lnTo>
                <a:lnTo>
                  <a:pt x="49250" y="9194"/>
                </a:lnTo>
                <a:lnTo>
                  <a:pt x="63171" y="10298"/>
                </a:lnTo>
                <a:lnTo>
                  <a:pt x="73096" y="10856"/>
                </a:lnTo>
                <a:lnTo>
                  <a:pt x="86017" y="11328"/>
                </a:lnTo>
                <a:lnTo>
                  <a:pt x="100287" y="11746"/>
                </a:lnTo>
                <a:lnTo>
                  <a:pt x="110146" y="11821"/>
                </a:lnTo>
                <a:lnTo>
                  <a:pt x="123278" y="11923"/>
                </a:lnTo>
                <a:lnTo>
                  <a:pt x="125971" y="11963"/>
                </a:lnTo>
                <a:lnTo>
                  <a:pt x="128003" y="11963"/>
                </a:lnTo>
                <a:lnTo>
                  <a:pt x="130136" y="11861"/>
                </a:lnTo>
                <a:lnTo>
                  <a:pt x="143969" y="11606"/>
                </a:lnTo>
                <a:lnTo>
                  <a:pt x="153971" y="11429"/>
                </a:lnTo>
                <a:lnTo>
                  <a:pt x="165506" y="11010"/>
                </a:lnTo>
                <a:lnTo>
                  <a:pt x="179342" y="10327"/>
                </a:lnTo>
                <a:lnTo>
                  <a:pt x="189306" y="9618"/>
                </a:lnTo>
                <a:lnTo>
                  <a:pt x="200672" y="8547"/>
                </a:lnTo>
                <a:lnTo>
                  <a:pt x="213697" y="7210"/>
                </a:lnTo>
                <a:lnTo>
                  <a:pt x="224896" y="5465"/>
                </a:lnTo>
                <a:lnTo>
                  <a:pt x="228561" y="4813"/>
                </a:lnTo>
                <a:lnTo>
                  <a:pt x="237109" y="3200"/>
                </a:lnTo>
                <a:lnTo>
                  <a:pt x="237109" y="2565"/>
                </a:lnTo>
                <a:lnTo>
                  <a:pt x="245656" y="215"/>
                </a:lnTo>
                <a:lnTo>
                  <a:pt x="245872" y="101"/>
                </a:lnTo>
                <a:lnTo>
                  <a:pt x="246075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3862771" y="2002562"/>
            <a:ext cx="20091" cy="4381"/>
          </a:xfrm>
          <a:custGeom>
            <a:avLst/>
            <a:gdLst/>
            <a:ahLst/>
            <a:cxnLst/>
            <a:rect l="l" t="t" r="r" b="b"/>
            <a:pathLst>
              <a:path w="20091" h="4381">
                <a:moveTo>
                  <a:pt x="0" y="0"/>
                </a:moveTo>
                <a:lnTo>
                  <a:pt x="18376" y="4064"/>
                </a:lnTo>
                <a:lnTo>
                  <a:pt x="18694" y="4165"/>
                </a:lnTo>
                <a:lnTo>
                  <a:pt x="19024" y="4165"/>
                </a:lnTo>
                <a:lnTo>
                  <a:pt x="19558" y="4165"/>
                </a:lnTo>
                <a:lnTo>
                  <a:pt x="20091" y="438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3882858" y="2001062"/>
            <a:ext cx="225780" cy="11976"/>
          </a:xfrm>
          <a:custGeom>
            <a:avLst/>
            <a:gdLst/>
            <a:ahLst/>
            <a:cxnLst/>
            <a:rect l="l" t="t" r="r" b="b"/>
            <a:pathLst>
              <a:path w="225780" h="11976">
                <a:moveTo>
                  <a:pt x="0" y="5880"/>
                </a:moveTo>
                <a:lnTo>
                  <a:pt x="12932" y="7370"/>
                </a:lnTo>
                <a:lnTo>
                  <a:pt x="24284" y="8686"/>
                </a:lnTo>
                <a:lnTo>
                  <a:pt x="27787" y="9093"/>
                </a:lnTo>
                <a:lnTo>
                  <a:pt x="28638" y="9093"/>
                </a:lnTo>
                <a:lnTo>
                  <a:pt x="29273" y="9194"/>
                </a:lnTo>
                <a:lnTo>
                  <a:pt x="29921" y="9296"/>
                </a:lnTo>
                <a:lnTo>
                  <a:pt x="43672" y="10113"/>
                </a:lnTo>
                <a:lnTo>
                  <a:pt x="53695" y="10640"/>
                </a:lnTo>
                <a:lnTo>
                  <a:pt x="64541" y="11226"/>
                </a:lnTo>
                <a:lnTo>
                  <a:pt x="64960" y="11328"/>
                </a:lnTo>
                <a:lnTo>
                  <a:pt x="65392" y="11226"/>
                </a:lnTo>
                <a:lnTo>
                  <a:pt x="66141" y="11226"/>
                </a:lnTo>
                <a:lnTo>
                  <a:pt x="66890" y="11328"/>
                </a:lnTo>
                <a:lnTo>
                  <a:pt x="80966" y="11559"/>
                </a:lnTo>
                <a:lnTo>
                  <a:pt x="90842" y="11697"/>
                </a:lnTo>
                <a:lnTo>
                  <a:pt x="105029" y="11861"/>
                </a:lnTo>
                <a:lnTo>
                  <a:pt x="105575" y="11861"/>
                </a:lnTo>
                <a:lnTo>
                  <a:pt x="106311" y="11861"/>
                </a:lnTo>
                <a:lnTo>
                  <a:pt x="107175" y="11976"/>
                </a:lnTo>
                <a:lnTo>
                  <a:pt x="121290" y="11652"/>
                </a:lnTo>
                <a:lnTo>
                  <a:pt x="131154" y="11448"/>
                </a:lnTo>
                <a:lnTo>
                  <a:pt x="145144" y="10921"/>
                </a:lnTo>
                <a:lnTo>
                  <a:pt x="145427" y="10909"/>
                </a:lnTo>
                <a:lnTo>
                  <a:pt x="159156" y="10132"/>
                </a:lnTo>
                <a:lnTo>
                  <a:pt x="169218" y="9399"/>
                </a:lnTo>
                <a:lnTo>
                  <a:pt x="179514" y="8661"/>
                </a:lnTo>
                <a:lnTo>
                  <a:pt x="180149" y="8547"/>
                </a:lnTo>
                <a:lnTo>
                  <a:pt x="180797" y="8445"/>
                </a:lnTo>
                <a:lnTo>
                  <a:pt x="181013" y="8343"/>
                </a:lnTo>
                <a:lnTo>
                  <a:pt x="181216" y="8445"/>
                </a:lnTo>
                <a:lnTo>
                  <a:pt x="193951" y="6774"/>
                </a:lnTo>
                <a:lnTo>
                  <a:pt x="205903" y="5136"/>
                </a:lnTo>
                <a:lnTo>
                  <a:pt x="207505" y="4914"/>
                </a:lnTo>
                <a:lnTo>
                  <a:pt x="207937" y="4914"/>
                </a:lnTo>
                <a:lnTo>
                  <a:pt x="208470" y="4698"/>
                </a:lnTo>
                <a:lnTo>
                  <a:pt x="208686" y="4597"/>
                </a:lnTo>
                <a:lnTo>
                  <a:pt x="208889" y="4698"/>
                </a:lnTo>
                <a:lnTo>
                  <a:pt x="217017" y="2565"/>
                </a:lnTo>
                <a:lnTo>
                  <a:pt x="225031" y="317"/>
                </a:lnTo>
                <a:lnTo>
                  <a:pt x="225247" y="317"/>
                </a:lnTo>
                <a:lnTo>
                  <a:pt x="225564" y="114"/>
                </a:lnTo>
                <a:lnTo>
                  <a:pt x="22578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3890345" y="1987604"/>
            <a:ext cx="187947" cy="9445"/>
          </a:xfrm>
          <a:custGeom>
            <a:avLst/>
            <a:gdLst/>
            <a:ahLst/>
            <a:cxnLst/>
            <a:rect l="l" t="t" r="r" b="b"/>
            <a:pathLst>
              <a:path w="187947" h="9445">
                <a:moveTo>
                  <a:pt x="187947" y="0"/>
                </a:moveTo>
                <a:lnTo>
                  <a:pt x="182181" y="2349"/>
                </a:lnTo>
                <a:lnTo>
                  <a:pt x="181851" y="2451"/>
                </a:lnTo>
                <a:lnTo>
                  <a:pt x="175653" y="3733"/>
                </a:lnTo>
                <a:lnTo>
                  <a:pt x="165290" y="5765"/>
                </a:lnTo>
                <a:lnTo>
                  <a:pt x="165087" y="5664"/>
                </a:lnTo>
                <a:lnTo>
                  <a:pt x="154495" y="6731"/>
                </a:lnTo>
                <a:lnTo>
                  <a:pt x="141574" y="7908"/>
                </a:lnTo>
                <a:lnTo>
                  <a:pt x="130092" y="8496"/>
                </a:lnTo>
                <a:lnTo>
                  <a:pt x="126720" y="8648"/>
                </a:lnTo>
                <a:lnTo>
                  <a:pt x="113344" y="9239"/>
                </a:lnTo>
                <a:lnTo>
                  <a:pt x="102835" y="9392"/>
                </a:lnTo>
                <a:lnTo>
                  <a:pt x="95313" y="9398"/>
                </a:lnTo>
                <a:lnTo>
                  <a:pt x="81883" y="9445"/>
                </a:lnTo>
                <a:lnTo>
                  <a:pt x="71410" y="9172"/>
                </a:lnTo>
                <a:lnTo>
                  <a:pt x="63792" y="8864"/>
                </a:lnTo>
                <a:lnTo>
                  <a:pt x="50708" y="8264"/>
                </a:lnTo>
                <a:lnTo>
                  <a:pt x="39492" y="7410"/>
                </a:lnTo>
                <a:lnTo>
                  <a:pt x="35471" y="7048"/>
                </a:lnTo>
                <a:lnTo>
                  <a:pt x="24358" y="5981"/>
                </a:lnTo>
                <a:lnTo>
                  <a:pt x="13347" y="4064"/>
                </a:lnTo>
                <a:lnTo>
                  <a:pt x="6616" y="2882"/>
                </a:lnTo>
                <a:lnTo>
                  <a:pt x="6400" y="2781"/>
                </a:lnTo>
                <a:lnTo>
                  <a:pt x="0" y="43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3887133" y="1972717"/>
            <a:ext cx="184746" cy="11359"/>
          </a:xfrm>
          <a:custGeom>
            <a:avLst/>
            <a:gdLst/>
            <a:ahLst/>
            <a:cxnLst/>
            <a:rect l="l" t="t" r="r" b="b"/>
            <a:pathLst>
              <a:path w="184746" h="11359">
                <a:moveTo>
                  <a:pt x="0" y="11359"/>
                </a:moveTo>
                <a:lnTo>
                  <a:pt x="2882" y="9009"/>
                </a:lnTo>
                <a:lnTo>
                  <a:pt x="3632" y="8578"/>
                </a:lnTo>
                <a:lnTo>
                  <a:pt x="7264" y="7511"/>
                </a:lnTo>
                <a:lnTo>
                  <a:pt x="15278" y="5060"/>
                </a:lnTo>
                <a:lnTo>
                  <a:pt x="15709" y="5263"/>
                </a:lnTo>
                <a:lnTo>
                  <a:pt x="24142" y="4095"/>
                </a:lnTo>
                <a:lnTo>
                  <a:pt x="36436" y="2380"/>
                </a:lnTo>
                <a:lnTo>
                  <a:pt x="36537" y="2596"/>
                </a:lnTo>
                <a:lnTo>
                  <a:pt x="48933" y="1631"/>
                </a:lnTo>
                <a:lnTo>
                  <a:pt x="56197" y="996"/>
                </a:lnTo>
                <a:lnTo>
                  <a:pt x="63576" y="780"/>
                </a:lnTo>
                <a:lnTo>
                  <a:pt x="71272" y="348"/>
                </a:lnTo>
                <a:lnTo>
                  <a:pt x="78968" y="246"/>
                </a:lnTo>
                <a:lnTo>
                  <a:pt x="92440" y="22"/>
                </a:lnTo>
                <a:lnTo>
                  <a:pt x="102842" y="0"/>
                </a:lnTo>
                <a:lnTo>
                  <a:pt x="110909" y="132"/>
                </a:lnTo>
                <a:lnTo>
                  <a:pt x="124201" y="424"/>
                </a:lnTo>
                <a:lnTo>
                  <a:pt x="134883" y="919"/>
                </a:lnTo>
                <a:lnTo>
                  <a:pt x="141262" y="1313"/>
                </a:lnTo>
                <a:lnTo>
                  <a:pt x="153961" y="2212"/>
                </a:lnTo>
                <a:lnTo>
                  <a:pt x="166392" y="3722"/>
                </a:lnTo>
                <a:lnTo>
                  <a:pt x="166801" y="3777"/>
                </a:lnTo>
                <a:lnTo>
                  <a:pt x="175768" y="4945"/>
                </a:lnTo>
                <a:lnTo>
                  <a:pt x="175983" y="4945"/>
                </a:lnTo>
                <a:lnTo>
                  <a:pt x="184746" y="707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3854653" y="1992088"/>
            <a:ext cx="7797" cy="10045"/>
          </a:xfrm>
          <a:custGeom>
            <a:avLst/>
            <a:gdLst/>
            <a:ahLst/>
            <a:cxnLst/>
            <a:rect l="l" t="t" r="r" b="b"/>
            <a:pathLst>
              <a:path w="7797" h="10045">
                <a:moveTo>
                  <a:pt x="7797" y="10045"/>
                </a:moveTo>
                <a:lnTo>
                  <a:pt x="0" y="5016"/>
                </a:lnTo>
                <a:lnTo>
                  <a:pt x="4914" y="0"/>
                </a:lnTo>
                <a:lnTo>
                  <a:pt x="4483" y="21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3853580" y="1998714"/>
            <a:ext cx="8877" cy="91147"/>
          </a:xfrm>
          <a:custGeom>
            <a:avLst/>
            <a:gdLst/>
            <a:ahLst/>
            <a:cxnLst/>
            <a:rect l="l" t="t" r="r" b="b"/>
            <a:pathLst>
              <a:path w="8877" h="91147">
                <a:moveTo>
                  <a:pt x="0" y="0"/>
                </a:moveTo>
                <a:lnTo>
                  <a:pt x="0" y="84632"/>
                </a:lnTo>
                <a:lnTo>
                  <a:pt x="114" y="85051"/>
                </a:lnTo>
                <a:lnTo>
                  <a:pt x="330" y="85585"/>
                </a:lnTo>
                <a:lnTo>
                  <a:pt x="647" y="85915"/>
                </a:lnTo>
                <a:lnTo>
                  <a:pt x="8445" y="90932"/>
                </a:lnTo>
                <a:lnTo>
                  <a:pt x="8877" y="9114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4105545" y="1991131"/>
            <a:ext cx="8648" cy="97447"/>
          </a:xfrm>
          <a:custGeom>
            <a:avLst/>
            <a:gdLst/>
            <a:ahLst/>
            <a:cxnLst/>
            <a:rect l="l" t="t" r="r" b="b"/>
            <a:pathLst>
              <a:path w="8648" h="97447">
                <a:moveTo>
                  <a:pt x="2984" y="97447"/>
                </a:moveTo>
                <a:lnTo>
                  <a:pt x="8331" y="91998"/>
                </a:lnTo>
                <a:lnTo>
                  <a:pt x="8547" y="91567"/>
                </a:lnTo>
                <a:lnTo>
                  <a:pt x="8648" y="91033"/>
                </a:lnTo>
                <a:lnTo>
                  <a:pt x="8648" y="6413"/>
                </a:lnTo>
                <a:lnTo>
                  <a:pt x="8547" y="5867"/>
                </a:lnTo>
                <a:lnTo>
                  <a:pt x="8331" y="5448"/>
                </a:lnTo>
                <a:lnTo>
                  <a:pt x="8013" y="5130"/>
                </a:lnTo>
                <a:lnTo>
                  <a:pt x="533" y="317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3854436" y="1992198"/>
            <a:ext cx="8331" cy="10363"/>
          </a:xfrm>
          <a:custGeom>
            <a:avLst/>
            <a:gdLst/>
            <a:ahLst/>
            <a:cxnLst/>
            <a:rect l="l" t="t" r="r" b="b"/>
            <a:pathLst>
              <a:path w="8331" h="10363">
                <a:moveTo>
                  <a:pt x="4914" y="0"/>
                </a:moveTo>
                <a:lnTo>
                  <a:pt x="4597" y="317"/>
                </a:lnTo>
                <a:lnTo>
                  <a:pt x="0" y="5016"/>
                </a:lnTo>
                <a:lnTo>
                  <a:pt x="114" y="5346"/>
                </a:lnTo>
                <a:lnTo>
                  <a:pt x="7378" y="9931"/>
                </a:lnTo>
                <a:lnTo>
                  <a:pt x="7696" y="10045"/>
                </a:lnTo>
                <a:lnTo>
                  <a:pt x="8331" y="1036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4071882" y="1979806"/>
            <a:ext cx="41452" cy="21259"/>
          </a:xfrm>
          <a:custGeom>
            <a:avLst/>
            <a:gdLst/>
            <a:ahLst/>
            <a:cxnLst/>
            <a:rect l="l" t="t" r="r" b="b"/>
            <a:pathLst>
              <a:path w="41452" h="21259">
                <a:moveTo>
                  <a:pt x="36753" y="21259"/>
                </a:moveTo>
                <a:lnTo>
                  <a:pt x="41452" y="16560"/>
                </a:lnTo>
                <a:lnTo>
                  <a:pt x="41452" y="16344"/>
                </a:lnTo>
                <a:lnTo>
                  <a:pt x="33870" y="11429"/>
                </a:lnTo>
                <a:lnTo>
                  <a:pt x="33439" y="11214"/>
                </a:lnTo>
                <a:lnTo>
                  <a:pt x="0" y="0"/>
                </a:lnTo>
                <a:lnTo>
                  <a:pt x="8432" y="3848"/>
                </a:lnTo>
                <a:lnTo>
                  <a:pt x="6413" y="779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887125" y="1984080"/>
            <a:ext cx="3213" cy="3949"/>
          </a:xfrm>
          <a:custGeom>
            <a:avLst/>
            <a:gdLst/>
            <a:ahLst/>
            <a:cxnLst/>
            <a:rect l="l" t="t" r="r" b="b"/>
            <a:pathLst>
              <a:path w="3213" h="3949">
                <a:moveTo>
                  <a:pt x="3213" y="39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859565" y="1980228"/>
            <a:ext cx="34836" cy="11861"/>
          </a:xfrm>
          <a:custGeom>
            <a:avLst/>
            <a:gdLst/>
            <a:ahLst/>
            <a:cxnLst/>
            <a:rect l="l" t="t" r="r" b="b"/>
            <a:pathLst>
              <a:path w="34836" h="11861">
                <a:moveTo>
                  <a:pt x="0" y="11861"/>
                </a:moveTo>
                <a:lnTo>
                  <a:pt x="3483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3911065" y="1975742"/>
            <a:ext cx="115722" cy="18275"/>
          </a:xfrm>
          <a:custGeom>
            <a:avLst/>
            <a:gdLst/>
            <a:ahLst/>
            <a:cxnLst/>
            <a:rect l="l" t="t" r="r" b="b"/>
            <a:pathLst>
              <a:path w="115722" h="18275">
                <a:moveTo>
                  <a:pt x="67640" y="0"/>
                </a:moveTo>
                <a:lnTo>
                  <a:pt x="84734" y="5880"/>
                </a:lnTo>
                <a:lnTo>
                  <a:pt x="82816" y="9728"/>
                </a:lnTo>
                <a:lnTo>
                  <a:pt x="65608" y="3848"/>
                </a:lnTo>
                <a:lnTo>
                  <a:pt x="67640" y="0"/>
                </a:lnTo>
                <a:lnTo>
                  <a:pt x="57696" y="431"/>
                </a:lnTo>
                <a:lnTo>
                  <a:pt x="29921" y="1701"/>
                </a:lnTo>
                <a:lnTo>
                  <a:pt x="47129" y="7581"/>
                </a:lnTo>
                <a:lnTo>
                  <a:pt x="0" y="9829"/>
                </a:lnTo>
                <a:lnTo>
                  <a:pt x="13677" y="14528"/>
                </a:lnTo>
                <a:lnTo>
                  <a:pt x="60807" y="12395"/>
                </a:lnTo>
                <a:lnTo>
                  <a:pt x="78003" y="18275"/>
                </a:lnTo>
                <a:lnTo>
                  <a:pt x="115722" y="16560"/>
                </a:lnTo>
                <a:lnTo>
                  <a:pt x="98526" y="10680"/>
                </a:lnTo>
                <a:lnTo>
                  <a:pt x="94246" y="13677"/>
                </a:lnTo>
                <a:lnTo>
                  <a:pt x="104076" y="1709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3920683" y="1983322"/>
            <a:ext cx="41783" cy="5562"/>
          </a:xfrm>
          <a:custGeom>
            <a:avLst/>
            <a:gdLst/>
            <a:ahLst/>
            <a:cxnLst/>
            <a:rect l="l" t="t" r="r" b="b"/>
            <a:pathLst>
              <a:path w="41783" h="5562">
                <a:moveTo>
                  <a:pt x="0" y="5562"/>
                </a:moveTo>
                <a:lnTo>
                  <a:pt x="41783" y="3644"/>
                </a:lnTo>
                <a:lnTo>
                  <a:pt x="3750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950600" y="1979593"/>
            <a:ext cx="26073" cy="10147"/>
          </a:xfrm>
          <a:custGeom>
            <a:avLst/>
            <a:gdLst/>
            <a:ahLst/>
            <a:cxnLst/>
            <a:rect l="l" t="t" r="r" b="b"/>
            <a:pathLst>
              <a:path w="26073" h="10147">
                <a:moveTo>
                  <a:pt x="26073" y="10147"/>
                </a:moveTo>
                <a:lnTo>
                  <a:pt x="26073" y="0"/>
                </a:lnTo>
                <a:lnTo>
                  <a:pt x="0" y="116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3962464" y="1986964"/>
            <a:ext cx="0" cy="1600"/>
          </a:xfrm>
          <a:custGeom>
            <a:avLst/>
            <a:gdLst/>
            <a:ahLst/>
            <a:cxnLst/>
            <a:rect l="l" t="t" r="r" b="b"/>
            <a:pathLst>
              <a:path h="1600">
                <a:moveTo>
                  <a:pt x="0" y="1600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3993880" y="1979488"/>
            <a:ext cx="49047" cy="14312"/>
          </a:xfrm>
          <a:custGeom>
            <a:avLst/>
            <a:gdLst/>
            <a:ahLst/>
            <a:cxnLst/>
            <a:rect l="l" t="t" r="r" b="b"/>
            <a:pathLst>
              <a:path w="49047" h="14312">
                <a:moveTo>
                  <a:pt x="0" y="14312"/>
                </a:moveTo>
                <a:lnTo>
                  <a:pt x="0" y="5981"/>
                </a:lnTo>
                <a:lnTo>
                  <a:pt x="47117" y="3835"/>
                </a:lnTo>
                <a:lnTo>
                  <a:pt x="49047" y="0"/>
                </a:lnTo>
                <a:lnTo>
                  <a:pt x="1917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4005309" y="1989418"/>
            <a:ext cx="0" cy="3848"/>
          </a:xfrm>
          <a:custGeom>
            <a:avLst/>
            <a:gdLst/>
            <a:ahLst/>
            <a:cxnLst/>
            <a:rect l="l" t="t" r="r" b="b"/>
            <a:pathLst>
              <a:path h="3848">
                <a:moveTo>
                  <a:pt x="0" y="0"/>
                </a:moveTo>
                <a:lnTo>
                  <a:pt x="0" y="38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4009588" y="1979480"/>
            <a:ext cx="47117" cy="6946"/>
          </a:xfrm>
          <a:custGeom>
            <a:avLst/>
            <a:gdLst/>
            <a:ahLst/>
            <a:cxnLst/>
            <a:rect l="l" t="t" r="r" b="b"/>
            <a:pathLst>
              <a:path w="47116" h="6946">
                <a:moveTo>
                  <a:pt x="0" y="6946"/>
                </a:moveTo>
                <a:lnTo>
                  <a:pt x="47117" y="4699"/>
                </a:lnTo>
                <a:lnTo>
                  <a:pt x="3333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4040999" y="1983331"/>
            <a:ext cx="4064" cy="1600"/>
          </a:xfrm>
          <a:custGeom>
            <a:avLst/>
            <a:gdLst/>
            <a:ahLst/>
            <a:cxnLst/>
            <a:rect l="l" t="t" r="r" b="b"/>
            <a:pathLst>
              <a:path w="4063" h="1600">
                <a:moveTo>
                  <a:pt x="0" y="1600"/>
                </a:moveTo>
                <a:lnTo>
                  <a:pt x="0" y="0"/>
                </a:lnTo>
                <a:lnTo>
                  <a:pt x="4064" y="138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4063546" y="1991018"/>
            <a:ext cx="49466" cy="18275"/>
          </a:xfrm>
          <a:custGeom>
            <a:avLst/>
            <a:gdLst/>
            <a:ahLst/>
            <a:cxnLst/>
            <a:rect l="l" t="t" r="r" b="b"/>
            <a:pathLst>
              <a:path w="49466" h="18275">
                <a:moveTo>
                  <a:pt x="0" y="18275"/>
                </a:moveTo>
                <a:lnTo>
                  <a:pt x="27571" y="14541"/>
                </a:lnTo>
                <a:lnTo>
                  <a:pt x="44665" y="9944"/>
                </a:lnTo>
                <a:lnTo>
                  <a:pt x="49466" y="4914"/>
                </a:lnTo>
                <a:lnTo>
                  <a:pt x="41783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3976781" y="3405115"/>
            <a:ext cx="39966" cy="19443"/>
          </a:xfrm>
          <a:custGeom>
            <a:avLst/>
            <a:gdLst/>
            <a:ahLst/>
            <a:cxnLst/>
            <a:rect l="l" t="t" r="r" b="b"/>
            <a:pathLst>
              <a:path w="39966" h="19443">
                <a:moveTo>
                  <a:pt x="0" y="19443"/>
                </a:moveTo>
                <a:lnTo>
                  <a:pt x="30988" y="9829"/>
                </a:lnTo>
                <a:lnTo>
                  <a:pt x="34721" y="8216"/>
                </a:lnTo>
                <a:lnTo>
                  <a:pt x="37719" y="5448"/>
                </a:lnTo>
                <a:lnTo>
                  <a:pt x="39649" y="1701"/>
                </a:lnTo>
                <a:lnTo>
                  <a:pt x="3996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438673" y="3377547"/>
            <a:ext cx="35788" cy="18161"/>
          </a:xfrm>
          <a:custGeom>
            <a:avLst/>
            <a:gdLst/>
            <a:ahLst/>
            <a:cxnLst/>
            <a:rect l="l" t="t" r="r" b="b"/>
            <a:pathLst>
              <a:path w="35788" h="18161">
                <a:moveTo>
                  <a:pt x="0" y="18160"/>
                </a:moveTo>
                <a:lnTo>
                  <a:pt x="26822" y="9829"/>
                </a:lnTo>
                <a:lnTo>
                  <a:pt x="30556" y="8331"/>
                </a:lnTo>
                <a:lnTo>
                  <a:pt x="33553" y="5448"/>
                </a:lnTo>
                <a:lnTo>
                  <a:pt x="35471" y="1701"/>
                </a:lnTo>
                <a:lnTo>
                  <a:pt x="35788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692841" y="3268875"/>
            <a:ext cx="702449" cy="119591"/>
          </a:xfrm>
          <a:custGeom>
            <a:avLst/>
            <a:gdLst/>
            <a:ahLst/>
            <a:cxnLst/>
            <a:rect l="l" t="t" r="r" b="b"/>
            <a:pathLst>
              <a:path w="702449" h="119591">
                <a:moveTo>
                  <a:pt x="613705" y="109996"/>
                </a:moveTo>
                <a:lnTo>
                  <a:pt x="624486" y="109648"/>
                </a:lnTo>
                <a:lnTo>
                  <a:pt x="637692" y="108877"/>
                </a:lnTo>
                <a:lnTo>
                  <a:pt x="639823" y="108760"/>
                </a:lnTo>
                <a:lnTo>
                  <a:pt x="651711" y="108029"/>
                </a:lnTo>
                <a:lnTo>
                  <a:pt x="664514" y="106857"/>
                </a:lnTo>
                <a:lnTo>
                  <a:pt x="675525" y="105676"/>
                </a:lnTo>
              </a:path>
              <a:path w="702449" h="119591">
                <a:moveTo>
                  <a:pt x="675627" y="105778"/>
                </a:moveTo>
                <a:lnTo>
                  <a:pt x="686523" y="103962"/>
                </a:lnTo>
                <a:lnTo>
                  <a:pt x="694537" y="102679"/>
                </a:lnTo>
              </a:path>
              <a:path w="702449" h="119591">
                <a:moveTo>
                  <a:pt x="694651" y="102577"/>
                </a:moveTo>
                <a:lnTo>
                  <a:pt x="702449" y="100545"/>
                </a:lnTo>
              </a:path>
              <a:path w="702449" h="119591">
                <a:moveTo>
                  <a:pt x="607669" y="110159"/>
                </a:moveTo>
                <a:lnTo>
                  <a:pt x="613705" y="109996"/>
                </a:lnTo>
              </a:path>
              <a:path w="702449" h="119591">
                <a:moveTo>
                  <a:pt x="607669" y="110159"/>
                </a:moveTo>
                <a:lnTo>
                  <a:pt x="581753" y="110857"/>
                </a:lnTo>
                <a:lnTo>
                  <a:pt x="558286" y="111509"/>
                </a:lnTo>
                <a:lnTo>
                  <a:pt x="536996" y="112117"/>
                </a:lnTo>
                <a:lnTo>
                  <a:pt x="517611" y="112687"/>
                </a:lnTo>
                <a:lnTo>
                  <a:pt x="499860" y="113221"/>
                </a:lnTo>
                <a:lnTo>
                  <a:pt x="483469" y="113723"/>
                </a:lnTo>
                <a:lnTo>
                  <a:pt x="468167" y="114197"/>
                </a:lnTo>
              </a:path>
              <a:path w="702449" h="119591">
                <a:moveTo>
                  <a:pt x="270391" y="118931"/>
                </a:moveTo>
                <a:lnTo>
                  <a:pt x="293858" y="118526"/>
                </a:lnTo>
                <a:lnTo>
                  <a:pt x="315148" y="118134"/>
                </a:lnTo>
                <a:lnTo>
                  <a:pt x="334532" y="117753"/>
                </a:lnTo>
                <a:lnTo>
                  <a:pt x="352284" y="117378"/>
                </a:lnTo>
                <a:lnTo>
                  <a:pt x="368674" y="117006"/>
                </a:lnTo>
                <a:lnTo>
                  <a:pt x="383976" y="116634"/>
                </a:lnTo>
                <a:lnTo>
                  <a:pt x="398462" y="116258"/>
                </a:lnTo>
                <a:lnTo>
                  <a:pt x="412403" y="115875"/>
                </a:lnTo>
                <a:lnTo>
                  <a:pt x="426072" y="115481"/>
                </a:lnTo>
                <a:lnTo>
                  <a:pt x="439741" y="115072"/>
                </a:lnTo>
                <a:lnTo>
                  <a:pt x="453682" y="114645"/>
                </a:lnTo>
                <a:lnTo>
                  <a:pt x="468167" y="114197"/>
                </a:lnTo>
              </a:path>
              <a:path w="702449" h="119591">
                <a:moveTo>
                  <a:pt x="244475" y="119354"/>
                </a:moveTo>
                <a:lnTo>
                  <a:pt x="270391" y="118931"/>
                </a:lnTo>
              </a:path>
              <a:path w="702449" h="119591">
                <a:moveTo>
                  <a:pt x="171033" y="112494"/>
                </a:moveTo>
                <a:lnTo>
                  <a:pt x="182419" y="114736"/>
                </a:lnTo>
                <a:lnTo>
                  <a:pt x="197040" y="116789"/>
                </a:lnTo>
                <a:lnTo>
                  <a:pt x="208588" y="118322"/>
                </a:lnTo>
                <a:lnTo>
                  <a:pt x="219413" y="119367"/>
                </a:lnTo>
                <a:lnTo>
                  <a:pt x="229658" y="119591"/>
                </a:lnTo>
                <a:lnTo>
                  <a:pt x="244475" y="119354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3424994" y="3369741"/>
            <a:ext cx="10579" cy="25971"/>
          </a:xfrm>
          <a:custGeom>
            <a:avLst/>
            <a:gdLst/>
            <a:ahLst/>
            <a:cxnLst/>
            <a:rect l="l" t="t" r="r" b="b"/>
            <a:pathLst>
              <a:path w="10579" h="25971">
                <a:moveTo>
                  <a:pt x="0" y="0"/>
                </a:moveTo>
                <a:lnTo>
                  <a:pt x="2997" y="2349"/>
                </a:lnTo>
                <a:lnTo>
                  <a:pt x="3416" y="2667"/>
                </a:lnTo>
                <a:lnTo>
                  <a:pt x="5562" y="5880"/>
                </a:lnTo>
                <a:lnTo>
                  <a:pt x="7797" y="8978"/>
                </a:lnTo>
                <a:lnTo>
                  <a:pt x="8013" y="9512"/>
                </a:lnTo>
                <a:lnTo>
                  <a:pt x="9194" y="13246"/>
                </a:lnTo>
                <a:lnTo>
                  <a:pt x="10363" y="16992"/>
                </a:lnTo>
                <a:lnTo>
                  <a:pt x="10363" y="17411"/>
                </a:lnTo>
                <a:lnTo>
                  <a:pt x="10477" y="21374"/>
                </a:lnTo>
                <a:lnTo>
                  <a:pt x="10579" y="23507"/>
                </a:lnTo>
                <a:lnTo>
                  <a:pt x="10477" y="24041"/>
                </a:lnTo>
                <a:lnTo>
                  <a:pt x="9728" y="25971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3388344" y="3365036"/>
            <a:ext cx="36652" cy="5880"/>
          </a:xfrm>
          <a:custGeom>
            <a:avLst/>
            <a:gdLst/>
            <a:ahLst/>
            <a:cxnLst/>
            <a:rect l="l" t="t" r="r" b="b"/>
            <a:pathLst>
              <a:path w="36652" h="5880">
                <a:moveTo>
                  <a:pt x="0" y="5880"/>
                </a:moveTo>
                <a:lnTo>
                  <a:pt x="14528" y="1600"/>
                </a:lnTo>
                <a:lnTo>
                  <a:pt x="22009" y="0"/>
                </a:lnTo>
                <a:lnTo>
                  <a:pt x="29603" y="1079"/>
                </a:lnTo>
                <a:lnTo>
                  <a:pt x="36652" y="469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3912135" y="3392610"/>
            <a:ext cx="40386" cy="11112"/>
          </a:xfrm>
          <a:custGeom>
            <a:avLst/>
            <a:gdLst/>
            <a:ahLst/>
            <a:cxnLst/>
            <a:rect l="l" t="t" r="r" b="b"/>
            <a:pathLst>
              <a:path w="40386" h="11112">
                <a:moveTo>
                  <a:pt x="0" y="11112"/>
                </a:moveTo>
                <a:lnTo>
                  <a:pt x="4800" y="10248"/>
                </a:lnTo>
                <a:lnTo>
                  <a:pt x="9613" y="8864"/>
                </a:lnTo>
                <a:lnTo>
                  <a:pt x="21374" y="5549"/>
                </a:lnTo>
                <a:lnTo>
                  <a:pt x="21259" y="5016"/>
                </a:lnTo>
                <a:lnTo>
                  <a:pt x="32905" y="1701"/>
                </a:lnTo>
                <a:lnTo>
                  <a:pt x="36537" y="635"/>
                </a:lnTo>
                <a:lnTo>
                  <a:pt x="40386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967165" y="3397309"/>
            <a:ext cx="10579" cy="29387"/>
          </a:xfrm>
          <a:custGeom>
            <a:avLst/>
            <a:gdLst/>
            <a:ahLst/>
            <a:cxnLst/>
            <a:rect l="l" t="t" r="r" b="b"/>
            <a:pathLst>
              <a:path w="10579" h="29387">
                <a:moveTo>
                  <a:pt x="0" y="0"/>
                </a:moveTo>
                <a:lnTo>
                  <a:pt x="3098" y="2247"/>
                </a:lnTo>
                <a:lnTo>
                  <a:pt x="3530" y="2667"/>
                </a:lnTo>
                <a:lnTo>
                  <a:pt x="5664" y="5765"/>
                </a:lnTo>
                <a:lnTo>
                  <a:pt x="7912" y="8978"/>
                </a:lnTo>
                <a:lnTo>
                  <a:pt x="8115" y="9512"/>
                </a:lnTo>
                <a:lnTo>
                  <a:pt x="9296" y="13144"/>
                </a:lnTo>
                <a:lnTo>
                  <a:pt x="10464" y="16878"/>
                </a:lnTo>
                <a:lnTo>
                  <a:pt x="10579" y="17411"/>
                </a:lnTo>
                <a:lnTo>
                  <a:pt x="10579" y="21374"/>
                </a:lnTo>
                <a:lnTo>
                  <a:pt x="10579" y="25107"/>
                </a:lnTo>
                <a:lnTo>
                  <a:pt x="10464" y="25755"/>
                </a:lnTo>
                <a:lnTo>
                  <a:pt x="9296" y="29387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585633" y="2520796"/>
            <a:ext cx="1381531" cy="939457"/>
          </a:xfrm>
          <a:custGeom>
            <a:avLst/>
            <a:gdLst/>
            <a:ahLst/>
            <a:cxnLst/>
            <a:rect l="l" t="t" r="r" b="b"/>
            <a:pathLst>
              <a:path w="1381531" h="939457">
                <a:moveTo>
                  <a:pt x="1241132" y="939241"/>
                </a:moveTo>
                <a:lnTo>
                  <a:pt x="1252374" y="939024"/>
                </a:lnTo>
                <a:lnTo>
                  <a:pt x="1262411" y="938688"/>
                </a:lnTo>
              </a:path>
              <a:path w="1381531" h="939457">
                <a:moveTo>
                  <a:pt x="1276172" y="937958"/>
                </a:moveTo>
                <a:lnTo>
                  <a:pt x="1283996" y="937537"/>
                </a:lnTo>
                <a:lnTo>
                  <a:pt x="1294380" y="936879"/>
                </a:lnTo>
                <a:lnTo>
                  <a:pt x="1307795" y="935609"/>
                </a:lnTo>
                <a:lnTo>
                  <a:pt x="1308312" y="935560"/>
                </a:lnTo>
                <a:lnTo>
                  <a:pt x="1320664" y="934184"/>
                </a:lnTo>
                <a:lnTo>
                  <a:pt x="1333347" y="932395"/>
                </a:lnTo>
                <a:lnTo>
                  <a:pt x="1334515" y="932180"/>
                </a:lnTo>
              </a:path>
              <a:path w="1381531" h="939457">
                <a:moveTo>
                  <a:pt x="1334515" y="932078"/>
                </a:moveTo>
                <a:lnTo>
                  <a:pt x="1335582" y="931862"/>
                </a:lnTo>
                <a:lnTo>
                  <a:pt x="1343380" y="930147"/>
                </a:lnTo>
                <a:lnTo>
                  <a:pt x="1343596" y="930478"/>
                </a:lnTo>
                <a:lnTo>
                  <a:pt x="1351178" y="928331"/>
                </a:lnTo>
                <a:lnTo>
                  <a:pt x="1362938" y="925131"/>
                </a:lnTo>
              </a:path>
              <a:path w="1381531" h="939457">
                <a:moveTo>
                  <a:pt x="1362938" y="925017"/>
                </a:moveTo>
                <a:lnTo>
                  <a:pt x="1374584" y="921067"/>
                </a:lnTo>
                <a:lnTo>
                  <a:pt x="1378115" y="919899"/>
                </a:lnTo>
              </a:path>
              <a:path w="1381531" h="939457">
                <a:moveTo>
                  <a:pt x="1378216" y="919784"/>
                </a:moveTo>
                <a:lnTo>
                  <a:pt x="1381531" y="918184"/>
                </a:lnTo>
              </a:path>
              <a:path w="1381531" h="939457">
                <a:moveTo>
                  <a:pt x="1052921" y="932312"/>
                </a:moveTo>
                <a:lnTo>
                  <a:pt x="1062585" y="932815"/>
                </a:lnTo>
                <a:lnTo>
                  <a:pt x="1072591" y="933333"/>
                </a:lnTo>
                <a:lnTo>
                  <a:pt x="1083141" y="933875"/>
                </a:lnTo>
                <a:lnTo>
                  <a:pt x="1094438" y="934452"/>
                </a:lnTo>
                <a:lnTo>
                  <a:pt x="1106684" y="935071"/>
                </a:lnTo>
                <a:lnTo>
                  <a:pt x="1120082" y="935742"/>
                </a:lnTo>
                <a:lnTo>
                  <a:pt x="1134834" y="936475"/>
                </a:lnTo>
                <a:lnTo>
                  <a:pt x="1151144" y="937278"/>
                </a:lnTo>
                <a:lnTo>
                  <a:pt x="1169212" y="938161"/>
                </a:lnTo>
                <a:lnTo>
                  <a:pt x="1180864" y="938713"/>
                </a:lnTo>
                <a:lnTo>
                  <a:pt x="1190842" y="939042"/>
                </a:lnTo>
                <a:lnTo>
                  <a:pt x="1204696" y="939241"/>
                </a:lnTo>
                <a:lnTo>
                  <a:pt x="1217235" y="939442"/>
                </a:lnTo>
                <a:lnTo>
                  <a:pt x="1227187" y="939457"/>
                </a:lnTo>
                <a:lnTo>
                  <a:pt x="1241132" y="939241"/>
                </a:lnTo>
              </a:path>
              <a:path w="1381531" h="939457">
                <a:moveTo>
                  <a:pt x="1052921" y="932312"/>
                </a:moveTo>
                <a:lnTo>
                  <a:pt x="1043396" y="931816"/>
                </a:lnTo>
              </a:path>
              <a:path w="1381531" h="939457">
                <a:moveTo>
                  <a:pt x="1033807" y="931317"/>
                </a:moveTo>
                <a:lnTo>
                  <a:pt x="1023953" y="930805"/>
                </a:lnTo>
                <a:lnTo>
                  <a:pt x="1013631" y="930273"/>
                </a:lnTo>
                <a:lnTo>
                  <a:pt x="1002637" y="929709"/>
                </a:lnTo>
                <a:lnTo>
                  <a:pt x="990771" y="929107"/>
                </a:lnTo>
                <a:lnTo>
                  <a:pt x="977828" y="928455"/>
                </a:lnTo>
                <a:lnTo>
                  <a:pt x="963606" y="927746"/>
                </a:lnTo>
                <a:lnTo>
                  <a:pt x="947904" y="926969"/>
                </a:lnTo>
                <a:lnTo>
                  <a:pt x="930518" y="926116"/>
                </a:lnTo>
                <a:lnTo>
                  <a:pt x="923340" y="925766"/>
                </a:lnTo>
                <a:lnTo>
                  <a:pt x="910077" y="925151"/>
                </a:lnTo>
                <a:lnTo>
                  <a:pt x="899388" y="924902"/>
                </a:lnTo>
                <a:lnTo>
                  <a:pt x="892886" y="924814"/>
                </a:lnTo>
                <a:lnTo>
                  <a:pt x="879468" y="924577"/>
                </a:lnTo>
              </a:path>
              <a:path w="1381531" h="939457">
                <a:moveTo>
                  <a:pt x="868992" y="924606"/>
                </a:moveTo>
                <a:lnTo>
                  <a:pt x="861479" y="924699"/>
                </a:lnTo>
                <a:lnTo>
                  <a:pt x="825649" y="925204"/>
                </a:lnTo>
                <a:lnTo>
                  <a:pt x="793206" y="925690"/>
                </a:lnTo>
                <a:lnTo>
                  <a:pt x="763774" y="926157"/>
                </a:lnTo>
                <a:lnTo>
                  <a:pt x="736976" y="926607"/>
                </a:lnTo>
                <a:lnTo>
                  <a:pt x="712437" y="927040"/>
                </a:lnTo>
                <a:lnTo>
                  <a:pt x="689779" y="927456"/>
                </a:lnTo>
                <a:lnTo>
                  <a:pt x="668628" y="927856"/>
                </a:lnTo>
                <a:lnTo>
                  <a:pt x="648605" y="928241"/>
                </a:lnTo>
              </a:path>
              <a:path w="1381531" h="939457">
                <a:moveTo>
                  <a:pt x="1043396" y="931816"/>
                </a:moveTo>
                <a:lnTo>
                  <a:pt x="1033807" y="931317"/>
                </a:lnTo>
              </a:path>
              <a:path w="1381531" h="939457">
                <a:moveTo>
                  <a:pt x="427731" y="931365"/>
                </a:moveTo>
                <a:lnTo>
                  <a:pt x="457151" y="931103"/>
                </a:lnTo>
                <a:lnTo>
                  <a:pt x="483939" y="930832"/>
                </a:lnTo>
                <a:lnTo>
                  <a:pt x="508470" y="930550"/>
                </a:lnTo>
                <a:lnTo>
                  <a:pt x="531121" y="930257"/>
                </a:lnTo>
                <a:lnTo>
                  <a:pt x="552267" y="929953"/>
                </a:lnTo>
                <a:lnTo>
                  <a:pt x="572286" y="929637"/>
                </a:lnTo>
                <a:lnTo>
                  <a:pt x="591553" y="929308"/>
                </a:lnTo>
                <a:lnTo>
                  <a:pt x="610444" y="928966"/>
                </a:lnTo>
                <a:lnTo>
                  <a:pt x="629336" y="928611"/>
                </a:lnTo>
                <a:lnTo>
                  <a:pt x="648605" y="928241"/>
                </a:lnTo>
              </a:path>
              <a:path w="1381531" h="939457">
                <a:moveTo>
                  <a:pt x="278241" y="924200"/>
                </a:moveTo>
                <a:lnTo>
                  <a:pt x="288614" y="926076"/>
                </a:lnTo>
                <a:lnTo>
                  <a:pt x="303707" y="928331"/>
                </a:lnTo>
                <a:lnTo>
                  <a:pt x="310583" y="929294"/>
                </a:lnTo>
                <a:lnTo>
                  <a:pt x="323444" y="930932"/>
                </a:lnTo>
                <a:lnTo>
                  <a:pt x="333391" y="931726"/>
                </a:lnTo>
                <a:lnTo>
                  <a:pt x="344159" y="931946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2635780" y="2442004"/>
            <a:ext cx="1276569" cy="968277"/>
          </a:xfrm>
          <a:custGeom>
            <a:avLst/>
            <a:gdLst/>
            <a:ahLst/>
            <a:cxnLst/>
            <a:rect l="l" t="t" r="r" b="b"/>
            <a:pathLst>
              <a:path w="1276569" h="968277">
                <a:moveTo>
                  <a:pt x="1189916" y="968126"/>
                </a:moveTo>
                <a:lnTo>
                  <a:pt x="1199234" y="967941"/>
                </a:lnTo>
                <a:lnTo>
                  <a:pt x="1209432" y="967627"/>
                </a:lnTo>
              </a:path>
              <a:path w="1276569" h="968277">
                <a:moveTo>
                  <a:pt x="1223038" y="966958"/>
                </a:moveTo>
                <a:lnTo>
                  <a:pt x="1228502" y="966642"/>
                </a:lnTo>
                <a:lnTo>
                  <a:pt x="1239360" y="965953"/>
                </a:lnTo>
                <a:lnTo>
                  <a:pt x="1252527" y="964710"/>
                </a:lnTo>
                <a:lnTo>
                  <a:pt x="1264605" y="963529"/>
                </a:lnTo>
                <a:lnTo>
                  <a:pt x="1276569" y="961611"/>
                </a:lnTo>
              </a:path>
              <a:path w="1276569" h="968277">
                <a:moveTo>
                  <a:pt x="996399" y="960748"/>
                </a:moveTo>
                <a:lnTo>
                  <a:pt x="1005925" y="961249"/>
                </a:lnTo>
                <a:lnTo>
                  <a:pt x="1015591" y="961754"/>
                </a:lnTo>
                <a:lnTo>
                  <a:pt x="1025600" y="962274"/>
                </a:lnTo>
                <a:lnTo>
                  <a:pt x="1036155" y="962817"/>
                </a:lnTo>
                <a:lnTo>
                  <a:pt x="1047458" y="963393"/>
                </a:lnTo>
                <a:lnTo>
                  <a:pt x="1059712" y="964009"/>
                </a:lnTo>
                <a:lnTo>
                  <a:pt x="1073118" y="964675"/>
                </a:lnTo>
                <a:lnTo>
                  <a:pt x="1087879" y="965399"/>
                </a:lnTo>
                <a:lnTo>
                  <a:pt x="1104198" y="966191"/>
                </a:lnTo>
                <a:lnTo>
                  <a:pt x="1122276" y="967060"/>
                </a:lnTo>
                <a:lnTo>
                  <a:pt x="1131676" y="967492"/>
                </a:lnTo>
              </a:path>
              <a:path w="1276569" h="968277">
                <a:moveTo>
                  <a:pt x="1155512" y="968126"/>
                </a:moveTo>
                <a:lnTo>
                  <a:pt x="1166099" y="968252"/>
                </a:lnTo>
                <a:lnTo>
                  <a:pt x="1176164" y="968277"/>
                </a:lnTo>
                <a:lnTo>
                  <a:pt x="1189916" y="968126"/>
                </a:lnTo>
              </a:path>
              <a:path w="1276569" h="968277">
                <a:moveTo>
                  <a:pt x="986813" y="960244"/>
                </a:moveTo>
                <a:lnTo>
                  <a:pt x="976962" y="959728"/>
                </a:lnTo>
                <a:lnTo>
                  <a:pt x="966645" y="959190"/>
                </a:lnTo>
                <a:lnTo>
                  <a:pt x="955660" y="958623"/>
                </a:lnTo>
                <a:lnTo>
                  <a:pt x="943804" y="958016"/>
                </a:lnTo>
                <a:lnTo>
                  <a:pt x="930874" y="957361"/>
                </a:lnTo>
                <a:lnTo>
                  <a:pt x="916669" y="956650"/>
                </a:lnTo>
                <a:lnTo>
                  <a:pt x="900986" y="955873"/>
                </a:lnTo>
                <a:lnTo>
                  <a:pt x="883623" y="955021"/>
                </a:lnTo>
                <a:lnTo>
                  <a:pt x="876303" y="954664"/>
                </a:lnTo>
                <a:lnTo>
                  <a:pt x="862809" y="954064"/>
                </a:lnTo>
              </a:path>
              <a:path w="1276569" h="968277">
                <a:moveTo>
                  <a:pt x="852496" y="953770"/>
                </a:moveTo>
                <a:lnTo>
                  <a:pt x="843930" y="953598"/>
                </a:lnTo>
                <a:lnTo>
                  <a:pt x="830238" y="953445"/>
                </a:lnTo>
              </a:path>
              <a:path w="1276569" h="968277">
                <a:moveTo>
                  <a:pt x="820083" y="953479"/>
                </a:moveTo>
                <a:lnTo>
                  <a:pt x="810479" y="953598"/>
                </a:lnTo>
                <a:lnTo>
                  <a:pt x="774633" y="954085"/>
                </a:lnTo>
                <a:lnTo>
                  <a:pt x="742178" y="954555"/>
                </a:lnTo>
                <a:lnTo>
                  <a:pt x="712737" y="955006"/>
                </a:lnTo>
                <a:lnTo>
                  <a:pt x="685932" y="955441"/>
                </a:lnTo>
                <a:lnTo>
                  <a:pt x="661387" y="955860"/>
                </a:lnTo>
                <a:lnTo>
                  <a:pt x="638726" y="956263"/>
                </a:lnTo>
                <a:lnTo>
                  <a:pt x="617572" y="956652"/>
                </a:lnTo>
                <a:lnTo>
                  <a:pt x="597549" y="957027"/>
                </a:lnTo>
              </a:path>
              <a:path w="1276569" h="968277">
                <a:moveTo>
                  <a:pt x="996399" y="960748"/>
                </a:moveTo>
                <a:lnTo>
                  <a:pt x="986813" y="960244"/>
                </a:lnTo>
              </a:path>
              <a:path w="1276569" h="968277">
                <a:moveTo>
                  <a:pt x="376644" y="960199"/>
                </a:moveTo>
                <a:lnTo>
                  <a:pt x="406075" y="959917"/>
                </a:lnTo>
                <a:lnTo>
                  <a:pt x="432870" y="959630"/>
                </a:lnTo>
                <a:lnTo>
                  <a:pt x="457406" y="959336"/>
                </a:lnTo>
                <a:lnTo>
                  <a:pt x="480060" y="959034"/>
                </a:lnTo>
                <a:lnTo>
                  <a:pt x="501209" y="958725"/>
                </a:lnTo>
                <a:lnTo>
                  <a:pt x="521228" y="958406"/>
                </a:lnTo>
                <a:lnTo>
                  <a:pt x="540495" y="958078"/>
                </a:lnTo>
                <a:lnTo>
                  <a:pt x="559387" y="957739"/>
                </a:lnTo>
                <a:lnTo>
                  <a:pt x="578279" y="957389"/>
                </a:lnTo>
                <a:lnTo>
                  <a:pt x="597549" y="957027"/>
                </a:lnTo>
              </a:path>
              <a:path w="1276569" h="968277">
                <a:moveTo>
                  <a:pt x="228095" y="951484"/>
                </a:moveTo>
                <a:lnTo>
                  <a:pt x="235540" y="953498"/>
                </a:lnTo>
                <a:lnTo>
                  <a:pt x="245645" y="955451"/>
                </a:lnTo>
                <a:lnTo>
                  <a:pt x="260289" y="957662"/>
                </a:lnTo>
                <a:lnTo>
                  <a:pt x="272513" y="959379"/>
                </a:lnTo>
                <a:lnTo>
                  <a:pt x="283234" y="960503"/>
                </a:lnTo>
                <a:lnTo>
                  <a:pt x="293513" y="960835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3952525" y="3392609"/>
            <a:ext cx="14643" cy="4699"/>
          </a:xfrm>
          <a:custGeom>
            <a:avLst/>
            <a:gdLst/>
            <a:ahLst/>
            <a:cxnLst/>
            <a:rect l="l" t="t" r="r" b="b"/>
            <a:pathLst>
              <a:path w="14643" h="4699">
                <a:moveTo>
                  <a:pt x="0" y="0"/>
                </a:moveTo>
                <a:lnTo>
                  <a:pt x="7696" y="1066"/>
                </a:lnTo>
                <a:lnTo>
                  <a:pt x="14643" y="4699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967163" y="3426693"/>
            <a:ext cx="9296" cy="12293"/>
          </a:xfrm>
          <a:custGeom>
            <a:avLst/>
            <a:gdLst/>
            <a:ahLst/>
            <a:cxnLst/>
            <a:rect l="l" t="t" r="r" b="b"/>
            <a:pathLst>
              <a:path w="9296" h="12293">
                <a:moveTo>
                  <a:pt x="9296" y="0"/>
                </a:moveTo>
                <a:lnTo>
                  <a:pt x="5664" y="6946"/>
                </a:lnTo>
                <a:lnTo>
                  <a:pt x="0" y="1229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3852405" y="2113902"/>
            <a:ext cx="258686" cy="13834"/>
          </a:xfrm>
          <a:custGeom>
            <a:avLst/>
            <a:gdLst/>
            <a:ahLst/>
            <a:cxnLst/>
            <a:rect l="l" t="t" r="r" b="b"/>
            <a:pathLst>
              <a:path w="258686" h="13834">
                <a:moveTo>
                  <a:pt x="0" y="0"/>
                </a:moveTo>
                <a:lnTo>
                  <a:pt x="6946" y="3416"/>
                </a:lnTo>
                <a:lnTo>
                  <a:pt x="7480" y="3530"/>
                </a:lnTo>
                <a:lnTo>
                  <a:pt x="14960" y="5232"/>
                </a:lnTo>
                <a:lnTo>
                  <a:pt x="27567" y="7595"/>
                </a:lnTo>
                <a:lnTo>
                  <a:pt x="38793" y="8972"/>
                </a:lnTo>
                <a:lnTo>
                  <a:pt x="42633" y="9512"/>
                </a:lnTo>
                <a:lnTo>
                  <a:pt x="43815" y="9728"/>
                </a:lnTo>
                <a:lnTo>
                  <a:pt x="45085" y="9728"/>
                </a:lnTo>
                <a:lnTo>
                  <a:pt x="58874" y="10933"/>
                </a:lnTo>
                <a:lnTo>
                  <a:pt x="68867" y="11807"/>
                </a:lnTo>
                <a:lnTo>
                  <a:pt x="79819" y="12496"/>
                </a:lnTo>
                <a:lnTo>
                  <a:pt x="94321" y="13205"/>
                </a:lnTo>
                <a:lnTo>
                  <a:pt x="104257" y="13545"/>
                </a:lnTo>
                <a:lnTo>
                  <a:pt x="116267" y="13717"/>
                </a:lnTo>
                <a:lnTo>
                  <a:pt x="122669" y="13779"/>
                </a:lnTo>
                <a:lnTo>
                  <a:pt x="137283" y="13834"/>
                </a:lnTo>
                <a:lnTo>
                  <a:pt x="147260" y="13739"/>
                </a:lnTo>
                <a:lnTo>
                  <a:pt x="158958" y="13400"/>
                </a:lnTo>
                <a:lnTo>
                  <a:pt x="166471" y="13144"/>
                </a:lnTo>
                <a:lnTo>
                  <a:pt x="180727" y="12676"/>
                </a:lnTo>
                <a:lnTo>
                  <a:pt x="190598" y="12174"/>
                </a:lnTo>
                <a:lnTo>
                  <a:pt x="203631" y="11146"/>
                </a:lnTo>
                <a:lnTo>
                  <a:pt x="206552" y="10896"/>
                </a:lnTo>
                <a:lnTo>
                  <a:pt x="219992" y="9727"/>
                </a:lnTo>
                <a:lnTo>
                  <a:pt x="230276" y="8391"/>
                </a:lnTo>
                <a:lnTo>
                  <a:pt x="238391" y="7048"/>
                </a:lnTo>
                <a:lnTo>
                  <a:pt x="248539" y="5346"/>
                </a:lnTo>
                <a:lnTo>
                  <a:pt x="248856" y="5346"/>
                </a:lnTo>
                <a:lnTo>
                  <a:pt x="258686" y="2133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3852409" y="2087407"/>
            <a:ext cx="258686" cy="13785"/>
          </a:xfrm>
          <a:custGeom>
            <a:avLst/>
            <a:gdLst/>
            <a:ahLst/>
            <a:cxnLst/>
            <a:rect l="l" t="t" r="r" b="b"/>
            <a:pathLst>
              <a:path w="258686" h="13785">
                <a:moveTo>
                  <a:pt x="258686" y="2133"/>
                </a:moveTo>
                <a:lnTo>
                  <a:pt x="248742" y="5118"/>
                </a:lnTo>
                <a:lnTo>
                  <a:pt x="248539" y="5232"/>
                </a:lnTo>
                <a:lnTo>
                  <a:pt x="238379" y="7048"/>
                </a:lnTo>
                <a:lnTo>
                  <a:pt x="228981" y="8750"/>
                </a:lnTo>
                <a:lnTo>
                  <a:pt x="228765" y="8229"/>
                </a:lnTo>
                <a:lnTo>
                  <a:pt x="219252" y="9296"/>
                </a:lnTo>
                <a:lnTo>
                  <a:pt x="212839" y="10045"/>
                </a:lnTo>
                <a:lnTo>
                  <a:pt x="212839" y="10363"/>
                </a:lnTo>
                <a:lnTo>
                  <a:pt x="206540" y="10896"/>
                </a:lnTo>
                <a:lnTo>
                  <a:pt x="192282" y="11910"/>
                </a:lnTo>
                <a:lnTo>
                  <a:pt x="182406" y="12523"/>
                </a:lnTo>
                <a:lnTo>
                  <a:pt x="169356" y="13038"/>
                </a:lnTo>
                <a:lnTo>
                  <a:pt x="166471" y="13131"/>
                </a:lnTo>
                <a:lnTo>
                  <a:pt x="151926" y="13607"/>
                </a:lnTo>
                <a:lnTo>
                  <a:pt x="141959" y="13785"/>
                </a:lnTo>
                <a:lnTo>
                  <a:pt x="130219" y="13745"/>
                </a:lnTo>
                <a:lnTo>
                  <a:pt x="122669" y="13677"/>
                </a:lnTo>
                <a:lnTo>
                  <a:pt x="108167" y="13573"/>
                </a:lnTo>
                <a:lnTo>
                  <a:pt x="98230" y="13328"/>
                </a:lnTo>
                <a:lnTo>
                  <a:pt x="86221" y="12743"/>
                </a:lnTo>
                <a:lnTo>
                  <a:pt x="79819" y="12395"/>
                </a:lnTo>
                <a:lnTo>
                  <a:pt x="65804" y="11654"/>
                </a:lnTo>
                <a:lnTo>
                  <a:pt x="55916" y="10901"/>
                </a:lnTo>
                <a:lnTo>
                  <a:pt x="42633" y="9512"/>
                </a:lnTo>
                <a:lnTo>
                  <a:pt x="29652" y="8030"/>
                </a:lnTo>
                <a:lnTo>
                  <a:pt x="18512" y="6011"/>
                </a:lnTo>
                <a:lnTo>
                  <a:pt x="14960" y="5232"/>
                </a:lnTo>
                <a:lnTo>
                  <a:pt x="7480" y="3517"/>
                </a:lnTo>
                <a:lnTo>
                  <a:pt x="6946" y="3314"/>
                </a:ln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3851658" y="2108452"/>
            <a:ext cx="749" cy="5448"/>
          </a:xfrm>
          <a:custGeom>
            <a:avLst/>
            <a:gdLst/>
            <a:ahLst/>
            <a:cxnLst/>
            <a:rect l="l" t="t" r="r" b="b"/>
            <a:pathLst>
              <a:path w="749" h="5448">
                <a:moveTo>
                  <a:pt x="0" y="0"/>
                </a:moveTo>
                <a:lnTo>
                  <a:pt x="749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4111095" y="2084086"/>
            <a:ext cx="6515" cy="31953"/>
          </a:xfrm>
          <a:custGeom>
            <a:avLst/>
            <a:gdLst/>
            <a:ahLst/>
            <a:cxnLst/>
            <a:rect l="l" t="t" r="r" b="b"/>
            <a:pathLst>
              <a:path w="6515" h="31953">
                <a:moveTo>
                  <a:pt x="0" y="31953"/>
                </a:moveTo>
                <a:lnTo>
                  <a:pt x="6515" y="26504"/>
                </a:lnTo>
                <a:lnTo>
                  <a:pt x="6515" y="0"/>
                </a:lnTo>
                <a:lnTo>
                  <a:pt x="0" y="5448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3851655" y="2081955"/>
            <a:ext cx="749" cy="26492"/>
          </a:xfrm>
          <a:custGeom>
            <a:avLst/>
            <a:gdLst/>
            <a:ahLst/>
            <a:cxnLst/>
            <a:rect l="l" t="t" r="r" b="b"/>
            <a:pathLst>
              <a:path w="749" h="26492">
                <a:moveTo>
                  <a:pt x="749" y="5448"/>
                </a:moveTo>
                <a:lnTo>
                  <a:pt x="0" y="0"/>
                </a:lnTo>
                <a:lnTo>
                  <a:pt x="0" y="26492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3851658" y="2081103"/>
            <a:ext cx="1917" cy="850"/>
          </a:xfrm>
          <a:custGeom>
            <a:avLst/>
            <a:gdLst/>
            <a:ahLst/>
            <a:cxnLst/>
            <a:rect l="l" t="t" r="r" b="b"/>
            <a:pathLst>
              <a:path w="1917" h="850">
                <a:moveTo>
                  <a:pt x="0" y="850"/>
                </a:moveTo>
                <a:lnTo>
                  <a:pt x="1917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4114199" y="2081742"/>
            <a:ext cx="3416" cy="2349"/>
          </a:xfrm>
          <a:custGeom>
            <a:avLst/>
            <a:gdLst/>
            <a:ahLst/>
            <a:cxnLst/>
            <a:rect l="l" t="t" r="r" b="b"/>
            <a:pathLst>
              <a:path w="3416" h="2349">
                <a:moveTo>
                  <a:pt x="3416" y="2349"/>
                </a:moveTo>
                <a:lnTo>
                  <a:pt x="0" y="0"/>
                </a:lnTo>
              </a:path>
            </a:pathLst>
          </a:custGeom>
          <a:ln w="13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4016853" y="2559474"/>
            <a:ext cx="129717" cy="597103"/>
          </a:xfrm>
          <a:custGeom>
            <a:avLst/>
            <a:gdLst/>
            <a:ahLst/>
            <a:cxnLst/>
            <a:rect l="l" t="t" r="r" b="b"/>
            <a:pathLst>
              <a:path w="129717" h="597103">
                <a:moveTo>
                  <a:pt x="32372" y="468337"/>
                </a:moveTo>
                <a:lnTo>
                  <a:pt x="0" y="468337"/>
                </a:lnTo>
                <a:lnTo>
                  <a:pt x="64858" y="597103"/>
                </a:lnTo>
                <a:lnTo>
                  <a:pt x="129717" y="468337"/>
                </a:lnTo>
                <a:lnTo>
                  <a:pt x="97231" y="468337"/>
                </a:lnTo>
                <a:lnTo>
                  <a:pt x="97231" y="0"/>
                </a:lnTo>
                <a:lnTo>
                  <a:pt x="32372" y="0"/>
                </a:lnTo>
                <a:lnTo>
                  <a:pt x="32372" y="468337"/>
                </a:lnTo>
                <a:close/>
              </a:path>
            </a:pathLst>
          </a:custGeom>
          <a:ln w="187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5104053" y="1407350"/>
            <a:ext cx="2003298" cy="5455539"/>
          </a:xfrm>
          <a:custGeom>
            <a:avLst/>
            <a:gdLst/>
            <a:ahLst/>
            <a:cxnLst/>
            <a:rect l="l" t="t" r="r" b="b"/>
            <a:pathLst>
              <a:path w="2003298" h="5455539">
                <a:moveTo>
                  <a:pt x="0" y="5455539"/>
                </a:moveTo>
                <a:lnTo>
                  <a:pt x="2003298" y="5455539"/>
                </a:lnTo>
                <a:lnTo>
                  <a:pt x="2003298" y="0"/>
                </a:lnTo>
                <a:lnTo>
                  <a:pt x="0" y="0"/>
                </a:lnTo>
                <a:lnTo>
                  <a:pt x="0" y="5455539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5169284" y="1439919"/>
            <a:ext cx="1886715" cy="5390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790151" y="4247591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876585" y="4476936"/>
            <a:ext cx="1830451" cy="2156599"/>
          </a:xfrm>
          <a:custGeom>
            <a:avLst/>
            <a:gdLst/>
            <a:ahLst/>
            <a:cxnLst/>
            <a:rect l="l" t="t" r="r" b="b"/>
            <a:pathLst>
              <a:path w="1830450" h="2156599">
                <a:moveTo>
                  <a:pt x="5410" y="1044981"/>
                </a:moveTo>
                <a:lnTo>
                  <a:pt x="21412" y="1129792"/>
                </a:lnTo>
                <a:lnTo>
                  <a:pt x="48564" y="1212545"/>
                </a:lnTo>
                <a:lnTo>
                  <a:pt x="86436" y="1293571"/>
                </a:lnTo>
                <a:lnTo>
                  <a:pt x="129921" y="1363662"/>
                </a:lnTo>
                <a:lnTo>
                  <a:pt x="149606" y="1390827"/>
                </a:lnTo>
                <a:lnTo>
                  <a:pt x="194716" y="1446644"/>
                </a:lnTo>
                <a:lnTo>
                  <a:pt x="209105" y="1461020"/>
                </a:lnTo>
                <a:lnTo>
                  <a:pt x="225221" y="1475524"/>
                </a:lnTo>
                <a:lnTo>
                  <a:pt x="263194" y="1513268"/>
                </a:lnTo>
                <a:lnTo>
                  <a:pt x="318897" y="1556651"/>
                </a:lnTo>
                <a:lnTo>
                  <a:pt x="324307" y="1562823"/>
                </a:lnTo>
                <a:lnTo>
                  <a:pt x="314464" y="1570824"/>
                </a:lnTo>
                <a:lnTo>
                  <a:pt x="285902" y="1601660"/>
                </a:lnTo>
                <a:lnTo>
                  <a:pt x="274764" y="1614093"/>
                </a:lnTo>
                <a:lnTo>
                  <a:pt x="248043" y="1659318"/>
                </a:lnTo>
                <a:lnTo>
                  <a:pt x="234099" y="1704848"/>
                </a:lnTo>
                <a:lnTo>
                  <a:pt x="234200" y="1763814"/>
                </a:lnTo>
                <a:lnTo>
                  <a:pt x="232359" y="1800479"/>
                </a:lnTo>
                <a:lnTo>
                  <a:pt x="232359" y="1823313"/>
                </a:lnTo>
                <a:lnTo>
                  <a:pt x="235813" y="1850466"/>
                </a:lnTo>
                <a:lnTo>
                  <a:pt x="259410" y="1908009"/>
                </a:lnTo>
                <a:lnTo>
                  <a:pt x="284822" y="1945652"/>
                </a:lnTo>
                <a:lnTo>
                  <a:pt x="340639" y="1997913"/>
                </a:lnTo>
                <a:lnTo>
                  <a:pt x="373100" y="2021268"/>
                </a:lnTo>
                <a:lnTo>
                  <a:pt x="412584" y="2044966"/>
                </a:lnTo>
                <a:lnTo>
                  <a:pt x="455853" y="2066493"/>
                </a:lnTo>
                <a:lnTo>
                  <a:pt x="502589" y="2086394"/>
                </a:lnTo>
                <a:lnTo>
                  <a:pt x="549427" y="2102624"/>
                </a:lnTo>
                <a:lnTo>
                  <a:pt x="612394" y="2120684"/>
                </a:lnTo>
                <a:lnTo>
                  <a:pt x="679234" y="2135073"/>
                </a:lnTo>
                <a:lnTo>
                  <a:pt x="745871" y="2145779"/>
                </a:lnTo>
                <a:lnTo>
                  <a:pt x="798118" y="2151189"/>
                </a:lnTo>
                <a:lnTo>
                  <a:pt x="850366" y="2154872"/>
                </a:lnTo>
                <a:lnTo>
                  <a:pt x="918845" y="2156599"/>
                </a:lnTo>
                <a:lnTo>
                  <a:pt x="945248" y="2156599"/>
                </a:lnTo>
                <a:lnTo>
                  <a:pt x="1021511" y="2153577"/>
                </a:lnTo>
                <a:lnTo>
                  <a:pt x="1093558" y="2146439"/>
                </a:lnTo>
                <a:lnTo>
                  <a:pt x="1162024" y="2135619"/>
                </a:lnTo>
                <a:lnTo>
                  <a:pt x="1228661" y="2121115"/>
                </a:lnTo>
                <a:lnTo>
                  <a:pt x="1268260" y="2110295"/>
                </a:lnTo>
                <a:lnTo>
                  <a:pt x="1316507" y="2095373"/>
                </a:lnTo>
                <a:lnTo>
                  <a:pt x="1365618" y="2076119"/>
                </a:lnTo>
                <a:lnTo>
                  <a:pt x="1402930" y="2059343"/>
                </a:lnTo>
                <a:lnTo>
                  <a:pt x="1446745" y="2036419"/>
                </a:lnTo>
                <a:lnTo>
                  <a:pt x="1484718" y="2011426"/>
                </a:lnTo>
                <a:lnTo>
                  <a:pt x="1522577" y="1982647"/>
                </a:lnTo>
                <a:lnTo>
                  <a:pt x="1553095" y="1951824"/>
                </a:lnTo>
                <a:lnTo>
                  <a:pt x="1592681" y="1894166"/>
                </a:lnTo>
                <a:lnTo>
                  <a:pt x="1610741" y="1838337"/>
                </a:lnTo>
                <a:lnTo>
                  <a:pt x="1612468" y="1796262"/>
                </a:lnTo>
                <a:lnTo>
                  <a:pt x="1610741" y="1783714"/>
                </a:lnTo>
                <a:lnTo>
                  <a:pt x="1610639" y="1711566"/>
                </a:lnTo>
                <a:lnTo>
                  <a:pt x="1601762" y="1671866"/>
                </a:lnTo>
                <a:lnTo>
                  <a:pt x="1576666" y="1624914"/>
                </a:lnTo>
                <a:lnTo>
                  <a:pt x="1544218" y="1585328"/>
                </a:lnTo>
                <a:lnTo>
                  <a:pt x="1517065" y="1560220"/>
                </a:lnTo>
                <a:lnTo>
                  <a:pt x="1513281" y="1558277"/>
                </a:lnTo>
                <a:lnTo>
                  <a:pt x="1512849" y="1556651"/>
                </a:lnTo>
                <a:lnTo>
                  <a:pt x="1569427" y="1512303"/>
                </a:lnTo>
                <a:lnTo>
                  <a:pt x="1620913" y="1461135"/>
                </a:lnTo>
                <a:lnTo>
                  <a:pt x="1633347" y="1450213"/>
                </a:lnTo>
                <a:lnTo>
                  <a:pt x="1655089" y="1423162"/>
                </a:lnTo>
                <a:lnTo>
                  <a:pt x="1679435" y="1393532"/>
                </a:lnTo>
                <a:lnTo>
                  <a:pt x="1698472" y="1367459"/>
                </a:lnTo>
                <a:lnTo>
                  <a:pt x="1744014" y="1294218"/>
                </a:lnTo>
                <a:lnTo>
                  <a:pt x="1781771" y="1213078"/>
                </a:lnTo>
                <a:lnTo>
                  <a:pt x="1808924" y="1128382"/>
                </a:lnTo>
                <a:lnTo>
                  <a:pt x="1825142" y="1043686"/>
                </a:lnTo>
                <a:lnTo>
                  <a:pt x="1830235" y="952817"/>
                </a:lnTo>
                <a:lnTo>
                  <a:pt x="1828393" y="953033"/>
                </a:lnTo>
                <a:lnTo>
                  <a:pt x="1823313" y="1041946"/>
                </a:lnTo>
                <a:lnTo>
                  <a:pt x="1807083" y="1126655"/>
                </a:lnTo>
                <a:lnTo>
                  <a:pt x="1780044" y="1211249"/>
                </a:lnTo>
                <a:lnTo>
                  <a:pt x="1742287" y="1292377"/>
                </a:lnTo>
                <a:lnTo>
                  <a:pt x="1696631" y="1365719"/>
                </a:lnTo>
                <a:lnTo>
                  <a:pt x="1677593" y="1391691"/>
                </a:lnTo>
                <a:lnTo>
                  <a:pt x="1653247" y="1421434"/>
                </a:lnTo>
                <a:lnTo>
                  <a:pt x="1631619" y="1448371"/>
                </a:lnTo>
                <a:lnTo>
                  <a:pt x="1619173" y="1459395"/>
                </a:lnTo>
                <a:lnTo>
                  <a:pt x="1568551" y="1509598"/>
                </a:lnTo>
                <a:lnTo>
                  <a:pt x="1508633" y="1557515"/>
                </a:lnTo>
                <a:lnTo>
                  <a:pt x="1531442" y="1576451"/>
                </a:lnTo>
                <a:lnTo>
                  <a:pt x="1542376" y="1587157"/>
                </a:lnTo>
                <a:lnTo>
                  <a:pt x="1574825" y="1626755"/>
                </a:lnTo>
                <a:lnTo>
                  <a:pt x="1600034" y="1673694"/>
                </a:lnTo>
                <a:lnTo>
                  <a:pt x="1608899" y="1713395"/>
                </a:lnTo>
                <a:lnTo>
                  <a:pt x="1609013" y="1764461"/>
                </a:lnTo>
                <a:lnTo>
                  <a:pt x="1606854" y="1769757"/>
                </a:lnTo>
                <a:lnTo>
                  <a:pt x="1610741" y="1798104"/>
                </a:lnTo>
                <a:lnTo>
                  <a:pt x="1608899" y="1836508"/>
                </a:lnTo>
                <a:lnTo>
                  <a:pt x="1590840" y="1892325"/>
                </a:lnTo>
                <a:lnTo>
                  <a:pt x="1570494" y="1925967"/>
                </a:lnTo>
                <a:lnTo>
                  <a:pt x="1520736" y="1980819"/>
                </a:lnTo>
                <a:lnTo>
                  <a:pt x="1482877" y="2009584"/>
                </a:lnTo>
                <a:lnTo>
                  <a:pt x="1444904" y="2034679"/>
                </a:lnTo>
                <a:lnTo>
                  <a:pt x="1401102" y="2057514"/>
                </a:lnTo>
                <a:lnTo>
                  <a:pt x="1363776" y="2074278"/>
                </a:lnTo>
                <a:lnTo>
                  <a:pt x="1314665" y="2093645"/>
                </a:lnTo>
                <a:lnTo>
                  <a:pt x="1266418" y="2108454"/>
                </a:lnTo>
                <a:lnTo>
                  <a:pt x="1226820" y="2119274"/>
                </a:lnTo>
                <a:lnTo>
                  <a:pt x="1160297" y="2133777"/>
                </a:lnTo>
                <a:lnTo>
                  <a:pt x="1091819" y="2144585"/>
                </a:lnTo>
                <a:lnTo>
                  <a:pt x="1019771" y="2151837"/>
                </a:lnTo>
                <a:lnTo>
                  <a:pt x="943508" y="2154872"/>
                </a:lnTo>
                <a:lnTo>
                  <a:pt x="920686" y="2154872"/>
                </a:lnTo>
                <a:lnTo>
                  <a:pt x="852208" y="2153031"/>
                </a:lnTo>
                <a:lnTo>
                  <a:pt x="799960" y="2149462"/>
                </a:lnTo>
                <a:lnTo>
                  <a:pt x="747712" y="2144052"/>
                </a:lnTo>
                <a:lnTo>
                  <a:pt x="680974" y="2133231"/>
                </a:lnTo>
                <a:lnTo>
                  <a:pt x="614222" y="2118956"/>
                </a:lnTo>
                <a:lnTo>
                  <a:pt x="551268" y="2100783"/>
                </a:lnTo>
                <a:lnTo>
                  <a:pt x="504418" y="2084552"/>
                </a:lnTo>
                <a:lnTo>
                  <a:pt x="457581" y="2064766"/>
                </a:lnTo>
                <a:lnTo>
                  <a:pt x="414312" y="2043125"/>
                </a:lnTo>
                <a:lnTo>
                  <a:pt x="374942" y="2019427"/>
                </a:lnTo>
                <a:lnTo>
                  <a:pt x="342480" y="1996071"/>
                </a:lnTo>
                <a:lnTo>
                  <a:pt x="311543" y="1969350"/>
                </a:lnTo>
                <a:lnTo>
                  <a:pt x="261239" y="1906168"/>
                </a:lnTo>
                <a:lnTo>
                  <a:pt x="237667" y="1848624"/>
                </a:lnTo>
                <a:lnTo>
                  <a:pt x="234200" y="1821472"/>
                </a:lnTo>
                <a:lnTo>
                  <a:pt x="234200" y="1802218"/>
                </a:lnTo>
                <a:lnTo>
                  <a:pt x="235927" y="1762074"/>
                </a:lnTo>
                <a:lnTo>
                  <a:pt x="235813" y="1706689"/>
                </a:lnTo>
                <a:lnTo>
                  <a:pt x="249783" y="1661147"/>
                </a:lnTo>
                <a:lnTo>
                  <a:pt x="276606" y="1615821"/>
                </a:lnTo>
                <a:lnTo>
                  <a:pt x="287642" y="1603489"/>
                </a:lnTo>
                <a:lnTo>
                  <a:pt x="316306" y="1572666"/>
                </a:lnTo>
                <a:lnTo>
                  <a:pt x="327342" y="1563687"/>
                </a:lnTo>
                <a:lnTo>
                  <a:pt x="330149" y="1563255"/>
                </a:lnTo>
                <a:lnTo>
                  <a:pt x="265036" y="1511439"/>
                </a:lnTo>
                <a:lnTo>
                  <a:pt x="226949" y="1473796"/>
                </a:lnTo>
                <a:lnTo>
                  <a:pt x="210947" y="1459179"/>
                </a:lnTo>
                <a:lnTo>
                  <a:pt x="196443" y="1444802"/>
                </a:lnTo>
                <a:lnTo>
                  <a:pt x="151447" y="1388986"/>
                </a:lnTo>
                <a:lnTo>
                  <a:pt x="88265" y="1291729"/>
                </a:lnTo>
                <a:lnTo>
                  <a:pt x="50292" y="1210818"/>
                </a:lnTo>
                <a:lnTo>
                  <a:pt x="23253" y="1127950"/>
                </a:lnTo>
                <a:lnTo>
                  <a:pt x="7137" y="1043139"/>
                </a:lnTo>
                <a:lnTo>
                  <a:pt x="1727" y="960272"/>
                </a:lnTo>
                <a:lnTo>
                  <a:pt x="1727" y="942860"/>
                </a:lnTo>
                <a:lnTo>
                  <a:pt x="8432" y="852208"/>
                </a:lnTo>
                <a:lnTo>
                  <a:pt x="26504" y="765771"/>
                </a:lnTo>
                <a:lnTo>
                  <a:pt x="55816" y="681609"/>
                </a:lnTo>
                <a:lnTo>
                  <a:pt x="97243" y="598754"/>
                </a:lnTo>
                <a:lnTo>
                  <a:pt x="146037" y="523138"/>
                </a:lnTo>
                <a:lnTo>
                  <a:pt x="184988" y="475653"/>
                </a:lnTo>
                <a:lnTo>
                  <a:pt x="248043" y="410743"/>
                </a:lnTo>
                <a:lnTo>
                  <a:pt x="348970" y="329717"/>
                </a:lnTo>
                <a:lnTo>
                  <a:pt x="437794" y="276174"/>
                </a:lnTo>
                <a:lnTo>
                  <a:pt x="523684" y="236042"/>
                </a:lnTo>
                <a:lnTo>
                  <a:pt x="609142" y="206400"/>
                </a:lnTo>
                <a:lnTo>
                  <a:pt x="623316" y="177076"/>
                </a:lnTo>
                <a:lnTo>
                  <a:pt x="655866" y="128612"/>
                </a:lnTo>
                <a:lnTo>
                  <a:pt x="696658" y="86423"/>
                </a:lnTo>
                <a:lnTo>
                  <a:pt x="739927" y="53975"/>
                </a:lnTo>
                <a:lnTo>
                  <a:pt x="796277" y="25742"/>
                </a:lnTo>
                <a:lnTo>
                  <a:pt x="824623" y="16230"/>
                </a:lnTo>
                <a:lnTo>
                  <a:pt x="860653" y="7137"/>
                </a:lnTo>
                <a:lnTo>
                  <a:pt x="907491" y="1727"/>
                </a:lnTo>
                <a:lnTo>
                  <a:pt x="936802" y="1727"/>
                </a:lnTo>
                <a:lnTo>
                  <a:pt x="972832" y="5410"/>
                </a:lnTo>
                <a:lnTo>
                  <a:pt x="1019670" y="16230"/>
                </a:lnTo>
                <a:lnTo>
                  <a:pt x="1046708" y="25196"/>
                </a:lnTo>
                <a:lnTo>
                  <a:pt x="1070190" y="36017"/>
                </a:lnTo>
                <a:lnTo>
                  <a:pt x="1109776" y="57658"/>
                </a:lnTo>
                <a:lnTo>
                  <a:pt x="1147635" y="86423"/>
                </a:lnTo>
                <a:lnTo>
                  <a:pt x="1174686" y="113474"/>
                </a:lnTo>
                <a:lnTo>
                  <a:pt x="1223581" y="181635"/>
                </a:lnTo>
                <a:lnTo>
                  <a:pt x="1238719" y="213652"/>
                </a:lnTo>
                <a:lnTo>
                  <a:pt x="1307960" y="237769"/>
                </a:lnTo>
                <a:lnTo>
                  <a:pt x="1398066" y="281038"/>
                </a:lnTo>
                <a:lnTo>
                  <a:pt x="1480934" y="331558"/>
                </a:lnTo>
                <a:lnTo>
                  <a:pt x="1556651" y="389102"/>
                </a:lnTo>
                <a:lnTo>
                  <a:pt x="1572996" y="405231"/>
                </a:lnTo>
                <a:lnTo>
                  <a:pt x="1589112" y="419722"/>
                </a:lnTo>
                <a:lnTo>
                  <a:pt x="1627073" y="457466"/>
                </a:lnTo>
                <a:lnTo>
                  <a:pt x="1686572" y="529526"/>
                </a:lnTo>
                <a:lnTo>
                  <a:pt x="1736763" y="607187"/>
                </a:lnTo>
                <a:lnTo>
                  <a:pt x="1774634" y="686371"/>
                </a:lnTo>
                <a:lnTo>
                  <a:pt x="1803400" y="769353"/>
                </a:lnTo>
                <a:lnTo>
                  <a:pt x="1821472" y="855776"/>
                </a:lnTo>
                <a:lnTo>
                  <a:pt x="1828393" y="950112"/>
                </a:lnTo>
                <a:lnTo>
                  <a:pt x="1830451" y="949464"/>
                </a:lnTo>
                <a:lnTo>
                  <a:pt x="1823313" y="853947"/>
                </a:lnTo>
                <a:lnTo>
                  <a:pt x="1805241" y="767511"/>
                </a:lnTo>
                <a:lnTo>
                  <a:pt x="1776476" y="684644"/>
                </a:lnTo>
                <a:lnTo>
                  <a:pt x="1738604" y="605345"/>
                </a:lnTo>
                <a:lnTo>
                  <a:pt x="1688414" y="527685"/>
                </a:lnTo>
                <a:lnTo>
                  <a:pt x="1628914" y="455637"/>
                </a:lnTo>
                <a:lnTo>
                  <a:pt x="1590840" y="417995"/>
                </a:lnTo>
                <a:lnTo>
                  <a:pt x="1574825" y="403390"/>
                </a:lnTo>
                <a:lnTo>
                  <a:pt x="1558493" y="387375"/>
                </a:lnTo>
                <a:lnTo>
                  <a:pt x="1482775" y="329717"/>
                </a:lnTo>
                <a:lnTo>
                  <a:pt x="1399908" y="279196"/>
                </a:lnTo>
                <a:lnTo>
                  <a:pt x="1309789" y="236042"/>
                </a:lnTo>
                <a:lnTo>
                  <a:pt x="1239596" y="210731"/>
                </a:lnTo>
                <a:lnTo>
                  <a:pt x="1225423" y="179895"/>
                </a:lnTo>
                <a:lnTo>
                  <a:pt x="1189291" y="125920"/>
                </a:lnTo>
                <a:lnTo>
                  <a:pt x="1149477" y="84594"/>
                </a:lnTo>
                <a:lnTo>
                  <a:pt x="1111618" y="55816"/>
                </a:lnTo>
                <a:lnTo>
                  <a:pt x="1072019" y="34188"/>
                </a:lnTo>
                <a:lnTo>
                  <a:pt x="1048550" y="23469"/>
                </a:lnTo>
                <a:lnTo>
                  <a:pt x="1021511" y="14389"/>
                </a:lnTo>
                <a:lnTo>
                  <a:pt x="974661" y="3568"/>
                </a:lnTo>
                <a:lnTo>
                  <a:pt x="938644" y="0"/>
                </a:lnTo>
                <a:lnTo>
                  <a:pt x="905649" y="0"/>
                </a:lnTo>
                <a:lnTo>
                  <a:pt x="858812" y="5410"/>
                </a:lnTo>
                <a:lnTo>
                  <a:pt x="822782" y="14389"/>
                </a:lnTo>
                <a:lnTo>
                  <a:pt x="794550" y="24015"/>
                </a:lnTo>
                <a:lnTo>
                  <a:pt x="738085" y="52247"/>
                </a:lnTo>
                <a:lnTo>
                  <a:pt x="694817" y="84594"/>
                </a:lnTo>
                <a:lnTo>
                  <a:pt x="664197" y="115316"/>
                </a:lnTo>
                <a:lnTo>
                  <a:pt x="621474" y="175247"/>
                </a:lnTo>
                <a:lnTo>
                  <a:pt x="608279" y="203479"/>
                </a:lnTo>
                <a:lnTo>
                  <a:pt x="521843" y="234200"/>
                </a:lnTo>
                <a:lnTo>
                  <a:pt x="435952" y="274332"/>
                </a:lnTo>
                <a:lnTo>
                  <a:pt x="347129" y="327875"/>
                </a:lnTo>
                <a:lnTo>
                  <a:pt x="273799" y="384352"/>
                </a:lnTo>
                <a:lnTo>
                  <a:pt x="246202" y="408901"/>
                </a:lnTo>
                <a:lnTo>
                  <a:pt x="206400" y="448386"/>
                </a:lnTo>
                <a:lnTo>
                  <a:pt x="183134" y="473811"/>
                </a:lnTo>
                <a:lnTo>
                  <a:pt x="144195" y="521296"/>
                </a:lnTo>
                <a:lnTo>
                  <a:pt x="95415" y="596912"/>
                </a:lnTo>
                <a:lnTo>
                  <a:pt x="53975" y="679780"/>
                </a:lnTo>
                <a:lnTo>
                  <a:pt x="24663" y="763943"/>
                </a:lnTo>
                <a:lnTo>
                  <a:pt x="6604" y="850366"/>
                </a:lnTo>
                <a:lnTo>
                  <a:pt x="0" y="941019"/>
                </a:lnTo>
                <a:lnTo>
                  <a:pt x="0" y="962113"/>
                </a:lnTo>
                <a:lnTo>
                  <a:pt x="5410" y="10449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110781" y="6034453"/>
            <a:ext cx="1376553" cy="597357"/>
          </a:xfrm>
          <a:custGeom>
            <a:avLst/>
            <a:gdLst/>
            <a:ahLst/>
            <a:cxnLst/>
            <a:rect l="l" t="t" r="r" b="b"/>
            <a:pathLst>
              <a:path w="1376552" h="597357">
                <a:moveTo>
                  <a:pt x="99098" y="62737"/>
                </a:moveTo>
                <a:lnTo>
                  <a:pt x="119214" y="28447"/>
                </a:lnTo>
                <a:lnTo>
                  <a:pt x="118999" y="24561"/>
                </a:lnTo>
                <a:lnTo>
                  <a:pt x="97358" y="9842"/>
                </a:lnTo>
                <a:lnTo>
                  <a:pt x="95961" y="5740"/>
                </a:lnTo>
                <a:lnTo>
                  <a:pt x="82105" y="15151"/>
                </a:lnTo>
                <a:lnTo>
                  <a:pt x="53441" y="45973"/>
                </a:lnTo>
                <a:lnTo>
                  <a:pt x="42405" y="58305"/>
                </a:lnTo>
                <a:lnTo>
                  <a:pt x="15582" y="103631"/>
                </a:lnTo>
                <a:lnTo>
                  <a:pt x="1625" y="149174"/>
                </a:lnTo>
                <a:lnTo>
                  <a:pt x="1727" y="204558"/>
                </a:lnTo>
                <a:lnTo>
                  <a:pt x="0" y="244690"/>
                </a:lnTo>
                <a:lnTo>
                  <a:pt x="0" y="263956"/>
                </a:lnTo>
                <a:lnTo>
                  <a:pt x="3467" y="291109"/>
                </a:lnTo>
                <a:lnTo>
                  <a:pt x="27051" y="348653"/>
                </a:lnTo>
                <a:lnTo>
                  <a:pt x="52362" y="386295"/>
                </a:lnTo>
                <a:lnTo>
                  <a:pt x="108292" y="438543"/>
                </a:lnTo>
                <a:lnTo>
                  <a:pt x="140741" y="461911"/>
                </a:lnTo>
                <a:lnTo>
                  <a:pt x="180124" y="485609"/>
                </a:lnTo>
                <a:lnTo>
                  <a:pt x="223380" y="507237"/>
                </a:lnTo>
                <a:lnTo>
                  <a:pt x="270230" y="527037"/>
                </a:lnTo>
                <a:lnTo>
                  <a:pt x="317068" y="543267"/>
                </a:lnTo>
                <a:lnTo>
                  <a:pt x="380022" y="561441"/>
                </a:lnTo>
                <a:lnTo>
                  <a:pt x="446773" y="575716"/>
                </a:lnTo>
                <a:lnTo>
                  <a:pt x="513511" y="586536"/>
                </a:lnTo>
                <a:lnTo>
                  <a:pt x="565759" y="591934"/>
                </a:lnTo>
                <a:lnTo>
                  <a:pt x="618020" y="595515"/>
                </a:lnTo>
                <a:lnTo>
                  <a:pt x="686485" y="597357"/>
                </a:lnTo>
                <a:lnTo>
                  <a:pt x="709320" y="597357"/>
                </a:lnTo>
                <a:lnTo>
                  <a:pt x="785583" y="594321"/>
                </a:lnTo>
                <a:lnTo>
                  <a:pt x="857631" y="587070"/>
                </a:lnTo>
                <a:lnTo>
                  <a:pt x="926096" y="576249"/>
                </a:lnTo>
                <a:lnTo>
                  <a:pt x="992632" y="561759"/>
                </a:lnTo>
                <a:lnTo>
                  <a:pt x="1032230" y="550938"/>
                </a:lnTo>
                <a:lnTo>
                  <a:pt x="1080465" y="536130"/>
                </a:lnTo>
                <a:lnTo>
                  <a:pt x="1129576" y="516762"/>
                </a:lnTo>
                <a:lnTo>
                  <a:pt x="1166901" y="499998"/>
                </a:lnTo>
                <a:lnTo>
                  <a:pt x="1210716" y="477164"/>
                </a:lnTo>
                <a:lnTo>
                  <a:pt x="1248676" y="452069"/>
                </a:lnTo>
                <a:lnTo>
                  <a:pt x="1286548" y="423303"/>
                </a:lnTo>
                <a:lnTo>
                  <a:pt x="1317053" y="392468"/>
                </a:lnTo>
                <a:lnTo>
                  <a:pt x="1356652" y="334810"/>
                </a:lnTo>
                <a:lnTo>
                  <a:pt x="1374711" y="278993"/>
                </a:lnTo>
                <a:lnTo>
                  <a:pt x="1376553" y="240588"/>
                </a:lnTo>
                <a:lnTo>
                  <a:pt x="1372654" y="212242"/>
                </a:lnTo>
                <a:lnTo>
                  <a:pt x="1374813" y="206946"/>
                </a:lnTo>
                <a:lnTo>
                  <a:pt x="1374711" y="155879"/>
                </a:lnTo>
                <a:lnTo>
                  <a:pt x="1365834" y="116179"/>
                </a:lnTo>
                <a:lnTo>
                  <a:pt x="1340637" y="69240"/>
                </a:lnTo>
                <a:lnTo>
                  <a:pt x="1308176" y="29641"/>
                </a:lnTo>
                <a:lnTo>
                  <a:pt x="1297254" y="18935"/>
                </a:lnTo>
                <a:lnTo>
                  <a:pt x="1274432" y="0"/>
                </a:lnTo>
                <a:lnTo>
                  <a:pt x="1273670" y="3251"/>
                </a:lnTo>
                <a:lnTo>
                  <a:pt x="1252029" y="19583"/>
                </a:lnTo>
                <a:lnTo>
                  <a:pt x="1252143" y="24231"/>
                </a:lnTo>
                <a:lnTo>
                  <a:pt x="1266863" y="43929"/>
                </a:lnTo>
                <a:lnTo>
                  <a:pt x="1284706" y="83731"/>
                </a:lnTo>
                <a:lnTo>
                  <a:pt x="1290002" y="118021"/>
                </a:lnTo>
                <a:lnTo>
                  <a:pt x="1289253" y="162598"/>
                </a:lnTo>
                <a:lnTo>
                  <a:pt x="1286662" y="182283"/>
                </a:lnTo>
                <a:lnTo>
                  <a:pt x="1266532" y="241134"/>
                </a:lnTo>
                <a:lnTo>
                  <a:pt x="1237005" y="281914"/>
                </a:lnTo>
                <a:lnTo>
                  <a:pt x="1201953" y="315226"/>
                </a:lnTo>
                <a:lnTo>
                  <a:pt x="1153274" y="349415"/>
                </a:lnTo>
                <a:lnTo>
                  <a:pt x="1093012" y="381101"/>
                </a:lnTo>
                <a:lnTo>
                  <a:pt x="1030058" y="406311"/>
                </a:lnTo>
                <a:lnTo>
                  <a:pt x="963422" y="426211"/>
                </a:lnTo>
                <a:lnTo>
                  <a:pt x="886409" y="442874"/>
                </a:lnTo>
                <a:lnTo>
                  <a:pt x="794016" y="454990"/>
                </a:lnTo>
                <a:lnTo>
                  <a:pt x="725538" y="458558"/>
                </a:lnTo>
                <a:lnTo>
                  <a:pt x="657606" y="458558"/>
                </a:lnTo>
                <a:lnTo>
                  <a:pt x="610768" y="456730"/>
                </a:lnTo>
                <a:lnTo>
                  <a:pt x="535152" y="449579"/>
                </a:lnTo>
                <a:lnTo>
                  <a:pt x="450342" y="435203"/>
                </a:lnTo>
                <a:lnTo>
                  <a:pt x="380136" y="417233"/>
                </a:lnTo>
                <a:lnTo>
                  <a:pt x="311658" y="393649"/>
                </a:lnTo>
                <a:lnTo>
                  <a:pt x="248818" y="364667"/>
                </a:lnTo>
                <a:lnTo>
                  <a:pt x="196456" y="332320"/>
                </a:lnTo>
                <a:lnTo>
                  <a:pt x="156857" y="299872"/>
                </a:lnTo>
                <a:lnTo>
                  <a:pt x="129705" y="269366"/>
                </a:lnTo>
                <a:lnTo>
                  <a:pt x="98983" y="220789"/>
                </a:lnTo>
                <a:lnTo>
                  <a:pt x="86652" y="173418"/>
                </a:lnTo>
                <a:lnTo>
                  <a:pt x="86436" y="105905"/>
                </a:lnTo>
                <a:lnTo>
                  <a:pt x="99098" y="62737"/>
                </a:lnTo>
                <a:close/>
              </a:path>
            </a:pathLst>
          </a:custGeom>
          <a:solidFill>
            <a:srgbClr val="494B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197425" y="5925517"/>
            <a:ext cx="1202601" cy="567499"/>
          </a:xfrm>
          <a:custGeom>
            <a:avLst/>
            <a:gdLst/>
            <a:ahLst/>
            <a:cxnLst/>
            <a:rect l="l" t="t" r="r" b="b"/>
            <a:pathLst>
              <a:path w="1202601" h="567499">
                <a:moveTo>
                  <a:pt x="407619" y="1193"/>
                </a:moveTo>
                <a:lnTo>
                  <a:pt x="406971" y="0"/>
                </a:lnTo>
                <a:lnTo>
                  <a:pt x="393877" y="0"/>
                </a:lnTo>
                <a:lnTo>
                  <a:pt x="346925" y="7150"/>
                </a:lnTo>
                <a:lnTo>
                  <a:pt x="300088" y="19697"/>
                </a:lnTo>
                <a:lnTo>
                  <a:pt x="260502" y="36029"/>
                </a:lnTo>
                <a:lnTo>
                  <a:pt x="229882" y="53987"/>
                </a:lnTo>
                <a:lnTo>
                  <a:pt x="214312" y="67284"/>
                </a:lnTo>
                <a:lnTo>
                  <a:pt x="207162" y="132194"/>
                </a:lnTo>
                <a:lnTo>
                  <a:pt x="199059" y="140309"/>
                </a:lnTo>
                <a:lnTo>
                  <a:pt x="181851" y="166382"/>
                </a:lnTo>
                <a:lnTo>
                  <a:pt x="177419" y="183146"/>
                </a:lnTo>
                <a:lnTo>
                  <a:pt x="175577" y="222846"/>
                </a:lnTo>
                <a:lnTo>
                  <a:pt x="174713" y="231279"/>
                </a:lnTo>
                <a:lnTo>
                  <a:pt x="121704" y="231279"/>
                </a:lnTo>
                <a:lnTo>
                  <a:pt x="120726" y="222846"/>
                </a:lnTo>
                <a:lnTo>
                  <a:pt x="118783" y="185534"/>
                </a:lnTo>
                <a:lnTo>
                  <a:pt x="114998" y="183794"/>
                </a:lnTo>
                <a:lnTo>
                  <a:pt x="111861" y="180111"/>
                </a:lnTo>
                <a:lnTo>
                  <a:pt x="79298" y="160108"/>
                </a:lnTo>
                <a:lnTo>
                  <a:pt x="68808" y="154050"/>
                </a:lnTo>
                <a:lnTo>
                  <a:pt x="61239" y="151129"/>
                </a:lnTo>
                <a:lnTo>
                  <a:pt x="39166" y="136626"/>
                </a:lnTo>
                <a:lnTo>
                  <a:pt x="14173" y="173520"/>
                </a:lnTo>
                <a:lnTo>
                  <a:pt x="1524" y="216687"/>
                </a:lnTo>
                <a:lnTo>
                  <a:pt x="0" y="282346"/>
                </a:lnTo>
                <a:lnTo>
                  <a:pt x="12344" y="329730"/>
                </a:lnTo>
                <a:lnTo>
                  <a:pt x="34086" y="367588"/>
                </a:lnTo>
                <a:lnTo>
                  <a:pt x="70218" y="408800"/>
                </a:lnTo>
                <a:lnTo>
                  <a:pt x="109804" y="441248"/>
                </a:lnTo>
                <a:lnTo>
                  <a:pt x="162166" y="473595"/>
                </a:lnTo>
                <a:lnTo>
                  <a:pt x="225018" y="502589"/>
                </a:lnTo>
                <a:lnTo>
                  <a:pt x="293497" y="526173"/>
                </a:lnTo>
                <a:lnTo>
                  <a:pt x="363702" y="544131"/>
                </a:lnTo>
                <a:lnTo>
                  <a:pt x="448513" y="558520"/>
                </a:lnTo>
                <a:lnTo>
                  <a:pt x="524116" y="565657"/>
                </a:lnTo>
                <a:lnTo>
                  <a:pt x="570966" y="567499"/>
                </a:lnTo>
                <a:lnTo>
                  <a:pt x="638898" y="567499"/>
                </a:lnTo>
                <a:lnTo>
                  <a:pt x="707377" y="563930"/>
                </a:lnTo>
                <a:lnTo>
                  <a:pt x="799757" y="551815"/>
                </a:lnTo>
                <a:lnTo>
                  <a:pt x="876782" y="535152"/>
                </a:lnTo>
                <a:lnTo>
                  <a:pt x="943406" y="515251"/>
                </a:lnTo>
                <a:lnTo>
                  <a:pt x="1006373" y="490042"/>
                </a:lnTo>
                <a:lnTo>
                  <a:pt x="1066634" y="458342"/>
                </a:lnTo>
                <a:lnTo>
                  <a:pt x="1115301" y="424167"/>
                </a:lnTo>
                <a:lnTo>
                  <a:pt x="1150353" y="390842"/>
                </a:lnTo>
                <a:lnTo>
                  <a:pt x="1179893" y="350062"/>
                </a:lnTo>
                <a:lnTo>
                  <a:pt x="1196225" y="312305"/>
                </a:lnTo>
                <a:lnTo>
                  <a:pt x="1202601" y="271525"/>
                </a:lnTo>
                <a:lnTo>
                  <a:pt x="1201521" y="228803"/>
                </a:lnTo>
                <a:lnTo>
                  <a:pt x="1196225" y="194500"/>
                </a:lnTo>
                <a:lnTo>
                  <a:pt x="1178369" y="154698"/>
                </a:lnTo>
                <a:lnTo>
                  <a:pt x="1160627" y="129057"/>
                </a:lnTo>
                <a:lnTo>
                  <a:pt x="1158354" y="131978"/>
                </a:lnTo>
                <a:lnTo>
                  <a:pt x="1123416" y="154800"/>
                </a:lnTo>
                <a:lnTo>
                  <a:pt x="1117688" y="155879"/>
                </a:lnTo>
                <a:lnTo>
                  <a:pt x="1110767" y="160108"/>
                </a:lnTo>
                <a:lnTo>
                  <a:pt x="1100048" y="165734"/>
                </a:lnTo>
                <a:lnTo>
                  <a:pt x="1090637" y="172758"/>
                </a:lnTo>
                <a:lnTo>
                  <a:pt x="1089774" y="175145"/>
                </a:lnTo>
                <a:lnTo>
                  <a:pt x="1067714" y="187363"/>
                </a:lnTo>
                <a:lnTo>
                  <a:pt x="1065657" y="222846"/>
                </a:lnTo>
                <a:lnTo>
                  <a:pt x="1064780" y="233019"/>
                </a:lnTo>
                <a:lnTo>
                  <a:pt x="1013510" y="233019"/>
                </a:lnTo>
                <a:lnTo>
                  <a:pt x="1012647" y="222846"/>
                </a:lnTo>
                <a:lnTo>
                  <a:pt x="1010805" y="183146"/>
                </a:lnTo>
                <a:lnTo>
                  <a:pt x="1005179" y="165734"/>
                </a:lnTo>
                <a:lnTo>
                  <a:pt x="991006" y="142036"/>
                </a:lnTo>
                <a:lnTo>
                  <a:pt x="963752" y="117055"/>
                </a:lnTo>
                <a:lnTo>
                  <a:pt x="951204" y="109804"/>
                </a:lnTo>
                <a:lnTo>
                  <a:pt x="949248" y="104609"/>
                </a:lnTo>
                <a:lnTo>
                  <a:pt x="938657" y="43052"/>
                </a:lnTo>
                <a:lnTo>
                  <a:pt x="913345" y="30619"/>
                </a:lnTo>
                <a:lnTo>
                  <a:pt x="886294" y="19799"/>
                </a:lnTo>
                <a:lnTo>
                  <a:pt x="828636" y="5410"/>
                </a:lnTo>
                <a:lnTo>
                  <a:pt x="817283" y="5410"/>
                </a:lnTo>
                <a:lnTo>
                  <a:pt x="808736" y="36575"/>
                </a:lnTo>
                <a:lnTo>
                  <a:pt x="801598" y="60045"/>
                </a:lnTo>
                <a:lnTo>
                  <a:pt x="746747" y="57010"/>
                </a:lnTo>
                <a:lnTo>
                  <a:pt x="746963" y="114020"/>
                </a:lnTo>
                <a:lnTo>
                  <a:pt x="769137" y="120726"/>
                </a:lnTo>
                <a:lnTo>
                  <a:pt x="814247" y="140525"/>
                </a:lnTo>
                <a:lnTo>
                  <a:pt x="848436" y="163893"/>
                </a:lnTo>
                <a:lnTo>
                  <a:pt x="872121" y="188887"/>
                </a:lnTo>
                <a:lnTo>
                  <a:pt x="886409" y="217868"/>
                </a:lnTo>
                <a:lnTo>
                  <a:pt x="888022" y="245021"/>
                </a:lnTo>
                <a:lnTo>
                  <a:pt x="888022" y="288937"/>
                </a:lnTo>
                <a:lnTo>
                  <a:pt x="884567" y="219709"/>
                </a:lnTo>
                <a:lnTo>
                  <a:pt x="870280" y="190715"/>
                </a:lnTo>
                <a:lnTo>
                  <a:pt x="846594" y="165734"/>
                </a:lnTo>
                <a:lnTo>
                  <a:pt x="812419" y="142252"/>
                </a:lnTo>
                <a:lnTo>
                  <a:pt x="767308" y="122453"/>
                </a:lnTo>
                <a:lnTo>
                  <a:pt x="746963" y="116941"/>
                </a:lnTo>
                <a:lnTo>
                  <a:pt x="746747" y="141604"/>
                </a:lnTo>
                <a:lnTo>
                  <a:pt x="760171" y="145935"/>
                </a:lnTo>
                <a:lnTo>
                  <a:pt x="796188" y="165734"/>
                </a:lnTo>
                <a:lnTo>
                  <a:pt x="821601" y="187147"/>
                </a:lnTo>
                <a:lnTo>
                  <a:pt x="839457" y="212458"/>
                </a:lnTo>
                <a:lnTo>
                  <a:pt x="844867" y="237883"/>
                </a:lnTo>
                <a:lnTo>
                  <a:pt x="839457" y="263626"/>
                </a:lnTo>
                <a:lnTo>
                  <a:pt x="823226" y="288836"/>
                </a:lnTo>
                <a:lnTo>
                  <a:pt x="795426" y="311442"/>
                </a:lnTo>
                <a:lnTo>
                  <a:pt x="763727" y="328421"/>
                </a:lnTo>
                <a:lnTo>
                  <a:pt x="716457" y="345947"/>
                </a:lnTo>
                <a:lnTo>
                  <a:pt x="697966" y="350608"/>
                </a:lnTo>
                <a:lnTo>
                  <a:pt x="697090" y="471004"/>
                </a:lnTo>
                <a:lnTo>
                  <a:pt x="696341" y="339788"/>
                </a:lnTo>
                <a:lnTo>
                  <a:pt x="695363" y="338493"/>
                </a:lnTo>
                <a:lnTo>
                  <a:pt x="683361" y="339458"/>
                </a:lnTo>
                <a:lnTo>
                  <a:pt x="680974" y="341617"/>
                </a:lnTo>
                <a:lnTo>
                  <a:pt x="680872" y="411505"/>
                </a:lnTo>
                <a:lnTo>
                  <a:pt x="679361" y="354279"/>
                </a:lnTo>
                <a:lnTo>
                  <a:pt x="663879" y="356019"/>
                </a:lnTo>
                <a:lnTo>
                  <a:pt x="664756" y="382625"/>
                </a:lnTo>
                <a:lnTo>
                  <a:pt x="660323" y="389000"/>
                </a:lnTo>
                <a:lnTo>
                  <a:pt x="647979" y="398195"/>
                </a:lnTo>
                <a:lnTo>
                  <a:pt x="623862" y="405129"/>
                </a:lnTo>
                <a:lnTo>
                  <a:pt x="621042" y="407288"/>
                </a:lnTo>
                <a:lnTo>
                  <a:pt x="611860" y="408914"/>
                </a:lnTo>
                <a:lnTo>
                  <a:pt x="598004" y="408914"/>
                </a:lnTo>
                <a:lnTo>
                  <a:pt x="588810" y="407288"/>
                </a:lnTo>
                <a:lnTo>
                  <a:pt x="586003" y="405129"/>
                </a:lnTo>
                <a:lnTo>
                  <a:pt x="561873" y="398195"/>
                </a:lnTo>
                <a:lnTo>
                  <a:pt x="549541" y="389000"/>
                </a:lnTo>
                <a:lnTo>
                  <a:pt x="545871" y="383603"/>
                </a:lnTo>
                <a:lnTo>
                  <a:pt x="545973" y="356019"/>
                </a:lnTo>
                <a:lnTo>
                  <a:pt x="521525" y="354279"/>
                </a:lnTo>
                <a:lnTo>
                  <a:pt x="520547" y="411505"/>
                </a:lnTo>
                <a:lnTo>
                  <a:pt x="519798" y="341617"/>
                </a:lnTo>
                <a:lnTo>
                  <a:pt x="512013" y="337845"/>
                </a:lnTo>
                <a:lnTo>
                  <a:pt x="506704" y="337616"/>
                </a:lnTo>
                <a:lnTo>
                  <a:pt x="504431" y="339890"/>
                </a:lnTo>
                <a:lnTo>
                  <a:pt x="504329" y="471004"/>
                </a:lnTo>
                <a:lnTo>
                  <a:pt x="502704" y="348983"/>
                </a:lnTo>
                <a:lnTo>
                  <a:pt x="475335" y="342379"/>
                </a:lnTo>
                <a:lnTo>
                  <a:pt x="453809" y="335140"/>
                </a:lnTo>
                <a:lnTo>
                  <a:pt x="421678" y="320420"/>
                </a:lnTo>
                <a:lnTo>
                  <a:pt x="392684" y="300735"/>
                </a:lnTo>
                <a:lnTo>
                  <a:pt x="372897" y="280822"/>
                </a:lnTo>
                <a:lnTo>
                  <a:pt x="363702" y="263093"/>
                </a:lnTo>
                <a:lnTo>
                  <a:pt x="360133" y="254114"/>
                </a:lnTo>
                <a:lnTo>
                  <a:pt x="357746" y="234213"/>
                </a:lnTo>
                <a:lnTo>
                  <a:pt x="360133" y="222097"/>
                </a:lnTo>
                <a:lnTo>
                  <a:pt x="372033" y="197967"/>
                </a:lnTo>
                <a:lnTo>
                  <a:pt x="393877" y="174713"/>
                </a:lnTo>
                <a:lnTo>
                  <a:pt x="428066" y="153073"/>
                </a:lnTo>
                <a:lnTo>
                  <a:pt x="455866" y="141604"/>
                </a:lnTo>
                <a:lnTo>
                  <a:pt x="455650" y="116941"/>
                </a:lnTo>
                <a:lnTo>
                  <a:pt x="440715" y="120726"/>
                </a:lnTo>
                <a:lnTo>
                  <a:pt x="392582" y="141071"/>
                </a:lnTo>
                <a:lnTo>
                  <a:pt x="357860" y="163893"/>
                </a:lnTo>
                <a:lnTo>
                  <a:pt x="332333" y="190715"/>
                </a:lnTo>
                <a:lnTo>
                  <a:pt x="318693" y="218414"/>
                </a:lnTo>
                <a:lnTo>
                  <a:pt x="313283" y="298030"/>
                </a:lnTo>
                <a:lnTo>
                  <a:pt x="313283" y="278015"/>
                </a:lnTo>
                <a:lnTo>
                  <a:pt x="316204" y="217868"/>
                </a:lnTo>
                <a:lnTo>
                  <a:pt x="330492" y="188887"/>
                </a:lnTo>
                <a:lnTo>
                  <a:pt x="356019" y="162166"/>
                </a:lnTo>
                <a:lnTo>
                  <a:pt x="390740" y="139230"/>
                </a:lnTo>
                <a:lnTo>
                  <a:pt x="438873" y="118884"/>
                </a:lnTo>
                <a:lnTo>
                  <a:pt x="455650" y="114020"/>
                </a:lnTo>
                <a:lnTo>
                  <a:pt x="455968" y="55181"/>
                </a:lnTo>
                <a:lnTo>
                  <a:pt x="415505" y="56362"/>
                </a:lnTo>
                <a:lnTo>
                  <a:pt x="414108" y="52362"/>
                </a:lnTo>
                <a:lnTo>
                  <a:pt x="407619" y="11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510719" y="5773858"/>
            <a:ext cx="384771" cy="449694"/>
          </a:xfrm>
          <a:custGeom>
            <a:avLst/>
            <a:gdLst/>
            <a:ahLst/>
            <a:cxnLst/>
            <a:rect l="l" t="t" r="r" b="b"/>
            <a:pathLst>
              <a:path w="384771" h="449694">
                <a:moveTo>
                  <a:pt x="84696" y="391058"/>
                </a:moveTo>
                <a:lnTo>
                  <a:pt x="84581" y="403923"/>
                </a:lnTo>
                <a:lnTo>
                  <a:pt x="91833" y="420154"/>
                </a:lnTo>
                <a:lnTo>
                  <a:pt x="106324" y="436270"/>
                </a:lnTo>
                <a:lnTo>
                  <a:pt x="120827" y="438010"/>
                </a:lnTo>
                <a:lnTo>
                  <a:pt x="129806" y="443522"/>
                </a:lnTo>
                <a:lnTo>
                  <a:pt x="135216" y="449579"/>
                </a:lnTo>
                <a:lnTo>
                  <a:pt x="136080" y="424916"/>
                </a:lnTo>
                <a:lnTo>
                  <a:pt x="124180" y="405777"/>
                </a:lnTo>
                <a:lnTo>
                  <a:pt x="122554" y="387705"/>
                </a:lnTo>
                <a:lnTo>
                  <a:pt x="122554" y="353961"/>
                </a:lnTo>
                <a:lnTo>
                  <a:pt x="124294" y="343141"/>
                </a:lnTo>
                <a:lnTo>
                  <a:pt x="135318" y="323443"/>
                </a:lnTo>
                <a:lnTo>
                  <a:pt x="142455" y="315544"/>
                </a:lnTo>
                <a:lnTo>
                  <a:pt x="144195" y="339788"/>
                </a:lnTo>
                <a:lnTo>
                  <a:pt x="145808" y="193522"/>
                </a:lnTo>
                <a:lnTo>
                  <a:pt x="152311" y="176542"/>
                </a:lnTo>
                <a:lnTo>
                  <a:pt x="162255" y="163131"/>
                </a:lnTo>
                <a:lnTo>
                  <a:pt x="163880" y="53009"/>
                </a:lnTo>
                <a:lnTo>
                  <a:pt x="174155" y="36245"/>
                </a:lnTo>
                <a:lnTo>
                  <a:pt x="194055" y="21856"/>
                </a:lnTo>
                <a:lnTo>
                  <a:pt x="222732" y="9194"/>
                </a:lnTo>
                <a:lnTo>
                  <a:pt x="258965" y="2057"/>
                </a:lnTo>
                <a:lnTo>
                  <a:pt x="317385" y="1841"/>
                </a:lnTo>
                <a:lnTo>
                  <a:pt x="319112" y="3682"/>
                </a:lnTo>
                <a:lnTo>
                  <a:pt x="320738" y="77774"/>
                </a:lnTo>
                <a:lnTo>
                  <a:pt x="322465" y="86867"/>
                </a:lnTo>
                <a:lnTo>
                  <a:pt x="326364" y="93789"/>
                </a:lnTo>
                <a:lnTo>
                  <a:pt x="343014" y="113258"/>
                </a:lnTo>
                <a:lnTo>
                  <a:pt x="356222" y="110235"/>
                </a:lnTo>
                <a:lnTo>
                  <a:pt x="383806" y="96380"/>
                </a:lnTo>
                <a:lnTo>
                  <a:pt x="384771" y="95084"/>
                </a:lnTo>
                <a:lnTo>
                  <a:pt x="380453" y="88379"/>
                </a:lnTo>
                <a:lnTo>
                  <a:pt x="374827" y="84810"/>
                </a:lnTo>
                <a:lnTo>
                  <a:pt x="370611" y="84810"/>
                </a:lnTo>
                <a:lnTo>
                  <a:pt x="365848" y="87299"/>
                </a:lnTo>
                <a:lnTo>
                  <a:pt x="359790" y="89357"/>
                </a:lnTo>
                <a:lnTo>
                  <a:pt x="359575" y="18287"/>
                </a:lnTo>
                <a:lnTo>
                  <a:pt x="360540" y="17640"/>
                </a:lnTo>
                <a:lnTo>
                  <a:pt x="366712" y="13957"/>
                </a:lnTo>
                <a:lnTo>
                  <a:pt x="366064" y="13207"/>
                </a:lnTo>
                <a:lnTo>
                  <a:pt x="358495" y="15252"/>
                </a:lnTo>
                <a:lnTo>
                  <a:pt x="357949" y="91084"/>
                </a:lnTo>
                <a:lnTo>
                  <a:pt x="365302" y="90436"/>
                </a:lnTo>
                <a:lnTo>
                  <a:pt x="373202" y="86766"/>
                </a:lnTo>
                <a:lnTo>
                  <a:pt x="382079" y="93789"/>
                </a:lnTo>
                <a:lnTo>
                  <a:pt x="372986" y="99961"/>
                </a:lnTo>
                <a:lnTo>
                  <a:pt x="348970" y="110451"/>
                </a:lnTo>
                <a:lnTo>
                  <a:pt x="344322" y="110235"/>
                </a:lnTo>
                <a:lnTo>
                  <a:pt x="329717" y="94005"/>
                </a:lnTo>
                <a:lnTo>
                  <a:pt x="324192" y="85026"/>
                </a:lnTo>
                <a:lnTo>
                  <a:pt x="322579" y="75945"/>
                </a:lnTo>
                <a:lnTo>
                  <a:pt x="320954" y="1841"/>
                </a:lnTo>
                <a:lnTo>
                  <a:pt x="319112" y="0"/>
                </a:lnTo>
                <a:lnTo>
                  <a:pt x="257124" y="330"/>
                </a:lnTo>
                <a:lnTo>
                  <a:pt x="221005" y="7353"/>
                </a:lnTo>
                <a:lnTo>
                  <a:pt x="192227" y="20129"/>
                </a:lnTo>
                <a:lnTo>
                  <a:pt x="172326" y="34404"/>
                </a:lnTo>
                <a:lnTo>
                  <a:pt x="162153" y="51168"/>
                </a:lnTo>
                <a:lnTo>
                  <a:pt x="160426" y="161289"/>
                </a:lnTo>
                <a:lnTo>
                  <a:pt x="150571" y="174815"/>
                </a:lnTo>
                <a:lnTo>
                  <a:pt x="144081" y="191693"/>
                </a:lnTo>
                <a:lnTo>
                  <a:pt x="142671" y="206832"/>
                </a:lnTo>
                <a:lnTo>
                  <a:pt x="142354" y="265683"/>
                </a:lnTo>
                <a:lnTo>
                  <a:pt x="125590" y="270548"/>
                </a:lnTo>
                <a:lnTo>
                  <a:pt x="77444" y="290880"/>
                </a:lnTo>
                <a:lnTo>
                  <a:pt x="42722" y="313816"/>
                </a:lnTo>
                <a:lnTo>
                  <a:pt x="17195" y="340537"/>
                </a:lnTo>
                <a:lnTo>
                  <a:pt x="2908" y="369531"/>
                </a:lnTo>
                <a:lnTo>
                  <a:pt x="0" y="429679"/>
                </a:lnTo>
                <a:lnTo>
                  <a:pt x="0" y="449694"/>
                </a:lnTo>
                <a:lnTo>
                  <a:pt x="5397" y="370077"/>
                </a:lnTo>
                <a:lnTo>
                  <a:pt x="19037" y="342379"/>
                </a:lnTo>
                <a:lnTo>
                  <a:pt x="44564" y="315544"/>
                </a:lnTo>
                <a:lnTo>
                  <a:pt x="79286" y="292734"/>
                </a:lnTo>
                <a:lnTo>
                  <a:pt x="127431" y="272389"/>
                </a:lnTo>
                <a:lnTo>
                  <a:pt x="142354" y="268604"/>
                </a:lnTo>
                <a:lnTo>
                  <a:pt x="142570" y="293268"/>
                </a:lnTo>
                <a:lnTo>
                  <a:pt x="142455" y="310794"/>
                </a:lnTo>
                <a:lnTo>
                  <a:pt x="133476" y="321716"/>
                </a:lnTo>
                <a:lnTo>
                  <a:pt x="121907" y="342493"/>
                </a:lnTo>
                <a:lnTo>
                  <a:pt x="118884" y="379260"/>
                </a:lnTo>
                <a:lnTo>
                  <a:pt x="122440" y="407606"/>
                </a:lnTo>
                <a:lnTo>
                  <a:pt x="133591" y="425564"/>
                </a:lnTo>
                <a:lnTo>
                  <a:pt x="133591" y="429679"/>
                </a:lnTo>
                <a:lnTo>
                  <a:pt x="122440" y="429247"/>
                </a:lnTo>
                <a:lnTo>
                  <a:pt x="115315" y="423621"/>
                </a:lnTo>
                <a:lnTo>
                  <a:pt x="115201" y="427088"/>
                </a:lnTo>
                <a:lnTo>
                  <a:pt x="120611" y="430974"/>
                </a:lnTo>
                <a:lnTo>
                  <a:pt x="133476" y="432600"/>
                </a:lnTo>
                <a:lnTo>
                  <a:pt x="133476" y="442226"/>
                </a:lnTo>
                <a:lnTo>
                  <a:pt x="122669" y="436168"/>
                </a:lnTo>
                <a:lnTo>
                  <a:pt x="108165" y="434441"/>
                </a:lnTo>
                <a:lnTo>
                  <a:pt x="93675" y="418325"/>
                </a:lnTo>
                <a:lnTo>
                  <a:pt x="86423" y="402196"/>
                </a:lnTo>
                <a:lnTo>
                  <a:pt x="84696" y="3910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555174" y="6067122"/>
            <a:ext cx="222846" cy="214414"/>
          </a:xfrm>
          <a:custGeom>
            <a:avLst/>
            <a:gdLst/>
            <a:ahLst/>
            <a:cxnLst/>
            <a:rect l="l" t="t" r="r" b="b"/>
            <a:pathLst>
              <a:path w="222846" h="214414">
                <a:moveTo>
                  <a:pt x="77990" y="114338"/>
                </a:moveTo>
                <a:lnTo>
                  <a:pt x="74421" y="86004"/>
                </a:lnTo>
                <a:lnTo>
                  <a:pt x="77457" y="49225"/>
                </a:lnTo>
                <a:lnTo>
                  <a:pt x="89026" y="28447"/>
                </a:lnTo>
                <a:lnTo>
                  <a:pt x="98005" y="17525"/>
                </a:lnTo>
                <a:lnTo>
                  <a:pt x="98107" y="0"/>
                </a:lnTo>
                <a:lnTo>
                  <a:pt x="70319" y="11468"/>
                </a:lnTo>
                <a:lnTo>
                  <a:pt x="36131" y="33108"/>
                </a:lnTo>
                <a:lnTo>
                  <a:pt x="14287" y="56362"/>
                </a:lnTo>
                <a:lnTo>
                  <a:pt x="2374" y="80479"/>
                </a:lnTo>
                <a:lnTo>
                  <a:pt x="0" y="92608"/>
                </a:lnTo>
                <a:lnTo>
                  <a:pt x="2374" y="112509"/>
                </a:lnTo>
                <a:lnTo>
                  <a:pt x="5956" y="121488"/>
                </a:lnTo>
                <a:lnTo>
                  <a:pt x="15138" y="139230"/>
                </a:lnTo>
                <a:lnTo>
                  <a:pt x="34937" y="159130"/>
                </a:lnTo>
                <a:lnTo>
                  <a:pt x="63931" y="178815"/>
                </a:lnTo>
                <a:lnTo>
                  <a:pt x="96062" y="193535"/>
                </a:lnTo>
                <a:lnTo>
                  <a:pt x="117589" y="200786"/>
                </a:lnTo>
                <a:lnTo>
                  <a:pt x="144957" y="207378"/>
                </a:lnTo>
                <a:lnTo>
                  <a:pt x="146684" y="198285"/>
                </a:lnTo>
                <a:lnTo>
                  <a:pt x="148958" y="196011"/>
                </a:lnTo>
                <a:lnTo>
                  <a:pt x="153720" y="195148"/>
                </a:lnTo>
                <a:lnTo>
                  <a:pt x="154254" y="196240"/>
                </a:lnTo>
                <a:lnTo>
                  <a:pt x="162051" y="200012"/>
                </a:lnTo>
                <a:lnTo>
                  <a:pt x="162915" y="200558"/>
                </a:lnTo>
                <a:lnTo>
                  <a:pt x="163779" y="212674"/>
                </a:lnTo>
                <a:lnTo>
                  <a:pt x="188226" y="214414"/>
                </a:lnTo>
                <a:lnTo>
                  <a:pt x="195262" y="206730"/>
                </a:lnTo>
                <a:lnTo>
                  <a:pt x="198500" y="198932"/>
                </a:lnTo>
                <a:lnTo>
                  <a:pt x="198831" y="197103"/>
                </a:lnTo>
                <a:lnTo>
                  <a:pt x="142798" y="186385"/>
                </a:lnTo>
                <a:lnTo>
                  <a:pt x="99733" y="170052"/>
                </a:lnTo>
                <a:lnTo>
                  <a:pt x="71069" y="151879"/>
                </a:lnTo>
                <a:lnTo>
                  <a:pt x="66751" y="146367"/>
                </a:lnTo>
                <a:lnTo>
                  <a:pt x="68910" y="146367"/>
                </a:lnTo>
                <a:lnTo>
                  <a:pt x="72809" y="150152"/>
                </a:lnTo>
                <a:lnTo>
                  <a:pt x="101472" y="168325"/>
                </a:lnTo>
                <a:lnTo>
                  <a:pt x="144627" y="184556"/>
                </a:lnTo>
                <a:lnTo>
                  <a:pt x="189852" y="193420"/>
                </a:lnTo>
                <a:lnTo>
                  <a:pt x="200012" y="193420"/>
                </a:lnTo>
                <a:lnTo>
                  <a:pt x="209651" y="184988"/>
                </a:lnTo>
                <a:lnTo>
                  <a:pt x="222846" y="178815"/>
                </a:lnTo>
                <a:lnTo>
                  <a:pt x="180759" y="173735"/>
                </a:lnTo>
                <a:lnTo>
                  <a:pt x="146469" y="164757"/>
                </a:lnTo>
                <a:lnTo>
                  <a:pt x="112509" y="148310"/>
                </a:lnTo>
                <a:lnTo>
                  <a:pt x="91630" y="131648"/>
                </a:lnTo>
                <a:lnTo>
                  <a:pt x="90766" y="156311"/>
                </a:lnTo>
                <a:lnTo>
                  <a:pt x="85356" y="150253"/>
                </a:lnTo>
                <a:lnTo>
                  <a:pt x="76377" y="144741"/>
                </a:lnTo>
                <a:lnTo>
                  <a:pt x="61874" y="143014"/>
                </a:lnTo>
                <a:lnTo>
                  <a:pt x="47383" y="126885"/>
                </a:lnTo>
                <a:lnTo>
                  <a:pt x="40131" y="110667"/>
                </a:lnTo>
                <a:lnTo>
                  <a:pt x="40233" y="97789"/>
                </a:lnTo>
                <a:lnTo>
                  <a:pt x="41973" y="108940"/>
                </a:lnTo>
                <a:lnTo>
                  <a:pt x="49225" y="125056"/>
                </a:lnTo>
                <a:lnTo>
                  <a:pt x="63715" y="141173"/>
                </a:lnTo>
                <a:lnTo>
                  <a:pt x="78206" y="142900"/>
                </a:lnTo>
                <a:lnTo>
                  <a:pt x="89026" y="148958"/>
                </a:lnTo>
                <a:lnTo>
                  <a:pt x="89026" y="139331"/>
                </a:lnTo>
                <a:lnTo>
                  <a:pt x="76149" y="137706"/>
                </a:lnTo>
                <a:lnTo>
                  <a:pt x="70751" y="133819"/>
                </a:lnTo>
                <a:lnTo>
                  <a:pt x="70853" y="130352"/>
                </a:lnTo>
                <a:lnTo>
                  <a:pt x="77990" y="135978"/>
                </a:lnTo>
                <a:lnTo>
                  <a:pt x="89141" y="136410"/>
                </a:lnTo>
                <a:lnTo>
                  <a:pt x="89141" y="132308"/>
                </a:lnTo>
                <a:lnTo>
                  <a:pt x="77990" y="114338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633275" y="5775698"/>
            <a:ext cx="220472" cy="470242"/>
          </a:xfrm>
          <a:custGeom>
            <a:avLst/>
            <a:gdLst/>
            <a:ahLst/>
            <a:cxnLst/>
            <a:rect l="l" t="t" r="r" b="b"/>
            <a:pathLst>
              <a:path w="220472" h="470242">
                <a:moveTo>
                  <a:pt x="72047" y="27800"/>
                </a:moveTo>
                <a:lnTo>
                  <a:pt x="97256" y="15151"/>
                </a:lnTo>
                <a:lnTo>
                  <a:pt x="123761" y="7467"/>
                </a:lnTo>
                <a:lnTo>
                  <a:pt x="154368" y="3898"/>
                </a:lnTo>
                <a:lnTo>
                  <a:pt x="187477" y="5511"/>
                </a:lnTo>
                <a:lnTo>
                  <a:pt x="189090" y="83184"/>
                </a:lnTo>
                <a:lnTo>
                  <a:pt x="194500" y="95732"/>
                </a:lnTo>
                <a:lnTo>
                  <a:pt x="209753" y="112941"/>
                </a:lnTo>
                <a:lnTo>
                  <a:pt x="220471" y="111429"/>
                </a:lnTo>
                <a:lnTo>
                  <a:pt x="203809" y="91947"/>
                </a:lnTo>
                <a:lnTo>
                  <a:pt x="199910" y="85026"/>
                </a:lnTo>
                <a:lnTo>
                  <a:pt x="198183" y="75933"/>
                </a:lnTo>
                <a:lnTo>
                  <a:pt x="196557" y="1841"/>
                </a:lnTo>
                <a:lnTo>
                  <a:pt x="194830" y="0"/>
                </a:lnTo>
                <a:lnTo>
                  <a:pt x="136410" y="215"/>
                </a:lnTo>
                <a:lnTo>
                  <a:pt x="100177" y="7353"/>
                </a:lnTo>
                <a:lnTo>
                  <a:pt x="72047" y="27800"/>
                </a:lnTo>
                <a:close/>
              </a:path>
              <a:path w="220472" h="470242">
                <a:moveTo>
                  <a:pt x="324535" y="331457"/>
                </a:moveTo>
                <a:lnTo>
                  <a:pt x="313499" y="315112"/>
                </a:lnTo>
                <a:lnTo>
                  <a:pt x="311111" y="315328"/>
                </a:lnTo>
                <a:lnTo>
                  <a:pt x="309930" y="337934"/>
                </a:lnTo>
                <a:lnTo>
                  <a:pt x="308089" y="194817"/>
                </a:lnTo>
                <a:lnTo>
                  <a:pt x="302679" y="178600"/>
                </a:lnTo>
                <a:lnTo>
                  <a:pt x="293598" y="164325"/>
                </a:lnTo>
                <a:lnTo>
                  <a:pt x="291972" y="59613"/>
                </a:lnTo>
                <a:lnTo>
                  <a:pt x="283095" y="39700"/>
                </a:lnTo>
                <a:lnTo>
                  <a:pt x="268503" y="25425"/>
                </a:lnTo>
                <a:lnTo>
                  <a:pt x="245452" y="12115"/>
                </a:lnTo>
                <a:lnTo>
                  <a:pt x="244157" y="12115"/>
                </a:lnTo>
                <a:lnTo>
                  <a:pt x="237985" y="15798"/>
                </a:lnTo>
                <a:lnTo>
                  <a:pt x="255841" y="25425"/>
                </a:lnTo>
                <a:lnTo>
                  <a:pt x="272287" y="39700"/>
                </a:lnTo>
                <a:lnTo>
                  <a:pt x="281254" y="56032"/>
                </a:lnTo>
                <a:lnTo>
                  <a:pt x="281152" y="61988"/>
                </a:lnTo>
                <a:lnTo>
                  <a:pt x="279425" y="66205"/>
                </a:lnTo>
                <a:lnTo>
                  <a:pt x="279425" y="73012"/>
                </a:lnTo>
                <a:lnTo>
                  <a:pt x="273799" y="81889"/>
                </a:lnTo>
                <a:lnTo>
                  <a:pt x="263956" y="91516"/>
                </a:lnTo>
                <a:lnTo>
                  <a:pt x="261251" y="94538"/>
                </a:lnTo>
                <a:lnTo>
                  <a:pt x="233667" y="108394"/>
                </a:lnTo>
                <a:lnTo>
                  <a:pt x="220471" y="111429"/>
                </a:lnTo>
                <a:lnTo>
                  <a:pt x="210299" y="115646"/>
                </a:lnTo>
                <a:lnTo>
                  <a:pt x="177850" y="119214"/>
                </a:lnTo>
                <a:lnTo>
                  <a:pt x="141719" y="119100"/>
                </a:lnTo>
                <a:lnTo>
                  <a:pt x="134569" y="122783"/>
                </a:lnTo>
                <a:lnTo>
                  <a:pt x="133273" y="195364"/>
                </a:lnTo>
                <a:lnTo>
                  <a:pt x="131648" y="204558"/>
                </a:lnTo>
                <a:lnTo>
                  <a:pt x="125387" y="214515"/>
                </a:lnTo>
                <a:lnTo>
                  <a:pt x="114782" y="221983"/>
                </a:lnTo>
                <a:lnTo>
                  <a:pt x="95415" y="221983"/>
                </a:lnTo>
                <a:lnTo>
                  <a:pt x="82969" y="214515"/>
                </a:lnTo>
                <a:lnTo>
                  <a:pt x="72262" y="201853"/>
                </a:lnTo>
                <a:lnTo>
                  <a:pt x="64693" y="184124"/>
                </a:lnTo>
                <a:lnTo>
                  <a:pt x="63068" y="175031"/>
                </a:lnTo>
                <a:lnTo>
                  <a:pt x="62953" y="164541"/>
                </a:lnTo>
                <a:lnTo>
                  <a:pt x="64909" y="160426"/>
                </a:lnTo>
                <a:lnTo>
                  <a:pt x="74104" y="165722"/>
                </a:lnTo>
                <a:lnTo>
                  <a:pt x="84162" y="181089"/>
                </a:lnTo>
                <a:lnTo>
                  <a:pt x="89573" y="180543"/>
                </a:lnTo>
                <a:lnTo>
                  <a:pt x="93903" y="177520"/>
                </a:lnTo>
                <a:lnTo>
                  <a:pt x="93903" y="108178"/>
                </a:lnTo>
                <a:lnTo>
                  <a:pt x="73990" y="97358"/>
                </a:lnTo>
                <a:lnTo>
                  <a:pt x="57226" y="83502"/>
                </a:lnTo>
                <a:lnTo>
                  <a:pt x="50634" y="68046"/>
                </a:lnTo>
                <a:lnTo>
                  <a:pt x="50406" y="60261"/>
                </a:lnTo>
                <a:lnTo>
                  <a:pt x="52146" y="49326"/>
                </a:lnTo>
                <a:lnTo>
                  <a:pt x="62306" y="36131"/>
                </a:lnTo>
                <a:lnTo>
                  <a:pt x="72047" y="27800"/>
                </a:lnTo>
                <a:lnTo>
                  <a:pt x="100177" y="7353"/>
                </a:lnTo>
                <a:lnTo>
                  <a:pt x="71500" y="20015"/>
                </a:lnTo>
                <a:lnTo>
                  <a:pt x="51600" y="34391"/>
                </a:lnTo>
                <a:lnTo>
                  <a:pt x="41325" y="51168"/>
                </a:lnTo>
                <a:lnTo>
                  <a:pt x="39700" y="161289"/>
                </a:lnTo>
                <a:lnTo>
                  <a:pt x="29756" y="174701"/>
                </a:lnTo>
                <a:lnTo>
                  <a:pt x="23253" y="191681"/>
                </a:lnTo>
                <a:lnTo>
                  <a:pt x="21640" y="337934"/>
                </a:lnTo>
                <a:lnTo>
                  <a:pt x="19900" y="313715"/>
                </a:lnTo>
                <a:lnTo>
                  <a:pt x="12763" y="321602"/>
                </a:lnTo>
                <a:lnTo>
                  <a:pt x="1727" y="341299"/>
                </a:lnTo>
                <a:lnTo>
                  <a:pt x="0" y="352107"/>
                </a:lnTo>
                <a:lnTo>
                  <a:pt x="0" y="385864"/>
                </a:lnTo>
                <a:lnTo>
                  <a:pt x="1625" y="403923"/>
                </a:lnTo>
                <a:lnTo>
                  <a:pt x="13525" y="423075"/>
                </a:lnTo>
                <a:lnTo>
                  <a:pt x="34404" y="439737"/>
                </a:lnTo>
                <a:lnTo>
                  <a:pt x="68364" y="456183"/>
                </a:lnTo>
                <a:lnTo>
                  <a:pt x="102666" y="465162"/>
                </a:lnTo>
                <a:lnTo>
                  <a:pt x="144741" y="470242"/>
                </a:lnTo>
                <a:lnTo>
                  <a:pt x="154368" y="468731"/>
                </a:lnTo>
                <a:lnTo>
                  <a:pt x="183794" y="468731"/>
                </a:lnTo>
                <a:lnTo>
                  <a:pt x="193306" y="470242"/>
                </a:lnTo>
                <a:lnTo>
                  <a:pt x="237337" y="463422"/>
                </a:lnTo>
                <a:lnTo>
                  <a:pt x="275094" y="450659"/>
                </a:lnTo>
                <a:lnTo>
                  <a:pt x="303758" y="434327"/>
                </a:lnTo>
                <a:lnTo>
                  <a:pt x="317385" y="421233"/>
                </a:lnTo>
                <a:lnTo>
                  <a:pt x="324319" y="411606"/>
                </a:lnTo>
                <a:lnTo>
                  <a:pt x="331558" y="395490"/>
                </a:lnTo>
                <a:lnTo>
                  <a:pt x="331558" y="351574"/>
                </a:lnTo>
                <a:lnTo>
                  <a:pt x="324535" y="331457"/>
                </a:lnTo>
                <a:close/>
              </a:path>
            </a:pathLst>
          </a:custGeom>
          <a:solidFill>
            <a:srgbClr val="F8FB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878312" y="4683339"/>
            <a:ext cx="607415" cy="1473466"/>
          </a:xfrm>
          <a:custGeom>
            <a:avLst/>
            <a:gdLst/>
            <a:ahLst/>
            <a:cxnLst/>
            <a:rect l="l" t="t" r="r" b="b"/>
            <a:pathLst>
              <a:path w="607415" h="1473466">
                <a:moveTo>
                  <a:pt x="5410" y="836739"/>
                </a:moveTo>
                <a:lnTo>
                  <a:pt x="21526" y="921550"/>
                </a:lnTo>
                <a:lnTo>
                  <a:pt x="48577" y="1004417"/>
                </a:lnTo>
                <a:lnTo>
                  <a:pt x="86537" y="1085329"/>
                </a:lnTo>
                <a:lnTo>
                  <a:pt x="129921" y="1155420"/>
                </a:lnTo>
                <a:lnTo>
                  <a:pt x="149707" y="1182573"/>
                </a:lnTo>
                <a:lnTo>
                  <a:pt x="194716" y="1238389"/>
                </a:lnTo>
                <a:lnTo>
                  <a:pt x="209207" y="1252778"/>
                </a:lnTo>
                <a:lnTo>
                  <a:pt x="225221" y="1267383"/>
                </a:lnTo>
                <a:lnTo>
                  <a:pt x="263309" y="1305026"/>
                </a:lnTo>
                <a:lnTo>
                  <a:pt x="328422" y="1356842"/>
                </a:lnTo>
                <a:lnTo>
                  <a:pt x="357314" y="1376324"/>
                </a:lnTo>
                <a:lnTo>
                  <a:pt x="359143" y="1378051"/>
                </a:lnTo>
                <a:lnTo>
                  <a:pt x="380238" y="1389837"/>
                </a:lnTo>
                <a:lnTo>
                  <a:pt x="387921" y="1396225"/>
                </a:lnTo>
                <a:lnTo>
                  <a:pt x="398411" y="1402283"/>
                </a:lnTo>
                <a:lnTo>
                  <a:pt x="430974" y="1422298"/>
                </a:lnTo>
                <a:lnTo>
                  <a:pt x="439623" y="1425968"/>
                </a:lnTo>
                <a:lnTo>
                  <a:pt x="439851" y="1465021"/>
                </a:lnTo>
                <a:lnTo>
                  <a:pt x="440817" y="1473466"/>
                </a:lnTo>
                <a:lnTo>
                  <a:pt x="493826" y="1473466"/>
                </a:lnTo>
                <a:lnTo>
                  <a:pt x="494690" y="1465021"/>
                </a:lnTo>
                <a:lnTo>
                  <a:pt x="494042" y="1452257"/>
                </a:lnTo>
                <a:lnTo>
                  <a:pt x="488302" y="1449235"/>
                </a:lnTo>
                <a:lnTo>
                  <a:pt x="484847" y="1441983"/>
                </a:lnTo>
                <a:lnTo>
                  <a:pt x="421563" y="1409750"/>
                </a:lnTo>
                <a:lnTo>
                  <a:pt x="346163" y="1362697"/>
                </a:lnTo>
                <a:lnTo>
                  <a:pt x="266877" y="1301457"/>
                </a:lnTo>
                <a:lnTo>
                  <a:pt x="230632" y="1265554"/>
                </a:lnTo>
                <a:lnTo>
                  <a:pt x="214629" y="1250937"/>
                </a:lnTo>
                <a:lnTo>
                  <a:pt x="144310" y="1168082"/>
                </a:lnTo>
                <a:lnTo>
                  <a:pt x="91948" y="1085329"/>
                </a:lnTo>
                <a:lnTo>
                  <a:pt x="53987" y="1004417"/>
                </a:lnTo>
                <a:lnTo>
                  <a:pt x="26936" y="923391"/>
                </a:lnTo>
                <a:lnTo>
                  <a:pt x="10820" y="842149"/>
                </a:lnTo>
                <a:lnTo>
                  <a:pt x="7251" y="797140"/>
                </a:lnTo>
                <a:lnTo>
                  <a:pt x="5410" y="770102"/>
                </a:lnTo>
                <a:lnTo>
                  <a:pt x="5410" y="725639"/>
                </a:lnTo>
                <a:lnTo>
                  <a:pt x="10274" y="654786"/>
                </a:lnTo>
                <a:lnTo>
                  <a:pt x="28346" y="566508"/>
                </a:lnTo>
                <a:lnTo>
                  <a:pt x="57658" y="480618"/>
                </a:lnTo>
                <a:lnTo>
                  <a:pt x="94767" y="404139"/>
                </a:lnTo>
                <a:lnTo>
                  <a:pt x="147878" y="322148"/>
                </a:lnTo>
                <a:lnTo>
                  <a:pt x="201104" y="258216"/>
                </a:lnTo>
                <a:lnTo>
                  <a:pt x="257136" y="202501"/>
                </a:lnTo>
                <a:lnTo>
                  <a:pt x="350812" y="128727"/>
                </a:lnTo>
                <a:lnTo>
                  <a:pt x="430656" y="80581"/>
                </a:lnTo>
                <a:lnTo>
                  <a:pt x="521957" y="36779"/>
                </a:lnTo>
                <a:lnTo>
                  <a:pt x="600697" y="9512"/>
                </a:lnTo>
                <a:lnTo>
                  <a:pt x="604926" y="2489"/>
                </a:lnTo>
                <a:lnTo>
                  <a:pt x="521957" y="29641"/>
                </a:lnTo>
                <a:lnTo>
                  <a:pt x="436067" y="69773"/>
                </a:lnTo>
                <a:lnTo>
                  <a:pt x="347243" y="123316"/>
                </a:lnTo>
                <a:lnTo>
                  <a:pt x="273900" y="179679"/>
                </a:lnTo>
                <a:lnTo>
                  <a:pt x="246316" y="204342"/>
                </a:lnTo>
                <a:lnTo>
                  <a:pt x="206514" y="243827"/>
                </a:lnTo>
                <a:lnTo>
                  <a:pt x="183261" y="269239"/>
                </a:lnTo>
                <a:lnTo>
                  <a:pt x="144310" y="316737"/>
                </a:lnTo>
                <a:lnTo>
                  <a:pt x="95516" y="392353"/>
                </a:lnTo>
                <a:lnTo>
                  <a:pt x="54089" y="475208"/>
                </a:lnTo>
                <a:lnTo>
                  <a:pt x="24777" y="559371"/>
                </a:lnTo>
                <a:lnTo>
                  <a:pt x="6705" y="645807"/>
                </a:lnTo>
                <a:lnTo>
                  <a:pt x="0" y="736460"/>
                </a:lnTo>
                <a:lnTo>
                  <a:pt x="0" y="753871"/>
                </a:lnTo>
                <a:lnTo>
                  <a:pt x="5410" y="836739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883722" y="4692854"/>
            <a:ext cx="1816163" cy="1442859"/>
          </a:xfrm>
          <a:custGeom>
            <a:avLst/>
            <a:gdLst/>
            <a:ahLst/>
            <a:cxnLst/>
            <a:rect l="l" t="t" r="r" b="b"/>
            <a:pathLst>
              <a:path w="1816163" h="1442859">
                <a:moveTo>
                  <a:pt x="490143" y="1362151"/>
                </a:moveTo>
                <a:lnTo>
                  <a:pt x="491121" y="1415808"/>
                </a:lnTo>
                <a:lnTo>
                  <a:pt x="495554" y="1399044"/>
                </a:lnTo>
                <a:lnTo>
                  <a:pt x="512762" y="1372971"/>
                </a:lnTo>
                <a:lnTo>
                  <a:pt x="520865" y="1364856"/>
                </a:lnTo>
                <a:lnTo>
                  <a:pt x="528015" y="1299946"/>
                </a:lnTo>
                <a:lnTo>
                  <a:pt x="543585" y="1286649"/>
                </a:lnTo>
                <a:lnTo>
                  <a:pt x="574205" y="1268691"/>
                </a:lnTo>
                <a:lnTo>
                  <a:pt x="613791" y="1252359"/>
                </a:lnTo>
                <a:lnTo>
                  <a:pt x="660628" y="1239812"/>
                </a:lnTo>
                <a:lnTo>
                  <a:pt x="707580" y="1232661"/>
                </a:lnTo>
                <a:lnTo>
                  <a:pt x="720674" y="1232661"/>
                </a:lnTo>
                <a:lnTo>
                  <a:pt x="721321" y="1233855"/>
                </a:lnTo>
                <a:lnTo>
                  <a:pt x="727811" y="1285024"/>
                </a:lnTo>
                <a:lnTo>
                  <a:pt x="729221" y="1289024"/>
                </a:lnTo>
                <a:lnTo>
                  <a:pt x="769670" y="1287843"/>
                </a:lnTo>
                <a:lnTo>
                  <a:pt x="771080" y="1272692"/>
                </a:lnTo>
                <a:lnTo>
                  <a:pt x="777570" y="1255814"/>
                </a:lnTo>
                <a:lnTo>
                  <a:pt x="787412" y="1242301"/>
                </a:lnTo>
                <a:lnTo>
                  <a:pt x="789139" y="1132166"/>
                </a:lnTo>
                <a:lnTo>
                  <a:pt x="799312" y="1115402"/>
                </a:lnTo>
                <a:lnTo>
                  <a:pt x="819226" y="1101128"/>
                </a:lnTo>
                <a:lnTo>
                  <a:pt x="847991" y="1088364"/>
                </a:lnTo>
                <a:lnTo>
                  <a:pt x="884123" y="1081328"/>
                </a:lnTo>
                <a:lnTo>
                  <a:pt x="946111" y="1080998"/>
                </a:lnTo>
                <a:lnTo>
                  <a:pt x="947953" y="1082840"/>
                </a:lnTo>
                <a:lnTo>
                  <a:pt x="949566" y="1156944"/>
                </a:lnTo>
                <a:lnTo>
                  <a:pt x="951191" y="1166037"/>
                </a:lnTo>
                <a:lnTo>
                  <a:pt x="956716" y="1175003"/>
                </a:lnTo>
                <a:lnTo>
                  <a:pt x="971308" y="1191234"/>
                </a:lnTo>
                <a:lnTo>
                  <a:pt x="975969" y="1191450"/>
                </a:lnTo>
                <a:lnTo>
                  <a:pt x="999985" y="1180960"/>
                </a:lnTo>
                <a:lnTo>
                  <a:pt x="1009065" y="1174788"/>
                </a:lnTo>
                <a:lnTo>
                  <a:pt x="1000201" y="1167764"/>
                </a:lnTo>
                <a:lnTo>
                  <a:pt x="992301" y="1171435"/>
                </a:lnTo>
                <a:lnTo>
                  <a:pt x="984948" y="1172082"/>
                </a:lnTo>
                <a:lnTo>
                  <a:pt x="985481" y="1096251"/>
                </a:lnTo>
                <a:lnTo>
                  <a:pt x="993063" y="1094206"/>
                </a:lnTo>
                <a:lnTo>
                  <a:pt x="993711" y="1094955"/>
                </a:lnTo>
                <a:lnTo>
                  <a:pt x="996416" y="1093876"/>
                </a:lnTo>
                <a:lnTo>
                  <a:pt x="1019886" y="1106423"/>
                </a:lnTo>
                <a:lnTo>
                  <a:pt x="1034491" y="1120711"/>
                </a:lnTo>
                <a:lnTo>
                  <a:pt x="1043355" y="1140612"/>
                </a:lnTo>
                <a:lnTo>
                  <a:pt x="1044879" y="1245323"/>
                </a:lnTo>
                <a:lnTo>
                  <a:pt x="1050607" y="1254086"/>
                </a:lnTo>
                <a:lnTo>
                  <a:pt x="1057643" y="1268691"/>
                </a:lnTo>
                <a:lnTo>
                  <a:pt x="1060450" y="1289672"/>
                </a:lnTo>
                <a:lnTo>
                  <a:pt x="1115301" y="1292707"/>
                </a:lnTo>
                <a:lnTo>
                  <a:pt x="1122438" y="1269225"/>
                </a:lnTo>
                <a:lnTo>
                  <a:pt x="1130985" y="1238072"/>
                </a:lnTo>
                <a:lnTo>
                  <a:pt x="1142339" y="1238072"/>
                </a:lnTo>
                <a:lnTo>
                  <a:pt x="1199997" y="1252461"/>
                </a:lnTo>
                <a:lnTo>
                  <a:pt x="1227048" y="1263281"/>
                </a:lnTo>
                <a:lnTo>
                  <a:pt x="1252359" y="1275727"/>
                </a:lnTo>
                <a:lnTo>
                  <a:pt x="1262951" y="1337271"/>
                </a:lnTo>
                <a:lnTo>
                  <a:pt x="1264907" y="1342466"/>
                </a:lnTo>
                <a:lnTo>
                  <a:pt x="1277454" y="1349717"/>
                </a:lnTo>
                <a:lnTo>
                  <a:pt x="1304721" y="1374698"/>
                </a:lnTo>
                <a:lnTo>
                  <a:pt x="1318882" y="1398396"/>
                </a:lnTo>
                <a:lnTo>
                  <a:pt x="1324508" y="1415808"/>
                </a:lnTo>
                <a:lnTo>
                  <a:pt x="1326134" y="1363992"/>
                </a:lnTo>
                <a:lnTo>
                  <a:pt x="1327111" y="1442859"/>
                </a:lnTo>
                <a:lnTo>
                  <a:pt x="1333271" y="1440370"/>
                </a:lnTo>
                <a:lnTo>
                  <a:pt x="1334566" y="1434528"/>
                </a:lnTo>
                <a:lnTo>
                  <a:pt x="1403591" y="1398930"/>
                </a:lnTo>
                <a:lnTo>
                  <a:pt x="1476717" y="1353184"/>
                </a:lnTo>
                <a:lnTo>
                  <a:pt x="1547888" y="1298219"/>
                </a:lnTo>
                <a:lnTo>
                  <a:pt x="1580349" y="1267612"/>
                </a:lnTo>
                <a:lnTo>
                  <a:pt x="1617230" y="1232458"/>
                </a:lnTo>
                <a:lnTo>
                  <a:pt x="1668614" y="1170355"/>
                </a:lnTo>
                <a:lnTo>
                  <a:pt x="1711680" y="1105230"/>
                </a:lnTo>
                <a:lnTo>
                  <a:pt x="1766951" y="996632"/>
                </a:lnTo>
                <a:lnTo>
                  <a:pt x="1794535" y="912469"/>
                </a:lnTo>
                <a:lnTo>
                  <a:pt x="1810766" y="831443"/>
                </a:lnTo>
                <a:lnTo>
                  <a:pt x="1816163" y="755726"/>
                </a:lnTo>
                <a:lnTo>
                  <a:pt x="1816163" y="726287"/>
                </a:lnTo>
                <a:lnTo>
                  <a:pt x="1810766" y="648842"/>
                </a:lnTo>
                <a:lnTo>
                  <a:pt x="1792693" y="560679"/>
                </a:lnTo>
                <a:lnTo>
                  <a:pt x="1763928" y="475868"/>
                </a:lnTo>
                <a:lnTo>
                  <a:pt x="1726057" y="396684"/>
                </a:lnTo>
                <a:lnTo>
                  <a:pt x="1677708" y="320738"/>
                </a:lnTo>
                <a:lnTo>
                  <a:pt x="1618094" y="248691"/>
                </a:lnTo>
                <a:lnTo>
                  <a:pt x="1572882" y="203809"/>
                </a:lnTo>
                <a:lnTo>
                  <a:pt x="1556867" y="189306"/>
                </a:lnTo>
                <a:lnTo>
                  <a:pt x="1547685" y="180441"/>
                </a:lnTo>
                <a:lnTo>
                  <a:pt x="1470228" y="120942"/>
                </a:lnTo>
                <a:lnTo>
                  <a:pt x="1387360" y="70535"/>
                </a:lnTo>
                <a:lnTo>
                  <a:pt x="1295412" y="27368"/>
                </a:lnTo>
                <a:lnTo>
                  <a:pt x="1237107" y="6705"/>
                </a:lnTo>
                <a:lnTo>
                  <a:pt x="1252245" y="56032"/>
                </a:lnTo>
                <a:lnTo>
                  <a:pt x="1257655" y="101142"/>
                </a:lnTo>
                <a:lnTo>
                  <a:pt x="1257655" y="161188"/>
                </a:lnTo>
                <a:lnTo>
                  <a:pt x="1248676" y="215277"/>
                </a:lnTo>
                <a:lnTo>
                  <a:pt x="1230071" y="266865"/>
                </a:lnTo>
                <a:lnTo>
                  <a:pt x="1212659" y="301701"/>
                </a:lnTo>
                <a:lnTo>
                  <a:pt x="1181938" y="346709"/>
                </a:lnTo>
                <a:lnTo>
                  <a:pt x="1138021" y="391058"/>
                </a:lnTo>
                <a:lnTo>
                  <a:pt x="1113574" y="411721"/>
                </a:lnTo>
                <a:lnTo>
                  <a:pt x="1055903" y="460400"/>
                </a:lnTo>
                <a:lnTo>
                  <a:pt x="1032433" y="480085"/>
                </a:lnTo>
                <a:lnTo>
                  <a:pt x="1030706" y="681939"/>
                </a:lnTo>
                <a:lnTo>
                  <a:pt x="1021727" y="700011"/>
                </a:lnTo>
                <a:lnTo>
                  <a:pt x="1012634" y="707148"/>
                </a:lnTo>
                <a:lnTo>
                  <a:pt x="1010907" y="717969"/>
                </a:lnTo>
                <a:lnTo>
                  <a:pt x="1006690" y="729970"/>
                </a:lnTo>
                <a:lnTo>
                  <a:pt x="994791" y="743381"/>
                </a:lnTo>
                <a:lnTo>
                  <a:pt x="952703" y="764260"/>
                </a:lnTo>
                <a:lnTo>
                  <a:pt x="931506" y="764158"/>
                </a:lnTo>
                <a:lnTo>
                  <a:pt x="895489" y="762431"/>
                </a:lnTo>
                <a:lnTo>
                  <a:pt x="879259" y="760590"/>
                </a:lnTo>
                <a:lnTo>
                  <a:pt x="848753" y="751395"/>
                </a:lnTo>
                <a:lnTo>
                  <a:pt x="830694" y="740689"/>
                </a:lnTo>
                <a:lnTo>
                  <a:pt x="821702" y="728129"/>
                </a:lnTo>
                <a:lnTo>
                  <a:pt x="819975" y="709955"/>
                </a:lnTo>
                <a:lnTo>
                  <a:pt x="814565" y="706386"/>
                </a:lnTo>
                <a:lnTo>
                  <a:pt x="801687" y="688644"/>
                </a:lnTo>
                <a:lnTo>
                  <a:pt x="799960" y="675881"/>
                </a:lnTo>
                <a:lnTo>
                  <a:pt x="798347" y="481164"/>
                </a:lnTo>
                <a:lnTo>
                  <a:pt x="681291" y="382079"/>
                </a:lnTo>
                <a:lnTo>
                  <a:pt x="654253" y="353199"/>
                </a:lnTo>
                <a:lnTo>
                  <a:pt x="638022" y="333400"/>
                </a:lnTo>
                <a:lnTo>
                  <a:pt x="614337" y="297599"/>
                </a:lnTo>
                <a:lnTo>
                  <a:pt x="598106" y="263410"/>
                </a:lnTo>
                <a:lnTo>
                  <a:pt x="580148" y="209321"/>
                </a:lnTo>
                <a:lnTo>
                  <a:pt x="574738" y="178600"/>
                </a:lnTo>
                <a:lnTo>
                  <a:pt x="573011" y="162369"/>
                </a:lnTo>
                <a:lnTo>
                  <a:pt x="571169" y="110769"/>
                </a:lnTo>
                <a:lnTo>
                  <a:pt x="580047" y="47485"/>
                </a:lnTo>
                <a:lnTo>
                  <a:pt x="590423" y="12877"/>
                </a:lnTo>
                <a:lnTo>
                  <a:pt x="595287" y="0"/>
                </a:lnTo>
                <a:lnTo>
                  <a:pt x="516547" y="27266"/>
                </a:lnTo>
                <a:lnTo>
                  <a:pt x="425234" y="71069"/>
                </a:lnTo>
                <a:lnTo>
                  <a:pt x="345401" y="119214"/>
                </a:lnTo>
                <a:lnTo>
                  <a:pt x="266763" y="179362"/>
                </a:lnTo>
                <a:lnTo>
                  <a:pt x="195694" y="248691"/>
                </a:lnTo>
                <a:lnTo>
                  <a:pt x="142468" y="312635"/>
                </a:lnTo>
                <a:lnTo>
                  <a:pt x="89357" y="394627"/>
                </a:lnTo>
                <a:lnTo>
                  <a:pt x="52247" y="471106"/>
                </a:lnTo>
                <a:lnTo>
                  <a:pt x="22936" y="556996"/>
                </a:lnTo>
                <a:lnTo>
                  <a:pt x="4864" y="645274"/>
                </a:lnTo>
                <a:lnTo>
                  <a:pt x="0" y="716127"/>
                </a:lnTo>
                <a:lnTo>
                  <a:pt x="0" y="760590"/>
                </a:lnTo>
                <a:lnTo>
                  <a:pt x="5410" y="832637"/>
                </a:lnTo>
                <a:lnTo>
                  <a:pt x="21526" y="913866"/>
                </a:lnTo>
                <a:lnTo>
                  <a:pt x="48564" y="994892"/>
                </a:lnTo>
                <a:lnTo>
                  <a:pt x="86537" y="1075816"/>
                </a:lnTo>
                <a:lnTo>
                  <a:pt x="138899" y="1158570"/>
                </a:lnTo>
                <a:lnTo>
                  <a:pt x="194614" y="1225422"/>
                </a:lnTo>
                <a:lnTo>
                  <a:pt x="225221" y="1256029"/>
                </a:lnTo>
                <a:lnTo>
                  <a:pt x="261454" y="1291945"/>
                </a:lnTo>
                <a:lnTo>
                  <a:pt x="340753" y="1353184"/>
                </a:lnTo>
                <a:lnTo>
                  <a:pt x="416153" y="1400238"/>
                </a:lnTo>
                <a:lnTo>
                  <a:pt x="479437" y="1432471"/>
                </a:lnTo>
                <a:lnTo>
                  <a:pt x="482892" y="1439710"/>
                </a:lnTo>
                <a:lnTo>
                  <a:pt x="488632" y="1442745"/>
                </a:lnTo>
                <a:lnTo>
                  <a:pt x="490143" y="1362151"/>
                </a:lnTo>
                <a:close/>
              </a:path>
            </a:pathLst>
          </a:custGeom>
          <a:solidFill>
            <a:srgbClr val="9FAA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454888" y="4685718"/>
            <a:ext cx="686485" cy="771398"/>
          </a:xfrm>
          <a:custGeom>
            <a:avLst/>
            <a:gdLst/>
            <a:ahLst/>
            <a:cxnLst/>
            <a:rect l="l" t="t" r="r" b="b"/>
            <a:pathLst>
              <a:path w="686485" h="771398">
                <a:moveTo>
                  <a:pt x="227177" y="488302"/>
                </a:moveTo>
                <a:lnTo>
                  <a:pt x="228803" y="683018"/>
                </a:lnTo>
                <a:lnTo>
                  <a:pt x="230530" y="695782"/>
                </a:lnTo>
                <a:lnTo>
                  <a:pt x="243395" y="713524"/>
                </a:lnTo>
                <a:lnTo>
                  <a:pt x="248805" y="717092"/>
                </a:lnTo>
                <a:lnTo>
                  <a:pt x="250532" y="735266"/>
                </a:lnTo>
                <a:lnTo>
                  <a:pt x="259524" y="747814"/>
                </a:lnTo>
                <a:lnTo>
                  <a:pt x="277583" y="758532"/>
                </a:lnTo>
                <a:lnTo>
                  <a:pt x="308089" y="767727"/>
                </a:lnTo>
                <a:lnTo>
                  <a:pt x="324319" y="769556"/>
                </a:lnTo>
                <a:lnTo>
                  <a:pt x="360337" y="771296"/>
                </a:lnTo>
                <a:lnTo>
                  <a:pt x="381546" y="771397"/>
                </a:lnTo>
                <a:lnTo>
                  <a:pt x="423621" y="750531"/>
                </a:lnTo>
                <a:lnTo>
                  <a:pt x="435521" y="737107"/>
                </a:lnTo>
                <a:lnTo>
                  <a:pt x="439737" y="725106"/>
                </a:lnTo>
                <a:lnTo>
                  <a:pt x="441477" y="714286"/>
                </a:lnTo>
                <a:lnTo>
                  <a:pt x="450557" y="707148"/>
                </a:lnTo>
                <a:lnTo>
                  <a:pt x="459536" y="689076"/>
                </a:lnTo>
                <a:lnTo>
                  <a:pt x="461263" y="487222"/>
                </a:lnTo>
                <a:lnTo>
                  <a:pt x="484746" y="467537"/>
                </a:lnTo>
                <a:lnTo>
                  <a:pt x="542404" y="418858"/>
                </a:lnTo>
                <a:lnTo>
                  <a:pt x="566851" y="398195"/>
                </a:lnTo>
                <a:lnTo>
                  <a:pt x="610768" y="353847"/>
                </a:lnTo>
                <a:lnTo>
                  <a:pt x="641489" y="308838"/>
                </a:lnTo>
                <a:lnTo>
                  <a:pt x="658901" y="274002"/>
                </a:lnTo>
                <a:lnTo>
                  <a:pt x="673836" y="233121"/>
                </a:lnTo>
                <a:lnTo>
                  <a:pt x="686485" y="168325"/>
                </a:lnTo>
                <a:lnTo>
                  <a:pt x="686485" y="108280"/>
                </a:lnTo>
                <a:lnTo>
                  <a:pt x="681088" y="63169"/>
                </a:lnTo>
                <a:lnTo>
                  <a:pt x="665937" y="13842"/>
                </a:lnTo>
                <a:lnTo>
                  <a:pt x="662800" y="7569"/>
                </a:lnTo>
                <a:lnTo>
                  <a:pt x="661720" y="7238"/>
                </a:lnTo>
                <a:lnTo>
                  <a:pt x="679348" y="65011"/>
                </a:lnTo>
                <a:lnTo>
                  <a:pt x="684656" y="110121"/>
                </a:lnTo>
                <a:lnTo>
                  <a:pt x="684656" y="166484"/>
                </a:lnTo>
                <a:lnTo>
                  <a:pt x="675678" y="220675"/>
                </a:lnTo>
                <a:lnTo>
                  <a:pt x="657072" y="272275"/>
                </a:lnTo>
                <a:lnTo>
                  <a:pt x="639648" y="307111"/>
                </a:lnTo>
                <a:lnTo>
                  <a:pt x="609041" y="352107"/>
                </a:lnTo>
                <a:lnTo>
                  <a:pt x="565010" y="396354"/>
                </a:lnTo>
                <a:lnTo>
                  <a:pt x="540664" y="417131"/>
                </a:lnTo>
                <a:lnTo>
                  <a:pt x="483006" y="465696"/>
                </a:lnTo>
                <a:lnTo>
                  <a:pt x="458025" y="487870"/>
                </a:lnTo>
                <a:lnTo>
                  <a:pt x="457707" y="687349"/>
                </a:lnTo>
                <a:lnTo>
                  <a:pt x="446887" y="707034"/>
                </a:lnTo>
                <a:lnTo>
                  <a:pt x="438010" y="714819"/>
                </a:lnTo>
                <a:lnTo>
                  <a:pt x="437908" y="723264"/>
                </a:lnTo>
                <a:lnTo>
                  <a:pt x="433692" y="735380"/>
                </a:lnTo>
                <a:lnTo>
                  <a:pt x="421893" y="748690"/>
                </a:lnTo>
                <a:lnTo>
                  <a:pt x="391604" y="763930"/>
                </a:lnTo>
                <a:lnTo>
                  <a:pt x="379704" y="769670"/>
                </a:lnTo>
                <a:lnTo>
                  <a:pt x="362610" y="769238"/>
                </a:lnTo>
                <a:lnTo>
                  <a:pt x="326161" y="767727"/>
                </a:lnTo>
                <a:lnTo>
                  <a:pt x="309829" y="765987"/>
                </a:lnTo>
                <a:lnTo>
                  <a:pt x="279425" y="756792"/>
                </a:lnTo>
                <a:lnTo>
                  <a:pt x="261353" y="745985"/>
                </a:lnTo>
                <a:lnTo>
                  <a:pt x="252272" y="733437"/>
                </a:lnTo>
                <a:lnTo>
                  <a:pt x="251078" y="715149"/>
                </a:lnTo>
                <a:lnTo>
                  <a:pt x="245135" y="711796"/>
                </a:lnTo>
                <a:lnTo>
                  <a:pt x="232257" y="693940"/>
                </a:lnTo>
                <a:lnTo>
                  <a:pt x="230631" y="681177"/>
                </a:lnTo>
                <a:lnTo>
                  <a:pt x="229768" y="487870"/>
                </a:lnTo>
                <a:lnTo>
                  <a:pt x="111861" y="387375"/>
                </a:lnTo>
                <a:lnTo>
                  <a:pt x="84810" y="358597"/>
                </a:lnTo>
                <a:lnTo>
                  <a:pt x="68592" y="338696"/>
                </a:lnTo>
                <a:lnTo>
                  <a:pt x="45008" y="302894"/>
                </a:lnTo>
                <a:lnTo>
                  <a:pt x="28778" y="268706"/>
                </a:lnTo>
                <a:lnTo>
                  <a:pt x="10718" y="214617"/>
                </a:lnTo>
                <a:lnTo>
                  <a:pt x="5410" y="184010"/>
                </a:lnTo>
                <a:lnTo>
                  <a:pt x="3581" y="167779"/>
                </a:lnTo>
                <a:lnTo>
                  <a:pt x="1739" y="119748"/>
                </a:lnTo>
                <a:lnTo>
                  <a:pt x="10718" y="56464"/>
                </a:lnTo>
                <a:lnTo>
                  <a:pt x="21094" y="21843"/>
                </a:lnTo>
                <a:lnTo>
                  <a:pt x="29540" y="0"/>
                </a:lnTo>
                <a:lnTo>
                  <a:pt x="28346" y="101"/>
                </a:lnTo>
                <a:lnTo>
                  <a:pt x="24129" y="7137"/>
                </a:lnTo>
                <a:lnTo>
                  <a:pt x="19265" y="20015"/>
                </a:lnTo>
                <a:lnTo>
                  <a:pt x="8877" y="54622"/>
                </a:lnTo>
                <a:lnTo>
                  <a:pt x="0" y="117906"/>
                </a:lnTo>
                <a:lnTo>
                  <a:pt x="1841" y="169506"/>
                </a:lnTo>
                <a:lnTo>
                  <a:pt x="3581" y="185737"/>
                </a:lnTo>
                <a:lnTo>
                  <a:pt x="8991" y="216458"/>
                </a:lnTo>
                <a:lnTo>
                  <a:pt x="26936" y="270548"/>
                </a:lnTo>
                <a:lnTo>
                  <a:pt x="43167" y="304736"/>
                </a:lnTo>
                <a:lnTo>
                  <a:pt x="66865" y="340537"/>
                </a:lnTo>
                <a:lnTo>
                  <a:pt x="83083" y="360324"/>
                </a:lnTo>
                <a:lnTo>
                  <a:pt x="110134" y="389216"/>
                </a:lnTo>
                <a:lnTo>
                  <a:pt x="227177" y="4883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683908" y="5842773"/>
            <a:ext cx="169837" cy="154901"/>
          </a:xfrm>
          <a:custGeom>
            <a:avLst/>
            <a:gdLst/>
            <a:ahLst/>
            <a:cxnLst/>
            <a:rect l="l" t="t" r="r" b="b"/>
            <a:pathLst>
              <a:path w="169837" h="154901">
                <a:moveTo>
                  <a:pt x="14058" y="117043"/>
                </a:moveTo>
                <a:lnTo>
                  <a:pt x="21628" y="134785"/>
                </a:lnTo>
                <a:lnTo>
                  <a:pt x="32346" y="147434"/>
                </a:lnTo>
                <a:lnTo>
                  <a:pt x="44780" y="154901"/>
                </a:lnTo>
                <a:lnTo>
                  <a:pt x="64147" y="154901"/>
                </a:lnTo>
                <a:lnTo>
                  <a:pt x="74752" y="147434"/>
                </a:lnTo>
                <a:lnTo>
                  <a:pt x="81025" y="137490"/>
                </a:lnTo>
                <a:lnTo>
                  <a:pt x="82638" y="128295"/>
                </a:lnTo>
                <a:lnTo>
                  <a:pt x="83934" y="55702"/>
                </a:lnTo>
                <a:lnTo>
                  <a:pt x="91084" y="52019"/>
                </a:lnTo>
                <a:lnTo>
                  <a:pt x="127215" y="52133"/>
                </a:lnTo>
                <a:lnTo>
                  <a:pt x="159664" y="48564"/>
                </a:lnTo>
                <a:lnTo>
                  <a:pt x="169837" y="44348"/>
                </a:lnTo>
                <a:lnTo>
                  <a:pt x="159118" y="45859"/>
                </a:lnTo>
                <a:lnTo>
                  <a:pt x="157937" y="46723"/>
                </a:lnTo>
                <a:lnTo>
                  <a:pt x="125374" y="50292"/>
                </a:lnTo>
                <a:lnTo>
                  <a:pt x="89242" y="50190"/>
                </a:lnTo>
                <a:lnTo>
                  <a:pt x="82105" y="53873"/>
                </a:lnTo>
                <a:lnTo>
                  <a:pt x="81229" y="98323"/>
                </a:lnTo>
                <a:lnTo>
                  <a:pt x="81343" y="101904"/>
                </a:lnTo>
                <a:lnTo>
                  <a:pt x="80911" y="126568"/>
                </a:lnTo>
                <a:lnTo>
                  <a:pt x="78092" y="136613"/>
                </a:lnTo>
                <a:lnTo>
                  <a:pt x="72910" y="145592"/>
                </a:lnTo>
                <a:lnTo>
                  <a:pt x="62407" y="153073"/>
                </a:lnTo>
                <a:lnTo>
                  <a:pt x="46621" y="153073"/>
                </a:lnTo>
                <a:lnTo>
                  <a:pt x="34175" y="145592"/>
                </a:lnTo>
                <a:lnTo>
                  <a:pt x="23469" y="132943"/>
                </a:lnTo>
                <a:lnTo>
                  <a:pt x="19570" y="126022"/>
                </a:lnTo>
                <a:lnTo>
                  <a:pt x="18389" y="120497"/>
                </a:lnTo>
                <a:lnTo>
                  <a:pt x="15900" y="115303"/>
                </a:lnTo>
                <a:lnTo>
                  <a:pt x="13411" y="100711"/>
                </a:lnTo>
                <a:lnTo>
                  <a:pt x="16116" y="97028"/>
                </a:lnTo>
                <a:lnTo>
                  <a:pt x="23469" y="102336"/>
                </a:lnTo>
                <a:lnTo>
                  <a:pt x="30505" y="114554"/>
                </a:lnTo>
                <a:lnTo>
                  <a:pt x="39585" y="115531"/>
                </a:lnTo>
                <a:lnTo>
                  <a:pt x="42938" y="115201"/>
                </a:lnTo>
                <a:lnTo>
                  <a:pt x="45211" y="118122"/>
                </a:lnTo>
                <a:lnTo>
                  <a:pt x="45758" y="109042"/>
                </a:lnTo>
                <a:lnTo>
                  <a:pt x="44996" y="39268"/>
                </a:lnTo>
                <a:lnTo>
                  <a:pt x="25196" y="28549"/>
                </a:lnTo>
                <a:lnTo>
                  <a:pt x="8432" y="14706"/>
                </a:lnTo>
                <a:lnTo>
                  <a:pt x="1612" y="0"/>
                </a:lnTo>
                <a:lnTo>
                  <a:pt x="0" y="965"/>
                </a:lnTo>
                <a:lnTo>
                  <a:pt x="6591" y="16433"/>
                </a:lnTo>
                <a:lnTo>
                  <a:pt x="23367" y="30289"/>
                </a:lnTo>
                <a:lnTo>
                  <a:pt x="43268" y="41097"/>
                </a:lnTo>
                <a:lnTo>
                  <a:pt x="43268" y="110439"/>
                </a:lnTo>
                <a:lnTo>
                  <a:pt x="38938" y="113474"/>
                </a:lnTo>
                <a:lnTo>
                  <a:pt x="33527" y="114007"/>
                </a:lnTo>
                <a:lnTo>
                  <a:pt x="23469" y="98653"/>
                </a:lnTo>
                <a:lnTo>
                  <a:pt x="14274" y="93345"/>
                </a:lnTo>
                <a:lnTo>
                  <a:pt x="12331" y="97459"/>
                </a:lnTo>
                <a:lnTo>
                  <a:pt x="12433" y="107950"/>
                </a:lnTo>
                <a:lnTo>
                  <a:pt x="14058" y="1170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3621918" y="6213488"/>
            <a:ext cx="355473" cy="117157"/>
          </a:xfrm>
          <a:custGeom>
            <a:avLst/>
            <a:gdLst/>
            <a:ahLst/>
            <a:cxnLst/>
            <a:rect l="l" t="t" r="r" b="b"/>
            <a:pathLst>
              <a:path w="355473" h="117157">
                <a:moveTo>
                  <a:pt x="355472" y="101"/>
                </a:moveTo>
                <a:lnTo>
                  <a:pt x="351358" y="0"/>
                </a:lnTo>
                <a:lnTo>
                  <a:pt x="334048" y="13741"/>
                </a:lnTo>
                <a:lnTo>
                  <a:pt x="305053" y="27901"/>
                </a:lnTo>
                <a:lnTo>
                  <a:pt x="261353" y="41871"/>
                </a:lnTo>
                <a:lnTo>
                  <a:pt x="239610" y="45326"/>
                </a:lnTo>
                <a:lnTo>
                  <a:pt x="225767" y="45212"/>
                </a:lnTo>
                <a:lnTo>
                  <a:pt x="213207" y="36233"/>
                </a:lnTo>
                <a:lnTo>
                  <a:pt x="204673" y="32448"/>
                </a:lnTo>
                <a:lnTo>
                  <a:pt x="195148" y="30937"/>
                </a:lnTo>
                <a:lnTo>
                  <a:pt x="165722" y="30937"/>
                </a:lnTo>
                <a:lnTo>
                  <a:pt x="156095" y="32448"/>
                </a:lnTo>
                <a:lnTo>
                  <a:pt x="142900" y="38620"/>
                </a:lnTo>
                <a:lnTo>
                  <a:pt x="133273" y="47053"/>
                </a:lnTo>
                <a:lnTo>
                  <a:pt x="123101" y="47053"/>
                </a:lnTo>
                <a:lnTo>
                  <a:pt x="77889" y="38188"/>
                </a:lnTo>
                <a:lnTo>
                  <a:pt x="34721" y="21958"/>
                </a:lnTo>
                <a:lnTo>
                  <a:pt x="6057" y="3784"/>
                </a:lnTo>
                <a:lnTo>
                  <a:pt x="2158" y="0"/>
                </a:lnTo>
                <a:lnTo>
                  <a:pt x="0" y="0"/>
                </a:lnTo>
                <a:lnTo>
                  <a:pt x="4330" y="5511"/>
                </a:lnTo>
                <a:lnTo>
                  <a:pt x="32994" y="23685"/>
                </a:lnTo>
                <a:lnTo>
                  <a:pt x="76047" y="40017"/>
                </a:lnTo>
                <a:lnTo>
                  <a:pt x="132079" y="50736"/>
                </a:lnTo>
                <a:lnTo>
                  <a:pt x="132727" y="51917"/>
                </a:lnTo>
                <a:lnTo>
                  <a:pt x="142252" y="41643"/>
                </a:lnTo>
                <a:lnTo>
                  <a:pt x="158483" y="34505"/>
                </a:lnTo>
                <a:lnTo>
                  <a:pt x="167563" y="32664"/>
                </a:lnTo>
                <a:lnTo>
                  <a:pt x="193306" y="32664"/>
                </a:lnTo>
                <a:lnTo>
                  <a:pt x="202399" y="34505"/>
                </a:lnTo>
                <a:lnTo>
                  <a:pt x="214947" y="39916"/>
                </a:lnTo>
                <a:lnTo>
                  <a:pt x="225767" y="48895"/>
                </a:lnTo>
                <a:lnTo>
                  <a:pt x="230746" y="61976"/>
                </a:lnTo>
                <a:lnTo>
                  <a:pt x="238531" y="72263"/>
                </a:lnTo>
                <a:lnTo>
                  <a:pt x="238429" y="92811"/>
                </a:lnTo>
                <a:lnTo>
                  <a:pt x="234746" y="98107"/>
                </a:lnTo>
                <a:lnTo>
                  <a:pt x="225005" y="106337"/>
                </a:lnTo>
                <a:lnTo>
                  <a:pt x="205422" y="113906"/>
                </a:lnTo>
                <a:lnTo>
                  <a:pt x="192557" y="115531"/>
                </a:lnTo>
                <a:lnTo>
                  <a:pt x="199364" y="117157"/>
                </a:lnTo>
                <a:lnTo>
                  <a:pt x="223494" y="110236"/>
                </a:lnTo>
                <a:lnTo>
                  <a:pt x="235826" y="101028"/>
                </a:lnTo>
                <a:lnTo>
                  <a:pt x="240258" y="94653"/>
                </a:lnTo>
                <a:lnTo>
                  <a:pt x="239394" y="68046"/>
                </a:lnTo>
                <a:lnTo>
                  <a:pt x="232575" y="60147"/>
                </a:lnTo>
                <a:lnTo>
                  <a:pt x="228790" y="48780"/>
                </a:lnTo>
                <a:lnTo>
                  <a:pt x="263194" y="43599"/>
                </a:lnTo>
                <a:lnTo>
                  <a:pt x="306895" y="29756"/>
                </a:lnTo>
                <a:lnTo>
                  <a:pt x="335889" y="15468"/>
                </a:lnTo>
                <a:lnTo>
                  <a:pt x="355472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3743298" y="6265410"/>
            <a:ext cx="46939" cy="65227"/>
          </a:xfrm>
          <a:custGeom>
            <a:avLst/>
            <a:gdLst/>
            <a:ahLst/>
            <a:cxnLst/>
            <a:rect l="l" t="t" r="r" b="b"/>
            <a:pathLst>
              <a:path w="46939" h="65227">
                <a:moveTo>
                  <a:pt x="11353" y="0"/>
                </a:moveTo>
                <a:lnTo>
                  <a:pt x="10375" y="647"/>
                </a:lnTo>
                <a:lnTo>
                  <a:pt x="7137" y="8445"/>
                </a:lnTo>
                <a:lnTo>
                  <a:pt x="101" y="16116"/>
                </a:lnTo>
                <a:lnTo>
                  <a:pt x="0" y="43700"/>
                </a:lnTo>
                <a:lnTo>
                  <a:pt x="3670" y="49110"/>
                </a:lnTo>
                <a:lnTo>
                  <a:pt x="16001" y="58305"/>
                </a:lnTo>
                <a:lnTo>
                  <a:pt x="40131" y="65227"/>
                </a:lnTo>
                <a:lnTo>
                  <a:pt x="46939" y="63614"/>
                </a:lnTo>
                <a:lnTo>
                  <a:pt x="33959" y="61988"/>
                </a:lnTo>
                <a:lnTo>
                  <a:pt x="14490" y="54419"/>
                </a:lnTo>
                <a:lnTo>
                  <a:pt x="5397" y="47282"/>
                </a:lnTo>
                <a:lnTo>
                  <a:pt x="1828" y="41973"/>
                </a:lnTo>
                <a:lnTo>
                  <a:pt x="1511" y="19037"/>
                </a:lnTo>
                <a:lnTo>
                  <a:pt x="8864" y="10172"/>
                </a:lnTo>
                <a:lnTo>
                  <a:pt x="1135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3456627" y="4478661"/>
            <a:ext cx="682917" cy="735177"/>
          </a:xfrm>
          <a:custGeom>
            <a:avLst/>
            <a:gdLst/>
            <a:ahLst/>
            <a:cxnLst/>
            <a:rect l="l" t="t" r="r" b="b"/>
            <a:pathLst>
              <a:path w="682917" h="735177">
                <a:moveTo>
                  <a:pt x="392785" y="3683"/>
                </a:moveTo>
                <a:lnTo>
                  <a:pt x="356768" y="0"/>
                </a:lnTo>
                <a:lnTo>
                  <a:pt x="327444" y="0"/>
                </a:lnTo>
                <a:lnTo>
                  <a:pt x="280606" y="5410"/>
                </a:lnTo>
                <a:lnTo>
                  <a:pt x="244576" y="14503"/>
                </a:lnTo>
                <a:lnTo>
                  <a:pt x="216242" y="24015"/>
                </a:lnTo>
                <a:lnTo>
                  <a:pt x="159880" y="52260"/>
                </a:lnTo>
                <a:lnTo>
                  <a:pt x="116611" y="84709"/>
                </a:lnTo>
                <a:lnTo>
                  <a:pt x="85991" y="115316"/>
                </a:lnTo>
                <a:lnTo>
                  <a:pt x="75831" y="126898"/>
                </a:lnTo>
                <a:lnTo>
                  <a:pt x="43268" y="175361"/>
                </a:lnTo>
                <a:lnTo>
                  <a:pt x="29095" y="204673"/>
                </a:lnTo>
                <a:lnTo>
                  <a:pt x="27800" y="207048"/>
                </a:lnTo>
                <a:lnTo>
                  <a:pt x="19354" y="228904"/>
                </a:lnTo>
                <a:lnTo>
                  <a:pt x="8978" y="263525"/>
                </a:lnTo>
                <a:lnTo>
                  <a:pt x="0" y="326809"/>
                </a:lnTo>
                <a:lnTo>
                  <a:pt x="1841" y="374827"/>
                </a:lnTo>
                <a:lnTo>
                  <a:pt x="8978" y="421678"/>
                </a:lnTo>
                <a:lnTo>
                  <a:pt x="27038" y="475767"/>
                </a:lnTo>
                <a:lnTo>
                  <a:pt x="43268" y="509943"/>
                </a:lnTo>
                <a:lnTo>
                  <a:pt x="66852" y="545757"/>
                </a:lnTo>
                <a:lnTo>
                  <a:pt x="83070" y="565658"/>
                </a:lnTo>
                <a:lnTo>
                  <a:pt x="110121" y="594436"/>
                </a:lnTo>
                <a:lnTo>
                  <a:pt x="228028" y="694931"/>
                </a:lnTo>
                <a:lnTo>
                  <a:pt x="243497" y="707910"/>
                </a:lnTo>
                <a:lnTo>
                  <a:pt x="264922" y="720775"/>
                </a:lnTo>
                <a:lnTo>
                  <a:pt x="291858" y="729869"/>
                </a:lnTo>
                <a:lnTo>
                  <a:pt x="311759" y="733336"/>
                </a:lnTo>
                <a:lnTo>
                  <a:pt x="335241" y="735177"/>
                </a:lnTo>
                <a:lnTo>
                  <a:pt x="350812" y="735177"/>
                </a:lnTo>
                <a:lnTo>
                  <a:pt x="382079" y="732142"/>
                </a:lnTo>
                <a:lnTo>
                  <a:pt x="410311" y="724357"/>
                </a:lnTo>
                <a:lnTo>
                  <a:pt x="434327" y="712343"/>
                </a:lnTo>
                <a:lnTo>
                  <a:pt x="453466" y="697204"/>
                </a:lnTo>
                <a:lnTo>
                  <a:pt x="481279" y="672757"/>
                </a:lnTo>
                <a:lnTo>
                  <a:pt x="538937" y="624179"/>
                </a:lnTo>
                <a:lnTo>
                  <a:pt x="563270" y="603415"/>
                </a:lnTo>
                <a:lnTo>
                  <a:pt x="607301" y="559168"/>
                </a:lnTo>
                <a:lnTo>
                  <a:pt x="637908" y="514172"/>
                </a:lnTo>
                <a:lnTo>
                  <a:pt x="655332" y="479336"/>
                </a:lnTo>
                <a:lnTo>
                  <a:pt x="670255" y="438340"/>
                </a:lnTo>
                <a:lnTo>
                  <a:pt x="682917" y="373545"/>
                </a:lnTo>
                <a:lnTo>
                  <a:pt x="682917" y="317182"/>
                </a:lnTo>
                <a:lnTo>
                  <a:pt x="677608" y="272072"/>
                </a:lnTo>
                <a:lnTo>
                  <a:pt x="659980" y="214299"/>
                </a:lnTo>
                <a:lnTo>
                  <a:pt x="658685" y="211924"/>
                </a:lnTo>
                <a:lnTo>
                  <a:pt x="643534" y="179895"/>
                </a:lnTo>
                <a:lnTo>
                  <a:pt x="607402" y="126034"/>
                </a:lnTo>
                <a:lnTo>
                  <a:pt x="594639" y="111747"/>
                </a:lnTo>
                <a:lnTo>
                  <a:pt x="567601" y="84709"/>
                </a:lnTo>
                <a:lnTo>
                  <a:pt x="529742" y="55930"/>
                </a:lnTo>
                <a:lnTo>
                  <a:pt x="490143" y="34302"/>
                </a:lnTo>
                <a:lnTo>
                  <a:pt x="466661" y="23482"/>
                </a:lnTo>
                <a:lnTo>
                  <a:pt x="439623" y="14503"/>
                </a:lnTo>
                <a:lnTo>
                  <a:pt x="392785" y="36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3702288" y="5957322"/>
            <a:ext cx="59715" cy="38519"/>
          </a:xfrm>
          <a:custGeom>
            <a:avLst/>
            <a:gdLst/>
            <a:ahLst/>
            <a:cxnLst/>
            <a:rect l="l" t="t" r="r" b="b"/>
            <a:pathLst>
              <a:path w="59715" h="38519">
                <a:moveTo>
                  <a:pt x="12128" y="0"/>
                </a:moveTo>
                <a:lnTo>
                  <a:pt x="0" y="5956"/>
                </a:lnTo>
                <a:lnTo>
                  <a:pt x="1193" y="11468"/>
                </a:lnTo>
                <a:lnTo>
                  <a:pt x="5092" y="18389"/>
                </a:lnTo>
                <a:lnTo>
                  <a:pt x="15798" y="31051"/>
                </a:lnTo>
                <a:lnTo>
                  <a:pt x="28244" y="38519"/>
                </a:lnTo>
                <a:lnTo>
                  <a:pt x="44030" y="38519"/>
                </a:lnTo>
                <a:lnTo>
                  <a:pt x="54521" y="31051"/>
                </a:lnTo>
                <a:lnTo>
                  <a:pt x="59715" y="22072"/>
                </a:lnTo>
                <a:lnTo>
                  <a:pt x="38950" y="20561"/>
                </a:lnTo>
                <a:lnTo>
                  <a:pt x="28244" y="15036"/>
                </a:lnTo>
                <a:lnTo>
                  <a:pt x="26835" y="3581"/>
                </a:lnTo>
                <a:lnTo>
                  <a:pt x="24561" y="647"/>
                </a:lnTo>
                <a:lnTo>
                  <a:pt x="21209" y="977"/>
                </a:lnTo>
                <a:lnTo>
                  <a:pt x="1212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3826590" y="6067121"/>
            <a:ext cx="215696" cy="214414"/>
          </a:xfrm>
          <a:custGeom>
            <a:avLst/>
            <a:gdLst/>
            <a:ahLst/>
            <a:cxnLst/>
            <a:rect l="l" t="t" r="r" b="b"/>
            <a:pathLst>
              <a:path w="215696" h="214414">
                <a:moveTo>
                  <a:pt x="51815" y="200012"/>
                </a:moveTo>
                <a:lnTo>
                  <a:pt x="54190" y="197853"/>
                </a:lnTo>
                <a:lnTo>
                  <a:pt x="66205" y="196888"/>
                </a:lnTo>
                <a:lnTo>
                  <a:pt x="68046" y="198716"/>
                </a:lnTo>
                <a:lnTo>
                  <a:pt x="68795" y="209003"/>
                </a:lnTo>
                <a:lnTo>
                  <a:pt x="87299" y="204343"/>
                </a:lnTo>
                <a:lnTo>
                  <a:pt x="134569" y="186817"/>
                </a:lnTo>
                <a:lnTo>
                  <a:pt x="166268" y="169837"/>
                </a:lnTo>
                <a:lnTo>
                  <a:pt x="194068" y="147231"/>
                </a:lnTo>
                <a:lnTo>
                  <a:pt x="210286" y="122021"/>
                </a:lnTo>
                <a:lnTo>
                  <a:pt x="215696" y="96278"/>
                </a:lnTo>
                <a:lnTo>
                  <a:pt x="210286" y="70866"/>
                </a:lnTo>
                <a:lnTo>
                  <a:pt x="192443" y="45542"/>
                </a:lnTo>
                <a:lnTo>
                  <a:pt x="167017" y="24130"/>
                </a:lnTo>
                <a:lnTo>
                  <a:pt x="131000" y="4330"/>
                </a:lnTo>
                <a:lnTo>
                  <a:pt x="117576" y="0"/>
                </a:lnTo>
                <a:lnTo>
                  <a:pt x="118351" y="20561"/>
                </a:lnTo>
                <a:lnTo>
                  <a:pt x="122021" y="22288"/>
                </a:lnTo>
                <a:lnTo>
                  <a:pt x="133057" y="38290"/>
                </a:lnTo>
                <a:lnTo>
                  <a:pt x="139979" y="58305"/>
                </a:lnTo>
                <a:lnTo>
                  <a:pt x="141592" y="87083"/>
                </a:lnTo>
                <a:lnTo>
                  <a:pt x="140080" y="105905"/>
                </a:lnTo>
                <a:lnTo>
                  <a:pt x="132841" y="122021"/>
                </a:lnTo>
                <a:lnTo>
                  <a:pt x="127431" y="129273"/>
                </a:lnTo>
                <a:lnTo>
                  <a:pt x="126784" y="138353"/>
                </a:lnTo>
                <a:lnTo>
                  <a:pt x="139979" y="134569"/>
                </a:lnTo>
                <a:lnTo>
                  <a:pt x="145275" y="131978"/>
                </a:lnTo>
                <a:lnTo>
                  <a:pt x="143001" y="135648"/>
                </a:lnTo>
                <a:lnTo>
                  <a:pt x="126885" y="141287"/>
                </a:lnTo>
                <a:lnTo>
                  <a:pt x="127431" y="149174"/>
                </a:lnTo>
                <a:lnTo>
                  <a:pt x="137490" y="142900"/>
                </a:lnTo>
                <a:lnTo>
                  <a:pt x="153822" y="141287"/>
                </a:lnTo>
                <a:lnTo>
                  <a:pt x="170700" y="118452"/>
                </a:lnTo>
                <a:lnTo>
                  <a:pt x="172326" y="108940"/>
                </a:lnTo>
                <a:lnTo>
                  <a:pt x="174485" y="107099"/>
                </a:lnTo>
                <a:lnTo>
                  <a:pt x="172542" y="120294"/>
                </a:lnTo>
                <a:lnTo>
                  <a:pt x="155663" y="143014"/>
                </a:lnTo>
                <a:lnTo>
                  <a:pt x="139331" y="144741"/>
                </a:lnTo>
                <a:lnTo>
                  <a:pt x="130454" y="150253"/>
                </a:lnTo>
                <a:lnTo>
                  <a:pt x="125475" y="156324"/>
                </a:lnTo>
                <a:lnTo>
                  <a:pt x="124078" y="129819"/>
                </a:lnTo>
                <a:lnTo>
                  <a:pt x="110451" y="142900"/>
                </a:lnTo>
                <a:lnTo>
                  <a:pt x="81787" y="159232"/>
                </a:lnTo>
                <a:lnTo>
                  <a:pt x="44030" y="172008"/>
                </a:lnTo>
                <a:lnTo>
                  <a:pt x="0" y="178816"/>
                </a:lnTo>
                <a:lnTo>
                  <a:pt x="8547" y="182600"/>
                </a:lnTo>
                <a:lnTo>
                  <a:pt x="21094" y="191579"/>
                </a:lnTo>
                <a:lnTo>
                  <a:pt x="34937" y="191693"/>
                </a:lnTo>
                <a:lnTo>
                  <a:pt x="56680" y="188226"/>
                </a:lnTo>
                <a:lnTo>
                  <a:pt x="100380" y="174269"/>
                </a:lnTo>
                <a:lnTo>
                  <a:pt x="129374" y="160108"/>
                </a:lnTo>
                <a:lnTo>
                  <a:pt x="146684" y="146367"/>
                </a:lnTo>
                <a:lnTo>
                  <a:pt x="150799" y="146469"/>
                </a:lnTo>
                <a:lnTo>
                  <a:pt x="131216" y="161836"/>
                </a:lnTo>
                <a:lnTo>
                  <a:pt x="102222" y="176123"/>
                </a:lnTo>
                <a:lnTo>
                  <a:pt x="58521" y="189966"/>
                </a:lnTo>
                <a:lnTo>
                  <a:pt x="24117" y="195148"/>
                </a:lnTo>
                <a:lnTo>
                  <a:pt x="27901" y="206514"/>
                </a:lnTo>
                <a:lnTo>
                  <a:pt x="34721" y="214414"/>
                </a:lnTo>
                <a:lnTo>
                  <a:pt x="50190" y="212686"/>
                </a:lnTo>
                <a:lnTo>
                  <a:pt x="51815" y="200012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3744803" y="6246155"/>
            <a:ext cx="115646" cy="88264"/>
          </a:xfrm>
          <a:custGeom>
            <a:avLst/>
            <a:gdLst/>
            <a:ahLst/>
            <a:cxnLst/>
            <a:rect l="l" t="t" r="r" b="b"/>
            <a:pathLst>
              <a:path w="115646" h="88264">
                <a:moveTo>
                  <a:pt x="7366" y="29425"/>
                </a:moveTo>
                <a:lnTo>
                  <a:pt x="0" y="38303"/>
                </a:lnTo>
                <a:lnTo>
                  <a:pt x="330" y="61226"/>
                </a:lnTo>
                <a:lnTo>
                  <a:pt x="3898" y="66535"/>
                </a:lnTo>
                <a:lnTo>
                  <a:pt x="12979" y="73659"/>
                </a:lnTo>
                <a:lnTo>
                  <a:pt x="32461" y="81241"/>
                </a:lnTo>
                <a:lnTo>
                  <a:pt x="45440" y="82867"/>
                </a:lnTo>
                <a:lnTo>
                  <a:pt x="38620" y="84480"/>
                </a:lnTo>
                <a:lnTo>
                  <a:pt x="41427" y="86652"/>
                </a:lnTo>
                <a:lnTo>
                  <a:pt x="50634" y="88264"/>
                </a:lnTo>
                <a:lnTo>
                  <a:pt x="64477" y="88264"/>
                </a:lnTo>
                <a:lnTo>
                  <a:pt x="73672" y="86652"/>
                </a:lnTo>
                <a:lnTo>
                  <a:pt x="76479" y="84480"/>
                </a:lnTo>
                <a:lnTo>
                  <a:pt x="69672" y="82867"/>
                </a:lnTo>
                <a:lnTo>
                  <a:pt x="82550" y="81241"/>
                </a:lnTo>
                <a:lnTo>
                  <a:pt x="102120" y="73659"/>
                </a:lnTo>
                <a:lnTo>
                  <a:pt x="111861" y="65443"/>
                </a:lnTo>
                <a:lnTo>
                  <a:pt x="115531" y="60147"/>
                </a:lnTo>
                <a:lnTo>
                  <a:pt x="115646" y="39598"/>
                </a:lnTo>
                <a:lnTo>
                  <a:pt x="107861" y="29311"/>
                </a:lnTo>
                <a:lnTo>
                  <a:pt x="102882" y="16230"/>
                </a:lnTo>
                <a:lnTo>
                  <a:pt x="92062" y="7251"/>
                </a:lnTo>
                <a:lnTo>
                  <a:pt x="79514" y="1841"/>
                </a:lnTo>
                <a:lnTo>
                  <a:pt x="70421" y="0"/>
                </a:lnTo>
                <a:lnTo>
                  <a:pt x="44678" y="0"/>
                </a:lnTo>
                <a:lnTo>
                  <a:pt x="35598" y="1841"/>
                </a:lnTo>
                <a:lnTo>
                  <a:pt x="19367" y="8978"/>
                </a:lnTo>
                <a:lnTo>
                  <a:pt x="9855" y="19253"/>
                </a:lnTo>
                <a:lnTo>
                  <a:pt x="7366" y="29425"/>
                </a:lnTo>
                <a:close/>
              </a:path>
            </a:pathLst>
          </a:custGeom>
          <a:solidFill>
            <a:srgbClr val="FDED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4115302" y="4690587"/>
            <a:ext cx="589673" cy="1467954"/>
          </a:xfrm>
          <a:custGeom>
            <a:avLst/>
            <a:gdLst/>
            <a:ahLst/>
            <a:cxnLst/>
            <a:rect l="l" t="t" r="r" b="b"/>
            <a:pathLst>
              <a:path w="589673" h="1467954">
                <a:moveTo>
                  <a:pt x="269913" y="1343863"/>
                </a:moveTo>
                <a:lnTo>
                  <a:pt x="329831" y="1295946"/>
                </a:lnTo>
                <a:lnTo>
                  <a:pt x="380466" y="1245755"/>
                </a:lnTo>
                <a:lnTo>
                  <a:pt x="392899" y="1234719"/>
                </a:lnTo>
                <a:lnTo>
                  <a:pt x="414540" y="1207782"/>
                </a:lnTo>
                <a:lnTo>
                  <a:pt x="438873" y="1178039"/>
                </a:lnTo>
                <a:lnTo>
                  <a:pt x="457923" y="1152067"/>
                </a:lnTo>
                <a:lnTo>
                  <a:pt x="503567" y="1078725"/>
                </a:lnTo>
                <a:lnTo>
                  <a:pt x="541324" y="997597"/>
                </a:lnTo>
                <a:lnTo>
                  <a:pt x="568363" y="913003"/>
                </a:lnTo>
                <a:lnTo>
                  <a:pt x="584593" y="828306"/>
                </a:lnTo>
                <a:lnTo>
                  <a:pt x="589673" y="739381"/>
                </a:lnTo>
                <a:lnTo>
                  <a:pt x="589673" y="736460"/>
                </a:lnTo>
                <a:lnTo>
                  <a:pt x="582752" y="642124"/>
                </a:lnTo>
                <a:lnTo>
                  <a:pt x="564680" y="555701"/>
                </a:lnTo>
                <a:lnTo>
                  <a:pt x="535914" y="472719"/>
                </a:lnTo>
                <a:lnTo>
                  <a:pt x="498043" y="393534"/>
                </a:lnTo>
                <a:lnTo>
                  <a:pt x="447852" y="315874"/>
                </a:lnTo>
                <a:lnTo>
                  <a:pt x="388366" y="243827"/>
                </a:lnTo>
                <a:lnTo>
                  <a:pt x="350393" y="206070"/>
                </a:lnTo>
                <a:lnTo>
                  <a:pt x="334276" y="191566"/>
                </a:lnTo>
                <a:lnTo>
                  <a:pt x="317931" y="175463"/>
                </a:lnTo>
                <a:lnTo>
                  <a:pt x="242214" y="117906"/>
                </a:lnTo>
                <a:lnTo>
                  <a:pt x="159346" y="67386"/>
                </a:lnTo>
                <a:lnTo>
                  <a:pt x="69240" y="24117"/>
                </a:lnTo>
                <a:lnTo>
                  <a:pt x="0" y="0"/>
                </a:lnTo>
                <a:lnTo>
                  <a:pt x="2387" y="2705"/>
                </a:lnTo>
                <a:lnTo>
                  <a:pt x="5524" y="8978"/>
                </a:lnTo>
                <a:lnTo>
                  <a:pt x="63830" y="29641"/>
                </a:lnTo>
                <a:lnTo>
                  <a:pt x="155778" y="72796"/>
                </a:lnTo>
                <a:lnTo>
                  <a:pt x="238645" y="123215"/>
                </a:lnTo>
                <a:lnTo>
                  <a:pt x="316102" y="182702"/>
                </a:lnTo>
                <a:lnTo>
                  <a:pt x="325297" y="191566"/>
                </a:lnTo>
                <a:lnTo>
                  <a:pt x="341299" y="206070"/>
                </a:lnTo>
                <a:lnTo>
                  <a:pt x="386524" y="250964"/>
                </a:lnTo>
                <a:lnTo>
                  <a:pt x="446125" y="323011"/>
                </a:lnTo>
                <a:lnTo>
                  <a:pt x="494487" y="398945"/>
                </a:lnTo>
                <a:lnTo>
                  <a:pt x="532345" y="478129"/>
                </a:lnTo>
                <a:lnTo>
                  <a:pt x="561124" y="562940"/>
                </a:lnTo>
                <a:lnTo>
                  <a:pt x="579183" y="651103"/>
                </a:lnTo>
                <a:lnTo>
                  <a:pt x="584593" y="728560"/>
                </a:lnTo>
                <a:lnTo>
                  <a:pt x="584593" y="757986"/>
                </a:lnTo>
                <a:lnTo>
                  <a:pt x="579183" y="833704"/>
                </a:lnTo>
                <a:lnTo>
                  <a:pt x="562952" y="914730"/>
                </a:lnTo>
                <a:lnTo>
                  <a:pt x="535368" y="998893"/>
                </a:lnTo>
                <a:lnTo>
                  <a:pt x="495668" y="1081760"/>
                </a:lnTo>
                <a:lnTo>
                  <a:pt x="437045" y="1172629"/>
                </a:lnTo>
                <a:lnTo>
                  <a:pt x="385648" y="1234719"/>
                </a:lnTo>
                <a:lnTo>
                  <a:pt x="348767" y="1269873"/>
                </a:lnTo>
                <a:lnTo>
                  <a:pt x="316318" y="1300492"/>
                </a:lnTo>
                <a:lnTo>
                  <a:pt x="245135" y="1355445"/>
                </a:lnTo>
                <a:lnTo>
                  <a:pt x="172008" y="1401203"/>
                </a:lnTo>
                <a:lnTo>
                  <a:pt x="102996" y="1436789"/>
                </a:lnTo>
                <a:lnTo>
                  <a:pt x="101688" y="1442631"/>
                </a:lnTo>
                <a:lnTo>
                  <a:pt x="95529" y="1445120"/>
                </a:lnTo>
                <a:lnTo>
                  <a:pt x="94767" y="1457782"/>
                </a:lnTo>
                <a:lnTo>
                  <a:pt x="95630" y="1467954"/>
                </a:lnTo>
                <a:lnTo>
                  <a:pt x="146913" y="1467954"/>
                </a:lnTo>
                <a:lnTo>
                  <a:pt x="147777" y="1457782"/>
                </a:lnTo>
                <a:lnTo>
                  <a:pt x="147993" y="1420456"/>
                </a:lnTo>
                <a:lnTo>
                  <a:pt x="172758" y="1407693"/>
                </a:lnTo>
                <a:lnTo>
                  <a:pt x="182181" y="1400657"/>
                </a:lnTo>
                <a:lnTo>
                  <a:pt x="192887" y="1395031"/>
                </a:lnTo>
                <a:lnTo>
                  <a:pt x="199809" y="1390815"/>
                </a:lnTo>
                <a:lnTo>
                  <a:pt x="238099" y="1366253"/>
                </a:lnTo>
                <a:lnTo>
                  <a:pt x="242760" y="1363992"/>
                </a:lnTo>
                <a:lnTo>
                  <a:pt x="262991" y="1348193"/>
                </a:lnTo>
                <a:lnTo>
                  <a:pt x="268173" y="1345603"/>
                </a:lnTo>
                <a:lnTo>
                  <a:pt x="269913" y="1343863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3771098" y="5521269"/>
            <a:ext cx="42621" cy="13309"/>
          </a:xfrm>
          <a:custGeom>
            <a:avLst/>
            <a:gdLst/>
            <a:ahLst/>
            <a:cxnLst/>
            <a:rect l="l" t="t" r="r" b="b"/>
            <a:pathLst>
              <a:path w="42621" h="13309">
                <a:moveTo>
                  <a:pt x="40563" y="2920"/>
                </a:moveTo>
                <a:lnTo>
                  <a:pt x="29311" y="9740"/>
                </a:lnTo>
                <a:lnTo>
                  <a:pt x="13411" y="9740"/>
                </a:lnTo>
                <a:lnTo>
                  <a:pt x="4648" y="5841"/>
                </a:lnTo>
                <a:lnTo>
                  <a:pt x="0" y="1841"/>
                </a:lnTo>
                <a:lnTo>
                  <a:pt x="863" y="5943"/>
                </a:lnTo>
                <a:lnTo>
                  <a:pt x="11671" y="13309"/>
                </a:lnTo>
                <a:lnTo>
                  <a:pt x="31038" y="13309"/>
                </a:lnTo>
                <a:lnTo>
                  <a:pt x="41757" y="6057"/>
                </a:lnTo>
                <a:lnTo>
                  <a:pt x="42621" y="0"/>
                </a:lnTo>
                <a:lnTo>
                  <a:pt x="40563" y="2920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3683689" y="5779589"/>
            <a:ext cx="159346" cy="172224"/>
          </a:xfrm>
          <a:custGeom>
            <a:avLst/>
            <a:gdLst/>
            <a:ahLst/>
            <a:cxnLst/>
            <a:rect l="l" t="t" r="r" b="b"/>
            <a:pathLst>
              <a:path w="159346" h="172224">
                <a:moveTo>
                  <a:pt x="11899" y="32245"/>
                </a:moveTo>
                <a:lnTo>
                  <a:pt x="1727" y="45440"/>
                </a:lnTo>
                <a:lnTo>
                  <a:pt x="0" y="56362"/>
                </a:lnTo>
                <a:lnTo>
                  <a:pt x="215" y="64160"/>
                </a:lnTo>
                <a:lnTo>
                  <a:pt x="1828" y="63182"/>
                </a:lnTo>
                <a:lnTo>
                  <a:pt x="8648" y="77889"/>
                </a:lnTo>
                <a:lnTo>
                  <a:pt x="25412" y="91732"/>
                </a:lnTo>
                <a:lnTo>
                  <a:pt x="45211" y="102450"/>
                </a:lnTo>
                <a:lnTo>
                  <a:pt x="45973" y="172224"/>
                </a:lnTo>
                <a:lnTo>
                  <a:pt x="53327" y="165620"/>
                </a:lnTo>
                <a:lnTo>
                  <a:pt x="56362" y="164655"/>
                </a:lnTo>
                <a:lnTo>
                  <a:pt x="63601" y="163677"/>
                </a:lnTo>
                <a:lnTo>
                  <a:pt x="65557" y="162915"/>
                </a:lnTo>
                <a:lnTo>
                  <a:pt x="72580" y="161950"/>
                </a:lnTo>
                <a:lnTo>
                  <a:pt x="81457" y="161505"/>
                </a:lnTo>
                <a:lnTo>
                  <a:pt x="82321" y="117055"/>
                </a:lnTo>
                <a:lnTo>
                  <a:pt x="89458" y="113372"/>
                </a:lnTo>
                <a:lnTo>
                  <a:pt x="125590" y="113487"/>
                </a:lnTo>
                <a:lnTo>
                  <a:pt x="158153" y="109905"/>
                </a:lnTo>
                <a:lnTo>
                  <a:pt x="159346" y="109042"/>
                </a:lnTo>
                <a:lnTo>
                  <a:pt x="144094" y="91846"/>
                </a:lnTo>
                <a:lnTo>
                  <a:pt x="138683" y="79298"/>
                </a:lnTo>
                <a:lnTo>
                  <a:pt x="137058" y="1625"/>
                </a:lnTo>
                <a:lnTo>
                  <a:pt x="103962" y="0"/>
                </a:lnTo>
                <a:lnTo>
                  <a:pt x="73342" y="3568"/>
                </a:lnTo>
                <a:lnTo>
                  <a:pt x="46837" y="11252"/>
                </a:lnTo>
                <a:lnTo>
                  <a:pt x="21628" y="23914"/>
                </a:lnTo>
                <a:lnTo>
                  <a:pt x="11899" y="32245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3870293" y="5791493"/>
            <a:ext cx="44246" cy="77457"/>
          </a:xfrm>
          <a:custGeom>
            <a:avLst/>
            <a:gdLst/>
            <a:ahLst/>
            <a:cxnLst/>
            <a:rect l="l" t="t" r="r" b="b"/>
            <a:pathLst>
              <a:path w="44246" h="77457">
                <a:moveTo>
                  <a:pt x="18821" y="9626"/>
                </a:moveTo>
                <a:lnTo>
                  <a:pt x="965" y="0"/>
                </a:lnTo>
                <a:lnTo>
                  <a:pt x="0" y="647"/>
                </a:lnTo>
                <a:lnTo>
                  <a:pt x="215" y="71716"/>
                </a:lnTo>
                <a:lnTo>
                  <a:pt x="6273" y="69659"/>
                </a:lnTo>
                <a:lnTo>
                  <a:pt x="11036" y="67182"/>
                </a:lnTo>
                <a:lnTo>
                  <a:pt x="15252" y="67182"/>
                </a:lnTo>
                <a:lnTo>
                  <a:pt x="20878" y="70751"/>
                </a:lnTo>
                <a:lnTo>
                  <a:pt x="25196" y="77457"/>
                </a:lnTo>
                <a:lnTo>
                  <a:pt x="26936" y="75717"/>
                </a:lnTo>
                <a:lnTo>
                  <a:pt x="28765" y="70637"/>
                </a:lnTo>
                <a:lnTo>
                  <a:pt x="38620" y="58953"/>
                </a:lnTo>
                <a:lnTo>
                  <a:pt x="42405" y="50406"/>
                </a:lnTo>
                <a:lnTo>
                  <a:pt x="44132" y="46189"/>
                </a:lnTo>
                <a:lnTo>
                  <a:pt x="44246" y="40246"/>
                </a:lnTo>
                <a:lnTo>
                  <a:pt x="35267" y="23901"/>
                </a:lnTo>
                <a:lnTo>
                  <a:pt x="18821" y="9626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3697320" y="5939807"/>
            <a:ext cx="17094" cy="23469"/>
          </a:xfrm>
          <a:custGeom>
            <a:avLst/>
            <a:gdLst/>
            <a:ahLst/>
            <a:cxnLst/>
            <a:rect l="l" t="t" r="r" b="b"/>
            <a:pathLst>
              <a:path w="17094" h="23469">
                <a:moveTo>
                  <a:pt x="10058" y="5295"/>
                </a:moveTo>
                <a:lnTo>
                  <a:pt x="2705" y="0"/>
                </a:lnTo>
                <a:lnTo>
                  <a:pt x="0" y="3670"/>
                </a:lnTo>
                <a:lnTo>
                  <a:pt x="2489" y="18275"/>
                </a:lnTo>
                <a:lnTo>
                  <a:pt x="4978" y="23469"/>
                </a:lnTo>
                <a:lnTo>
                  <a:pt x="17094" y="17513"/>
                </a:lnTo>
                <a:lnTo>
                  <a:pt x="10058" y="5295"/>
                </a:lnTo>
                <a:close/>
              </a:path>
            </a:pathLst>
          </a:custGeom>
          <a:solidFill>
            <a:srgbClr val="DAD0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3705973" y="5400537"/>
            <a:ext cx="186931" cy="54419"/>
          </a:xfrm>
          <a:custGeom>
            <a:avLst/>
            <a:gdLst/>
            <a:ahLst/>
            <a:cxnLst/>
            <a:rect l="l" t="t" r="r" b="b"/>
            <a:pathLst>
              <a:path w="186931" h="54419">
                <a:moveTo>
                  <a:pt x="1193" y="18605"/>
                </a:moveTo>
                <a:lnTo>
                  <a:pt x="10274" y="31165"/>
                </a:lnTo>
                <a:lnTo>
                  <a:pt x="28346" y="41973"/>
                </a:lnTo>
                <a:lnTo>
                  <a:pt x="58737" y="51168"/>
                </a:lnTo>
                <a:lnTo>
                  <a:pt x="75069" y="52908"/>
                </a:lnTo>
                <a:lnTo>
                  <a:pt x="111531" y="54419"/>
                </a:lnTo>
                <a:lnTo>
                  <a:pt x="113906" y="52793"/>
                </a:lnTo>
                <a:lnTo>
                  <a:pt x="132079" y="49339"/>
                </a:lnTo>
                <a:lnTo>
                  <a:pt x="140512" y="49110"/>
                </a:lnTo>
                <a:lnTo>
                  <a:pt x="170814" y="33870"/>
                </a:lnTo>
                <a:lnTo>
                  <a:pt x="182600" y="20561"/>
                </a:lnTo>
                <a:lnTo>
                  <a:pt x="186816" y="8445"/>
                </a:lnTo>
                <a:lnTo>
                  <a:pt x="186931" y="0"/>
                </a:lnTo>
                <a:lnTo>
                  <a:pt x="184327" y="431"/>
                </a:lnTo>
                <a:lnTo>
                  <a:pt x="180657" y="4114"/>
                </a:lnTo>
                <a:lnTo>
                  <a:pt x="147662" y="18288"/>
                </a:lnTo>
                <a:lnTo>
                  <a:pt x="140627" y="19481"/>
                </a:lnTo>
                <a:lnTo>
                  <a:pt x="138569" y="20231"/>
                </a:lnTo>
                <a:lnTo>
                  <a:pt x="131648" y="21310"/>
                </a:lnTo>
                <a:lnTo>
                  <a:pt x="129590" y="21958"/>
                </a:lnTo>
                <a:lnTo>
                  <a:pt x="122567" y="23152"/>
                </a:lnTo>
                <a:lnTo>
                  <a:pt x="120611" y="23799"/>
                </a:lnTo>
                <a:lnTo>
                  <a:pt x="79286" y="24879"/>
                </a:lnTo>
                <a:lnTo>
                  <a:pt x="66738" y="23799"/>
                </a:lnTo>
                <a:lnTo>
                  <a:pt x="64795" y="23050"/>
                </a:lnTo>
                <a:lnTo>
                  <a:pt x="52247" y="22072"/>
                </a:lnTo>
                <a:lnTo>
                  <a:pt x="45211" y="20129"/>
                </a:lnTo>
                <a:lnTo>
                  <a:pt x="27038" y="14071"/>
                </a:lnTo>
                <a:lnTo>
                  <a:pt x="21742" y="12877"/>
                </a:lnTo>
                <a:lnTo>
                  <a:pt x="0" y="330"/>
                </a:lnTo>
                <a:lnTo>
                  <a:pt x="1193" y="1860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3684661" y="5173591"/>
            <a:ext cx="228257" cy="251828"/>
          </a:xfrm>
          <a:custGeom>
            <a:avLst/>
            <a:gdLst/>
            <a:ahLst/>
            <a:cxnLst/>
            <a:rect l="l" t="t" r="r" b="b"/>
            <a:pathLst>
              <a:path w="228257" h="251828">
                <a:moveTo>
                  <a:pt x="2489" y="206070"/>
                </a:moveTo>
                <a:lnTo>
                  <a:pt x="15367" y="223926"/>
                </a:lnTo>
                <a:lnTo>
                  <a:pt x="21310" y="227279"/>
                </a:lnTo>
                <a:lnTo>
                  <a:pt x="43053" y="239826"/>
                </a:lnTo>
                <a:lnTo>
                  <a:pt x="48348" y="241007"/>
                </a:lnTo>
                <a:lnTo>
                  <a:pt x="66535" y="247078"/>
                </a:lnTo>
                <a:lnTo>
                  <a:pt x="73558" y="249021"/>
                </a:lnTo>
                <a:lnTo>
                  <a:pt x="86106" y="249999"/>
                </a:lnTo>
                <a:lnTo>
                  <a:pt x="88061" y="250748"/>
                </a:lnTo>
                <a:lnTo>
                  <a:pt x="100609" y="251828"/>
                </a:lnTo>
                <a:lnTo>
                  <a:pt x="141922" y="250748"/>
                </a:lnTo>
                <a:lnTo>
                  <a:pt x="143878" y="250101"/>
                </a:lnTo>
                <a:lnTo>
                  <a:pt x="150901" y="248907"/>
                </a:lnTo>
                <a:lnTo>
                  <a:pt x="152958" y="248259"/>
                </a:lnTo>
                <a:lnTo>
                  <a:pt x="159880" y="247180"/>
                </a:lnTo>
                <a:lnTo>
                  <a:pt x="161937" y="246430"/>
                </a:lnTo>
                <a:lnTo>
                  <a:pt x="168973" y="245236"/>
                </a:lnTo>
                <a:lnTo>
                  <a:pt x="201968" y="231063"/>
                </a:lnTo>
                <a:lnTo>
                  <a:pt x="205638" y="227380"/>
                </a:lnTo>
                <a:lnTo>
                  <a:pt x="208241" y="226948"/>
                </a:lnTo>
                <a:lnTo>
                  <a:pt x="217106" y="219163"/>
                </a:lnTo>
                <a:lnTo>
                  <a:pt x="227926" y="199478"/>
                </a:lnTo>
                <a:lnTo>
                  <a:pt x="228257" y="0"/>
                </a:lnTo>
                <a:lnTo>
                  <a:pt x="226517" y="1841"/>
                </a:lnTo>
                <a:lnTo>
                  <a:pt x="226085" y="4546"/>
                </a:lnTo>
                <a:lnTo>
                  <a:pt x="219595" y="6921"/>
                </a:lnTo>
                <a:lnTo>
                  <a:pt x="206286" y="17411"/>
                </a:lnTo>
                <a:lnTo>
                  <a:pt x="182270" y="29425"/>
                </a:lnTo>
                <a:lnTo>
                  <a:pt x="154038" y="37210"/>
                </a:lnTo>
                <a:lnTo>
                  <a:pt x="122783" y="40246"/>
                </a:lnTo>
                <a:lnTo>
                  <a:pt x="107200" y="40246"/>
                </a:lnTo>
                <a:lnTo>
                  <a:pt x="83731" y="38404"/>
                </a:lnTo>
                <a:lnTo>
                  <a:pt x="63817" y="34937"/>
                </a:lnTo>
                <a:lnTo>
                  <a:pt x="36880" y="25857"/>
                </a:lnTo>
                <a:lnTo>
                  <a:pt x="15468" y="12979"/>
                </a:lnTo>
                <a:lnTo>
                  <a:pt x="0" y="0"/>
                </a:lnTo>
                <a:lnTo>
                  <a:pt x="863" y="193306"/>
                </a:lnTo>
                <a:lnTo>
                  <a:pt x="2489" y="20607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3729128" y="5942511"/>
            <a:ext cx="36118" cy="36880"/>
          </a:xfrm>
          <a:custGeom>
            <a:avLst/>
            <a:gdLst/>
            <a:ahLst/>
            <a:cxnLst/>
            <a:rect l="l" t="t" r="r" b="b"/>
            <a:pathLst>
              <a:path w="36118" h="36880">
                <a:moveTo>
                  <a:pt x="27901" y="1511"/>
                </a:moveTo>
                <a:lnTo>
                  <a:pt x="27254" y="317"/>
                </a:lnTo>
                <a:lnTo>
                  <a:pt x="20116" y="0"/>
                </a:lnTo>
                <a:lnTo>
                  <a:pt x="18161" y="749"/>
                </a:lnTo>
                <a:lnTo>
                  <a:pt x="10922" y="1727"/>
                </a:lnTo>
                <a:lnTo>
                  <a:pt x="7886" y="2705"/>
                </a:lnTo>
                <a:lnTo>
                  <a:pt x="533" y="9296"/>
                </a:lnTo>
                <a:lnTo>
                  <a:pt x="0" y="18389"/>
                </a:lnTo>
                <a:lnTo>
                  <a:pt x="1397" y="29845"/>
                </a:lnTo>
                <a:lnTo>
                  <a:pt x="12103" y="35369"/>
                </a:lnTo>
                <a:lnTo>
                  <a:pt x="32880" y="36880"/>
                </a:lnTo>
                <a:lnTo>
                  <a:pt x="35687" y="26822"/>
                </a:lnTo>
                <a:lnTo>
                  <a:pt x="36118" y="2159"/>
                </a:lnTo>
                <a:lnTo>
                  <a:pt x="34607" y="1828"/>
                </a:lnTo>
                <a:lnTo>
                  <a:pt x="27901" y="151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3904258" y="5175430"/>
            <a:ext cx="6921" cy="5080"/>
          </a:xfrm>
          <a:custGeom>
            <a:avLst/>
            <a:gdLst/>
            <a:ahLst/>
            <a:cxnLst/>
            <a:rect l="l" t="t" r="r" b="b"/>
            <a:pathLst>
              <a:path w="6921" h="5079">
                <a:moveTo>
                  <a:pt x="5841" y="431"/>
                </a:moveTo>
                <a:lnTo>
                  <a:pt x="0" y="5079"/>
                </a:lnTo>
                <a:lnTo>
                  <a:pt x="6489" y="2705"/>
                </a:lnTo>
                <a:lnTo>
                  <a:pt x="6921" y="0"/>
                </a:lnTo>
                <a:lnTo>
                  <a:pt x="5841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3770118" y="5494870"/>
            <a:ext cx="45224" cy="36131"/>
          </a:xfrm>
          <a:custGeom>
            <a:avLst/>
            <a:gdLst/>
            <a:ahLst/>
            <a:cxnLst/>
            <a:rect l="l" t="t" r="r" b="b"/>
            <a:pathLst>
              <a:path w="45224" h="36131">
                <a:moveTo>
                  <a:pt x="38188" y="5194"/>
                </a:moveTo>
                <a:lnTo>
                  <a:pt x="27152" y="0"/>
                </a:lnTo>
                <a:lnTo>
                  <a:pt x="15684" y="0"/>
                </a:lnTo>
                <a:lnTo>
                  <a:pt x="4876" y="5295"/>
                </a:lnTo>
                <a:lnTo>
                  <a:pt x="215" y="11468"/>
                </a:lnTo>
                <a:lnTo>
                  <a:pt x="0" y="25209"/>
                </a:lnTo>
                <a:lnTo>
                  <a:pt x="977" y="28232"/>
                </a:lnTo>
                <a:lnTo>
                  <a:pt x="5626" y="32245"/>
                </a:lnTo>
                <a:lnTo>
                  <a:pt x="14389" y="36131"/>
                </a:lnTo>
                <a:lnTo>
                  <a:pt x="30289" y="36131"/>
                </a:lnTo>
                <a:lnTo>
                  <a:pt x="41541" y="29311"/>
                </a:lnTo>
                <a:lnTo>
                  <a:pt x="43599" y="26403"/>
                </a:lnTo>
                <a:lnTo>
                  <a:pt x="45224" y="22174"/>
                </a:lnTo>
                <a:lnTo>
                  <a:pt x="45224" y="14274"/>
                </a:lnTo>
                <a:lnTo>
                  <a:pt x="38188" y="5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3878728" y="5786734"/>
            <a:ext cx="206717" cy="436702"/>
          </a:xfrm>
          <a:custGeom>
            <a:avLst/>
            <a:gdLst/>
            <a:ahLst/>
            <a:cxnLst/>
            <a:rect l="l" t="t" r="r" b="b"/>
            <a:pathLst>
              <a:path w="206717" h="436702">
                <a:moveTo>
                  <a:pt x="73342" y="436702"/>
                </a:moveTo>
                <a:lnTo>
                  <a:pt x="78320" y="430644"/>
                </a:lnTo>
                <a:lnTo>
                  <a:pt x="87185" y="425132"/>
                </a:lnTo>
                <a:lnTo>
                  <a:pt x="103517" y="423392"/>
                </a:lnTo>
                <a:lnTo>
                  <a:pt x="120396" y="400685"/>
                </a:lnTo>
                <a:lnTo>
                  <a:pt x="122339" y="387477"/>
                </a:lnTo>
                <a:lnTo>
                  <a:pt x="120180" y="389318"/>
                </a:lnTo>
                <a:lnTo>
                  <a:pt x="118567" y="398843"/>
                </a:lnTo>
                <a:lnTo>
                  <a:pt x="101688" y="421665"/>
                </a:lnTo>
                <a:lnTo>
                  <a:pt x="85356" y="423291"/>
                </a:lnTo>
                <a:lnTo>
                  <a:pt x="75285" y="429564"/>
                </a:lnTo>
                <a:lnTo>
                  <a:pt x="74752" y="421665"/>
                </a:lnTo>
                <a:lnTo>
                  <a:pt x="90868" y="416039"/>
                </a:lnTo>
                <a:lnTo>
                  <a:pt x="93141" y="412369"/>
                </a:lnTo>
                <a:lnTo>
                  <a:pt x="87833" y="414959"/>
                </a:lnTo>
                <a:lnTo>
                  <a:pt x="74637" y="418744"/>
                </a:lnTo>
                <a:lnTo>
                  <a:pt x="75285" y="409663"/>
                </a:lnTo>
                <a:lnTo>
                  <a:pt x="80695" y="402412"/>
                </a:lnTo>
                <a:lnTo>
                  <a:pt x="87947" y="386295"/>
                </a:lnTo>
                <a:lnTo>
                  <a:pt x="89458" y="367474"/>
                </a:lnTo>
                <a:lnTo>
                  <a:pt x="87833" y="338696"/>
                </a:lnTo>
                <a:lnTo>
                  <a:pt x="80911" y="318681"/>
                </a:lnTo>
                <a:lnTo>
                  <a:pt x="69875" y="302666"/>
                </a:lnTo>
                <a:lnTo>
                  <a:pt x="66205" y="300939"/>
                </a:lnTo>
                <a:lnTo>
                  <a:pt x="65443" y="280390"/>
                </a:lnTo>
                <a:lnTo>
                  <a:pt x="65659" y="255727"/>
                </a:lnTo>
                <a:lnTo>
                  <a:pt x="86004" y="261239"/>
                </a:lnTo>
                <a:lnTo>
                  <a:pt x="131114" y="281038"/>
                </a:lnTo>
                <a:lnTo>
                  <a:pt x="165290" y="304520"/>
                </a:lnTo>
                <a:lnTo>
                  <a:pt x="188988" y="329501"/>
                </a:lnTo>
                <a:lnTo>
                  <a:pt x="203263" y="358495"/>
                </a:lnTo>
                <a:lnTo>
                  <a:pt x="206717" y="427723"/>
                </a:lnTo>
                <a:lnTo>
                  <a:pt x="206717" y="383806"/>
                </a:lnTo>
                <a:lnTo>
                  <a:pt x="205105" y="356654"/>
                </a:lnTo>
                <a:lnTo>
                  <a:pt x="190817" y="327660"/>
                </a:lnTo>
                <a:lnTo>
                  <a:pt x="167132" y="302666"/>
                </a:lnTo>
                <a:lnTo>
                  <a:pt x="132943" y="279311"/>
                </a:lnTo>
                <a:lnTo>
                  <a:pt x="87833" y="259511"/>
                </a:lnTo>
                <a:lnTo>
                  <a:pt x="65659" y="252806"/>
                </a:lnTo>
                <a:lnTo>
                  <a:pt x="65443" y="195795"/>
                </a:lnTo>
                <a:lnTo>
                  <a:pt x="62636" y="174815"/>
                </a:lnTo>
                <a:lnTo>
                  <a:pt x="55600" y="160210"/>
                </a:lnTo>
                <a:lnTo>
                  <a:pt x="49872" y="151447"/>
                </a:lnTo>
                <a:lnTo>
                  <a:pt x="48348" y="46723"/>
                </a:lnTo>
                <a:lnTo>
                  <a:pt x="39484" y="26822"/>
                </a:lnTo>
                <a:lnTo>
                  <a:pt x="24879" y="12547"/>
                </a:lnTo>
                <a:lnTo>
                  <a:pt x="1409" y="0"/>
                </a:lnTo>
                <a:lnTo>
                  <a:pt x="0" y="1079"/>
                </a:lnTo>
                <a:lnTo>
                  <a:pt x="23037" y="14389"/>
                </a:lnTo>
                <a:lnTo>
                  <a:pt x="37642" y="28663"/>
                </a:lnTo>
                <a:lnTo>
                  <a:pt x="46520" y="48564"/>
                </a:lnTo>
                <a:lnTo>
                  <a:pt x="48133" y="153289"/>
                </a:lnTo>
                <a:lnTo>
                  <a:pt x="57226" y="167563"/>
                </a:lnTo>
                <a:lnTo>
                  <a:pt x="62636" y="183794"/>
                </a:lnTo>
                <a:lnTo>
                  <a:pt x="64477" y="326910"/>
                </a:lnTo>
                <a:lnTo>
                  <a:pt x="65659" y="304292"/>
                </a:lnTo>
                <a:lnTo>
                  <a:pt x="68046" y="304088"/>
                </a:lnTo>
                <a:lnTo>
                  <a:pt x="79082" y="320421"/>
                </a:lnTo>
                <a:lnTo>
                  <a:pt x="86106" y="340537"/>
                </a:lnTo>
                <a:lnTo>
                  <a:pt x="86106" y="384454"/>
                </a:lnTo>
                <a:lnTo>
                  <a:pt x="78867" y="400570"/>
                </a:lnTo>
                <a:lnTo>
                  <a:pt x="71932" y="410197"/>
                </a:lnTo>
                <a:lnTo>
                  <a:pt x="73342" y="4367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3897228" y="5841898"/>
            <a:ext cx="15468" cy="25311"/>
          </a:xfrm>
          <a:custGeom>
            <a:avLst/>
            <a:gdLst/>
            <a:ahLst/>
            <a:cxnLst/>
            <a:rect l="l" t="t" r="r" b="b"/>
            <a:pathLst>
              <a:path w="15468" h="25311">
                <a:moveTo>
                  <a:pt x="15468" y="6819"/>
                </a:moveTo>
                <a:lnTo>
                  <a:pt x="15468" y="0"/>
                </a:lnTo>
                <a:lnTo>
                  <a:pt x="11684" y="8547"/>
                </a:lnTo>
                <a:lnTo>
                  <a:pt x="1841" y="20231"/>
                </a:lnTo>
                <a:lnTo>
                  <a:pt x="0" y="25311"/>
                </a:lnTo>
                <a:lnTo>
                  <a:pt x="9842" y="15684"/>
                </a:lnTo>
                <a:lnTo>
                  <a:pt x="15468" y="68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3749245" y="5941541"/>
            <a:ext cx="7137" cy="1295"/>
          </a:xfrm>
          <a:custGeom>
            <a:avLst/>
            <a:gdLst/>
            <a:ahLst/>
            <a:cxnLst/>
            <a:rect l="l" t="t" r="r" b="b"/>
            <a:pathLst>
              <a:path w="7137" h="1295">
                <a:moveTo>
                  <a:pt x="0" y="965"/>
                </a:moveTo>
                <a:lnTo>
                  <a:pt x="7137" y="1295"/>
                </a:lnTo>
                <a:lnTo>
                  <a:pt x="7023" y="0"/>
                </a:lnTo>
                <a:lnTo>
                  <a:pt x="0" y="9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3756381" y="5942832"/>
            <a:ext cx="7353" cy="1511"/>
          </a:xfrm>
          <a:custGeom>
            <a:avLst/>
            <a:gdLst/>
            <a:ahLst/>
            <a:cxnLst/>
            <a:rect l="l" t="t" r="r" b="b"/>
            <a:pathLst>
              <a:path w="7353" h="1511">
                <a:moveTo>
                  <a:pt x="647" y="1193"/>
                </a:moveTo>
                <a:lnTo>
                  <a:pt x="7353" y="1511"/>
                </a:lnTo>
                <a:lnTo>
                  <a:pt x="6705" y="647"/>
                </a:lnTo>
                <a:lnTo>
                  <a:pt x="0" y="0"/>
                </a:lnTo>
                <a:lnTo>
                  <a:pt x="647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197216" y="6040192"/>
            <a:ext cx="38404" cy="167678"/>
          </a:xfrm>
          <a:custGeom>
            <a:avLst/>
            <a:gdLst/>
            <a:ahLst/>
            <a:cxnLst/>
            <a:rect l="l" t="t" r="r" b="b"/>
            <a:pathLst>
              <a:path w="38404" h="167678">
                <a:moveTo>
                  <a:pt x="0" y="100164"/>
                </a:moveTo>
                <a:lnTo>
                  <a:pt x="215" y="167678"/>
                </a:lnTo>
                <a:lnTo>
                  <a:pt x="1739" y="102006"/>
                </a:lnTo>
                <a:lnTo>
                  <a:pt x="14389" y="58839"/>
                </a:lnTo>
                <a:lnTo>
                  <a:pt x="37426" y="20116"/>
                </a:lnTo>
                <a:lnTo>
                  <a:pt x="38404" y="19469"/>
                </a:lnTo>
                <a:lnTo>
                  <a:pt x="9525" y="0"/>
                </a:lnTo>
                <a:lnTo>
                  <a:pt x="10922" y="4114"/>
                </a:lnTo>
                <a:lnTo>
                  <a:pt x="32562" y="18821"/>
                </a:lnTo>
                <a:lnTo>
                  <a:pt x="32778" y="22720"/>
                </a:lnTo>
                <a:lnTo>
                  <a:pt x="12661" y="57010"/>
                </a:lnTo>
                <a:lnTo>
                  <a:pt x="0" y="1001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4358058" y="6036188"/>
            <a:ext cx="42722" cy="160858"/>
          </a:xfrm>
          <a:custGeom>
            <a:avLst/>
            <a:gdLst/>
            <a:ahLst/>
            <a:cxnLst/>
            <a:rect l="l" t="t" r="r" b="b"/>
            <a:pathLst>
              <a:path w="42722" h="160858">
                <a:moveTo>
                  <a:pt x="41973" y="160858"/>
                </a:moveTo>
                <a:lnTo>
                  <a:pt x="42722" y="116281"/>
                </a:lnTo>
                <a:lnTo>
                  <a:pt x="37426" y="82003"/>
                </a:lnTo>
                <a:lnTo>
                  <a:pt x="19583" y="42189"/>
                </a:lnTo>
                <a:lnTo>
                  <a:pt x="4864" y="22504"/>
                </a:lnTo>
                <a:lnTo>
                  <a:pt x="4762" y="17843"/>
                </a:lnTo>
                <a:lnTo>
                  <a:pt x="26390" y="1511"/>
                </a:lnTo>
                <a:lnTo>
                  <a:pt x="25425" y="0"/>
                </a:lnTo>
                <a:lnTo>
                  <a:pt x="20231" y="2590"/>
                </a:lnTo>
                <a:lnTo>
                  <a:pt x="0" y="18389"/>
                </a:lnTo>
                <a:lnTo>
                  <a:pt x="17741" y="44030"/>
                </a:lnTo>
                <a:lnTo>
                  <a:pt x="35585" y="83832"/>
                </a:lnTo>
                <a:lnTo>
                  <a:pt x="40894" y="118135"/>
                </a:lnTo>
                <a:lnTo>
                  <a:pt x="41973" y="1608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3236597" y="6061396"/>
            <a:ext cx="29641" cy="18173"/>
          </a:xfrm>
          <a:custGeom>
            <a:avLst/>
            <a:gdLst/>
            <a:ahLst/>
            <a:cxnLst/>
            <a:rect l="l" t="t" r="r" b="b"/>
            <a:pathLst>
              <a:path w="29641" h="18173">
                <a:moveTo>
                  <a:pt x="21958" y="11785"/>
                </a:moveTo>
                <a:lnTo>
                  <a:pt x="863" y="0"/>
                </a:lnTo>
                <a:lnTo>
                  <a:pt x="0" y="749"/>
                </a:lnTo>
                <a:lnTo>
                  <a:pt x="22059" y="15252"/>
                </a:lnTo>
                <a:lnTo>
                  <a:pt x="29641" y="18173"/>
                </a:lnTo>
                <a:lnTo>
                  <a:pt x="21958" y="117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4315106" y="6056852"/>
            <a:ext cx="40678" cy="24549"/>
          </a:xfrm>
          <a:custGeom>
            <a:avLst/>
            <a:gdLst/>
            <a:ahLst/>
            <a:cxnLst/>
            <a:rect l="l" t="t" r="r" b="b"/>
            <a:pathLst>
              <a:path w="40678" h="24549">
                <a:moveTo>
                  <a:pt x="40678" y="647"/>
                </a:moveTo>
                <a:lnTo>
                  <a:pt x="38303" y="0"/>
                </a:lnTo>
                <a:lnTo>
                  <a:pt x="0" y="24549"/>
                </a:lnTo>
                <a:lnTo>
                  <a:pt x="5740" y="23469"/>
                </a:lnTo>
                <a:lnTo>
                  <a:pt x="40678" y="6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3309288" y="6105632"/>
            <a:ext cx="8877" cy="42722"/>
          </a:xfrm>
          <a:custGeom>
            <a:avLst/>
            <a:gdLst/>
            <a:ahLst/>
            <a:cxnLst/>
            <a:rect l="l" t="t" r="r" b="b"/>
            <a:pathLst>
              <a:path w="8877" h="42722">
                <a:moveTo>
                  <a:pt x="8661" y="3683"/>
                </a:moveTo>
                <a:lnTo>
                  <a:pt x="0" y="0"/>
                </a:lnTo>
                <a:lnTo>
                  <a:pt x="3136" y="3683"/>
                </a:lnTo>
                <a:lnTo>
                  <a:pt x="6921" y="5410"/>
                </a:lnTo>
                <a:lnTo>
                  <a:pt x="8877" y="42722"/>
                </a:lnTo>
                <a:lnTo>
                  <a:pt x="8661" y="3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4263083" y="6098283"/>
            <a:ext cx="24980" cy="50076"/>
          </a:xfrm>
          <a:custGeom>
            <a:avLst/>
            <a:gdLst/>
            <a:ahLst/>
            <a:cxnLst/>
            <a:rect l="l" t="t" r="r" b="b"/>
            <a:pathLst>
              <a:path w="24980" h="50076">
                <a:moveTo>
                  <a:pt x="2057" y="14592"/>
                </a:moveTo>
                <a:lnTo>
                  <a:pt x="24117" y="2374"/>
                </a:lnTo>
                <a:lnTo>
                  <a:pt x="24980" y="0"/>
                </a:lnTo>
                <a:lnTo>
                  <a:pt x="203" y="12763"/>
                </a:lnTo>
                <a:lnTo>
                  <a:pt x="0" y="50076"/>
                </a:lnTo>
                <a:lnTo>
                  <a:pt x="2057" y="145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4208228" y="6056848"/>
            <a:ext cx="2603" cy="91516"/>
          </a:xfrm>
          <a:custGeom>
            <a:avLst/>
            <a:gdLst/>
            <a:ahLst/>
            <a:cxnLst/>
            <a:rect l="l" t="t" r="r" b="b"/>
            <a:pathLst>
              <a:path w="2603" h="91516">
                <a:moveTo>
                  <a:pt x="0" y="51815"/>
                </a:moveTo>
                <a:lnTo>
                  <a:pt x="1841" y="91516"/>
                </a:lnTo>
                <a:lnTo>
                  <a:pt x="2603" y="78854"/>
                </a:lnTo>
                <a:lnTo>
                  <a:pt x="1625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372352" y="6055010"/>
            <a:ext cx="2489" cy="93345"/>
          </a:xfrm>
          <a:custGeom>
            <a:avLst/>
            <a:gdLst/>
            <a:ahLst/>
            <a:cxnLst/>
            <a:rect l="l" t="t" r="r" b="b"/>
            <a:pathLst>
              <a:path w="2489" h="93345">
                <a:moveTo>
                  <a:pt x="0" y="80594"/>
                </a:moveTo>
                <a:lnTo>
                  <a:pt x="647" y="93345"/>
                </a:lnTo>
                <a:lnTo>
                  <a:pt x="2489" y="53657"/>
                </a:lnTo>
                <a:lnTo>
                  <a:pt x="1524" y="0"/>
                </a:lnTo>
                <a:lnTo>
                  <a:pt x="0" y="80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3283649" y="6172166"/>
            <a:ext cx="1030922" cy="248805"/>
          </a:xfrm>
          <a:custGeom>
            <a:avLst/>
            <a:gdLst/>
            <a:ahLst/>
            <a:cxnLst/>
            <a:rect l="l" t="t" r="r" b="b"/>
            <a:pathLst>
              <a:path w="1030922" h="248805">
                <a:moveTo>
                  <a:pt x="114" y="9194"/>
                </a:moveTo>
                <a:lnTo>
                  <a:pt x="19913" y="66852"/>
                </a:lnTo>
                <a:lnTo>
                  <a:pt x="45224" y="100926"/>
                </a:lnTo>
                <a:lnTo>
                  <a:pt x="86753" y="136842"/>
                </a:lnTo>
                <a:lnTo>
                  <a:pt x="131762" y="165722"/>
                </a:lnTo>
                <a:lnTo>
                  <a:pt x="185635" y="191147"/>
                </a:lnTo>
                <a:lnTo>
                  <a:pt x="252272" y="214617"/>
                </a:lnTo>
                <a:lnTo>
                  <a:pt x="317169" y="230847"/>
                </a:lnTo>
                <a:lnTo>
                  <a:pt x="394627" y="243395"/>
                </a:lnTo>
                <a:lnTo>
                  <a:pt x="463105" y="248805"/>
                </a:lnTo>
                <a:lnTo>
                  <a:pt x="565226" y="248805"/>
                </a:lnTo>
                <a:lnTo>
                  <a:pt x="633704" y="243395"/>
                </a:lnTo>
                <a:lnTo>
                  <a:pt x="709968" y="231279"/>
                </a:lnTo>
                <a:lnTo>
                  <a:pt x="777900" y="214617"/>
                </a:lnTo>
                <a:lnTo>
                  <a:pt x="844537" y="191147"/>
                </a:lnTo>
                <a:lnTo>
                  <a:pt x="895705" y="166700"/>
                </a:lnTo>
                <a:lnTo>
                  <a:pt x="943508" y="136944"/>
                </a:lnTo>
                <a:lnTo>
                  <a:pt x="982027" y="103416"/>
                </a:lnTo>
                <a:lnTo>
                  <a:pt x="1010907" y="65658"/>
                </a:lnTo>
                <a:lnTo>
                  <a:pt x="1027137" y="29641"/>
                </a:lnTo>
                <a:lnTo>
                  <a:pt x="1030922" y="2044"/>
                </a:lnTo>
                <a:lnTo>
                  <a:pt x="1028763" y="3898"/>
                </a:lnTo>
                <a:lnTo>
                  <a:pt x="1025296" y="27800"/>
                </a:lnTo>
                <a:lnTo>
                  <a:pt x="1009065" y="63817"/>
                </a:lnTo>
                <a:lnTo>
                  <a:pt x="980185" y="101574"/>
                </a:lnTo>
                <a:lnTo>
                  <a:pt x="941679" y="135102"/>
                </a:lnTo>
                <a:lnTo>
                  <a:pt x="893965" y="164858"/>
                </a:lnTo>
                <a:lnTo>
                  <a:pt x="842695" y="189306"/>
                </a:lnTo>
                <a:lnTo>
                  <a:pt x="776058" y="212775"/>
                </a:lnTo>
                <a:lnTo>
                  <a:pt x="708126" y="229552"/>
                </a:lnTo>
                <a:lnTo>
                  <a:pt x="631863" y="241553"/>
                </a:lnTo>
                <a:lnTo>
                  <a:pt x="563486" y="246964"/>
                </a:lnTo>
                <a:lnTo>
                  <a:pt x="464946" y="246964"/>
                </a:lnTo>
                <a:lnTo>
                  <a:pt x="396468" y="241553"/>
                </a:lnTo>
                <a:lnTo>
                  <a:pt x="318909" y="229006"/>
                </a:lnTo>
                <a:lnTo>
                  <a:pt x="254114" y="212775"/>
                </a:lnTo>
                <a:lnTo>
                  <a:pt x="187464" y="189306"/>
                </a:lnTo>
                <a:lnTo>
                  <a:pt x="133603" y="163880"/>
                </a:lnTo>
                <a:lnTo>
                  <a:pt x="88595" y="135102"/>
                </a:lnTo>
                <a:lnTo>
                  <a:pt x="47066" y="99085"/>
                </a:lnTo>
                <a:lnTo>
                  <a:pt x="21640" y="65011"/>
                </a:lnTo>
                <a:lnTo>
                  <a:pt x="5410" y="29095"/>
                </a:lnTo>
                <a:lnTo>
                  <a:pt x="0" y="0"/>
                </a:lnTo>
                <a:lnTo>
                  <a:pt x="114" y="91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3116085" y="6255023"/>
            <a:ext cx="85026" cy="130365"/>
          </a:xfrm>
          <a:custGeom>
            <a:avLst/>
            <a:gdLst/>
            <a:ahLst/>
            <a:cxnLst/>
            <a:rect l="l" t="t" r="r" b="b"/>
            <a:pathLst>
              <a:path w="85026" h="130365">
                <a:moveTo>
                  <a:pt x="85026" y="130365"/>
                </a:moveTo>
                <a:lnTo>
                  <a:pt x="85026" y="128308"/>
                </a:lnTo>
                <a:lnTo>
                  <a:pt x="59601" y="106349"/>
                </a:lnTo>
                <a:lnTo>
                  <a:pt x="25311" y="61455"/>
                </a:lnTo>
                <a:lnTo>
                  <a:pt x="5410" y="21856"/>
                </a:lnTo>
                <a:lnTo>
                  <a:pt x="0" y="0"/>
                </a:lnTo>
                <a:lnTo>
                  <a:pt x="0" y="9309"/>
                </a:lnTo>
                <a:lnTo>
                  <a:pt x="3568" y="23698"/>
                </a:lnTo>
                <a:lnTo>
                  <a:pt x="23469" y="63284"/>
                </a:lnTo>
                <a:lnTo>
                  <a:pt x="57873" y="108178"/>
                </a:lnTo>
                <a:lnTo>
                  <a:pt x="74104" y="122567"/>
                </a:lnTo>
                <a:lnTo>
                  <a:pt x="85026" y="130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3795331" y="6258702"/>
            <a:ext cx="5511" cy="15151"/>
          </a:xfrm>
          <a:custGeom>
            <a:avLst/>
            <a:gdLst/>
            <a:ahLst/>
            <a:cxnLst/>
            <a:rect l="l" t="t" r="r" b="b"/>
            <a:pathLst>
              <a:path w="5511" h="15151">
                <a:moveTo>
                  <a:pt x="0" y="7467"/>
                </a:moveTo>
                <a:lnTo>
                  <a:pt x="3454" y="15151"/>
                </a:lnTo>
                <a:lnTo>
                  <a:pt x="5511" y="14719"/>
                </a:lnTo>
                <a:lnTo>
                  <a:pt x="0" y="0"/>
                </a:lnTo>
                <a:lnTo>
                  <a:pt x="0" y="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704131" y="6262277"/>
            <a:ext cx="5308" cy="1079"/>
          </a:xfrm>
          <a:custGeom>
            <a:avLst/>
            <a:gdLst/>
            <a:ahLst/>
            <a:cxnLst/>
            <a:rect l="l" t="t" r="r" b="b"/>
            <a:pathLst>
              <a:path w="5308" h="1079">
                <a:moveTo>
                  <a:pt x="0" y="863"/>
                </a:moveTo>
                <a:lnTo>
                  <a:pt x="5308" y="1079"/>
                </a:lnTo>
                <a:lnTo>
                  <a:pt x="4749" y="0"/>
                </a:lnTo>
                <a:lnTo>
                  <a:pt x="0" y="8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3800086" y="6274822"/>
            <a:ext cx="9740" cy="2057"/>
          </a:xfrm>
          <a:custGeom>
            <a:avLst/>
            <a:gdLst/>
            <a:ahLst/>
            <a:cxnLst/>
            <a:rect l="l" t="t" r="r" b="b"/>
            <a:pathLst>
              <a:path w="9740" h="2057">
                <a:moveTo>
                  <a:pt x="0" y="2057"/>
                </a:moveTo>
                <a:lnTo>
                  <a:pt x="9410" y="1841"/>
                </a:lnTo>
                <a:lnTo>
                  <a:pt x="9740" y="0"/>
                </a:lnTo>
                <a:lnTo>
                  <a:pt x="0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3876781" y="6267145"/>
            <a:ext cx="1625" cy="69875"/>
          </a:xfrm>
          <a:custGeom>
            <a:avLst/>
            <a:gdLst/>
            <a:ahLst/>
            <a:cxnLst/>
            <a:rect l="l" t="t" r="r" b="b"/>
            <a:pathLst>
              <a:path w="1625" h="69875">
                <a:moveTo>
                  <a:pt x="0" y="12649"/>
                </a:moveTo>
                <a:lnTo>
                  <a:pt x="1524" y="69875"/>
                </a:lnTo>
                <a:lnTo>
                  <a:pt x="1625" y="0"/>
                </a:lnTo>
                <a:lnTo>
                  <a:pt x="0" y="126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717223" y="6267136"/>
            <a:ext cx="1727" cy="69888"/>
          </a:xfrm>
          <a:custGeom>
            <a:avLst/>
            <a:gdLst/>
            <a:ahLst/>
            <a:cxnLst/>
            <a:rect l="l" t="t" r="r" b="b"/>
            <a:pathLst>
              <a:path w="1727" h="69888">
                <a:moveTo>
                  <a:pt x="749" y="69888"/>
                </a:moveTo>
                <a:lnTo>
                  <a:pt x="1727" y="12661"/>
                </a:lnTo>
                <a:lnTo>
                  <a:pt x="863" y="558"/>
                </a:lnTo>
                <a:lnTo>
                  <a:pt x="0" y="0"/>
                </a:lnTo>
                <a:lnTo>
                  <a:pt x="749" y="698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4387479" y="6255138"/>
            <a:ext cx="94983" cy="137591"/>
          </a:xfrm>
          <a:custGeom>
            <a:avLst/>
            <a:gdLst/>
            <a:ahLst/>
            <a:cxnLst/>
            <a:rect l="l" t="t" r="r" b="b"/>
            <a:pathLst>
              <a:path w="94983" h="137591">
                <a:moveTo>
                  <a:pt x="546" y="137591"/>
                </a:moveTo>
                <a:lnTo>
                  <a:pt x="8978" y="131432"/>
                </a:lnTo>
                <a:lnTo>
                  <a:pt x="27800" y="115963"/>
                </a:lnTo>
                <a:lnTo>
                  <a:pt x="57657" y="81013"/>
                </a:lnTo>
                <a:lnTo>
                  <a:pt x="78206" y="47485"/>
                </a:lnTo>
                <a:lnTo>
                  <a:pt x="88493" y="27152"/>
                </a:lnTo>
                <a:lnTo>
                  <a:pt x="94983" y="1079"/>
                </a:lnTo>
                <a:lnTo>
                  <a:pt x="94551" y="0"/>
                </a:lnTo>
                <a:lnTo>
                  <a:pt x="86766" y="25425"/>
                </a:lnTo>
                <a:lnTo>
                  <a:pt x="76377" y="45758"/>
                </a:lnTo>
                <a:lnTo>
                  <a:pt x="55816" y="79184"/>
                </a:lnTo>
                <a:lnTo>
                  <a:pt x="25971" y="114236"/>
                </a:lnTo>
                <a:lnTo>
                  <a:pt x="0" y="135534"/>
                </a:lnTo>
                <a:lnTo>
                  <a:pt x="546" y="1375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3209223" y="6393604"/>
            <a:ext cx="6388" cy="4318"/>
          </a:xfrm>
          <a:custGeom>
            <a:avLst/>
            <a:gdLst/>
            <a:ahLst/>
            <a:cxnLst/>
            <a:rect l="l" t="t" r="r" b="b"/>
            <a:pathLst>
              <a:path w="6388" h="4317">
                <a:moveTo>
                  <a:pt x="0" y="215"/>
                </a:moveTo>
                <a:lnTo>
                  <a:pt x="431" y="1841"/>
                </a:lnTo>
                <a:lnTo>
                  <a:pt x="6388" y="4317"/>
                </a:lnTo>
                <a:lnTo>
                  <a:pt x="6172" y="2476"/>
                </a:lnTo>
                <a:lnTo>
                  <a:pt x="2273" y="0"/>
                </a:lnTo>
                <a:lnTo>
                  <a:pt x="0" y="2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3893771" y="6265301"/>
            <a:ext cx="1612" cy="131216"/>
          </a:xfrm>
          <a:custGeom>
            <a:avLst/>
            <a:gdLst/>
            <a:ahLst/>
            <a:cxnLst/>
            <a:rect l="l" t="t" r="r" b="b"/>
            <a:pathLst>
              <a:path w="1612" h="131216">
                <a:moveTo>
                  <a:pt x="749" y="131216"/>
                </a:moveTo>
                <a:lnTo>
                  <a:pt x="1612" y="10820"/>
                </a:lnTo>
                <a:lnTo>
                  <a:pt x="850" y="546"/>
                </a:lnTo>
                <a:lnTo>
                  <a:pt x="0" y="0"/>
                </a:lnTo>
                <a:lnTo>
                  <a:pt x="749" y="1312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3700131" y="6265409"/>
            <a:ext cx="1727" cy="131102"/>
          </a:xfrm>
          <a:custGeom>
            <a:avLst/>
            <a:gdLst/>
            <a:ahLst/>
            <a:cxnLst/>
            <a:rect l="l" t="t" r="r" b="b"/>
            <a:pathLst>
              <a:path w="1727" h="131102">
                <a:moveTo>
                  <a:pt x="0" y="9093"/>
                </a:moveTo>
                <a:lnTo>
                  <a:pt x="1625" y="131102"/>
                </a:lnTo>
                <a:lnTo>
                  <a:pt x="1727" y="0"/>
                </a:lnTo>
                <a:lnTo>
                  <a:pt x="0" y="90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3817495" y="5449657"/>
            <a:ext cx="28994" cy="5740"/>
          </a:xfrm>
          <a:custGeom>
            <a:avLst/>
            <a:gdLst/>
            <a:ahLst/>
            <a:cxnLst/>
            <a:rect l="l" t="t" r="r" b="b"/>
            <a:pathLst>
              <a:path w="28994" h="5740">
                <a:moveTo>
                  <a:pt x="20561" y="215"/>
                </a:moveTo>
                <a:lnTo>
                  <a:pt x="2387" y="3682"/>
                </a:lnTo>
                <a:lnTo>
                  <a:pt x="0" y="5295"/>
                </a:lnTo>
                <a:lnTo>
                  <a:pt x="17094" y="5740"/>
                </a:lnTo>
                <a:lnTo>
                  <a:pt x="28994" y="0"/>
                </a:lnTo>
                <a:lnTo>
                  <a:pt x="20561" y="2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3771858" y="5496608"/>
            <a:ext cx="41744" cy="32562"/>
          </a:xfrm>
          <a:custGeom>
            <a:avLst/>
            <a:gdLst/>
            <a:ahLst/>
            <a:cxnLst/>
            <a:rect l="l" t="t" r="r" b="b"/>
            <a:pathLst>
              <a:path w="41744" h="32562">
                <a:moveTo>
                  <a:pt x="34607" y="5295"/>
                </a:moveTo>
                <a:lnTo>
                  <a:pt x="23571" y="0"/>
                </a:lnTo>
                <a:lnTo>
                  <a:pt x="15786" y="0"/>
                </a:lnTo>
                <a:lnTo>
                  <a:pt x="4965" y="5397"/>
                </a:lnTo>
                <a:lnTo>
                  <a:pt x="317" y="11569"/>
                </a:lnTo>
                <a:lnTo>
                  <a:pt x="0" y="21843"/>
                </a:lnTo>
                <a:lnTo>
                  <a:pt x="3886" y="27038"/>
                </a:lnTo>
                <a:lnTo>
                  <a:pt x="14490" y="32562"/>
                </a:lnTo>
                <a:lnTo>
                  <a:pt x="26708" y="32562"/>
                </a:lnTo>
                <a:lnTo>
                  <a:pt x="38074" y="25958"/>
                </a:lnTo>
                <a:lnTo>
                  <a:pt x="41744" y="18707"/>
                </a:lnTo>
                <a:lnTo>
                  <a:pt x="41744" y="14490"/>
                </a:lnTo>
                <a:lnTo>
                  <a:pt x="34607" y="52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3756275" y="5941103"/>
            <a:ext cx="8978" cy="3568"/>
          </a:xfrm>
          <a:custGeom>
            <a:avLst/>
            <a:gdLst/>
            <a:ahLst/>
            <a:cxnLst/>
            <a:rect l="l" t="t" r="r" b="b"/>
            <a:pathLst>
              <a:path w="8978" h="3568">
                <a:moveTo>
                  <a:pt x="8864" y="0"/>
                </a:moveTo>
                <a:lnTo>
                  <a:pt x="0" y="431"/>
                </a:lnTo>
                <a:lnTo>
                  <a:pt x="101" y="1727"/>
                </a:lnTo>
                <a:lnTo>
                  <a:pt x="6807" y="2374"/>
                </a:lnTo>
                <a:lnTo>
                  <a:pt x="8978" y="3568"/>
                </a:lnTo>
                <a:lnTo>
                  <a:pt x="886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3196677" y="6162970"/>
            <a:ext cx="1203566" cy="301748"/>
          </a:xfrm>
          <a:custGeom>
            <a:avLst/>
            <a:gdLst/>
            <a:ahLst/>
            <a:cxnLst/>
            <a:rect l="l" t="t" r="r" b="b"/>
            <a:pathLst>
              <a:path w="1203566" h="301748">
                <a:moveTo>
                  <a:pt x="647" y="0"/>
                </a:moveTo>
                <a:lnTo>
                  <a:pt x="0" y="10058"/>
                </a:lnTo>
                <a:lnTo>
                  <a:pt x="0" y="11137"/>
                </a:lnTo>
                <a:lnTo>
                  <a:pt x="2057" y="20980"/>
                </a:lnTo>
                <a:lnTo>
                  <a:pt x="4818" y="35249"/>
                </a:lnTo>
                <a:lnTo>
                  <a:pt x="7086" y="45149"/>
                </a:lnTo>
                <a:lnTo>
                  <a:pt x="10911" y="56143"/>
                </a:lnTo>
                <a:lnTo>
                  <a:pt x="19328" y="75899"/>
                </a:lnTo>
                <a:lnTo>
                  <a:pt x="24152" y="85067"/>
                </a:lnTo>
                <a:lnTo>
                  <a:pt x="30419" y="94466"/>
                </a:lnTo>
                <a:lnTo>
                  <a:pt x="36461" y="102870"/>
                </a:lnTo>
                <a:lnTo>
                  <a:pt x="45287" y="114932"/>
                </a:lnTo>
                <a:lnTo>
                  <a:pt x="51941" y="123077"/>
                </a:lnTo>
                <a:lnTo>
                  <a:pt x="59221" y="130602"/>
                </a:lnTo>
                <a:lnTo>
                  <a:pt x="69927" y="140806"/>
                </a:lnTo>
                <a:lnTo>
                  <a:pt x="81598" y="151743"/>
                </a:lnTo>
                <a:lnTo>
                  <a:pt x="89734" y="158877"/>
                </a:lnTo>
                <a:lnTo>
                  <a:pt x="97611" y="164978"/>
                </a:lnTo>
                <a:lnTo>
                  <a:pt x="108013" y="172347"/>
                </a:lnTo>
                <a:lnTo>
                  <a:pt x="114668" y="176974"/>
                </a:lnTo>
                <a:lnTo>
                  <a:pt x="127560" y="185813"/>
                </a:lnTo>
                <a:lnTo>
                  <a:pt x="136906" y="191933"/>
                </a:lnTo>
                <a:lnTo>
                  <a:pt x="145299" y="196907"/>
                </a:lnTo>
                <a:lnTo>
                  <a:pt x="155330" y="202308"/>
                </a:lnTo>
                <a:lnTo>
                  <a:pt x="168427" y="209105"/>
                </a:lnTo>
                <a:lnTo>
                  <a:pt x="182536" y="216420"/>
                </a:lnTo>
                <a:lnTo>
                  <a:pt x="192853" y="221573"/>
                </a:lnTo>
                <a:lnTo>
                  <a:pt x="201718" y="225640"/>
                </a:lnTo>
                <a:lnTo>
                  <a:pt x="211470" y="229694"/>
                </a:lnTo>
                <a:lnTo>
                  <a:pt x="224451" y="234810"/>
                </a:lnTo>
                <a:lnTo>
                  <a:pt x="230631" y="237223"/>
                </a:lnTo>
                <a:lnTo>
                  <a:pt x="245615" y="243111"/>
                </a:lnTo>
                <a:lnTo>
                  <a:pt x="256688" y="247318"/>
                </a:lnTo>
                <a:lnTo>
                  <a:pt x="265974" y="250581"/>
                </a:lnTo>
                <a:lnTo>
                  <a:pt x="275595" y="253632"/>
                </a:lnTo>
                <a:lnTo>
                  <a:pt x="287674" y="257206"/>
                </a:lnTo>
                <a:lnTo>
                  <a:pt x="300088" y="260807"/>
                </a:lnTo>
                <a:lnTo>
                  <a:pt x="315686" y="265335"/>
                </a:lnTo>
                <a:lnTo>
                  <a:pt x="327323" y="268608"/>
                </a:lnTo>
                <a:lnTo>
                  <a:pt x="336960" y="271116"/>
                </a:lnTo>
                <a:lnTo>
                  <a:pt x="346556" y="273346"/>
                </a:lnTo>
                <a:lnTo>
                  <a:pt x="358070" y="275785"/>
                </a:lnTo>
                <a:lnTo>
                  <a:pt x="373463" y="278923"/>
                </a:lnTo>
                <a:lnTo>
                  <a:pt x="391395" y="282541"/>
                </a:lnTo>
                <a:lnTo>
                  <a:pt x="403447" y="284891"/>
                </a:lnTo>
                <a:lnTo>
                  <a:pt x="413363" y="286664"/>
                </a:lnTo>
                <a:lnTo>
                  <a:pt x="422980" y="288165"/>
                </a:lnTo>
                <a:lnTo>
                  <a:pt x="434134" y="289699"/>
                </a:lnTo>
                <a:lnTo>
                  <a:pt x="448659" y="291572"/>
                </a:lnTo>
                <a:lnTo>
                  <a:pt x="471364" y="294438"/>
                </a:lnTo>
                <a:lnTo>
                  <a:pt x="483662" y="295913"/>
                </a:lnTo>
                <a:lnTo>
                  <a:pt x="493758" y="296975"/>
                </a:lnTo>
                <a:lnTo>
                  <a:pt x="503408" y="297782"/>
                </a:lnTo>
                <a:lnTo>
                  <a:pt x="514372" y="298492"/>
                </a:lnTo>
                <a:lnTo>
                  <a:pt x="528406" y="299266"/>
                </a:lnTo>
                <a:lnTo>
                  <a:pt x="537743" y="299758"/>
                </a:lnTo>
                <a:lnTo>
                  <a:pt x="554141" y="300639"/>
                </a:lnTo>
                <a:lnTo>
                  <a:pt x="566558" y="301242"/>
                </a:lnTo>
                <a:lnTo>
                  <a:pt x="576726" y="301601"/>
                </a:lnTo>
                <a:lnTo>
                  <a:pt x="586378" y="301748"/>
                </a:lnTo>
                <a:lnTo>
                  <a:pt x="597244" y="301717"/>
                </a:lnTo>
                <a:lnTo>
                  <a:pt x="621576" y="301383"/>
                </a:lnTo>
                <a:lnTo>
                  <a:pt x="650405" y="300778"/>
                </a:lnTo>
                <a:lnTo>
                  <a:pt x="681109" y="299069"/>
                </a:lnTo>
                <a:lnTo>
                  <a:pt x="705091" y="297053"/>
                </a:lnTo>
                <a:lnTo>
                  <a:pt x="733646" y="294467"/>
                </a:lnTo>
                <a:lnTo>
                  <a:pt x="764311" y="290520"/>
                </a:lnTo>
                <a:lnTo>
                  <a:pt x="786549" y="286994"/>
                </a:lnTo>
                <a:lnTo>
                  <a:pt x="814648" y="282391"/>
                </a:lnTo>
                <a:lnTo>
                  <a:pt x="845254" y="276015"/>
                </a:lnTo>
                <a:lnTo>
                  <a:pt x="880138" y="267597"/>
                </a:lnTo>
                <a:lnTo>
                  <a:pt x="901314" y="262094"/>
                </a:lnTo>
                <a:lnTo>
                  <a:pt x="922379" y="255473"/>
                </a:lnTo>
                <a:lnTo>
                  <a:pt x="952310" y="245427"/>
                </a:lnTo>
                <a:lnTo>
                  <a:pt x="982060" y="234219"/>
                </a:lnTo>
                <a:lnTo>
                  <a:pt x="1003439" y="224790"/>
                </a:lnTo>
                <a:lnTo>
                  <a:pt x="1028161" y="213480"/>
                </a:lnTo>
                <a:lnTo>
                  <a:pt x="1059127" y="196328"/>
                </a:lnTo>
                <a:lnTo>
                  <a:pt x="1084547" y="180945"/>
                </a:lnTo>
                <a:lnTo>
                  <a:pt x="1102068" y="168079"/>
                </a:lnTo>
                <a:lnTo>
                  <a:pt x="1123165" y="151278"/>
                </a:lnTo>
                <a:lnTo>
                  <a:pt x="1147744" y="127249"/>
                </a:lnTo>
                <a:lnTo>
                  <a:pt x="1167364" y="104501"/>
                </a:lnTo>
                <a:lnTo>
                  <a:pt x="1179766" y="84378"/>
                </a:lnTo>
                <a:lnTo>
                  <a:pt x="1191397" y="62425"/>
                </a:lnTo>
                <a:lnTo>
                  <a:pt x="1201214" y="29607"/>
                </a:lnTo>
                <a:lnTo>
                  <a:pt x="1203494" y="7035"/>
                </a:lnTo>
                <a:lnTo>
                  <a:pt x="1203566" y="15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198736" y="6164483"/>
            <a:ext cx="1202384" cy="329874"/>
          </a:xfrm>
          <a:custGeom>
            <a:avLst/>
            <a:gdLst/>
            <a:ahLst/>
            <a:cxnLst/>
            <a:rect l="l" t="t" r="r" b="b"/>
            <a:pathLst>
              <a:path w="1202384" h="329874">
                <a:moveTo>
                  <a:pt x="1201508" y="0"/>
                </a:moveTo>
                <a:lnTo>
                  <a:pt x="1202384" y="13175"/>
                </a:lnTo>
                <a:lnTo>
                  <a:pt x="1201962" y="24070"/>
                </a:lnTo>
                <a:lnTo>
                  <a:pt x="1201508" y="29743"/>
                </a:lnTo>
                <a:lnTo>
                  <a:pt x="1200435" y="44185"/>
                </a:lnTo>
                <a:lnTo>
                  <a:pt x="1199455" y="54279"/>
                </a:lnTo>
                <a:lnTo>
                  <a:pt x="1196993" y="65873"/>
                </a:lnTo>
                <a:lnTo>
                  <a:pt x="1195451" y="71501"/>
                </a:lnTo>
                <a:lnTo>
                  <a:pt x="1191254" y="85333"/>
                </a:lnTo>
                <a:lnTo>
                  <a:pt x="1187426" y="94943"/>
                </a:lnTo>
                <a:lnTo>
                  <a:pt x="1181941" y="105252"/>
                </a:lnTo>
                <a:lnTo>
                  <a:pt x="1177709" y="112610"/>
                </a:lnTo>
                <a:lnTo>
                  <a:pt x="1170218" y="125269"/>
                </a:lnTo>
                <a:lnTo>
                  <a:pt x="1164356" y="133882"/>
                </a:lnTo>
                <a:lnTo>
                  <a:pt x="1157452" y="142265"/>
                </a:lnTo>
                <a:lnTo>
                  <a:pt x="1148829" y="151993"/>
                </a:lnTo>
                <a:lnTo>
                  <a:pt x="1138850" y="162576"/>
                </a:lnTo>
                <a:lnTo>
                  <a:pt x="1131359" y="169502"/>
                </a:lnTo>
                <a:lnTo>
                  <a:pt x="1123819" y="175883"/>
                </a:lnTo>
                <a:lnTo>
                  <a:pt x="1113693" y="184832"/>
                </a:lnTo>
                <a:lnTo>
                  <a:pt x="1110856" y="187464"/>
                </a:lnTo>
                <a:lnTo>
                  <a:pt x="1109992" y="188226"/>
                </a:lnTo>
                <a:lnTo>
                  <a:pt x="1109230" y="188988"/>
                </a:lnTo>
                <a:lnTo>
                  <a:pt x="1096708" y="197871"/>
                </a:lnTo>
                <a:lnTo>
                  <a:pt x="1087958" y="204338"/>
                </a:lnTo>
                <a:lnTo>
                  <a:pt x="1070641" y="216245"/>
                </a:lnTo>
                <a:lnTo>
                  <a:pt x="1059802" y="222846"/>
                </a:lnTo>
                <a:lnTo>
                  <a:pt x="1046210" y="230824"/>
                </a:lnTo>
                <a:lnTo>
                  <a:pt x="1036309" y="236415"/>
                </a:lnTo>
                <a:lnTo>
                  <a:pt x="1017792" y="245540"/>
                </a:lnTo>
                <a:lnTo>
                  <a:pt x="1004282" y="251622"/>
                </a:lnTo>
                <a:lnTo>
                  <a:pt x="986779" y="259401"/>
                </a:lnTo>
                <a:lnTo>
                  <a:pt x="976028" y="264022"/>
                </a:lnTo>
                <a:lnTo>
                  <a:pt x="957250" y="271152"/>
                </a:lnTo>
                <a:lnTo>
                  <a:pt x="944804" y="275395"/>
                </a:lnTo>
                <a:lnTo>
                  <a:pt x="935075" y="278663"/>
                </a:lnTo>
                <a:lnTo>
                  <a:pt x="919737" y="283792"/>
                </a:lnTo>
                <a:lnTo>
                  <a:pt x="908337" y="287484"/>
                </a:lnTo>
                <a:lnTo>
                  <a:pt x="889238" y="292929"/>
                </a:lnTo>
                <a:lnTo>
                  <a:pt x="877483" y="295868"/>
                </a:lnTo>
                <a:lnTo>
                  <a:pt x="862380" y="299542"/>
                </a:lnTo>
                <a:lnTo>
                  <a:pt x="846519" y="303352"/>
                </a:lnTo>
                <a:lnTo>
                  <a:pt x="834631" y="306117"/>
                </a:lnTo>
                <a:lnTo>
                  <a:pt x="815225" y="310044"/>
                </a:lnTo>
                <a:lnTo>
                  <a:pt x="803934" y="311969"/>
                </a:lnTo>
                <a:lnTo>
                  <a:pt x="789069" y="314377"/>
                </a:lnTo>
                <a:lnTo>
                  <a:pt x="784491" y="315112"/>
                </a:lnTo>
                <a:lnTo>
                  <a:pt x="768294" y="317740"/>
                </a:lnTo>
                <a:lnTo>
                  <a:pt x="756074" y="319644"/>
                </a:lnTo>
                <a:lnTo>
                  <a:pt x="746043" y="321047"/>
                </a:lnTo>
                <a:lnTo>
                  <a:pt x="736410" y="322172"/>
                </a:lnTo>
                <a:lnTo>
                  <a:pt x="725386" y="323245"/>
                </a:lnTo>
                <a:lnTo>
                  <a:pt x="711181" y="324488"/>
                </a:lnTo>
                <a:lnTo>
                  <a:pt x="703033" y="325183"/>
                </a:lnTo>
                <a:lnTo>
                  <a:pt x="686670" y="326616"/>
                </a:lnTo>
                <a:lnTo>
                  <a:pt x="674277" y="327633"/>
                </a:lnTo>
                <a:lnTo>
                  <a:pt x="664117" y="328322"/>
                </a:lnTo>
                <a:lnTo>
                  <a:pt x="654458" y="328776"/>
                </a:lnTo>
                <a:lnTo>
                  <a:pt x="643562" y="329086"/>
                </a:lnTo>
                <a:lnTo>
                  <a:pt x="629696" y="329341"/>
                </a:lnTo>
                <a:lnTo>
                  <a:pt x="619518" y="329501"/>
                </a:lnTo>
                <a:lnTo>
                  <a:pt x="603081" y="329750"/>
                </a:lnTo>
                <a:lnTo>
                  <a:pt x="590639" y="329874"/>
                </a:lnTo>
                <a:lnTo>
                  <a:pt x="580459" y="329840"/>
                </a:lnTo>
                <a:lnTo>
                  <a:pt x="570811" y="329613"/>
                </a:lnTo>
                <a:lnTo>
                  <a:pt x="559962" y="329160"/>
                </a:lnTo>
                <a:lnTo>
                  <a:pt x="546180" y="328447"/>
                </a:lnTo>
                <a:lnTo>
                  <a:pt x="535686" y="327875"/>
                </a:lnTo>
                <a:lnTo>
                  <a:pt x="519516" y="326940"/>
                </a:lnTo>
                <a:lnTo>
                  <a:pt x="507555" y="326021"/>
                </a:lnTo>
                <a:lnTo>
                  <a:pt x="497708" y="325049"/>
                </a:lnTo>
                <a:lnTo>
                  <a:pt x="487883" y="323953"/>
                </a:lnTo>
                <a:lnTo>
                  <a:pt x="475984" y="322662"/>
                </a:lnTo>
                <a:lnTo>
                  <a:pt x="459919" y="321104"/>
                </a:lnTo>
                <a:lnTo>
                  <a:pt x="459524" y="321068"/>
                </a:lnTo>
                <a:lnTo>
                  <a:pt x="456285" y="320852"/>
                </a:lnTo>
                <a:lnTo>
                  <a:pt x="456285" y="321068"/>
                </a:lnTo>
                <a:lnTo>
                  <a:pt x="453034" y="320522"/>
                </a:lnTo>
                <a:lnTo>
                  <a:pt x="436950" y="318063"/>
                </a:lnTo>
                <a:lnTo>
                  <a:pt x="424844" y="316317"/>
                </a:lnTo>
                <a:lnTo>
                  <a:pt x="414914" y="314903"/>
                </a:lnTo>
                <a:lnTo>
                  <a:pt x="405362" y="313437"/>
                </a:lnTo>
                <a:lnTo>
                  <a:pt x="394389" y="311538"/>
                </a:lnTo>
                <a:lnTo>
                  <a:pt x="380194" y="308823"/>
                </a:lnTo>
                <a:lnTo>
                  <a:pt x="373303" y="307441"/>
                </a:lnTo>
                <a:lnTo>
                  <a:pt x="357461" y="304129"/>
                </a:lnTo>
                <a:lnTo>
                  <a:pt x="345719" y="301467"/>
                </a:lnTo>
                <a:lnTo>
                  <a:pt x="336099" y="299062"/>
                </a:lnTo>
                <a:lnTo>
                  <a:pt x="326622" y="296526"/>
                </a:lnTo>
                <a:lnTo>
                  <a:pt x="315309" y="293466"/>
                </a:lnTo>
                <a:lnTo>
                  <a:pt x="300183" y="289494"/>
                </a:lnTo>
                <a:lnTo>
                  <a:pt x="298018" y="288937"/>
                </a:lnTo>
                <a:lnTo>
                  <a:pt x="294233" y="287959"/>
                </a:lnTo>
                <a:lnTo>
                  <a:pt x="294233" y="287743"/>
                </a:lnTo>
                <a:lnTo>
                  <a:pt x="290449" y="286448"/>
                </a:lnTo>
                <a:lnTo>
                  <a:pt x="275572" y="281552"/>
                </a:lnTo>
                <a:lnTo>
                  <a:pt x="264826" y="278213"/>
                </a:lnTo>
                <a:lnTo>
                  <a:pt x="255697" y="275367"/>
                </a:lnTo>
                <a:lnTo>
                  <a:pt x="245672" y="271952"/>
                </a:lnTo>
                <a:lnTo>
                  <a:pt x="232237" y="266903"/>
                </a:lnTo>
                <a:lnTo>
                  <a:pt x="228574" y="265468"/>
                </a:lnTo>
                <a:lnTo>
                  <a:pt x="213787" y="259589"/>
                </a:lnTo>
                <a:lnTo>
                  <a:pt x="203102" y="255224"/>
                </a:lnTo>
                <a:lnTo>
                  <a:pt x="194184" y="251284"/>
                </a:lnTo>
                <a:lnTo>
                  <a:pt x="184697" y="246681"/>
                </a:lnTo>
                <a:lnTo>
                  <a:pt x="172306" y="240326"/>
                </a:lnTo>
                <a:lnTo>
                  <a:pt x="166369" y="237236"/>
                </a:lnTo>
                <a:lnTo>
                  <a:pt x="152480" y="230017"/>
                </a:lnTo>
                <a:lnTo>
                  <a:pt x="142643" y="224695"/>
                </a:lnTo>
                <a:lnTo>
                  <a:pt x="134268" y="219695"/>
                </a:lnTo>
                <a:lnTo>
                  <a:pt x="124761" y="213442"/>
                </a:lnTo>
                <a:lnTo>
                  <a:pt x="112610" y="205104"/>
                </a:lnTo>
                <a:lnTo>
                  <a:pt x="100008" y="196322"/>
                </a:lnTo>
                <a:lnTo>
                  <a:pt x="91253" y="189903"/>
                </a:lnTo>
                <a:lnTo>
                  <a:pt x="83579" y="183548"/>
                </a:lnTo>
                <a:lnTo>
                  <a:pt x="74220" y="174956"/>
                </a:lnTo>
                <a:lnTo>
                  <a:pt x="68364" y="169405"/>
                </a:lnTo>
                <a:lnTo>
                  <a:pt x="57462" y="159078"/>
                </a:lnTo>
                <a:lnTo>
                  <a:pt x="50099" y="151510"/>
                </a:lnTo>
                <a:lnTo>
                  <a:pt x="43459" y="143431"/>
                </a:lnTo>
                <a:lnTo>
                  <a:pt x="34730" y="131571"/>
                </a:lnTo>
                <a:lnTo>
                  <a:pt x="25889" y="119146"/>
                </a:lnTo>
                <a:lnTo>
                  <a:pt x="20403" y="110303"/>
                </a:lnTo>
                <a:lnTo>
                  <a:pt x="15527" y="100182"/>
                </a:lnTo>
                <a:lnTo>
                  <a:pt x="11468" y="90652"/>
                </a:lnTo>
                <a:lnTo>
                  <a:pt x="6079" y="77359"/>
                </a:lnTo>
                <a:lnTo>
                  <a:pt x="3073" y="67488"/>
                </a:lnTo>
                <a:lnTo>
                  <a:pt x="934" y="55562"/>
                </a:lnTo>
                <a:lnTo>
                  <a:pt x="0" y="491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3196779" y="6058907"/>
            <a:ext cx="38519" cy="104063"/>
          </a:xfrm>
          <a:custGeom>
            <a:avLst/>
            <a:gdLst/>
            <a:ahLst/>
            <a:cxnLst/>
            <a:rect l="l" t="t" r="r" b="b"/>
            <a:pathLst>
              <a:path w="38519" h="104063">
                <a:moveTo>
                  <a:pt x="546" y="104063"/>
                </a:moveTo>
                <a:lnTo>
                  <a:pt x="0" y="94005"/>
                </a:lnTo>
                <a:lnTo>
                  <a:pt x="0" y="92925"/>
                </a:lnTo>
                <a:lnTo>
                  <a:pt x="2171" y="83070"/>
                </a:lnTo>
                <a:lnTo>
                  <a:pt x="5073" y="68903"/>
                </a:lnTo>
                <a:lnTo>
                  <a:pt x="7433" y="59039"/>
                </a:lnTo>
                <a:lnTo>
                  <a:pt x="11343" y="48058"/>
                </a:lnTo>
                <a:lnTo>
                  <a:pt x="14071" y="41529"/>
                </a:lnTo>
                <a:lnTo>
                  <a:pt x="20181" y="28652"/>
                </a:lnTo>
                <a:lnTo>
                  <a:pt x="25390" y="20035"/>
                </a:lnTo>
                <a:lnTo>
                  <a:pt x="31527" y="10827"/>
                </a:lnTo>
                <a:lnTo>
                  <a:pt x="37439" y="1295"/>
                </a:lnTo>
                <a:lnTo>
                  <a:pt x="37757" y="647"/>
                </a:lnTo>
                <a:lnTo>
                  <a:pt x="37871" y="431"/>
                </a:lnTo>
                <a:lnTo>
                  <a:pt x="3851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3281155" y="6092437"/>
            <a:ext cx="1035362" cy="330546"/>
          </a:xfrm>
          <a:custGeom>
            <a:avLst/>
            <a:gdLst/>
            <a:ahLst/>
            <a:cxnLst/>
            <a:rect l="l" t="t" r="r" b="b"/>
            <a:pathLst>
              <a:path w="1035362" h="330546">
                <a:moveTo>
                  <a:pt x="1014699" y="0"/>
                </a:moveTo>
                <a:lnTo>
                  <a:pt x="1021875" y="11841"/>
                </a:lnTo>
                <a:lnTo>
                  <a:pt x="1029735" y="33426"/>
                </a:lnTo>
                <a:lnTo>
                  <a:pt x="1033398" y="47025"/>
                </a:lnTo>
                <a:lnTo>
                  <a:pt x="1035361" y="70793"/>
                </a:lnTo>
                <a:lnTo>
                  <a:pt x="1035362" y="71945"/>
                </a:lnTo>
                <a:lnTo>
                  <a:pt x="1034992" y="85947"/>
                </a:lnTo>
                <a:lnTo>
                  <a:pt x="1029709" y="109246"/>
                </a:lnTo>
                <a:lnTo>
                  <a:pt x="1024941" y="124037"/>
                </a:lnTo>
                <a:lnTo>
                  <a:pt x="1014303" y="144335"/>
                </a:lnTo>
                <a:lnTo>
                  <a:pt x="1004076" y="160496"/>
                </a:lnTo>
                <a:lnTo>
                  <a:pt x="990256" y="177161"/>
                </a:lnTo>
                <a:lnTo>
                  <a:pt x="972972" y="194910"/>
                </a:lnTo>
                <a:lnTo>
                  <a:pt x="957095" y="208530"/>
                </a:lnTo>
                <a:lnTo>
                  <a:pt x="945130" y="217273"/>
                </a:lnTo>
                <a:lnTo>
                  <a:pt x="932182" y="226620"/>
                </a:lnTo>
                <a:lnTo>
                  <a:pt x="914721" y="237812"/>
                </a:lnTo>
                <a:lnTo>
                  <a:pt x="896246" y="247827"/>
                </a:lnTo>
                <a:lnTo>
                  <a:pt x="882443" y="255191"/>
                </a:lnTo>
                <a:lnTo>
                  <a:pt x="863613" y="264302"/>
                </a:lnTo>
                <a:lnTo>
                  <a:pt x="839350" y="274116"/>
                </a:lnTo>
                <a:lnTo>
                  <a:pt x="824625" y="279912"/>
                </a:lnTo>
                <a:lnTo>
                  <a:pt x="804684" y="287151"/>
                </a:lnTo>
                <a:lnTo>
                  <a:pt x="780895" y="294251"/>
                </a:lnTo>
                <a:lnTo>
                  <a:pt x="759895" y="300253"/>
                </a:lnTo>
                <a:lnTo>
                  <a:pt x="739061" y="305708"/>
                </a:lnTo>
                <a:lnTo>
                  <a:pt x="716337" y="310417"/>
                </a:lnTo>
                <a:lnTo>
                  <a:pt x="689691" y="315593"/>
                </a:lnTo>
                <a:lnTo>
                  <a:pt x="668233" y="319357"/>
                </a:lnTo>
                <a:lnTo>
                  <a:pt x="646129" y="322147"/>
                </a:lnTo>
                <a:lnTo>
                  <a:pt x="631540" y="323773"/>
                </a:lnTo>
                <a:lnTo>
                  <a:pt x="615450" y="325592"/>
                </a:lnTo>
                <a:lnTo>
                  <a:pt x="603486" y="326856"/>
                </a:lnTo>
                <a:lnTo>
                  <a:pt x="583726" y="328340"/>
                </a:lnTo>
                <a:lnTo>
                  <a:pt x="555848" y="329468"/>
                </a:lnTo>
                <a:lnTo>
                  <a:pt x="538738" y="330081"/>
                </a:lnTo>
                <a:lnTo>
                  <a:pt x="526674" y="330430"/>
                </a:lnTo>
                <a:lnTo>
                  <a:pt x="516730" y="330546"/>
                </a:lnTo>
                <a:lnTo>
                  <a:pt x="506880" y="330426"/>
                </a:lnTo>
                <a:lnTo>
                  <a:pt x="479365" y="329468"/>
                </a:lnTo>
                <a:lnTo>
                  <a:pt x="461405" y="328741"/>
                </a:lnTo>
                <a:lnTo>
                  <a:pt x="449380" y="328175"/>
                </a:lnTo>
                <a:lnTo>
                  <a:pt x="429620" y="326680"/>
                </a:lnTo>
                <a:lnTo>
                  <a:pt x="401865" y="323642"/>
                </a:lnTo>
                <a:lnTo>
                  <a:pt x="385092" y="321669"/>
                </a:lnTo>
                <a:lnTo>
                  <a:pt x="363493" y="318779"/>
                </a:lnTo>
                <a:lnTo>
                  <a:pt x="341568" y="314803"/>
                </a:lnTo>
                <a:lnTo>
                  <a:pt x="327235" y="311975"/>
                </a:lnTo>
                <a:lnTo>
                  <a:pt x="311513" y="308855"/>
                </a:lnTo>
                <a:lnTo>
                  <a:pt x="290474" y="304270"/>
                </a:lnTo>
                <a:lnTo>
                  <a:pt x="268052" y="298119"/>
                </a:lnTo>
                <a:lnTo>
                  <a:pt x="257690" y="295109"/>
                </a:lnTo>
                <a:lnTo>
                  <a:pt x="242436" y="290687"/>
                </a:lnTo>
                <a:lnTo>
                  <a:pt x="231435" y="287361"/>
                </a:lnTo>
                <a:lnTo>
                  <a:pt x="222194" y="284266"/>
                </a:lnTo>
                <a:lnTo>
                  <a:pt x="212224" y="280542"/>
                </a:lnTo>
                <a:lnTo>
                  <a:pt x="199035" y="275325"/>
                </a:lnTo>
                <a:lnTo>
                  <a:pt x="193860" y="273253"/>
                </a:lnTo>
                <a:lnTo>
                  <a:pt x="179329" y="267434"/>
                </a:lnTo>
                <a:lnTo>
                  <a:pt x="169024" y="263109"/>
                </a:lnTo>
                <a:lnTo>
                  <a:pt x="160184" y="258978"/>
                </a:lnTo>
                <a:lnTo>
                  <a:pt x="150050" y="253739"/>
                </a:lnTo>
                <a:lnTo>
                  <a:pt x="137281" y="246862"/>
                </a:lnTo>
                <a:lnTo>
                  <a:pt x="123770" y="239520"/>
                </a:lnTo>
                <a:lnTo>
                  <a:pt x="114378" y="234144"/>
                </a:lnTo>
                <a:lnTo>
                  <a:pt x="106041" y="228756"/>
                </a:lnTo>
                <a:lnTo>
                  <a:pt x="95696" y="221379"/>
                </a:lnTo>
                <a:lnTo>
                  <a:pt x="77081" y="207612"/>
                </a:lnTo>
                <a:lnTo>
                  <a:pt x="68873" y="201047"/>
                </a:lnTo>
                <a:lnTo>
                  <a:pt x="61243" y="193933"/>
                </a:lnTo>
                <a:lnTo>
                  <a:pt x="50908" y="183323"/>
                </a:lnTo>
                <a:lnTo>
                  <a:pt x="40573" y="172363"/>
                </a:lnTo>
                <a:lnTo>
                  <a:pt x="33937" y="164443"/>
                </a:lnTo>
                <a:lnTo>
                  <a:pt x="27561" y="155031"/>
                </a:lnTo>
                <a:lnTo>
                  <a:pt x="22613" y="147015"/>
                </a:lnTo>
                <a:lnTo>
                  <a:pt x="15287" y="134737"/>
                </a:lnTo>
                <a:lnTo>
                  <a:pt x="10813" y="125431"/>
                </a:lnTo>
                <a:lnTo>
                  <a:pt x="6800" y="113527"/>
                </a:lnTo>
                <a:lnTo>
                  <a:pt x="1816" y="95739"/>
                </a:lnTo>
                <a:lnTo>
                  <a:pt x="267" y="85471"/>
                </a:lnTo>
                <a:lnTo>
                  <a:pt x="0" y="71953"/>
                </a:lnTo>
                <a:lnTo>
                  <a:pt x="7" y="70637"/>
                </a:lnTo>
                <a:lnTo>
                  <a:pt x="399" y="56696"/>
                </a:lnTo>
                <a:lnTo>
                  <a:pt x="2040" y="46513"/>
                </a:lnTo>
                <a:lnTo>
                  <a:pt x="5630" y="33309"/>
                </a:lnTo>
                <a:lnTo>
                  <a:pt x="9978" y="19566"/>
                </a:lnTo>
                <a:lnTo>
                  <a:pt x="15577" y="9592"/>
                </a:lnTo>
                <a:lnTo>
                  <a:pt x="18079" y="5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286347" y="6130410"/>
            <a:ext cx="33223" cy="71285"/>
          </a:xfrm>
          <a:custGeom>
            <a:avLst/>
            <a:gdLst/>
            <a:ahLst/>
            <a:cxnLst/>
            <a:rect l="l" t="t" r="r" b="b"/>
            <a:pathLst>
              <a:path w="33223" h="71285">
                <a:moveTo>
                  <a:pt x="330" y="71285"/>
                </a:moveTo>
                <a:lnTo>
                  <a:pt x="0" y="63068"/>
                </a:lnTo>
                <a:lnTo>
                  <a:pt x="330" y="61340"/>
                </a:lnTo>
                <a:lnTo>
                  <a:pt x="3136" y="53657"/>
                </a:lnTo>
                <a:lnTo>
                  <a:pt x="8100" y="40264"/>
                </a:lnTo>
                <a:lnTo>
                  <a:pt x="12237" y="31086"/>
                </a:lnTo>
                <a:lnTo>
                  <a:pt x="18274" y="19991"/>
                </a:lnTo>
                <a:lnTo>
                  <a:pt x="20447" y="16116"/>
                </a:lnTo>
                <a:lnTo>
                  <a:pt x="25209" y="7670"/>
                </a:lnTo>
                <a:lnTo>
                  <a:pt x="25971" y="6591"/>
                </a:lnTo>
                <a:lnTo>
                  <a:pt x="3322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404701" y="5982862"/>
            <a:ext cx="208127" cy="75285"/>
          </a:xfrm>
          <a:custGeom>
            <a:avLst/>
            <a:gdLst/>
            <a:ahLst/>
            <a:cxnLst/>
            <a:rect l="l" t="t" r="r" b="b"/>
            <a:pathLst>
              <a:path w="208127" h="75285">
                <a:moveTo>
                  <a:pt x="0" y="75285"/>
                </a:moveTo>
                <a:lnTo>
                  <a:pt x="7899" y="69227"/>
                </a:lnTo>
                <a:lnTo>
                  <a:pt x="8331" y="69011"/>
                </a:lnTo>
                <a:lnTo>
                  <a:pt x="17195" y="64465"/>
                </a:lnTo>
                <a:lnTo>
                  <a:pt x="31206" y="57426"/>
                </a:lnTo>
                <a:lnTo>
                  <a:pt x="41184" y="52427"/>
                </a:lnTo>
                <a:lnTo>
                  <a:pt x="49982" y="48277"/>
                </a:lnTo>
                <a:lnTo>
                  <a:pt x="60450" y="43789"/>
                </a:lnTo>
                <a:lnTo>
                  <a:pt x="73875" y="38392"/>
                </a:lnTo>
                <a:lnTo>
                  <a:pt x="88603" y="32578"/>
                </a:lnTo>
                <a:lnTo>
                  <a:pt x="99305" y="28514"/>
                </a:lnTo>
                <a:lnTo>
                  <a:pt x="108500" y="25342"/>
                </a:lnTo>
                <a:lnTo>
                  <a:pt x="118705" y="22202"/>
                </a:lnTo>
                <a:lnTo>
                  <a:pt x="132437" y="18238"/>
                </a:lnTo>
                <a:lnTo>
                  <a:pt x="137604" y="16763"/>
                </a:lnTo>
                <a:lnTo>
                  <a:pt x="153069" y="12349"/>
                </a:lnTo>
                <a:lnTo>
                  <a:pt x="164452" y="9219"/>
                </a:lnTo>
                <a:lnTo>
                  <a:pt x="173987" y="6841"/>
                </a:lnTo>
                <a:lnTo>
                  <a:pt x="183908" y="4686"/>
                </a:lnTo>
                <a:lnTo>
                  <a:pt x="196450" y="2221"/>
                </a:lnTo>
                <a:lnTo>
                  <a:pt x="208127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3411085" y="5923898"/>
            <a:ext cx="194284" cy="69024"/>
          </a:xfrm>
          <a:custGeom>
            <a:avLst/>
            <a:gdLst/>
            <a:ahLst/>
            <a:cxnLst/>
            <a:rect l="l" t="t" r="r" b="b"/>
            <a:pathLst>
              <a:path w="194284" h="69024">
                <a:moveTo>
                  <a:pt x="194284" y="0"/>
                </a:moveTo>
                <a:lnTo>
                  <a:pt x="178774" y="2993"/>
                </a:lnTo>
                <a:lnTo>
                  <a:pt x="167629" y="5281"/>
                </a:lnTo>
                <a:lnTo>
                  <a:pt x="158168" y="7507"/>
                </a:lnTo>
                <a:lnTo>
                  <a:pt x="147709" y="10311"/>
                </a:lnTo>
                <a:lnTo>
                  <a:pt x="133571" y="14334"/>
                </a:lnTo>
                <a:lnTo>
                  <a:pt x="114778" y="19764"/>
                </a:lnTo>
                <a:lnTo>
                  <a:pt x="103775" y="23062"/>
                </a:lnTo>
                <a:lnTo>
                  <a:pt x="94523" y="26112"/>
                </a:lnTo>
                <a:lnTo>
                  <a:pt x="84533" y="29780"/>
                </a:lnTo>
                <a:lnTo>
                  <a:pt x="71314" y="34930"/>
                </a:lnTo>
                <a:lnTo>
                  <a:pt x="51680" y="42893"/>
                </a:lnTo>
                <a:lnTo>
                  <a:pt x="41543" y="47369"/>
                </a:lnTo>
                <a:lnTo>
                  <a:pt x="32869" y="51544"/>
                </a:lnTo>
                <a:lnTo>
                  <a:pt x="22847" y="56544"/>
                </a:lnTo>
                <a:lnTo>
                  <a:pt x="9093" y="63284"/>
                </a:lnTo>
                <a:lnTo>
                  <a:pt x="4432" y="65671"/>
                </a:lnTo>
                <a:lnTo>
                  <a:pt x="4114" y="65773"/>
                </a:lnTo>
                <a:lnTo>
                  <a:pt x="0" y="6902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522717" y="6200075"/>
            <a:ext cx="179362" cy="98005"/>
          </a:xfrm>
          <a:custGeom>
            <a:avLst/>
            <a:gdLst/>
            <a:ahLst/>
            <a:cxnLst/>
            <a:rect l="l" t="t" r="r" b="b"/>
            <a:pathLst>
              <a:path w="179362" h="98005">
                <a:moveTo>
                  <a:pt x="179362" y="98005"/>
                </a:moveTo>
                <a:lnTo>
                  <a:pt x="164769" y="95428"/>
                </a:lnTo>
                <a:lnTo>
                  <a:pt x="154772" y="93329"/>
                </a:lnTo>
                <a:lnTo>
                  <a:pt x="144229" y="90513"/>
                </a:lnTo>
                <a:lnTo>
                  <a:pt x="133172" y="87299"/>
                </a:lnTo>
                <a:lnTo>
                  <a:pt x="118879" y="83051"/>
                </a:lnTo>
                <a:lnTo>
                  <a:pt x="109082" y="79837"/>
                </a:lnTo>
                <a:lnTo>
                  <a:pt x="99112" y="75888"/>
                </a:lnTo>
                <a:lnTo>
                  <a:pt x="87515" y="70853"/>
                </a:lnTo>
                <a:lnTo>
                  <a:pt x="74209" y="64945"/>
                </a:lnTo>
                <a:lnTo>
                  <a:pt x="65177" y="60379"/>
                </a:lnTo>
                <a:lnTo>
                  <a:pt x="55092" y="54195"/>
                </a:lnTo>
                <a:lnTo>
                  <a:pt x="49110" y="50304"/>
                </a:lnTo>
                <a:lnTo>
                  <a:pt x="37418" y="42476"/>
                </a:lnTo>
                <a:lnTo>
                  <a:pt x="29481" y="36110"/>
                </a:lnTo>
                <a:lnTo>
                  <a:pt x="19583" y="26390"/>
                </a:lnTo>
                <a:lnTo>
                  <a:pt x="10383" y="16479"/>
                </a:lnTo>
                <a:lnTo>
                  <a:pt x="4345" y="771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520451" y="6259681"/>
            <a:ext cx="181508" cy="98983"/>
          </a:xfrm>
          <a:custGeom>
            <a:avLst/>
            <a:gdLst/>
            <a:ahLst/>
            <a:cxnLst/>
            <a:rect l="l" t="t" r="r" b="b"/>
            <a:pathLst>
              <a:path w="181508" h="98983">
                <a:moveTo>
                  <a:pt x="0" y="0"/>
                </a:moveTo>
                <a:lnTo>
                  <a:pt x="6775" y="11757"/>
                </a:lnTo>
                <a:lnTo>
                  <a:pt x="13393" y="20031"/>
                </a:lnTo>
                <a:lnTo>
                  <a:pt x="19685" y="26606"/>
                </a:lnTo>
                <a:lnTo>
                  <a:pt x="29648" y="36388"/>
                </a:lnTo>
                <a:lnTo>
                  <a:pt x="37580" y="42751"/>
                </a:lnTo>
                <a:lnTo>
                  <a:pt x="49190" y="50505"/>
                </a:lnTo>
                <a:lnTo>
                  <a:pt x="61719" y="58554"/>
                </a:lnTo>
                <a:lnTo>
                  <a:pt x="70544" y="63480"/>
                </a:lnTo>
                <a:lnTo>
                  <a:pt x="81271" y="68449"/>
                </a:lnTo>
                <a:lnTo>
                  <a:pt x="88163" y="71501"/>
                </a:lnTo>
                <a:lnTo>
                  <a:pt x="101825" y="77378"/>
                </a:lnTo>
                <a:lnTo>
                  <a:pt x="111425" y="81051"/>
                </a:lnTo>
                <a:lnTo>
                  <a:pt x="121562" y="84278"/>
                </a:lnTo>
                <a:lnTo>
                  <a:pt x="134251" y="88049"/>
                </a:lnTo>
                <a:lnTo>
                  <a:pt x="148538" y="92150"/>
                </a:lnTo>
                <a:lnTo>
                  <a:pt x="158486" y="94681"/>
                </a:lnTo>
                <a:lnTo>
                  <a:pt x="169011" y="96783"/>
                </a:lnTo>
                <a:lnTo>
                  <a:pt x="181508" y="9898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516007" y="6040945"/>
            <a:ext cx="139877" cy="103314"/>
          </a:xfrm>
          <a:custGeom>
            <a:avLst/>
            <a:gdLst/>
            <a:ahLst/>
            <a:cxnLst/>
            <a:rect l="l" t="t" r="r" b="b"/>
            <a:pathLst>
              <a:path w="139877" h="103314">
                <a:moveTo>
                  <a:pt x="139877" y="0"/>
                </a:moveTo>
                <a:lnTo>
                  <a:pt x="126954" y="3003"/>
                </a:lnTo>
                <a:lnTo>
                  <a:pt x="116624" y="6568"/>
                </a:lnTo>
                <a:lnTo>
                  <a:pt x="111315" y="8661"/>
                </a:lnTo>
                <a:lnTo>
                  <a:pt x="97616" y="14037"/>
                </a:lnTo>
                <a:lnTo>
                  <a:pt x="88294" y="17996"/>
                </a:lnTo>
                <a:lnTo>
                  <a:pt x="78325" y="23055"/>
                </a:lnTo>
                <a:lnTo>
                  <a:pt x="69888" y="27698"/>
                </a:lnTo>
                <a:lnTo>
                  <a:pt x="57470" y="34740"/>
                </a:lnTo>
                <a:lnTo>
                  <a:pt x="49038" y="40325"/>
                </a:lnTo>
                <a:lnTo>
                  <a:pt x="38937" y="48495"/>
                </a:lnTo>
                <a:lnTo>
                  <a:pt x="26289" y="59533"/>
                </a:lnTo>
                <a:lnTo>
                  <a:pt x="19330" y="67290"/>
                </a:lnTo>
                <a:lnTo>
                  <a:pt x="13093" y="75933"/>
                </a:lnTo>
                <a:lnTo>
                  <a:pt x="5911" y="87072"/>
                </a:lnTo>
                <a:lnTo>
                  <a:pt x="1760" y="97438"/>
                </a:lnTo>
                <a:lnTo>
                  <a:pt x="0" y="10331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3567719" y="6202342"/>
            <a:ext cx="134467" cy="73240"/>
          </a:xfrm>
          <a:custGeom>
            <a:avLst/>
            <a:gdLst/>
            <a:ahLst/>
            <a:cxnLst/>
            <a:rect l="l" t="t" r="r" b="b"/>
            <a:pathLst>
              <a:path w="134467" h="73240">
                <a:moveTo>
                  <a:pt x="134467" y="73240"/>
                </a:moveTo>
                <a:lnTo>
                  <a:pt x="120366" y="70292"/>
                </a:lnTo>
                <a:lnTo>
                  <a:pt x="110658" y="67743"/>
                </a:lnTo>
                <a:lnTo>
                  <a:pt x="98969" y="63865"/>
                </a:lnTo>
                <a:lnTo>
                  <a:pt x="93891" y="62102"/>
                </a:lnTo>
                <a:lnTo>
                  <a:pt x="80153" y="57253"/>
                </a:lnTo>
                <a:lnTo>
                  <a:pt x="70762" y="53508"/>
                </a:lnTo>
                <a:lnTo>
                  <a:pt x="60154" y="48335"/>
                </a:lnTo>
                <a:lnTo>
                  <a:pt x="53771" y="45008"/>
                </a:lnTo>
                <a:lnTo>
                  <a:pt x="41362" y="38283"/>
                </a:lnTo>
                <a:lnTo>
                  <a:pt x="32873" y="32711"/>
                </a:lnTo>
                <a:lnTo>
                  <a:pt x="22072" y="23914"/>
                </a:lnTo>
                <a:lnTo>
                  <a:pt x="11883" y="15052"/>
                </a:lnTo>
                <a:lnTo>
                  <a:pt x="4970" y="694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3568153" y="6065612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3893981" y="6260438"/>
            <a:ext cx="182816" cy="98437"/>
          </a:xfrm>
          <a:custGeom>
            <a:avLst/>
            <a:gdLst/>
            <a:ahLst/>
            <a:cxnLst/>
            <a:rect l="l" t="t" r="r" b="b"/>
            <a:pathLst>
              <a:path w="182816" h="98437">
                <a:moveTo>
                  <a:pt x="0" y="98437"/>
                </a:moveTo>
                <a:lnTo>
                  <a:pt x="14705" y="95984"/>
                </a:lnTo>
                <a:lnTo>
                  <a:pt x="24796" y="93963"/>
                </a:lnTo>
                <a:lnTo>
                  <a:pt x="35112" y="91268"/>
                </a:lnTo>
                <a:lnTo>
                  <a:pt x="47701" y="87617"/>
                </a:lnTo>
                <a:lnTo>
                  <a:pt x="61996" y="83431"/>
                </a:lnTo>
                <a:lnTo>
                  <a:pt x="71815" y="80280"/>
                </a:lnTo>
                <a:lnTo>
                  <a:pt x="81720" y="76423"/>
                </a:lnTo>
                <a:lnTo>
                  <a:pt x="93891" y="71170"/>
                </a:lnTo>
                <a:lnTo>
                  <a:pt x="107246" y="65307"/>
                </a:lnTo>
                <a:lnTo>
                  <a:pt x="116309" y="60771"/>
                </a:lnTo>
                <a:lnTo>
                  <a:pt x="126310" y="54672"/>
                </a:lnTo>
                <a:lnTo>
                  <a:pt x="132727" y="50507"/>
                </a:lnTo>
                <a:lnTo>
                  <a:pt x="144548" y="42764"/>
                </a:lnTo>
                <a:lnTo>
                  <a:pt x="152539" y="36476"/>
                </a:lnTo>
                <a:lnTo>
                  <a:pt x="162411" y="26885"/>
                </a:lnTo>
                <a:lnTo>
                  <a:pt x="172114" y="16663"/>
                </a:lnTo>
                <a:lnTo>
                  <a:pt x="178221" y="7988"/>
                </a:lnTo>
                <a:lnTo>
                  <a:pt x="18281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3941908" y="6040941"/>
            <a:ext cx="139865" cy="103962"/>
          </a:xfrm>
          <a:custGeom>
            <a:avLst/>
            <a:gdLst/>
            <a:ahLst/>
            <a:cxnLst/>
            <a:rect l="l" t="t" r="r" b="b"/>
            <a:pathLst>
              <a:path w="139865" h="103962">
                <a:moveTo>
                  <a:pt x="139865" y="103962"/>
                </a:moveTo>
                <a:lnTo>
                  <a:pt x="135787" y="91384"/>
                </a:lnTo>
                <a:lnTo>
                  <a:pt x="130369" y="81549"/>
                </a:lnTo>
                <a:lnTo>
                  <a:pt x="127101" y="76695"/>
                </a:lnTo>
                <a:lnTo>
                  <a:pt x="119121" y="65673"/>
                </a:lnTo>
                <a:lnTo>
                  <a:pt x="111849" y="58150"/>
                </a:lnTo>
                <a:lnTo>
                  <a:pt x="103733" y="51066"/>
                </a:lnTo>
                <a:lnTo>
                  <a:pt x="92847" y="42036"/>
                </a:lnTo>
                <a:lnTo>
                  <a:pt x="84559" y="36259"/>
                </a:lnTo>
                <a:lnTo>
                  <a:pt x="73209" y="29638"/>
                </a:lnTo>
                <a:lnTo>
                  <a:pt x="57991" y="21276"/>
                </a:lnTo>
                <a:lnTo>
                  <a:pt x="48903" y="16939"/>
                </a:lnTo>
                <a:lnTo>
                  <a:pt x="38440" y="12655"/>
                </a:lnTo>
                <a:lnTo>
                  <a:pt x="29527" y="9093"/>
                </a:lnTo>
                <a:lnTo>
                  <a:pt x="17023" y="4341"/>
                </a:lnTo>
                <a:lnTo>
                  <a:pt x="6710" y="15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3894090" y="6200837"/>
            <a:ext cx="180441" cy="97459"/>
          </a:xfrm>
          <a:custGeom>
            <a:avLst/>
            <a:gdLst/>
            <a:ahLst/>
            <a:cxnLst/>
            <a:rect l="l" t="t" r="r" b="b"/>
            <a:pathLst>
              <a:path w="180441" h="97459">
                <a:moveTo>
                  <a:pt x="0" y="97459"/>
                </a:moveTo>
                <a:lnTo>
                  <a:pt x="14595" y="94954"/>
                </a:lnTo>
                <a:lnTo>
                  <a:pt x="24584" y="92898"/>
                </a:lnTo>
                <a:lnTo>
                  <a:pt x="35107" y="90120"/>
                </a:lnTo>
                <a:lnTo>
                  <a:pt x="46405" y="86867"/>
                </a:lnTo>
                <a:lnTo>
                  <a:pt x="60713" y="82646"/>
                </a:lnTo>
                <a:lnTo>
                  <a:pt x="70498" y="79477"/>
                </a:lnTo>
                <a:lnTo>
                  <a:pt x="80432" y="75585"/>
                </a:lnTo>
                <a:lnTo>
                  <a:pt x="92163" y="70523"/>
                </a:lnTo>
                <a:lnTo>
                  <a:pt x="105512" y="64696"/>
                </a:lnTo>
                <a:lnTo>
                  <a:pt x="114571" y="60175"/>
                </a:lnTo>
                <a:lnTo>
                  <a:pt x="124647" y="54044"/>
                </a:lnTo>
                <a:lnTo>
                  <a:pt x="130784" y="50076"/>
                </a:lnTo>
                <a:lnTo>
                  <a:pt x="142540" y="42298"/>
                </a:lnTo>
                <a:lnTo>
                  <a:pt x="150517" y="36006"/>
                </a:lnTo>
                <a:lnTo>
                  <a:pt x="160528" y="26288"/>
                </a:lnTo>
                <a:lnTo>
                  <a:pt x="169850" y="16431"/>
                </a:lnTo>
                <a:lnTo>
                  <a:pt x="175941" y="7767"/>
                </a:lnTo>
                <a:lnTo>
                  <a:pt x="18044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3894198" y="6190226"/>
            <a:ext cx="142354" cy="85572"/>
          </a:xfrm>
          <a:custGeom>
            <a:avLst/>
            <a:gdLst/>
            <a:ahLst/>
            <a:cxnLst/>
            <a:rect l="l" t="t" r="r" b="b"/>
            <a:pathLst>
              <a:path w="142354" h="85572">
                <a:moveTo>
                  <a:pt x="0" y="85572"/>
                </a:moveTo>
                <a:lnTo>
                  <a:pt x="9080" y="84061"/>
                </a:lnTo>
                <a:lnTo>
                  <a:pt x="9309" y="84061"/>
                </a:lnTo>
                <a:lnTo>
                  <a:pt x="18173" y="81241"/>
                </a:lnTo>
                <a:lnTo>
                  <a:pt x="32221" y="77101"/>
                </a:lnTo>
                <a:lnTo>
                  <a:pt x="41859" y="74233"/>
                </a:lnTo>
                <a:lnTo>
                  <a:pt x="52090" y="70547"/>
                </a:lnTo>
                <a:lnTo>
                  <a:pt x="61874" y="66535"/>
                </a:lnTo>
                <a:lnTo>
                  <a:pt x="75025" y="60904"/>
                </a:lnTo>
                <a:lnTo>
                  <a:pt x="84023" y="56342"/>
                </a:lnTo>
                <a:lnTo>
                  <a:pt x="94838" y="49618"/>
                </a:lnTo>
                <a:lnTo>
                  <a:pt x="109665" y="39760"/>
                </a:lnTo>
                <a:lnTo>
                  <a:pt x="117574" y="33101"/>
                </a:lnTo>
                <a:lnTo>
                  <a:pt x="125374" y="24993"/>
                </a:lnTo>
                <a:lnTo>
                  <a:pt x="134122" y="14970"/>
                </a:lnTo>
                <a:lnTo>
                  <a:pt x="139779" y="5381"/>
                </a:lnTo>
                <a:lnTo>
                  <a:pt x="14235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3941898" y="6065937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94983" y="71932"/>
                </a:moveTo>
                <a:lnTo>
                  <a:pt x="88957" y="60133"/>
                </a:lnTo>
                <a:lnTo>
                  <a:pt x="82152" y="51282"/>
                </a:lnTo>
                <a:lnTo>
                  <a:pt x="78219" y="46939"/>
                </a:lnTo>
                <a:lnTo>
                  <a:pt x="68747" y="37095"/>
                </a:lnTo>
                <a:lnTo>
                  <a:pt x="60626" y="30640"/>
                </a:lnTo>
                <a:lnTo>
                  <a:pt x="51168" y="24333"/>
                </a:lnTo>
                <a:lnTo>
                  <a:pt x="39281" y="16850"/>
                </a:lnTo>
                <a:lnTo>
                  <a:pt x="30497" y="12301"/>
                </a:lnTo>
                <a:lnTo>
                  <a:pt x="19116" y="7091"/>
                </a:lnTo>
                <a:lnTo>
                  <a:pt x="15049" y="5194"/>
                </a:lnTo>
                <a:lnTo>
                  <a:pt x="8115" y="1841"/>
                </a:lnTo>
                <a:lnTo>
                  <a:pt x="7581" y="172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999878" y="5986324"/>
            <a:ext cx="147777" cy="48133"/>
          </a:xfrm>
          <a:custGeom>
            <a:avLst/>
            <a:gdLst/>
            <a:ahLst/>
            <a:cxnLst/>
            <a:rect l="l" t="t" r="r" b="b"/>
            <a:pathLst>
              <a:path w="147777" h="48133">
                <a:moveTo>
                  <a:pt x="147777" y="48133"/>
                </a:moveTo>
                <a:lnTo>
                  <a:pt x="136174" y="41866"/>
                </a:lnTo>
                <a:lnTo>
                  <a:pt x="125969" y="37575"/>
                </a:lnTo>
                <a:lnTo>
                  <a:pt x="121272" y="35801"/>
                </a:lnTo>
                <a:lnTo>
                  <a:pt x="106417" y="30147"/>
                </a:lnTo>
                <a:lnTo>
                  <a:pt x="95695" y="26118"/>
                </a:lnTo>
                <a:lnTo>
                  <a:pt x="86548" y="22881"/>
                </a:lnTo>
                <a:lnTo>
                  <a:pt x="76419" y="19608"/>
                </a:lnTo>
                <a:lnTo>
                  <a:pt x="62753" y="15466"/>
                </a:lnTo>
                <a:lnTo>
                  <a:pt x="57670" y="13957"/>
                </a:lnTo>
                <a:lnTo>
                  <a:pt x="42804" y="9598"/>
                </a:lnTo>
                <a:lnTo>
                  <a:pt x="32265" y="6702"/>
                </a:lnTo>
                <a:lnTo>
                  <a:pt x="22739" y="4464"/>
                </a:lnTo>
                <a:lnTo>
                  <a:pt x="10907" y="208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4014058" y="5929092"/>
            <a:ext cx="122669" cy="39268"/>
          </a:xfrm>
          <a:custGeom>
            <a:avLst/>
            <a:gdLst/>
            <a:ahLst/>
            <a:cxnLst/>
            <a:rect l="l" t="t" r="r" b="b"/>
            <a:pathLst>
              <a:path w="122669" h="39268">
                <a:moveTo>
                  <a:pt x="0" y="0"/>
                </a:moveTo>
                <a:lnTo>
                  <a:pt x="14443" y="2713"/>
                </a:lnTo>
                <a:lnTo>
                  <a:pt x="24320" y="4918"/>
                </a:lnTo>
                <a:lnTo>
                  <a:pt x="35119" y="7947"/>
                </a:lnTo>
                <a:lnTo>
                  <a:pt x="44678" y="10820"/>
                </a:lnTo>
                <a:lnTo>
                  <a:pt x="59880" y="15482"/>
                </a:lnTo>
                <a:lnTo>
                  <a:pt x="70784" y="19012"/>
                </a:lnTo>
                <a:lnTo>
                  <a:pt x="79944" y="22203"/>
                </a:lnTo>
                <a:lnTo>
                  <a:pt x="89915" y="25852"/>
                </a:lnTo>
                <a:lnTo>
                  <a:pt x="103252" y="30752"/>
                </a:lnTo>
                <a:lnTo>
                  <a:pt x="108508" y="32664"/>
                </a:lnTo>
                <a:lnTo>
                  <a:pt x="115747" y="35382"/>
                </a:lnTo>
                <a:lnTo>
                  <a:pt x="115963" y="35483"/>
                </a:lnTo>
                <a:lnTo>
                  <a:pt x="122669" y="3926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4263617" y="6111905"/>
            <a:ext cx="47599" cy="89141"/>
          </a:xfrm>
          <a:custGeom>
            <a:avLst/>
            <a:gdLst/>
            <a:ahLst/>
            <a:cxnLst/>
            <a:rect l="l" t="t" r="r" b="b"/>
            <a:pathLst>
              <a:path w="47599" h="89141">
                <a:moveTo>
                  <a:pt x="47167" y="89141"/>
                </a:moveTo>
                <a:lnTo>
                  <a:pt x="47599" y="81889"/>
                </a:lnTo>
                <a:lnTo>
                  <a:pt x="47383" y="80276"/>
                </a:lnTo>
                <a:lnTo>
                  <a:pt x="44894" y="73456"/>
                </a:lnTo>
                <a:lnTo>
                  <a:pt x="40102" y="59905"/>
                </a:lnTo>
                <a:lnTo>
                  <a:pt x="36221" y="50527"/>
                </a:lnTo>
                <a:lnTo>
                  <a:pt x="30195" y="39660"/>
                </a:lnTo>
                <a:lnTo>
                  <a:pt x="27914" y="35915"/>
                </a:lnTo>
                <a:lnTo>
                  <a:pt x="20201" y="23533"/>
                </a:lnTo>
                <a:lnTo>
                  <a:pt x="14124" y="15156"/>
                </a:lnTo>
                <a:lnTo>
                  <a:pt x="6462" y="664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4357522" y="6054247"/>
            <a:ext cx="42722" cy="110236"/>
          </a:xfrm>
          <a:custGeom>
            <a:avLst/>
            <a:gdLst/>
            <a:ahLst/>
            <a:cxnLst/>
            <a:rect l="l" t="t" r="r" b="b"/>
            <a:pathLst>
              <a:path w="42722" h="110236">
                <a:moveTo>
                  <a:pt x="42722" y="110236"/>
                </a:moveTo>
                <a:lnTo>
                  <a:pt x="42507" y="95976"/>
                </a:lnTo>
                <a:lnTo>
                  <a:pt x="41356" y="85681"/>
                </a:lnTo>
                <a:lnTo>
                  <a:pt x="38513" y="73634"/>
                </a:lnTo>
                <a:lnTo>
                  <a:pt x="37096" y="68376"/>
                </a:lnTo>
                <a:lnTo>
                  <a:pt x="32976" y="54605"/>
                </a:lnTo>
                <a:lnTo>
                  <a:pt x="29165" y="45056"/>
                </a:lnTo>
                <a:lnTo>
                  <a:pt x="23744" y="34608"/>
                </a:lnTo>
                <a:lnTo>
                  <a:pt x="19786" y="27368"/>
                </a:lnTo>
                <a:lnTo>
                  <a:pt x="13075" y="15521"/>
                </a:lnTo>
                <a:lnTo>
                  <a:pt x="6666" y="719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197324" y="6162973"/>
            <a:ext cx="1409" cy="50622"/>
          </a:xfrm>
          <a:custGeom>
            <a:avLst/>
            <a:gdLst/>
            <a:ahLst/>
            <a:cxnLst/>
            <a:rect l="l" t="t" r="r" b="b"/>
            <a:pathLst>
              <a:path w="1409" h="50622">
                <a:moveTo>
                  <a:pt x="1409" y="5062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341602" y="6170273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3511468" y="6172273"/>
            <a:ext cx="11252" cy="87401"/>
          </a:xfrm>
          <a:custGeom>
            <a:avLst/>
            <a:gdLst/>
            <a:ahLst/>
            <a:cxnLst/>
            <a:rect l="l" t="t" r="r" b="b"/>
            <a:pathLst>
              <a:path w="11252" h="87401">
                <a:moveTo>
                  <a:pt x="11252" y="27800"/>
                </a:moveTo>
                <a:lnTo>
                  <a:pt x="2387" y="0"/>
                </a:lnTo>
                <a:lnTo>
                  <a:pt x="0" y="59499"/>
                </a:lnTo>
                <a:lnTo>
                  <a:pt x="8978" y="874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3513853" y="6144254"/>
            <a:ext cx="2159" cy="28016"/>
          </a:xfrm>
          <a:custGeom>
            <a:avLst/>
            <a:gdLst/>
            <a:ahLst/>
            <a:cxnLst/>
            <a:rect l="l" t="t" r="r" b="b"/>
            <a:pathLst>
              <a:path w="2159" h="28016">
                <a:moveTo>
                  <a:pt x="2159" y="0"/>
                </a:moveTo>
                <a:lnTo>
                  <a:pt x="0" y="2801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3556584" y="6124569"/>
            <a:ext cx="11569" cy="77774"/>
          </a:xfrm>
          <a:custGeom>
            <a:avLst/>
            <a:gdLst/>
            <a:ahLst/>
            <a:cxnLst/>
            <a:rect l="l" t="t" r="r" b="b"/>
            <a:pathLst>
              <a:path w="11569" h="77774">
                <a:moveTo>
                  <a:pt x="11137" y="77774"/>
                </a:moveTo>
                <a:lnTo>
                  <a:pt x="0" y="52031"/>
                </a:lnTo>
                <a:lnTo>
                  <a:pt x="101" y="25742"/>
                </a:lnTo>
                <a:lnTo>
                  <a:pt x="1156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3643663" y="6217597"/>
            <a:ext cx="3568" cy="2705"/>
          </a:xfrm>
          <a:custGeom>
            <a:avLst/>
            <a:gdLst/>
            <a:ahLst/>
            <a:cxnLst/>
            <a:rect l="l" t="t" r="r" b="b"/>
            <a:pathLst>
              <a:path w="3568" h="2705">
                <a:moveTo>
                  <a:pt x="3568" y="0"/>
                </a:moveTo>
                <a:lnTo>
                  <a:pt x="0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3701969" y="6262380"/>
            <a:ext cx="192125" cy="143560"/>
          </a:xfrm>
          <a:custGeom>
            <a:avLst/>
            <a:gdLst/>
            <a:ahLst/>
            <a:cxnLst/>
            <a:rect l="l" t="t" r="r" b="b"/>
            <a:pathLst>
              <a:path w="192125" h="143560">
                <a:moveTo>
                  <a:pt x="191795" y="70967"/>
                </a:moveTo>
                <a:lnTo>
                  <a:pt x="176644" y="70967"/>
                </a:lnTo>
                <a:lnTo>
                  <a:pt x="176644" y="84162"/>
                </a:lnTo>
                <a:lnTo>
                  <a:pt x="15252" y="83947"/>
                </a:lnTo>
                <a:lnTo>
                  <a:pt x="15570" y="3035"/>
                </a:lnTo>
                <a:lnTo>
                  <a:pt x="330" y="0"/>
                </a:lnTo>
                <a:lnTo>
                  <a:pt x="0" y="70751"/>
                </a:lnTo>
                <a:lnTo>
                  <a:pt x="0" y="143332"/>
                </a:lnTo>
                <a:lnTo>
                  <a:pt x="191795" y="143560"/>
                </a:lnTo>
                <a:lnTo>
                  <a:pt x="192125" y="41325"/>
                </a:lnTo>
                <a:lnTo>
                  <a:pt x="191795" y="70967"/>
                </a:lnTo>
                <a:lnTo>
                  <a:pt x="191896" y="12580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3701967" y="6333131"/>
            <a:ext cx="15252" cy="6807"/>
          </a:xfrm>
          <a:custGeom>
            <a:avLst/>
            <a:gdLst/>
            <a:ahLst/>
            <a:cxnLst/>
            <a:rect l="l" t="t" r="r" b="b"/>
            <a:pathLst>
              <a:path w="15252" h="6807">
                <a:moveTo>
                  <a:pt x="0" y="0"/>
                </a:moveTo>
                <a:lnTo>
                  <a:pt x="15252" y="0"/>
                </a:lnTo>
                <a:lnTo>
                  <a:pt x="15252" y="680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3717227" y="6327828"/>
            <a:ext cx="101" cy="5308"/>
          </a:xfrm>
          <a:custGeom>
            <a:avLst/>
            <a:gdLst/>
            <a:ahLst/>
            <a:cxnLst/>
            <a:rect l="l" t="t" r="r" b="b"/>
            <a:pathLst>
              <a:path w="101" h="5308">
                <a:moveTo>
                  <a:pt x="101" y="0"/>
                </a:moveTo>
                <a:lnTo>
                  <a:pt x="0" y="530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3717545" y="6267357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2115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3717545" y="6278608"/>
            <a:ext cx="28448" cy="3682"/>
          </a:xfrm>
          <a:custGeom>
            <a:avLst/>
            <a:gdLst/>
            <a:ahLst/>
            <a:cxnLst/>
            <a:rect l="l" t="t" r="r" b="b"/>
            <a:pathLst>
              <a:path w="28448" h="3683">
                <a:moveTo>
                  <a:pt x="0" y="0"/>
                </a:moveTo>
                <a:lnTo>
                  <a:pt x="28448" y="368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3777907" y="6327174"/>
            <a:ext cx="1193" cy="762"/>
          </a:xfrm>
          <a:custGeom>
            <a:avLst/>
            <a:gdLst/>
            <a:ahLst/>
            <a:cxnLst/>
            <a:rect l="l" t="t" r="r" b="b"/>
            <a:pathLst>
              <a:path w="1193" h="762">
                <a:moveTo>
                  <a:pt x="1193" y="76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3858173" y="6278825"/>
            <a:ext cx="20662" cy="2806"/>
          </a:xfrm>
          <a:custGeom>
            <a:avLst/>
            <a:gdLst/>
            <a:ahLst/>
            <a:cxnLst/>
            <a:rect l="l" t="t" r="r" b="b"/>
            <a:pathLst>
              <a:path w="20662" h="2806">
                <a:moveTo>
                  <a:pt x="20662" y="0"/>
                </a:moveTo>
                <a:lnTo>
                  <a:pt x="5194" y="2387"/>
                </a:lnTo>
                <a:lnTo>
                  <a:pt x="0" y="280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3878620" y="6262710"/>
            <a:ext cx="15582" cy="70637"/>
          </a:xfrm>
          <a:custGeom>
            <a:avLst/>
            <a:gdLst/>
            <a:ahLst/>
            <a:cxnLst/>
            <a:rect l="l" t="t" r="r" b="b"/>
            <a:pathLst>
              <a:path w="15582" h="70637">
                <a:moveTo>
                  <a:pt x="0" y="70637"/>
                </a:moveTo>
                <a:lnTo>
                  <a:pt x="330" y="2921"/>
                </a:lnTo>
                <a:lnTo>
                  <a:pt x="15582" y="0"/>
                </a:lnTo>
                <a:lnTo>
                  <a:pt x="15468" y="40995"/>
                </a:lnTo>
                <a:lnTo>
                  <a:pt x="15468" y="288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4076799" y="6144905"/>
            <a:ext cx="9309" cy="115531"/>
          </a:xfrm>
          <a:custGeom>
            <a:avLst/>
            <a:gdLst/>
            <a:ahLst/>
            <a:cxnLst/>
            <a:rect l="l" t="t" r="r" b="b"/>
            <a:pathLst>
              <a:path w="9309" h="115531">
                <a:moveTo>
                  <a:pt x="0" y="115531"/>
                </a:moveTo>
                <a:lnTo>
                  <a:pt x="9309" y="87515"/>
                </a:lnTo>
                <a:lnTo>
                  <a:pt x="6921" y="28130"/>
                </a:lnTo>
                <a:lnTo>
                  <a:pt x="497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4074529" y="6173030"/>
            <a:ext cx="9194" cy="27800"/>
          </a:xfrm>
          <a:custGeom>
            <a:avLst/>
            <a:gdLst/>
            <a:ahLst/>
            <a:cxnLst/>
            <a:rect l="l" t="t" r="r" b="b"/>
            <a:pathLst>
              <a:path w="9194" h="27800">
                <a:moveTo>
                  <a:pt x="0" y="27800"/>
                </a:moveTo>
                <a:lnTo>
                  <a:pt x="919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3894090" y="6267357"/>
            <a:ext cx="101" cy="12115"/>
          </a:xfrm>
          <a:custGeom>
            <a:avLst/>
            <a:gdLst/>
            <a:ahLst/>
            <a:cxnLst/>
            <a:rect l="l" t="t" r="r" b="b"/>
            <a:pathLst>
              <a:path w="101" h="12115">
                <a:moveTo>
                  <a:pt x="0" y="12115"/>
                </a:moveTo>
                <a:lnTo>
                  <a:pt x="10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4036557" y="6137865"/>
            <a:ext cx="5842" cy="52362"/>
          </a:xfrm>
          <a:custGeom>
            <a:avLst/>
            <a:gdLst/>
            <a:ahLst/>
            <a:cxnLst/>
            <a:rect l="l" t="t" r="r" b="b"/>
            <a:pathLst>
              <a:path w="5841" h="52362">
                <a:moveTo>
                  <a:pt x="0" y="52362"/>
                </a:moveTo>
                <a:lnTo>
                  <a:pt x="5842" y="26187"/>
                </a:lnTo>
                <a:lnTo>
                  <a:pt x="3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3951093" y="6218030"/>
            <a:ext cx="3035" cy="2273"/>
          </a:xfrm>
          <a:custGeom>
            <a:avLst/>
            <a:gdLst/>
            <a:ahLst/>
            <a:cxnLst/>
            <a:rect l="l" t="t" r="r" b="b"/>
            <a:pathLst>
              <a:path w="3035" h="2273">
                <a:moveTo>
                  <a:pt x="3035" y="227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4194256" y="6171354"/>
            <a:ext cx="62255" cy="0"/>
          </a:xfrm>
          <a:custGeom>
            <a:avLst/>
            <a:gdLst/>
            <a:ahLst/>
            <a:cxnLst/>
            <a:rect l="l" t="t" r="r" b="b"/>
            <a:pathLst>
              <a:path w="62255">
                <a:moveTo>
                  <a:pt x="0" y="0"/>
                </a:moveTo>
                <a:lnTo>
                  <a:pt x="62255" y="0"/>
                </a:lnTo>
              </a:path>
            </a:pathLst>
          </a:custGeom>
          <a:ln w="1245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3109914" y="6245509"/>
            <a:ext cx="53228" cy="173837"/>
          </a:xfrm>
          <a:custGeom>
            <a:avLst/>
            <a:gdLst/>
            <a:ahLst/>
            <a:cxnLst/>
            <a:rect l="l" t="t" r="r" b="b"/>
            <a:pathLst>
              <a:path w="53228" h="173837">
                <a:moveTo>
                  <a:pt x="53228" y="173837"/>
                </a:moveTo>
                <a:lnTo>
                  <a:pt x="44250" y="162940"/>
                </a:lnTo>
                <a:lnTo>
                  <a:pt x="38399" y="154842"/>
                </a:lnTo>
                <a:lnTo>
                  <a:pt x="31049" y="143100"/>
                </a:lnTo>
                <a:lnTo>
                  <a:pt x="23536" y="130828"/>
                </a:lnTo>
                <a:lnTo>
                  <a:pt x="18996" y="121706"/>
                </a:lnTo>
                <a:lnTo>
                  <a:pt x="14823" y="111747"/>
                </a:lnTo>
                <a:lnTo>
                  <a:pt x="9698" y="99168"/>
                </a:lnTo>
                <a:lnTo>
                  <a:pt x="6714" y="89219"/>
                </a:lnTo>
                <a:lnTo>
                  <a:pt x="4651" y="80378"/>
                </a:lnTo>
                <a:lnTo>
                  <a:pt x="1759" y="67108"/>
                </a:lnTo>
                <a:lnTo>
                  <a:pt x="589" y="56785"/>
                </a:lnTo>
                <a:lnTo>
                  <a:pt x="117" y="47599"/>
                </a:lnTo>
                <a:lnTo>
                  <a:pt x="0" y="34277"/>
                </a:lnTo>
                <a:lnTo>
                  <a:pt x="947" y="23821"/>
                </a:lnTo>
                <a:lnTo>
                  <a:pt x="1730" y="15798"/>
                </a:lnTo>
                <a:lnTo>
                  <a:pt x="2390" y="7899"/>
                </a:lnTo>
                <a:lnTo>
                  <a:pt x="2390" y="7683"/>
                </a:lnTo>
                <a:lnTo>
                  <a:pt x="421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3109352" y="6033484"/>
            <a:ext cx="1378922" cy="524507"/>
          </a:xfrm>
          <a:custGeom>
            <a:avLst/>
            <a:gdLst/>
            <a:ahLst/>
            <a:cxnLst/>
            <a:rect l="l" t="t" r="r" b="b"/>
            <a:pathLst>
              <a:path w="1378922" h="524507">
                <a:moveTo>
                  <a:pt x="1276183" y="0"/>
                </a:moveTo>
                <a:lnTo>
                  <a:pt x="1287944" y="8862"/>
                </a:lnTo>
                <a:lnTo>
                  <a:pt x="1303670" y="23294"/>
                </a:lnTo>
                <a:lnTo>
                  <a:pt x="1321619" y="42457"/>
                </a:lnTo>
                <a:lnTo>
                  <a:pt x="1334862" y="58576"/>
                </a:lnTo>
                <a:lnTo>
                  <a:pt x="1344661" y="73228"/>
                </a:lnTo>
                <a:lnTo>
                  <a:pt x="1352681" y="85701"/>
                </a:lnTo>
                <a:lnTo>
                  <a:pt x="1362239" y="104728"/>
                </a:lnTo>
                <a:lnTo>
                  <a:pt x="1371770" y="130558"/>
                </a:lnTo>
                <a:lnTo>
                  <a:pt x="1376366" y="151840"/>
                </a:lnTo>
                <a:lnTo>
                  <a:pt x="1378782" y="175969"/>
                </a:lnTo>
                <a:lnTo>
                  <a:pt x="1378922" y="186303"/>
                </a:lnTo>
                <a:lnTo>
                  <a:pt x="1377717" y="197677"/>
                </a:lnTo>
                <a:lnTo>
                  <a:pt x="1373898" y="221053"/>
                </a:lnTo>
                <a:lnTo>
                  <a:pt x="1367370" y="241768"/>
                </a:lnTo>
                <a:lnTo>
                  <a:pt x="1357459" y="264858"/>
                </a:lnTo>
                <a:lnTo>
                  <a:pt x="1346947" y="283262"/>
                </a:lnTo>
                <a:lnTo>
                  <a:pt x="1330118" y="306942"/>
                </a:lnTo>
                <a:lnTo>
                  <a:pt x="1316645" y="322882"/>
                </a:lnTo>
                <a:lnTo>
                  <a:pt x="1303336" y="336105"/>
                </a:lnTo>
                <a:lnTo>
                  <a:pt x="1292265" y="346857"/>
                </a:lnTo>
                <a:lnTo>
                  <a:pt x="1276559" y="360588"/>
                </a:lnTo>
                <a:lnTo>
                  <a:pt x="1257362" y="374827"/>
                </a:lnTo>
                <a:lnTo>
                  <a:pt x="1244564" y="384026"/>
                </a:lnTo>
                <a:lnTo>
                  <a:pt x="1226979" y="395765"/>
                </a:lnTo>
                <a:lnTo>
                  <a:pt x="1204778" y="408397"/>
                </a:lnTo>
                <a:lnTo>
                  <a:pt x="1187525" y="417941"/>
                </a:lnTo>
                <a:lnTo>
                  <a:pt x="1168393" y="427867"/>
                </a:lnTo>
                <a:lnTo>
                  <a:pt x="1147158" y="437250"/>
                </a:lnTo>
                <a:lnTo>
                  <a:pt x="1136966" y="441579"/>
                </a:lnTo>
                <a:lnTo>
                  <a:pt x="1122084" y="447951"/>
                </a:lnTo>
                <a:lnTo>
                  <a:pt x="1110950" y="452582"/>
                </a:lnTo>
                <a:lnTo>
                  <a:pt x="1101670" y="456199"/>
                </a:lnTo>
                <a:lnTo>
                  <a:pt x="1092350" y="459527"/>
                </a:lnTo>
                <a:lnTo>
                  <a:pt x="1081095" y="463293"/>
                </a:lnTo>
                <a:lnTo>
                  <a:pt x="1066012" y="468223"/>
                </a:lnTo>
                <a:lnTo>
                  <a:pt x="1049263" y="473644"/>
                </a:lnTo>
                <a:lnTo>
                  <a:pt x="1037519" y="477345"/>
                </a:lnTo>
                <a:lnTo>
                  <a:pt x="1027826" y="480217"/>
                </a:lnTo>
                <a:lnTo>
                  <a:pt x="1018438" y="482754"/>
                </a:lnTo>
                <a:lnTo>
                  <a:pt x="1007607" y="485454"/>
                </a:lnTo>
                <a:lnTo>
                  <a:pt x="993588" y="488811"/>
                </a:lnTo>
                <a:lnTo>
                  <a:pt x="986166" y="490575"/>
                </a:lnTo>
                <a:lnTo>
                  <a:pt x="970176" y="494412"/>
                </a:lnTo>
                <a:lnTo>
                  <a:pt x="957993" y="497258"/>
                </a:lnTo>
                <a:lnTo>
                  <a:pt x="947984" y="499445"/>
                </a:lnTo>
                <a:lnTo>
                  <a:pt x="938518" y="501303"/>
                </a:lnTo>
                <a:lnTo>
                  <a:pt x="927959" y="503163"/>
                </a:lnTo>
                <a:lnTo>
                  <a:pt x="914675" y="505356"/>
                </a:lnTo>
                <a:lnTo>
                  <a:pt x="902435" y="507339"/>
                </a:lnTo>
                <a:lnTo>
                  <a:pt x="886124" y="509979"/>
                </a:lnTo>
                <a:lnTo>
                  <a:pt x="873623" y="511939"/>
                </a:lnTo>
                <a:lnTo>
                  <a:pt x="863375" y="513417"/>
                </a:lnTo>
                <a:lnTo>
                  <a:pt x="853822" y="514613"/>
                </a:lnTo>
                <a:lnTo>
                  <a:pt x="843409" y="515727"/>
                </a:lnTo>
                <a:lnTo>
                  <a:pt x="830578" y="516956"/>
                </a:lnTo>
                <a:lnTo>
                  <a:pt x="815135" y="518375"/>
                </a:lnTo>
                <a:lnTo>
                  <a:pt x="798639" y="519929"/>
                </a:lnTo>
                <a:lnTo>
                  <a:pt x="785950" y="521065"/>
                </a:lnTo>
                <a:lnTo>
                  <a:pt x="775558" y="521875"/>
                </a:lnTo>
                <a:lnTo>
                  <a:pt x="765951" y="522448"/>
                </a:lnTo>
                <a:lnTo>
                  <a:pt x="755620" y="522876"/>
                </a:lnTo>
                <a:lnTo>
                  <a:pt x="743052" y="523249"/>
                </a:lnTo>
                <a:lnTo>
                  <a:pt x="726739" y="523658"/>
                </a:lnTo>
                <a:lnTo>
                  <a:pt x="725676" y="523684"/>
                </a:lnTo>
                <a:lnTo>
                  <a:pt x="709073" y="524111"/>
                </a:lnTo>
                <a:lnTo>
                  <a:pt x="696303" y="524389"/>
                </a:lnTo>
                <a:lnTo>
                  <a:pt x="685863" y="524507"/>
                </a:lnTo>
                <a:lnTo>
                  <a:pt x="676256" y="524458"/>
                </a:lnTo>
                <a:lnTo>
                  <a:pt x="665980" y="524231"/>
                </a:lnTo>
                <a:lnTo>
                  <a:pt x="653535" y="523818"/>
                </a:lnTo>
                <a:lnTo>
                  <a:pt x="637422" y="523210"/>
                </a:lnTo>
                <a:lnTo>
                  <a:pt x="619002" y="522488"/>
                </a:lnTo>
                <a:lnTo>
                  <a:pt x="606280" y="521936"/>
                </a:lnTo>
                <a:lnTo>
                  <a:pt x="595877" y="521370"/>
                </a:lnTo>
                <a:lnTo>
                  <a:pt x="586278" y="520679"/>
                </a:lnTo>
                <a:lnTo>
                  <a:pt x="575970" y="519751"/>
                </a:lnTo>
                <a:lnTo>
                  <a:pt x="563438" y="518475"/>
                </a:lnTo>
                <a:lnTo>
                  <a:pt x="547169" y="516740"/>
                </a:lnTo>
                <a:lnTo>
                  <a:pt x="546314" y="516648"/>
                </a:lnTo>
                <a:lnTo>
                  <a:pt x="529905" y="514920"/>
                </a:lnTo>
                <a:lnTo>
                  <a:pt x="517356" y="513542"/>
                </a:lnTo>
                <a:lnTo>
                  <a:pt x="507097" y="512290"/>
                </a:lnTo>
                <a:lnTo>
                  <a:pt x="497563" y="510941"/>
                </a:lnTo>
                <a:lnTo>
                  <a:pt x="487186" y="509271"/>
                </a:lnTo>
                <a:lnTo>
                  <a:pt x="474399" y="507056"/>
                </a:lnTo>
                <a:lnTo>
                  <a:pt x="459560" y="504418"/>
                </a:lnTo>
                <a:lnTo>
                  <a:pt x="443367" y="501545"/>
                </a:lnTo>
                <a:lnTo>
                  <a:pt x="421053" y="497339"/>
                </a:lnTo>
                <a:lnTo>
                  <a:pt x="401120" y="492791"/>
                </a:lnTo>
                <a:lnTo>
                  <a:pt x="376807" y="486676"/>
                </a:lnTo>
                <a:lnTo>
                  <a:pt x="360961" y="482635"/>
                </a:lnTo>
                <a:lnTo>
                  <a:pt x="339343" y="476828"/>
                </a:lnTo>
                <a:lnTo>
                  <a:pt x="319333" y="470477"/>
                </a:lnTo>
                <a:lnTo>
                  <a:pt x="299350" y="463638"/>
                </a:lnTo>
                <a:lnTo>
                  <a:pt x="284058" y="458368"/>
                </a:lnTo>
                <a:lnTo>
                  <a:pt x="263420" y="450895"/>
                </a:lnTo>
                <a:lnTo>
                  <a:pt x="243198" y="442335"/>
                </a:lnTo>
                <a:lnTo>
                  <a:pt x="228497" y="435737"/>
                </a:lnTo>
                <a:lnTo>
                  <a:pt x="213920" y="429175"/>
                </a:lnTo>
                <a:lnTo>
                  <a:pt x="194548" y="419907"/>
                </a:lnTo>
                <a:lnTo>
                  <a:pt x="173981" y="408364"/>
                </a:lnTo>
                <a:lnTo>
                  <a:pt x="152051" y="395532"/>
                </a:lnTo>
                <a:lnTo>
                  <a:pt x="134197" y="384256"/>
                </a:lnTo>
                <a:lnTo>
                  <a:pt x="113330" y="368651"/>
                </a:lnTo>
                <a:lnTo>
                  <a:pt x="99443" y="357925"/>
                </a:lnTo>
                <a:lnTo>
                  <a:pt x="83565" y="344376"/>
                </a:lnTo>
                <a:lnTo>
                  <a:pt x="67638" y="328104"/>
                </a:lnTo>
                <a:lnTo>
                  <a:pt x="50136" y="309087"/>
                </a:lnTo>
                <a:lnTo>
                  <a:pt x="36329" y="289483"/>
                </a:lnTo>
                <a:lnTo>
                  <a:pt x="26204" y="273734"/>
                </a:lnTo>
                <a:lnTo>
                  <a:pt x="16660" y="254742"/>
                </a:lnTo>
                <a:lnTo>
                  <a:pt x="7094" y="228792"/>
                </a:lnTo>
                <a:lnTo>
                  <a:pt x="2496" y="207521"/>
                </a:lnTo>
                <a:lnTo>
                  <a:pt x="103" y="183488"/>
                </a:lnTo>
                <a:lnTo>
                  <a:pt x="0" y="173128"/>
                </a:lnTo>
                <a:lnTo>
                  <a:pt x="1236" y="161770"/>
                </a:lnTo>
                <a:lnTo>
                  <a:pt x="5052" y="138345"/>
                </a:lnTo>
                <a:lnTo>
                  <a:pt x="11510" y="117631"/>
                </a:lnTo>
                <a:lnTo>
                  <a:pt x="21404" y="94615"/>
                </a:lnTo>
                <a:lnTo>
                  <a:pt x="31919" y="76211"/>
                </a:lnTo>
                <a:lnTo>
                  <a:pt x="48844" y="52620"/>
                </a:lnTo>
                <a:lnTo>
                  <a:pt x="62434" y="36923"/>
                </a:lnTo>
                <a:lnTo>
                  <a:pt x="71853" y="27203"/>
                </a:lnTo>
                <a:lnTo>
                  <a:pt x="75538" y="23368"/>
                </a:lnTo>
                <a:lnTo>
                  <a:pt x="84766" y="14177"/>
                </a:lnTo>
                <a:lnTo>
                  <a:pt x="94099" y="7316"/>
                </a:lnTo>
                <a:lnTo>
                  <a:pt x="96950" y="54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3123225" y="6274714"/>
            <a:ext cx="1352423" cy="314439"/>
          </a:xfrm>
          <a:custGeom>
            <a:avLst/>
            <a:gdLst/>
            <a:ahLst/>
            <a:cxnLst/>
            <a:rect l="l" t="t" r="r" b="b"/>
            <a:pathLst>
              <a:path w="1352422" h="314439">
                <a:moveTo>
                  <a:pt x="0" y="4978"/>
                </a:moveTo>
                <a:lnTo>
                  <a:pt x="0" y="9194"/>
                </a:lnTo>
                <a:lnTo>
                  <a:pt x="0" y="9626"/>
                </a:lnTo>
                <a:lnTo>
                  <a:pt x="1193" y="13639"/>
                </a:lnTo>
                <a:lnTo>
                  <a:pt x="4742" y="26654"/>
                </a:lnTo>
                <a:lnTo>
                  <a:pt x="7887" y="36325"/>
                </a:lnTo>
                <a:lnTo>
                  <a:pt x="11252" y="44564"/>
                </a:lnTo>
                <a:lnTo>
                  <a:pt x="16682" y="57107"/>
                </a:lnTo>
                <a:lnTo>
                  <a:pt x="21500" y="66144"/>
                </a:lnTo>
                <a:lnTo>
                  <a:pt x="26822" y="74968"/>
                </a:lnTo>
                <a:lnTo>
                  <a:pt x="34259" y="86721"/>
                </a:lnTo>
                <a:lnTo>
                  <a:pt x="40221" y="94822"/>
                </a:lnTo>
                <a:lnTo>
                  <a:pt x="48031" y="104393"/>
                </a:lnTo>
                <a:lnTo>
                  <a:pt x="57151" y="115263"/>
                </a:lnTo>
                <a:lnTo>
                  <a:pt x="63943" y="122534"/>
                </a:lnTo>
                <a:lnTo>
                  <a:pt x="73742" y="131987"/>
                </a:lnTo>
                <a:lnTo>
                  <a:pt x="85136" y="142704"/>
                </a:lnTo>
                <a:lnTo>
                  <a:pt x="92649" y="149209"/>
                </a:lnTo>
                <a:lnTo>
                  <a:pt x="102453" y="156892"/>
                </a:lnTo>
                <a:lnTo>
                  <a:pt x="117960" y="168761"/>
                </a:lnTo>
                <a:lnTo>
                  <a:pt x="126143" y="174588"/>
                </a:lnTo>
                <a:lnTo>
                  <a:pt x="135835" y="180852"/>
                </a:lnTo>
                <a:lnTo>
                  <a:pt x="142900" y="185305"/>
                </a:lnTo>
                <a:lnTo>
                  <a:pt x="155426" y="193216"/>
                </a:lnTo>
                <a:lnTo>
                  <a:pt x="164145" y="198425"/>
                </a:lnTo>
                <a:lnTo>
                  <a:pt x="173714" y="203616"/>
                </a:lnTo>
                <a:lnTo>
                  <a:pt x="184010" y="208991"/>
                </a:lnTo>
                <a:lnTo>
                  <a:pt x="197337" y="215970"/>
                </a:lnTo>
                <a:lnTo>
                  <a:pt x="206549" y="220574"/>
                </a:lnTo>
                <a:lnTo>
                  <a:pt x="216014" y="224918"/>
                </a:lnTo>
                <a:lnTo>
                  <a:pt x="229222" y="230733"/>
                </a:lnTo>
                <a:lnTo>
                  <a:pt x="243190" y="236756"/>
                </a:lnTo>
                <a:lnTo>
                  <a:pt x="252864" y="240762"/>
                </a:lnTo>
                <a:lnTo>
                  <a:pt x="262305" y="244373"/>
                </a:lnTo>
                <a:lnTo>
                  <a:pt x="275576" y="249211"/>
                </a:lnTo>
                <a:lnTo>
                  <a:pt x="292778" y="255358"/>
                </a:lnTo>
                <a:lnTo>
                  <a:pt x="302823" y="258799"/>
                </a:lnTo>
                <a:lnTo>
                  <a:pt x="312286" y="261783"/>
                </a:lnTo>
                <a:lnTo>
                  <a:pt x="324969" y="265551"/>
                </a:lnTo>
                <a:lnTo>
                  <a:pt x="330911" y="267296"/>
                </a:lnTo>
                <a:lnTo>
                  <a:pt x="345690" y="271656"/>
                </a:lnTo>
                <a:lnTo>
                  <a:pt x="356032" y="274586"/>
                </a:lnTo>
                <a:lnTo>
                  <a:pt x="365533" y="277047"/>
                </a:lnTo>
                <a:lnTo>
                  <a:pt x="377785" y="280000"/>
                </a:lnTo>
                <a:lnTo>
                  <a:pt x="386295" y="282016"/>
                </a:lnTo>
                <a:lnTo>
                  <a:pt x="401400" y="285528"/>
                </a:lnTo>
                <a:lnTo>
                  <a:pt x="412030" y="287898"/>
                </a:lnTo>
                <a:lnTo>
                  <a:pt x="421592" y="289839"/>
                </a:lnTo>
                <a:lnTo>
                  <a:pt x="433493" y="292065"/>
                </a:lnTo>
                <a:lnTo>
                  <a:pt x="444169" y="294017"/>
                </a:lnTo>
                <a:lnTo>
                  <a:pt x="459531" y="296794"/>
                </a:lnTo>
                <a:lnTo>
                  <a:pt x="470359" y="298657"/>
                </a:lnTo>
                <a:lnTo>
                  <a:pt x="479949" y="300124"/>
                </a:lnTo>
                <a:lnTo>
                  <a:pt x="491600" y="301709"/>
                </a:lnTo>
                <a:lnTo>
                  <a:pt x="503986" y="303326"/>
                </a:lnTo>
                <a:lnTo>
                  <a:pt x="519530" y="305342"/>
                </a:lnTo>
                <a:lnTo>
                  <a:pt x="530525" y="306682"/>
                </a:lnTo>
                <a:lnTo>
                  <a:pt x="540156" y="307685"/>
                </a:lnTo>
                <a:lnTo>
                  <a:pt x="551604" y="308687"/>
                </a:lnTo>
                <a:lnTo>
                  <a:pt x="565442" y="309816"/>
                </a:lnTo>
                <a:lnTo>
                  <a:pt x="581039" y="311115"/>
                </a:lnTo>
                <a:lnTo>
                  <a:pt x="592095" y="311951"/>
                </a:lnTo>
                <a:lnTo>
                  <a:pt x="601755" y="312513"/>
                </a:lnTo>
                <a:lnTo>
                  <a:pt x="613162" y="312988"/>
                </a:lnTo>
                <a:lnTo>
                  <a:pt x="627646" y="313499"/>
                </a:lnTo>
                <a:lnTo>
                  <a:pt x="643313" y="314028"/>
                </a:lnTo>
                <a:lnTo>
                  <a:pt x="654430" y="314329"/>
                </a:lnTo>
                <a:lnTo>
                  <a:pt x="664101" y="314439"/>
                </a:lnTo>
                <a:lnTo>
                  <a:pt x="675429" y="314396"/>
                </a:lnTo>
                <a:lnTo>
                  <a:pt x="690384" y="314248"/>
                </a:lnTo>
                <a:lnTo>
                  <a:pt x="706041" y="314077"/>
                </a:lnTo>
                <a:lnTo>
                  <a:pt x="717143" y="313882"/>
                </a:lnTo>
                <a:lnTo>
                  <a:pt x="726813" y="313560"/>
                </a:lnTo>
                <a:lnTo>
                  <a:pt x="738172" y="313008"/>
                </a:lnTo>
                <a:lnTo>
                  <a:pt x="752906" y="312204"/>
                </a:lnTo>
                <a:lnTo>
                  <a:pt x="768549" y="311255"/>
                </a:lnTo>
                <a:lnTo>
                  <a:pt x="779614" y="310510"/>
                </a:lnTo>
                <a:lnTo>
                  <a:pt x="789260" y="309708"/>
                </a:lnTo>
                <a:lnTo>
                  <a:pt x="800648" y="308586"/>
                </a:lnTo>
                <a:lnTo>
                  <a:pt x="814781" y="307111"/>
                </a:lnTo>
                <a:lnTo>
                  <a:pt x="830335" y="305494"/>
                </a:lnTo>
                <a:lnTo>
                  <a:pt x="841298" y="304269"/>
                </a:lnTo>
                <a:lnTo>
                  <a:pt x="850907" y="303021"/>
                </a:lnTo>
                <a:lnTo>
                  <a:pt x="862403" y="301330"/>
                </a:lnTo>
                <a:lnTo>
                  <a:pt x="875474" y="299326"/>
                </a:lnTo>
                <a:lnTo>
                  <a:pt x="890883" y="296949"/>
                </a:lnTo>
                <a:lnTo>
                  <a:pt x="901695" y="295191"/>
                </a:lnTo>
                <a:lnTo>
                  <a:pt x="911251" y="293449"/>
                </a:lnTo>
                <a:lnTo>
                  <a:pt x="922895" y="291119"/>
                </a:lnTo>
                <a:lnTo>
                  <a:pt x="934529" y="288721"/>
                </a:lnTo>
                <a:lnTo>
                  <a:pt x="949666" y="285548"/>
                </a:lnTo>
                <a:lnTo>
                  <a:pt x="960237" y="283240"/>
                </a:lnTo>
                <a:lnTo>
                  <a:pt x="969739" y="280975"/>
                </a:lnTo>
                <a:lnTo>
                  <a:pt x="981668" y="277929"/>
                </a:lnTo>
                <a:lnTo>
                  <a:pt x="991336" y="275412"/>
                </a:lnTo>
                <a:lnTo>
                  <a:pt x="1006180" y="271492"/>
                </a:lnTo>
                <a:lnTo>
                  <a:pt x="1016479" y="268656"/>
                </a:lnTo>
                <a:lnTo>
                  <a:pt x="1025922" y="265811"/>
                </a:lnTo>
                <a:lnTo>
                  <a:pt x="1038197" y="261866"/>
                </a:lnTo>
                <a:lnTo>
                  <a:pt x="1045413" y="259511"/>
                </a:lnTo>
                <a:lnTo>
                  <a:pt x="1059919" y="254793"/>
                </a:lnTo>
                <a:lnTo>
                  <a:pt x="1069922" y="251414"/>
                </a:lnTo>
                <a:lnTo>
                  <a:pt x="1079329" y="247965"/>
                </a:lnTo>
                <a:lnTo>
                  <a:pt x="1092043" y="243034"/>
                </a:lnTo>
                <a:lnTo>
                  <a:pt x="1110418" y="235731"/>
                </a:lnTo>
                <a:lnTo>
                  <a:pt x="1120029" y="231746"/>
                </a:lnTo>
                <a:lnTo>
                  <a:pt x="1129379" y="227536"/>
                </a:lnTo>
                <a:lnTo>
                  <a:pt x="1142648" y="221259"/>
                </a:lnTo>
                <a:lnTo>
                  <a:pt x="1157142" y="214331"/>
                </a:lnTo>
                <a:lnTo>
                  <a:pt x="1166303" y="209718"/>
                </a:lnTo>
                <a:lnTo>
                  <a:pt x="1175587" y="204609"/>
                </a:lnTo>
                <a:lnTo>
                  <a:pt x="1187018" y="198069"/>
                </a:lnTo>
                <a:lnTo>
                  <a:pt x="1199780" y="190742"/>
                </a:lnTo>
                <a:lnTo>
                  <a:pt x="1208399" y="185495"/>
                </a:lnTo>
                <a:lnTo>
                  <a:pt x="1217682" y="179299"/>
                </a:lnTo>
                <a:lnTo>
                  <a:pt x="1226070" y="173520"/>
                </a:lnTo>
                <a:lnTo>
                  <a:pt x="1237989" y="165212"/>
                </a:lnTo>
                <a:lnTo>
                  <a:pt x="1246012" y="159249"/>
                </a:lnTo>
                <a:lnTo>
                  <a:pt x="1255233" y="151671"/>
                </a:lnTo>
                <a:lnTo>
                  <a:pt x="1271217" y="138021"/>
                </a:lnTo>
                <a:lnTo>
                  <a:pt x="1278500" y="131239"/>
                </a:lnTo>
                <a:lnTo>
                  <a:pt x="1287521" y="121914"/>
                </a:lnTo>
                <a:lnTo>
                  <a:pt x="1299233" y="109320"/>
                </a:lnTo>
                <a:lnTo>
                  <a:pt x="1305601" y="101623"/>
                </a:lnTo>
                <a:lnTo>
                  <a:pt x="1313688" y="90652"/>
                </a:lnTo>
                <a:lnTo>
                  <a:pt x="1321747" y="79423"/>
                </a:lnTo>
                <a:lnTo>
                  <a:pt x="1326995" y="70767"/>
                </a:lnTo>
                <a:lnTo>
                  <a:pt x="1332293" y="60693"/>
                </a:lnTo>
                <a:lnTo>
                  <a:pt x="1338516" y="48585"/>
                </a:lnTo>
                <a:lnTo>
                  <a:pt x="1342364" y="39011"/>
                </a:lnTo>
                <a:lnTo>
                  <a:pt x="1349365" y="17303"/>
                </a:lnTo>
                <a:lnTo>
                  <a:pt x="1351424" y="6766"/>
                </a:lnTo>
                <a:lnTo>
                  <a:pt x="135242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3195260" y="6172701"/>
            <a:ext cx="1206352" cy="325845"/>
          </a:xfrm>
          <a:custGeom>
            <a:avLst/>
            <a:gdLst/>
            <a:ahLst/>
            <a:cxnLst/>
            <a:rect l="l" t="t" r="r" b="b"/>
            <a:pathLst>
              <a:path w="1206352" h="325845">
                <a:moveTo>
                  <a:pt x="1204984" y="4546"/>
                </a:moveTo>
                <a:lnTo>
                  <a:pt x="1205734" y="5956"/>
                </a:lnTo>
                <a:lnTo>
                  <a:pt x="1205861" y="6502"/>
                </a:lnTo>
                <a:lnTo>
                  <a:pt x="1205861" y="8229"/>
                </a:lnTo>
                <a:lnTo>
                  <a:pt x="1206150" y="22523"/>
                </a:lnTo>
                <a:lnTo>
                  <a:pt x="1205096" y="45437"/>
                </a:lnTo>
                <a:lnTo>
                  <a:pt x="1202361" y="61550"/>
                </a:lnTo>
                <a:lnTo>
                  <a:pt x="1194876" y="83447"/>
                </a:lnTo>
                <a:lnTo>
                  <a:pt x="1187721" y="99864"/>
                </a:lnTo>
                <a:lnTo>
                  <a:pt x="1176225" y="118779"/>
                </a:lnTo>
                <a:lnTo>
                  <a:pt x="1163468" y="136567"/>
                </a:lnTo>
                <a:lnTo>
                  <a:pt x="1149420" y="152510"/>
                </a:lnTo>
                <a:lnTo>
                  <a:pt x="1140938" y="160858"/>
                </a:lnTo>
                <a:lnTo>
                  <a:pt x="1130121" y="171369"/>
                </a:lnTo>
                <a:lnTo>
                  <a:pt x="1114271" y="184819"/>
                </a:lnTo>
                <a:lnTo>
                  <a:pt x="1102852" y="193258"/>
                </a:lnTo>
                <a:lnTo>
                  <a:pt x="1088215" y="203798"/>
                </a:lnTo>
                <a:lnTo>
                  <a:pt x="1070837" y="215069"/>
                </a:lnTo>
                <a:lnTo>
                  <a:pt x="1059990" y="221217"/>
                </a:lnTo>
                <a:lnTo>
                  <a:pt x="1038100" y="233337"/>
                </a:lnTo>
                <a:lnTo>
                  <a:pt x="1019455" y="242793"/>
                </a:lnTo>
                <a:lnTo>
                  <a:pt x="995333" y="253250"/>
                </a:lnTo>
                <a:lnTo>
                  <a:pt x="980744" y="259466"/>
                </a:lnTo>
                <a:lnTo>
                  <a:pt x="970140" y="263834"/>
                </a:lnTo>
                <a:lnTo>
                  <a:pt x="950983" y="270768"/>
                </a:lnTo>
                <a:lnTo>
                  <a:pt x="937475" y="275206"/>
                </a:lnTo>
                <a:lnTo>
                  <a:pt x="916915" y="281836"/>
                </a:lnTo>
                <a:lnTo>
                  <a:pt x="905717" y="285328"/>
                </a:lnTo>
                <a:lnTo>
                  <a:pt x="886396" y="290623"/>
                </a:lnTo>
                <a:lnTo>
                  <a:pt x="873735" y="293696"/>
                </a:lnTo>
                <a:lnTo>
                  <a:pt x="863253" y="296189"/>
                </a:lnTo>
                <a:lnTo>
                  <a:pt x="847569" y="299929"/>
                </a:lnTo>
                <a:lnTo>
                  <a:pt x="826316" y="304622"/>
                </a:lnTo>
                <a:lnTo>
                  <a:pt x="804325" y="308477"/>
                </a:lnTo>
                <a:lnTo>
                  <a:pt x="773994" y="313385"/>
                </a:lnTo>
                <a:lnTo>
                  <a:pt x="752239" y="316598"/>
                </a:lnTo>
                <a:lnTo>
                  <a:pt x="730668" y="318926"/>
                </a:lnTo>
                <a:lnTo>
                  <a:pt x="714867" y="320412"/>
                </a:lnTo>
                <a:lnTo>
                  <a:pt x="697346" y="322002"/>
                </a:lnTo>
                <a:lnTo>
                  <a:pt x="675309" y="323732"/>
                </a:lnTo>
                <a:lnTo>
                  <a:pt x="653911" y="324645"/>
                </a:lnTo>
                <a:lnTo>
                  <a:pt x="638511" y="325091"/>
                </a:lnTo>
                <a:lnTo>
                  <a:pt x="618926" y="325572"/>
                </a:lnTo>
                <a:lnTo>
                  <a:pt x="596765" y="325845"/>
                </a:lnTo>
                <a:lnTo>
                  <a:pt x="586989" y="325701"/>
                </a:lnTo>
                <a:lnTo>
                  <a:pt x="560262" y="324787"/>
                </a:lnTo>
                <a:lnTo>
                  <a:pt x="540091" y="323997"/>
                </a:lnTo>
                <a:lnTo>
                  <a:pt x="518014" y="322856"/>
                </a:lnTo>
                <a:lnTo>
                  <a:pt x="496664" y="320942"/>
                </a:lnTo>
                <a:lnTo>
                  <a:pt x="481305" y="319334"/>
                </a:lnTo>
                <a:lnTo>
                  <a:pt x="462148" y="317304"/>
                </a:lnTo>
                <a:lnTo>
                  <a:pt x="440347" y="314697"/>
                </a:lnTo>
                <a:lnTo>
                  <a:pt x="418807" y="311223"/>
                </a:lnTo>
                <a:lnTo>
                  <a:pt x="403028" y="308431"/>
                </a:lnTo>
                <a:lnTo>
                  <a:pt x="402319" y="308305"/>
                </a:lnTo>
                <a:lnTo>
                  <a:pt x="386446" y="305501"/>
                </a:lnTo>
                <a:lnTo>
                  <a:pt x="365153" y="301399"/>
                </a:lnTo>
                <a:lnTo>
                  <a:pt x="343223" y="296151"/>
                </a:lnTo>
                <a:lnTo>
                  <a:pt x="330170" y="292836"/>
                </a:lnTo>
                <a:lnTo>
                  <a:pt x="314659" y="288864"/>
                </a:lnTo>
                <a:lnTo>
                  <a:pt x="293960" y="283185"/>
                </a:lnTo>
                <a:lnTo>
                  <a:pt x="271708" y="275914"/>
                </a:lnTo>
                <a:lnTo>
                  <a:pt x="247023" y="267427"/>
                </a:lnTo>
                <a:lnTo>
                  <a:pt x="227196" y="260085"/>
                </a:lnTo>
                <a:lnTo>
                  <a:pt x="204088" y="249987"/>
                </a:lnTo>
                <a:lnTo>
                  <a:pt x="185793" y="241712"/>
                </a:lnTo>
                <a:lnTo>
                  <a:pt x="167055" y="232540"/>
                </a:lnTo>
                <a:lnTo>
                  <a:pt x="144966" y="219925"/>
                </a:lnTo>
                <a:lnTo>
                  <a:pt x="131737" y="212109"/>
                </a:lnTo>
                <a:lnTo>
                  <a:pt x="114374" y="200829"/>
                </a:lnTo>
                <a:lnTo>
                  <a:pt x="97798" y="188341"/>
                </a:lnTo>
                <a:lnTo>
                  <a:pt x="85865" y="179112"/>
                </a:lnTo>
                <a:lnTo>
                  <a:pt x="70216" y="165334"/>
                </a:lnTo>
                <a:lnTo>
                  <a:pt x="60100" y="154903"/>
                </a:lnTo>
                <a:lnTo>
                  <a:pt x="49035" y="143194"/>
                </a:lnTo>
                <a:lnTo>
                  <a:pt x="35919" y="126318"/>
                </a:lnTo>
                <a:lnTo>
                  <a:pt x="22205" y="105075"/>
                </a:lnTo>
                <a:lnTo>
                  <a:pt x="12706" y="84921"/>
                </a:lnTo>
                <a:lnTo>
                  <a:pt x="5762" y="65674"/>
                </a:lnTo>
                <a:lnTo>
                  <a:pt x="1534" y="42882"/>
                </a:lnTo>
                <a:lnTo>
                  <a:pt x="0" y="25843"/>
                </a:lnTo>
                <a:lnTo>
                  <a:pt x="192" y="15616"/>
                </a:lnTo>
                <a:lnTo>
                  <a:pt x="1946" y="2738"/>
                </a:lnTo>
                <a:lnTo>
                  <a:pt x="238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3452948" y="6575014"/>
            <a:ext cx="724776" cy="57114"/>
          </a:xfrm>
          <a:custGeom>
            <a:avLst/>
            <a:gdLst/>
            <a:ahLst/>
            <a:cxnLst/>
            <a:rect l="l" t="t" r="r" b="b"/>
            <a:pathLst>
              <a:path w="724776" h="57114">
                <a:moveTo>
                  <a:pt x="0" y="10274"/>
                </a:moveTo>
                <a:lnTo>
                  <a:pt x="14673" y="14570"/>
                </a:lnTo>
                <a:lnTo>
                  <a:pt x="24864" y="17439"/>
                </a:lnTo>
                <a:lnTo>
                  <a:pt x="34519" y="19907"/>
                </a:lnTo>
                <a:lnTo>
                  <a:pt x="47582" y="22997"/>
                </a:lnTo>
                <a:lnTo>
                  <a:pt x="52895" y="24231"/>
                </a:lnTo>
                <a:lnTo>
                  <a:pt x="68050" y="27772"/>
                </a:lnTo>
                <a:lnTo>
                  <a:pt x="78721" y="30186"/>
                </a:lnTo>
                <a:lnTo>
                  <a:pt x="88243" y="32153"/>
                </a:lnTo>
                <a:lnTo>
                  <a:pt x="99949" y="34353"/>
                </a:lnTo>
                <a:lnTo>
                  <a:pt x="111531" y="36449"/>
                </a:lnTo>
                <a:lnTo>
                  <a:pt x="126930" y="39251"/>
                </a:lnTo>
                <a:lnTo>
                  <a:pt x="137816" y="41134"/>
                </a:lnTo>
                <a:lnTo>
                  <a:pt x="147393" y="42599"/>
                </a:lnTo>
                <a:lnTo>
                  <a:pt x="158863" y="44145"/>
                </a:lnTo>
                <a:lnTo>
                  <a:pt x="172212" y="45859"/>
                </a:lnTo>
                <a:lnTo>
                  <a:pt x="187723" y="47892"/>
                </a:lnTo>
                <a:lnTo>
                  <a:pt x="198729" y="49217"/>
                </a:lnTo>
                <a:lnTo>
                  <a:pt x="208343" y="50200"/>
                </a:lnTo>
                <a:lnTo>
                  <a:pt x="219676" y="51204"/>
                </a:lnTo>
                <a:lnTo>
                  <a:pt x="234302" y="52463"/>
                </a:lnTo>
                <a:lnTo>
                  <a:pt x="248782" y="53613"/>
                </a:lnTo>
                <a:lnTo>
                  <a:pt x="258707" y="54116"/>
                </a:lnTo>
                <a:lnTo>
                  <a:pt x="270445" y="54644"/>
                </a:lnTo>
                <a:lnTo>
                  <a:pt x="277799" y="55054"/>
                </a:lnTo>
                <a:lnTo>
                  <a:pt x="287528" y="55600"/>
                </a:lnTo>
                <a:lnTo>
                  <a:pt x="287642" y="55918"/>
                </a:lnTo>
                <a:lnTo>
                  <a:pt x="297268" y="56146"/>
                </a:lnTo>
                <a:lnTo>
                  <a:pt x="313037" y="56554"/>
                </a:lnTo>
                <a:lnTo>
                  <a:pt x="324223" y="56865"/>
                </a:lnTo>
                <a:lnTo>
                  <a:pt x="333873" y="57059"/>
                </a:lnTo>
                <a:lnTo>
                  <a:pt x="345030" y="57114"/>
                </a:lnTo>
                <a:lnTo>
                  <a:pt x="360768" y="57010"/>
                </a:lnTo>
                <a:lnTo>
                  <a:pt x="376517" y="56785"/>
                </a:lnTo>
                <a:lnTo>
                  <a:pt x="387702" y="56559"/>
                </a:lnTo>
                <a:lnTo>
                  <a:pt x="397363" y="56228"/>
                </a:lnTo>
                <a:lnTo>
                  <a:pt x="408539" y="55687"/>
                </a:lnTo>
                <a:lnTo>
                  <a:pt x="424154" y="54838"/>
                </a:lnTo>
                <a:lnTo>
                  <a:pt x="439656" y="53848"/>
                </a:lnTo>
                <a:lnTo>
                  <a:pt x="450506" y="52982"/>
                </a:lnTo>
                <a:lnTo>
                  <a:pt x="460193" y="52069"/>
                </a:lnTo>
                <a:lnTo>
                  <a:pt x="472202" y="50937"/>
                </a:lnTo>
                <a:lnTo>
                  <a:pt x="483222" y="49974"/>
                </a:lnTo>
                <a:lnTo>
                  <a:pt x="485063" y="49872"/>
                </a:lnTo>
                <a:lnTo>
                  <a:pt x="486905" y="49758"/>
                </a:lnTo>
                <a:lnTo>
                  <a:pt x="502426" y="47852"/>
                </a:lnTo>
                <a:lnTo>
                  <a:pt x="513404" y="46577"/>
                </a:lnTo>
                <a:lnTo>
                  <a:pt x="522972" y="45422"/>
                </a:lnTo>
                <a:lnTo>
                  <a:pt x="534260" y="43879"/>
                </a:lnTo>
                <a:lnTo>
                  <a:pt x="548347" y="41757"/>
                </a:lnTo>
                <a:lnTo>
                  <a:pt x="563734" y="39401"/>
                </a:lnTo>
                <a:lnTo>
                  <a:pt x="574564" y="37650"/>
                </a:lnTo>
                <a:lnTo>
                  <a:pt x="584110" y="35915"/>
                </a:lnTo>
                <a:lnTo>
                  <a:pt x="595643" y="33604"/>
                </a:lnTo>
                <a:lnTo>
                  <a:pt x="608050" y="31038"/>
                </a:lnTo>
                <a:lnTo>
                  <a:pt x="623277" y="27893"/>
                </a:lnTo>
                <a:lnTo>
                  <a:pt x="633922" y="25597"/>
                </a:lnTo>
                <a:lnTo>
                  <a:pt x="643401" y="23348"/>
                </a:lnTo>
                <a:lnTo>
                  <a:pt x="655133" y="20344"/>
                </a:lnTo>
                <a:lnTo>
                  <a:pt x="665505" y="17627"/>
                </a:lnTo>
                <a:lnTo>
                  <a:pt x="680349" y="13627"/>
                </a:lnTo>
                <a:lnTo>
                  <a:pt x="690644" y="10647"/>
                </a:lnTo>
                <a:lnTo>
                  <a:pt x="699982" y="7763"/>
                </a:lnTo>
                <a:lnTo>
                  <a:pt x="711956" y="4052"/>
                </a:lnTo>
                <a:lnTo>
                  <a:pt x="720344" y="1511"/>
                </a:lnTo>
                <a:lnTo>
                  <a:pt x="722617" y="863"/>
                </a:lnTo>
                <a:lnTo>
                  <a:pt x="72477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3452950" y="6575013"/>
            <a:ext cx="724776" cy="56974"/>
          </a:xfrm>
          <a:custGeom>
            <a:avLst/>
            <a:gdLst/>
            <a:ahLst/>
            <a:cxnLst/>
            <a:rect l="l" t="t" r="r" b="b"/>
            <a:pathLst>
              <a:path w="724776" h="56974">
                <a:moveTo>
                  <a:pt x="724776" y="0"/>
                </a:moveTo>
                <a:lnTo>
                  <a:pt x="709902" y="4824"/>
                </a:lnTo>
                <a:lnTo>
                  <a:pt x="699364" y="8137"/>
                </a:lnTo>
                <a:lnTo>
                  <a:pt x="690069" y="10855"/>
                </a:lnTo>
                <a:lnTo>
                  <a:pt x="678925" y="13895"/>
                </a:lnTo>
                <a:lnTo>
                  <a:pt x="665708" y="17411"/>
                </a:lnTo>
                <a:lnTo>
                  <a:pt x="650723" y="21367"/>
                </a:lnTo>
                <a:lnTo>
                  <a:pt x="640169" y="24011"/>
                </a:lnTo>
                <a:lnTo>
                  <a:pt x="630665" y="26160"/>
                </a:lnTo>
                <a:lnTo>
                  <a:pt x="618830" y="28631"/>
                </a:lnTo>
                <a:lnTo>
                  <a:pt x="608164" y="30822"/>
                </a:lnTo>
                <a:lnTo>
                  <a:pt x="592890" y="33986"/>
                </a:lnTo>
                <a:lnTo>
                  <a:pt x="572559" y="37827"/>
                </a:lnTo>
                <a:lnTo>
                  <a:pt x="548449" y="41643"/>
                </a:lnTo>
                <a:lnTo>
                  <a:pt x="521990" y="45565"/>
                </a:lnTo>
                <a:lnTo>
                  <a:pt x="501008" y="48052"/>
                </a:lnTo>
                <a:lnTo>
                  <a:pt x="471292" y="51157"/>
                </a:lnTo>
                <a:lnTo>
                  <a:pt x="450577" y="53003"/>
                </a:lnTo>
                <a:lnTo>
                  <a:pt x="424268" y="54622"/>
                </a:lnTo>
                <a:lnTo>
                  <a:pt x="397363" y="56086"/>
                </a:lnTo>
                <a:lnTo>
                  <a:pt x="376531" y="56617"/>
                </a:lnTo>
                <a:lnTo>
                  <a:pt x="345028" y="56940"/>
                </a:lnTo>
                <a:lnTo>
                  <a:pt x="333846" y="56974"/>
                </a:lnTo>
                <a:lnTo>
                  <a:pt x="324180" y="56858"/>
                </a:lnTo>
                <a:lnTo>
                  <a:pt x="297268" y="56032"/>
                </a:lnTo>
                <a:lnTo>
                  <a:pt x="270434" y="54966"/>
                </a:lnTo>
                <a:lnTo>
                  <a:pt x="249567" y="53604"/>
                </a:lnTo>
                <a:lnTo>
                  <a:pt x="218574" y="51041"/>
                </a:lnTo>
                <a:lnTo>
                  <a:pt x="197892" y="49003"/>
                </a:lnTo>
                <a:lnTo>
                  <a:pt x="172110" y="45758"/>
                </a:lnTo>
                <a:lnTo>
                  <a:pt x="145671" y="42174"/>
                </a:lnTo>
                <a:lnTo>
                  <a:pt x="124704" y="38655"/>
                </a:lnTo>
                <a:lnTo>
                  <a:pt x="111417" y="36233"/>
                </a:lnTo>
                <a:lnTo>
                  <a:pt x="96113" y="33454"/>
                </a:lnTo>
                <a:lnTo>
                  <a:pt x="85370" y="31398"/>
                </a:lnTo>
                <a:lnTo>
                  <a:pt x="75859" y="29395"/>
                </a:lnTo>
                <a:lnTo>
                  <a:pt x="64249" y="26773"/>
                </a:lnTo>
                <a:lnTo>
                  <a:pt x="52679" y="24117"/>
                </a:lnTo>
                <a:lnTo>
                  <a:pt x="37841" y="20623"/>
                </a:lnTo>
                <a:lnTo>
                  <a:pt x="27594" y="18075"/>
                </a:lnTo>
                <a:lnTo>
                  <a:pt x="17957" y="15444"/>
                </a:lnTo>
                <a:lnTo>
                  <a:pt x="4949" y="11706"/>
                </a:lnTo>
                <a:lnTo>
                  <a:pt x="0" y="1027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4443404" y="6247889"/>
            <a:ext cx="44515" cy="159880"/>
          </a:xfrm>
          <a:custGeom>
            <a:avLst/>
            <a:gdLst/>
            <a:ahLst/>
            <a:cxnLst/>
            <a:rect l="l" t="t" r="r" b="b"/>
            <a:pathLst>
              <a:path w="44515" h="159880">
                <a:moveTo>
                  <a:pt x="40030" y="0"/>
                </a:moveTo>
                <a:lnTo>
                  <a:pt x="42808" y="13019"/>
                </a:lnTo>
                <a:lnTo>
                  <a:pt x="43849" y="23823"/>
                </a:lnTo>
                <a:lnTo>
                  <a:pt x="44145" y="30175"/>
                </a:lnTo>
                <a:lnTo>
                  <a:pt x="44515" y="43619"/>
                </a:lnTo>
                <a:lnTo>
                  <a:pt x="43701" y="54124"/>
                </a:lnTo>
                <a:lnTo>
                  <a:pt x="42633" y="61988"/>
                </a:lnTo>
                <a:lnTo>
                  <a:pt x="40506" y="75492"/>
                </a:lnTo>
                <a:lnTo>
                  <a:pt x="37975" y="85498"/>
                </a:lnTo>
                <a:lnTo>
                  <a:pt x="35051" y="94653"/>
                </a:lnTo>
                <a:lnTo>
                  <a:pt x="30615" y="107536"/>
                </a:lnTo>
                <a:lnTo>
                  <a:pt x="26384" y="116899"/>
                </a:lnTo>
                <a:lnTo>
                  <a:pt x="21742" y="125806"/>
                </a:lnTo>
                <a:lnTo>
                  <a:pt x="15109" y="137763"/>
                </a:lnTo>
                <a:lnTo>
                  <a:pt x="9701" y="145963"/>
                </a:lnTo>
                <a:lnTo>
                  <a:pt x="2387" y="156959"/>
                </a:lnTo>
                <a:lnTo>
                  <a:pt x="1409" y="158584"/>
                </a:lnTo>
                <a:lnTo>
                  <a:pt x="0" y="15988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3163035" y="6419129"/>
            <a:ext cx="101" cy="215"/>
          </a:xfrm>
          <a:custGeom>
            <a:avLst/>
            <a:gdLst/>
            <a:ahLst/>
            <a:cxnLst/>
            <a:rect l="l" t="t" r="r" b="b"/>
            <a:pathLst>
              <a:path w="101" h="215">
                <a:moveTo>
                  <a:pt x="0" y="0"/>
                </a:moveTo>
                <a:lnTo>
                  <a:pt x="101" y="2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3150911" y="6402364"/>
            <a:ext cx="9309" cy="12979"/>
          </a:xfrm>
          <a:custGeom>
            <a:avLst/>
            <a:gdLst/>
            <a:ahLst/>
            <a:cxnLst/>
            <a:rect l="l" t="t" r="r" b="b"/>
            <a:pathLst>
              <a:path w="9309" h="12979">
                <a:moveTo>
                  <a:pt x="9309" y="12979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3163144" y="6419350"/>
            <a:ext cx="24117" cy="25857"/>
          </a:xfrm>
          <a:custGeom>
            <a:avLst/>
            <a:gdLst/>
            <a:ahLst/>
            <a:cxnLst/>
            <a:rect l="l" t="t" r="r" b="b"/>
            <a:pathLst>
              <a:path w="24117" h="25857">
                <a:moveTo>
                  <a:pt x="16116" y="17195"/>
                </a:moveTo>
                <a:lnTo>
                  <a:pt x="24117" y="2585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3187261" y="6445205"/>
            <a:ext cx="3467" cy="3454"/>
          </a:xfrm>
          <a:custGeom>
            <a:avLst/>
            <a:gdLst/>
            <a:ahLst/>
            <a:cxnLst/>
            <a:rect l="l" t="t" r="r" b="b"/>
            <a:pathLst>
              <a:path w="3467" h="3454">
                <a:moveTo>
                  <a:pt x="2057" y="2159"/>
                </a:moveTo>
                <a:lnTo>
                  <a:pt x="0" y="0"/>
                </a:lnTo>
                <a:lnTo>
                  <a:pt x="3467" y="3454"/>
                </a:lnTo>
                <a:lnTo>
                  <a:pt x="2603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3190728" y="6448661"/>
            <a:ext cx="32778" cy="27698"/>
          </a:xfrm>
          <a:custGeom>
            <a:avLst/>
            <a:gdLst/>
            <a:ahLst/>
            <a:cxnLst/>
            <a:rect l="l" t="t" r="r" b="b"/>
            <a:pathLst>
              <a:path w="32778" h="27698">
                <a:moveTo>
                  <a:pt x="0" y="0"/>
                </a:moveTo>
                <a:lnTo>
                  <a:pt x="30937" y="26390"/>
                </a:lnTo>
                <a:lnTo>
                  <a:pt x="32778" y="27698"/>
                </a:lnTo>
                <a:lnTo>
                  <a:pt x="31153" y="2661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211389" y="6466296"/>
            <a:ext cx="7683" cy="6489"/>
          </a:xfrm>
          <a:custGeom>
            <a:avLst/>
            <a:gdLst/>
            <a:ahLst/>
            <a:cxnLst/>
            <a:rect l="l" t="t" r="r" b="b"/>
            <a:pathLst>
              <a:path w="7683" h="6489">
                <a:moveTo>
                  <a:pt x="0" y="0"/>
                </a:moveTo>
                <a:lnTo>
                  <a:pt x="7683" y="648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3223505" y="6476354"/>
            <a:ext cx="36233" cy="25196"/>
          </a:xfrm>
          <a:custGeom>
            <a:avLst/>
            <a:gdLst/>
            <a:ahLst/>
            <a:cxnLst/>
            <a:rect l="l" t="t" r="r" b="b"/>
            <a:pathLst>
              <a:path w="36233" h="25196">
                <a:moveTo>
                  <a:pt x="0" y="0"/>
                </a:moveTo>
                <a:lnTo>
                  <a:pt x="36233" y="25196"/>
                </a:lnTo>
                <a:lnTo>
                  <a:pt x="24117" y="1687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3259744" y="6501559"/>
            <a:ext cx="36233" cy="20878"/>
          </a:xfrm>
          <a:custGeom>
            <a:avLst/>
            <a:gdLst/>
            <a:ahLst/>
            <a:cxnLst/>
            <a:rect l="l" t="t" r="r" b="b"/>
            <a:pathLst>
              <a:path w="36233" h="20878">
                <a:moveTo>
                  <a:pt x="0" y="0"/>
                </a:moveTo>
                <a:lnTo>
                  <a:pt x="36233" y="20878"/>
                </a:lnTo>
                <a:lnTo>
                  <a:pt x="24117" y="1395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3295980" y="6522438"/>
            <a:ext cx="12014" cy="6273"/>
          </a:xfrm>
          <a:custGeom>
            <a:avLst/>
            <a:gdLst/>
            <a:ahLst/>
            <a:cxnLst/>
            <a:rect l="l" t="t" r="r" b="b"/>
            <a:pathLst>
              <a:path w="12014" h="6273">
                <a:moveTo>
                  <a:pt x="4762" y="2705"/>
                </a:moveTo>
                <a:lnTo>
                  <a:pt x="0" y="0"/>
                </a:lnTo>
                <a:lnTo>
                  <a:pt x="4978" y="2920"/>
                </a:lnTo>
                <a:lnTo>
                  <a:pt x="12014" y="6273"/>
                </a:lnTo>
                <a:lnTo>
                  <a:pt x="4762" y="270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3307991" y="6528713"/>
            <a:ext cx="12115" cy="5842"/>
          </a:xfrm>
          <a:custGeom>
            <a:avLst/>
            <a:gdLst/>
            <a:ahLst/>
            <a:cxnLst/>
            <a:rect l="l" t="t" r="r" b="b"/>
            <a:pathLst>
              <a:path w="12115" h="5842">
                <a:moveTo>
                  <a:pt x="0" y="0"/>
                </a:moveTo>
                <a:lnTo>
                  <a:pt x="12115" y="584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3320107" y="6534556"/>
            <a:ext cx="24117" cy="11569"/>
          </a:xfrm>
          <a:custGeom>
            <a:avLst/>
            <a:gdLst/>
            <a:ahLst/>
            <a:cxnLst/>
            <a:rect l="l" t="t" r="r" b="b"/>
            <a:pathLst>
              <a:path w="24117" h="11569">
                <a:moveTo>
                  <a:pt x="0" y="0"/>
                </a:moveTo>
                <a:lnTo>
                  <a:pt x="24117" y="11569"/>
                </a:lnTo>
                <a:lnTo>
                  <a:pt x="12115" y="572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3344224" y="6546126"/>
            <a:ext cx="12128" cy="4978"/>
          </a:xfrm>
          <a:custGeom>
            <a:avLst/>
            <a:gdLst/>
            <a:ahLst/>
            <a:cxnLst/>
            <a:rect l="l" t="t" r="r" b="b"/>
            <a:pathLst>
              <a:path w="12128" h="4978">
                <a:moveTo>
                  <a:pt x="2387" y="977"/>
                </a:moveTo>
                <a:lnTo>
                  <a:pt x="0" y="0"/>
                </a:lnTo>
                <a:lnTo>
                  <a:pt x="2603" y="1193"/>
                </a:lnTo>
                <a:lnTo>
                  <a:pt x="12128" y="4978"/>
                </a:lnTo>
                <a:lnTo>
                  <a:pt x="2387" y="97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3356345" y="6551107"/>
            <a:ext cx="36233" cy="14389"/>
          </a:xfrm>
          <a:custGeom>
            <a:avLst/>
            <a:gdLst/>
            <a:ahLst/>
            <a:cxnLst/>
            <a:rect l="l" t="t" r="r" b="b"/>
            <a:pathLst>
              <a:path w="36233" h="14389">
                <a:moveTo>
                  <a:pt x="0" y="0"/>
                </a:moveTo>
                <a:lnTo>
                  <a:pt x="28994" y="11353"/>
                </a:lnTo>
                <a:lnTo>
                  <a:pt x="36233" y="14389"/>
                </a:lnTo>
                <a:lnTo>
                  <a:pt x="12115" y="476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3392578" y="6565493"/>
            <a:ext cx="12128" cy="4216"/>
          </a:xfrm>
          <a:custGeom>
            <a:avLst/>
            <a:gdLst/>
            <a:ahLst/>
            <a:cxnLst/>
            <a:rect l="l" t="t" r="r" b="b"/>
            <a:pathLst>
              <a:path w="12128" h="4216">
                <a:moveTo>
                  <a:pt x="11798" y="4000"/>
                </a:moveTo>
                <a:lnTo>
                  <a:pt x="0" y="0"/>
                </a:lnTo>
                <a:lnTo>
                  <a:pt x="4013" y="1625"/>
                </a:lnTo>
                <a:lnTo>
                  <a:pt x="12128" y="4216"/>
                </a:lnTo>
                <a:lnTo>
                  <a:pt x="11798" y="40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3404701" y="6569711"/>
            <a:ext cx="48247" cy="15582"/>
          </a:xfrm>
          <a:custGeom>
            <a:avLst/>
            <a:gdLst/>
            <a:ahLst/>
            <a:cxnLst/>
            <a:rect l="l" t="t" r="r" b="b"/>
            <a:pathLst>
              <a:path w="48247" h="15582">
                <a:moveTo>
                  <a:pt x="0" y="0"/>
                </a:moveTo>
                <a:lnTo>
                  <a:pt x="44996" y="14706"/>
                </a:lnTo>
                <a:lnTo>
                  <a:pt x="48247" y="1558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4177727" y="6557601"/>
            <a:ext cx="48247" cy="17411"/>
          </a:xfrm>
          <a:custGeom>
            <a:avLst/>
            <a:gdLst/>
            <a:ahLst/>
            <a:cxnLst/>
            <a:rect l="l" t="t" r="r" b="b"/>
            <a:pathLst>
              <a:path w="48247" h="17411">
                <a:moveTo>
                  <a:pt x="0" y="17411"/>
                </a:moveTo>
                <a:lnTo>
                  <a:pt x="48247" y="0"/>
                </a:lnTo>
                <a:lnTo>
                  <a:pt x="12001" y="1308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4225974" y="6552299"/>
            <a:ext cx="12115" cy="5295"/>
          </a:xfrm>
          <a:custGeom>
            <a:avLst/>
            <a:gdLst/>
            <a:ahLst/>
            <a:cxnLst/>
            <a:rect l="l" t="t" r="r" b="b"/>
            <a:pathLst>
              <a:path w="12115" h="5295">
                <a:moveTo>
                  <a:pt x="0" y="5295"/>
                </a:moveTo>
                <a:lnTo>
                  <a:pt x="12115" y="0"/>
                </a:lnTo>
                <a:lnTo>
                  <a:pt x="0" y="529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4238090" y="6536496"/>
            <a:ext cx="36233" cy="15798"/>
          </a:xfrm>
          <a:custGeom>
            <a:avLst/>
            <a:gdLst/>
            <a:ahLst/>
            <a:cxnLst/>
            <a:rect l="l" t="t" r="r" b="b"/>
            <a:pathLst>
              <a:path w="36233" h="15798">
                <a:moveTo>
                  <a:pt x="0" y="15798"/>
                </a:moveTo>
                <a:lnTo>
                  <a:pt x="36233" y="0"/>
                </a:lnTo>
                <a:lnTo>
                  <a:pt x="12115" y="1060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4274328" y="6530126"/>
            <a:ext cx="12001" cy="6375"/>
          </a:xfrm>
          <a:custGeom>
            <a:avLst/>
            <a:gdLst/>
            <a:ahLst/>
            <a:cxnLst/>
            <a:rect l="l" t="t" r="r" b="b"/>
            <a:pathLst>
              <a:path w="12001" h="6375">
                <a:moveTo>
                  <a:pt x="0" y="6375"/>
                </a:moveTo>
                <a:lnTo>
                  <a:pt x="12001" y="0"/>
                </a:lnTo>
                <a:lnTo>
                  <a:pt x="0" y="637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4286336" y="6517573"/>
            <a:ext cx="24231" cy="12547"/>
          </a:xfrm>
          <a:custGeom>
            <a:avLst/>
            <a:gdLst/>
            <a:ahLst/>
            <a:cxnLst/>
            <a:rect l="l" t="t" r="r" b="b"/>
            <a:pathLst>
              <a:path w="24231" h="12547">
                <a:moveTo>
                  <a:pt x="0" y="12547"/>
                </a:moveTo>
                <a:lnTo>
                  <a:pt x="24231" y="0"/>
                </a:lnTo>
                <a:lnTo>
                  <a:pt x="12115" y="627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4310564" y="6510644"/>
            <a:ext cx="12014" cy="6921"/>
          </a:xfrm>
          <a:custGeom>
            <a:avLst/>
            <a:gdLst/>
            <a:ahLst/>
            <a:cxnLst/>
            <a:rect l="l" t="t" r="r" b="b"/>
            <a:pathLst>
              <a:path w="12014" h="6921">
                <a:moveTo>
                  <a:pt x="6388" y="3467"/>
                </a:moveTo>
                <a:lnTo>
                  <a:pt x="0" y="6921"/>
                </a:lnTo>
                <a:lnTo>
                  <a:pt x="6172" y="3683"/>
                </a:lnTo>
                <a:lnTo>
                  <a:pt x="12014" y="0"/>
                </a:lnTo>
                <a:lnTo>
                  <a:pt x="6388" y="346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4322575" y="6489007"/>
            <a:ext cx="34290" cy="21640"/>
          </a:xfrm>
          <a:custGeom>
            <a:avLst/>
            <a:gdLst/>
            <a:ahLst/>
            <a:cxnLst/>
            <a:rect l="l" t="t" r="r" b="b"/>
            <a:pathLst>
              <a:path w="34289" h="21640">
                <a:moveTo>
                  <a:pt x="0" y="21640"/>
                </a:moveTo>
                <a:lnTo>
                  <a:pt x="34290" y="0"/>
                </a:lnTo>
                <a:lnTo>
                  <a:pt x="24231" y="638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4356869" y="6468247"/>
            <a:ext cx="27152" cy="20764"/>
          </a:xfrm>
          <a:custGeom>
            <a:avLst/>
            <a:gdLst/>
            <a:ahLst/>
            <a:cxnLst/>
            <a:rect l="l" t="t" r="r" b="b"/>
            <a:pathLst>
              <a:path w="27152" h="20764">
                <a:moveTo>
                  <a:pt x="0" y="20764"/>
                </a:moveTo>
                <a:lnTo>
                  <a:pt x="2715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4383046" y="6460782"/>
            <a:ext cx="10274" cy="8216"/>
          </a:xfrm>
          <a:custGeom>
            <a:avLst/>
            <a:gdLst/>
            <a:ahLst/>
            <a:cxnLst/>
            <a:rect l="l" t="t" r="r" b="b"/>
            <a:pathLst>
              <a:path w="10274" h="8216">
                <a:moveTo>
                  <a:pt x="0" y="8216"/>
                </a:moveTo>
                <a:lnTo>
                  <a:pt x="8661" y="1612"/>
                </a:lnTo>
                <a:lnTo>
                  <a:pt x="10274" y="0"/>
                </a:lnTo>
                <a:lnTo>
                  <a:pt x="8661" y="140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4393324" y="6436545"/>
            <a:ext cx="25526" cy="24231"/>
          </a:xfrm>
          <a:custGeom>
            <a:avLst/>
            <a:gdLst/>
            <a:ahLst/>
            <a:cxnLst/>
            <a:rect l="l" t="t" r="r" b="b"/>
            <a:pathLst>
              <a:path w="25526" h="24231">
                <a:moveTo>
                  <a:pt x="0" y="24231"/>
                </a:moveTo>
                <a:lnTo>
                  <a:pt x="25526" y="0"/>
                </a:lnTo>
                <a:lnTo>
                  <a:pt x="13843" y="11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4418853" y="6407768"/>
            <a:ext cx="24561" cy="28778"/>
          </a:xfrm>
          <a:custGeom>
            <a:avLst/>
            <a:gdLst/>
            <a:ahLst/>
            <a:cxnLst/>
            <a:rect l="l" t="t" r="r" b="b"/>
            <a:pathLst>
              <a:path w="24561" h="28778">
                <a:moveTo>
                  <a:pt x="0" y="28778"/>
                </a:moveTo>
                <a:lnTo>
                  <a:pt x="2603" y="26504"/>
                </a:lnTo>
                <a:lnTo>
                  <a:pt x="24561" y="0"/>
                </a:lnTo>
                <a:lnTo>
                  <a:pt x="20662" y="466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4443408" y="6405180"/>
            <a:ext cx="1943" cy="2590"/>
          </a:xfrm>
          <a:custGeom>
            <a:avLst/>
            <a:gdLst/>
            <a:ahLst/>
            <a:cxnLst/>
            <a:rect l="l" t="t" r="r" b="b"/>
            <a:pathLst>
              <a:path w="1943" h="2590">
                <a:moveTo>
                  <a:pt x="0" y="2590"/>
                </a:moveTo>
                <a:lnTo>
                  <a:pt x="194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3567719" y="6202343"/>
            <a:ext cx="134467" cy="72910"/>
          </a:xfrm>
          <a:custGeom>
            <a:avLst/>
            <a:gdLst/>
            <a:ahLst/>
            <a:cxnLst/>
            <a:rect l="l" t="t" r="r" b="b"/>
            <a:pathLst>
              <a:path w="134467" h="72910">
                <a:moveTo>
                  <a:pt x="134467" y="72910"/>
                </a:moveTo>
                <a:lnTo>
                  <a:pt x="120344" y="70108"/>
                </a:lnTo>
                <a:lnTo>
                  <a:pt x="110620" y="67630"/>
                </a:lnTo>
                <a:lnTo>
                  <a:pt x="98881" y="63796"/>
                </a:lnTo>
                <a:lnTo>
                  <a:pt x="93891" y="62090"/>
                </a:lnTo>
                <a:lnTo>
                  <a:pt x="80152" y="57298"/>
                </a:lnTo>
                <a:lnTo>
                  <a:pt x="70759" y="53541"/>
                </a:lnTo>
                <a:lnTo>
                  <a:pt x="60150" y="48338"/>
                </a:lnTo>
                <a:lnTo>
                  <a:pt x="53771" y="45008"/>
                </a:lnTo>
                <a:lnTo>
                  <a:pt x="41364" y="38283"/>
                </a:lnTo>
                <a:lnTo>
                  <a:pt x="32877" y="32709"/>
                </a:lnTo>
                <a:lnTo>
                  <a:pt x="22072" y="23901"/>
                </a:lnTo>
                <a:lnTo>
                  <a:pt x="11881" y="15047"/>
                </a:lnTo>
                <a:lnTo>
                  <a:pt x="4965" y="694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3554742" y="6124569"/>
            <a:ext cx="13411" cy="77774"/>
          </a:xfrm>
          <a:custGeom>
            <a:avLst/>
            <a:gdLst/>
            <a:ahLst/>
            <a:cxnLst/>
            <a:rect l="l" t="t" r="r" b="b"/>
            <a:pathLst>
              <a:path w="13411" h="77774">
                <a:moveTo>
                  <a:pt x="12979" y="77774"/>
                </a:moveTo>
                <a:lnTo>
                  <a:pt x="6891" y="66249"/>
                </a:lnTo>
                <a:lnTo>
                  <a:pt x="2913" y="55404"/>
                </a:lnTo>
                <a:lnTo>
                  <a:pt x="1841" y="52031"/>
                </a:lnTo>
                <a:lnTo>
                  <a:pt x="0" y="46304"/>
                </a:lnTo>
                <a:lnTo>
                  <a:pt x="431" y="45326"/>
                </a:lnTo>
                <a:lnTo>
                  <a:pt x="431" y="38836"/>
                </a:lnTo>
                <a:lnTo>
                  <a:pt x="431" y="32448"/>
                </a:lnTo>
                <a:lnTo>
                  <a:pt x="0" y="31369"/>
                </a:lnTo>
                <a:lnTo>
                  <a:pt x="1943" y="25742"/>
                </a:lnTo>
                <a:lnTo>
                  <a:pt x="6319" y="13458"/>
                </a:lnTo>
                <a:lnTo>
                  <a:pt x="11574" y="3223"/>
                </a:lnTo>
                <a:lnTo>
                  <a:pt x="134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3568153" y="6065612"/>
            <a:ext cx="87630" cy="58953"/>
          </a:xfrm>
          <a:custGeom>
            <a:avLst/>
            <a:gdLst/>
            <a:ahLst/>
            <a:cxnLst/>
            <a:rect l="l" t="t" r="r" b="b"/>
            <a:pathLst>
              <a:path w="87629" h="58953">
                <a:moveTo>
                  <a:pt x="0" y="58953"/>
                </a:moveTo>
                <a:lnTo>
                  <a:pt x="8095" y="48105"/>
                </a:lnTo>
                <a:lnTo>
                  <a:pt x="15609" y="40579"/>
                </a:lnTo>
                <a:lnTo>
                  <a:pt x="22174" y="35039"/>
                </a:lnTo>
                <a:lnTo>
                  <a:pt x="33119" y="26382"/>
                </a:lnTo>
                <a:lnTo>
                  <a:pt x="41651" y="20939"/>
                </a:lnTo>
                <a:lnTo>
                  <a:pt x="54039" y="14261"/>
                </a:lnTo>
                <a:lnTo>
                  <a:pt x="66542" y="7728"/>
                </a:lnTo>
                <a:lnTo>
                  <a:pt x="75918" y="3855"/>
                </a:lnTo>
                <a:lnTo>
                  <a:pt x="8763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3605477" y="6198669"/>
            <a:ext cx="150583" cy="65011"/>
          </a:xfrm>
          <a:custGeom>
            <a:avLst/>
            <a:gdLst/>
            <a:ahLst/>
            <a:cxnLst/>
            <a:rect l="l" t="t" r="r" b="b"/>
            <a:pathLst>
              <a:path w="150583" h="65011">
                <a:moveTo>
                  <a:pt x="0" y="0"/>
                </a:moveTo>
                <a:lnTo>
                  <a:pt x="8337" y="10315"/>
                </a:lnTo>
                <a:lnTo>
                  <a:pt x="16602" y="17677"/>
                </a:lnTo>
                <a:lnTo>
                  <a:pt x="21310" y="21310"/>
                </a:lnTo>
                <a:lnTo>
                  <a:pt x="32399" y="29455"/>
                </a:lnTo>
                <a:lnTo>
                  <a:pt x="41265" y="34581"/>
                </a:lnTo>
                <a:lnTo>
                  <a:pt x="51917" y="39700"/>
                </a:lnTo>
                <a:lnTo>
                  <a:pt x="64849" y="45651"/>
                </a:lnTo>
                <a:lnTo>
                  <a:pt x="74215" y="49219"/>
                </a:lnTo>
                <a:lnTo>
                  <a:pt x="86531" y="52936"/>
                </a:lnTo>
                <a:lnTo>
                  <a:pt x="104084" y="57827"/>
                </a:lnTo>
                <a:lnTo>
                  <a:pt x="113868" y="59968"/>
                </a:lnTo>
                <a:lnTo>
                  <a:pt x="125084" y="61943"/>
                </a:lnTo>
                <a:lnTo>
                  <a:pt x="133807" y="63500"/>
                </a:lnTo>
                <a:lnTo>
                  <a:pt x="142036" y="64909"/>
                </a:lnTo>
                <a:lnTo>
                  <a:pt x="142354" y="65011"/>
                </a:lnTo>
                <a:lnTo>
                  <a:pt x="150583" y="650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3617597" y="6210246"/>
            <a:ext cx="32016" cy="23469"/>
          </a:xfrm>
          <a:custGeom>
            <a:avLst/>
            <a:gdLst/>
            <a:ahLst/>
            <a:cxnLst/>
            <a:rect l="l" t="t" r="r" b="b"/>
            <a:pathLst>
              <a:path w="32016" h="23469">
                <a:moveTo>
                  <a:pt x="32016" y="23469"/>
                </a:moveTo>
                <a:lnTo>
                  <a:pt x="31915" y="22491"/>
                </a:lnTo>
                <a:lnTo>
                  <a:pt x="31686" y="21526"/>
                </a:lnTo>
                <a:lnTo>
                  <a:pt x="31584" y="20764"/>
                </a:lnTo>
                <a:lnTo>
                  <a:pt x="31369" y="20002"/>
                </a:lnTo>
                <a:lnTo>
                  <a:pt x="30505" y="17843"/>
                </a:lnTo>
                <a:lnTo>
                  <a:pt x="29527" y="15684"/>
                </a:lnTo>
                <a:lnTo>
                  <a:pt x="27901" y="12649"/>
                </a:lnTo>
                <a:lnTo>
                  <a:pt x="27901" y="12331"/>
                </a:lnTo>
                <a:lnTo>
                  <a:pt x="25844" y="9728"/>
                </a:lnTo>
                <a:lnTo>
                  <a:pt x="24447" y="8001"/>
                </a:lnTo>
                <a:lnTo>
                  <a:pt x="24231" y="8001"/>
                </a:lnTo>
                <a:lnTo>
                  <a:pt x="22390" y="6489"/>
                </a:lnTo>
                <a:lnTo>
                  <a:pt x="20116" y="4762"/>
                </a:lnTo>
                <a:lnTo>
                  <a:pt x="17627" y="3136"/>
                </a:lnTo>
                <a:lnTo>
                  <a:pt x="15786" y="2057"/>
                </a:lnTo>
                <a:lnTo>
                  <a:pt x="13627" y="1409"/>
                </a:lnTo>
                <a:lnTo>
                  <a:pt x="11353" y="647"/>
                </a:lnTo>
                <a:lnTo>
                  <a:pt x="8750" y="317"/>
                </a:lnTo>
                <a:lnTo>
                  <a:pt x="6159" y="0"/>
                </a:lnTo>
                <a:lnTo>
                  <a:pt x="3454" y="101"/>
                </a:lnTo>
                <a:lnTo>
                  <a:pt x="1727" y="101"/>
                </a:lnTo>
                <a:lnTo>
                  <a:pt x="0" y="53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3624303" y="6196285"/>
            <a:ext cx="23037" cy="8445"/>
          </a:xfrm>
          <a:custGeom>
            <a:avLst/>
            <a:gdLst/>
            <a:ahLst/>
            <a:cxnLst/>
            <a:rect l="l" t="t" r="r" b="b"/>
            <a:pathLst>
              <a:path w="23037" h="8445">
                <a:moveTo>
                  <a:pt x="23037" y="8115"/>
                </a:moveTo>
                <a:lnTo>
                  <a:pt x="20548" y="8445"/>
                </a:lnTo>
                <a:lnTo>
                  <a:pt x="17957" y="8216"/>
                </a:lnTo>
                <a:lnTo>
                  <a:pt x="15468" y="8115"/>
                </a:lnTo>
                <a:lnTo>
                  <a:pt x="12865" y="7569"/>
                </a:lnTo>
                <a:lnTo>
                  <a:pt x="10706" y="7035"/>
                </a:lnTo>
                <a:lnTo>
                  <a:pt x="10490" y="7035"/>
                </a:lnTo>
                <a:lnTo>
                  <a:pt x="8534" y="6057"/>
                </a:lnTo>
                <a:lnTo>
                  <a:pt x="6921" y="5194"/>
                </a:lnTo>
                <a:lnTo>
                  <a:pt x="6921" y="4978"/>
                </a:lnTo>
                <a:lnTo>
                  <a:pt x="5410" y="3898"/>
                </a:lnTo>
                <a:lnTo>
                  <a:pt x="2705" y="194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616730" y="6167518"/>
            <a:ext cx="1841" cy="18923"/>
          </a:xfrm>
          <a:custGeom>
            <a:avLst/>
            <a:gdLst/>
            <a:ahLst/>
            <a:cxnLst/>
            <a:rect l="l" t="t" r="r" b="b"/>
            <a:pathLst>
              <a:path w="1841" h="18923">
                <a:moveTo>
                  <a:pt x="1511" y="18923"/>
                </a:moveTo>
                <a:lnTo>
                  <a:pt x="533" y="15468"/>
                </a:lnTo>
                <a:lnTo>
                  <a:pt x="533" y="15252"/>
                </a:lnTo>
                <a:lnTo>
                  <a:pt x="215" y="11684"/>
                </a:lnTo>
                <a:lnTo>
                  <a:pt x="0" y="9512"/>
                </a:lnTo>
                <a:lnTo>
                  <a:pt x="215" y="9410"/>
                </a:lnTo>
                <a:lnTo>
                  <a:pt x="431" y="7137"/>
                </a:lnTo>
                <a:lnTo>
                  <a:pt x="965" y="3568"/>
                </a:lnTo>
                <a:lnTo>
                  <a:pt x="184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3618566" y="6152578"/>
            <a:ext cx="14058" cy="14935"/>
          </a:xfrm>
          <a:custGeom>
            <a:avLst/>
            <a:gdLst/>
            <a:ahLst/>
            <a:cxnLst/>
            <a:rect l="l" t="t" r="r" b="b"/>
            <a:pathLst>
              <a:path w="14058" h="14935">
                <a:moveTo>
                  <a:pt x="0" y="14935"/>
                </a:moveTo>
                <a:lnTo>
                  <a:pt x="1727" y="11683"/>
                </a:lnTo>
                <a:lnTo>
                  <a:pt x="3784" y="8661"/>
                </a:lnTo>
                <a:lnTo>
                  <a:pt x="4978" y="6934"/>
                </a:lnTo>
                <a:lnTo>
                  <a:pt x="4864" y="6603"/>
                </a:lnTo>
                <a:lnTo>
                  <a:pt x="6375" y="5194"/>
                </a:lnTo>
                <a:lnTo>
                  <a:pt x="8661" y="3149"/>
                </a:lnTo>
                <a:lnTo>
                  <a:pt x="8978" y="3365"/>
                </a:lnTo>
                <a:lnTo>
                  <a:pt x="11569" y="1511"/>
                </a:lnTo>
                <a:lnTo>
                  <a:pt x="12763" y="660"/>
                </a:lnTo>
                <a:lnTo>
                  <a:pt x="1405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3848008" y="6187738"/>
            <a:ext cx="150685" cy="75184"/>
          </a:xfrm>
          <a:custGeom>
            <a:avLst/>
            <a:gdLst/>
            <a:ahLst/>
            <a:cxnLst/>
            <a:rect l="l" t="t" r="r" b="b"/>
            <a:pathLst>
              <a:path w="150685" h="75184">
                <a:moveTo>
                  <a:pt x="0" y="75184"/>
                </a:moveTo>
                <a:lnTo>
                  <a:pt x="13466" y="74087"/>
                </a:lnTo>
                <a:lnTo>
                  <a:pt x="23789" y="72291"/>
                </a:lnTo>
                <a:lnTo>
                  <a:pt x="31699" y="70535"/>
                </a:lnTo>
                <a:lnTo>
                  <a:pt x="45864" y="67308"/>
                </a:lnTo>
                <a:lnTo>
                  <a:pt x="55560" y="64751"/>
                </a:lnTo>
                <a:lnTo>
                  <a:pt x="66795" y="60952"/>
                </a:lnTo>
                <a:lnTo>
                  <a:pt x="73126" y="58635"/>
                </a:lnTo>
                <a:lnTo>
                  <a:pt x="86338" y="53625"/>
                </a:lnTo>
                <a:lnTo>
                  <a:pt x="95474" y="49398"/>
                </a:lnTo>
                <a:lnTo>
                  <a:pt x="107492" y="42578"/>
                </a:lnTo>
                <a:lnTo>
                  <a:pt x="119576" y="35143"/>
                </a:lnTo>
                <a:lnTo>
                  <a:pt x="127794" y="28571"/>
                </a:lnTo>
                <a:lnTo>
                  <a:pt x="134251" y="22390"/>
                </a:lnTo>
                <a:lnTo>
                  <a:pt x="143150" y="12854"/>
                </a:lnTo>
                <a:lnTo>
                  <a:pt x="149257" y="2762"/>
                </a:lnTo>
                <a:lnTo>
                  <a:pt x="15068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3949471" y="6094488"/>
            <a:ext cx="49441" cy="45872"/>
          </a:xfrm>
          <a:custGeom>
            <a:avLst/>
            <a:gdLst/>
            <a:ahLst/>
            <a:cxnLst/>
            <a:rect l="l" t="t" r="r" b="b"/>
            <a:pathLst>
              <a:path w="49441" h="45872">
                <a:moveTo>
                  <a:pt x="49441" y="45872"/>
                </a:moveTo>
                <a:lnTo>
                  <a:pt x="43127" y="34460"/>
                </a:lnTo>
                <a:lnTo>
                  <a:pt x="35379" y="25549"/>
                </a:lnTo>
                <a:lnTo>
                  <a:pt x="33210" y="23368"/>
                </a:lnTo>
                <a:lnTo>
                  <a:pt x="23543" y="14566"/>
                </a:lnTo>
                <a:lnTo>
                  <a:pt x="15078" y="8766"/>
                </a:lnTo>
                <a:lnTo>
                  <a:pt x="7137" y="3365"/>
                </a:lnTo>
                <a:lnTo>
                  <a:pt x="4114" y="1308"/>
                </a:lnTo>
                <a:lnTo>
                  <a:pt x="3568" y="109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3941904" y="6065936"/>
            <a:ext cx="94983" cy="71932"/>
          </a:xfrm>
          <a:custGeom>
            <a:avLst/>
            <a:gdLst/>
            <a:ahLst/>
            <a:cxnLst/>
            <a:rect l="l" t="t" r="r" b="b"/>
            <a:pathLst>
              <a:path w="94983" h="71932">
                <a:moveTo>
                  <a:pt x="0" y="0"/>
                </a:moveTo>
                <a:lnTo>
                  <a:pt x="7569" y="1727"/>
                </a:lnTo>
                <a:lnTo>
                  <a:pt x="8115" y="1841"/>
                </a:lnTo>
                <a:lnTo>
                  <a:pt x="15036" y="5194"/>
                </a:lnTo>
                <a:lnTo>
                  <a:pt x="28019" y="11156"/>
                </a:lnTo>
                <a:lnTo>
                  <a:pt x="36926" y="15527"/>
                </a:lnTo>
                <a:lnTo>
                  <a:pt x="47448" y="21904"/>
                </a:lnTo>
                <a:lnTo>
                  <a:pt x="51168" y="24345"/>
                </a:lnTo>
                <a:lnTo>
                  <a:pt x="62655" y="32097"/>
                </a:lnTo>
                <a:lnTo>
                  <a:pt x="70523" y="38817"/>
                </a:lnTo>
                <a:lnTo>
                  <a:pt x="78206" y="46951"/>
                </a:lnTo>
                <a:lnTo>
                  <a:pt x="86854" y="57008"/>
                </a:lnTo>
                <a:lnTo>
                  <a:pt x="92461" y="66658"/>
                </a:lnTo>
                <a:lnTo>
                  <a:pt x="94983" y="7193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3894203" y="6190227"/>
            <a:ext cx="142354" cy="84912"/>
          </a:xfrm>
          <a:custGeom>
            <a:avLst/>
            <a:gdLst/>
            <a:ahLst/>
            <a:cxnLst/>
            <a:rect l="l" t="t" r="r" b="b"/>
            <a:pathLst>
              <a:path w="142354" h="84912">
                <a:moveTo>
                  <a:pt x="142354" y="0"/>
                </a:moveTo>
                <a:lnTo>
                  <a:pt x="136295" y="11784"/>
                </a:lnTo>
                <a:lnTo>
                  <a:pt x="129455" y="20610"/>
                </a:lnTo>
                <a:lnTo>
                  <a:pt x="125476" y="24993"/>
                </a:lnTo>
                <a:lnTo>
                  <a:pt x="115883" y="34726"/>
                </a:lnTo>
                <a:lnTo>
                  <a:pt x="107729" y="41123"/>
                </a:lnTo>
                <a:lnTo>
                  <a:pt x="98107" y="47485"/>
                </a:lnTo>
                <a:lnTo>
                  <a:pt x="86068" y="55137"/>
                </a:lnTo>
                <a:lnTo>
                  <a:pt x="77180" y="59900"/>
                </a:lnTo>
                <a:lnTo>
                  <a:pt x="65476" y="65016"/>
                </a:lnTo>
                <a:lnTo>
                  <a:pt x="61874" y="66535"/>
                </a:lnTo>
                <a:lnTo>
                  <a:pt x="48368" y="72005"/>
                </a:lnTo>
                <a:lnTo>
                  <a:pt x="38852" y="75256"/>
                </a:lnTo>
                <a:lnTo>
                  <a:pt x="28273" y="78316"/>
                </a:lnTo>
                <a:lnTo>
                  <a:pt x="18173" y="81241"/>
                </a:lnTo>
                <a:lnTo>
                  <a:pt x="9410" y="83832"/>
                </a:lnTo>
                <a:lnTo>
                  <a:pt x="8978" y="83947"/>
                </a:lnTo>
                <a:lnTo>
                  <a:pt x="0" y="8491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3947852" y="6210672"/>
            <a:ext cx="32778" cy="23152"/>
          </a:xfrm>
          <a:custGeom>
            <a:avLst/>
            <a:gdLst/>
            <a:ahLst/>
            <a:cxnLst/>
            <a:rect l="l" t="t" r="r" b="b"/>
            <a:pathLst>
              <a:path w="32778" h="23152">
                <a:moveTo>
                  <a:pt x="0" y="23152"/>
                </a:moveTo>
                <a:lnTo>
                  <a:pt x="431" y="20993"/>
                </a:lnTo>
                <a:lnTo>
                  <a:pt x="546" y="20345"/>
                </a:lnTo>
                <a:lnTo>
                  <a:pt x="749" y="19583"/>
                </a:lnTo>
                <a:lnTo>
                  <a:pt x="1511" y="17640"/>
                </a:lnTo>
                <a:lnTo>
                  <a:pt x="2489" y="15684"/>
                </a:lnTo>
                <a:lnTo>
                  <a:pt x="4114" y="12560"/>
                </a:lnTo>
                <a:lnTo>
                  <a:pt x="4114" y="12331"/>
                </a:lnTo>
                <a:lnTo>
                  <a:pt x="6172" y="9626"/>
                </a:lnTo>
                <a:lnTo>
                  <a:pt x="7569" y="7899"/>
                </a:lnTo>
                <a:lnTo>
                  <a:pt x="7899" y="8000"/>
                </a:lnTo>
                <a:lnTo>
                  <a:pt x="9740" y="6489"/>
                </a:lnTo>
                <a:lnTo>
                  <a:pt x="12001" y="4660"/>
                </a:lnTo>
                <a:lnTo>
                  <a:pt x="14503" y="3136"/>
                </a:lnTo>
                <a:lnTo>
                  <a:pt x="16230" y="2057"/>
                </a:lnTo>
                <a:lnTo>
                  <a:pt x="16446" y="1943"/>
                </a:lnTo>
                <a:lnTo>
                  <a:pt x="18389" y="1409"/>
                </a:lnTo>
                <a:lnTo>
                  <a:pt x="20662" y="647"/>
                </a:lnTo>
                <a:lnTo>
                  <a:pt x="20878" y="647"/>
                </a:lnTo>
                <a:lnTo>
                  <a:pt x="23253" y="330"/>
                </a:lnTo>
                <a:lnTo>
                  <a:pt x="25857" y="0"/>
                </a:lnTo>
                <a:lnTo>
                  <a:pt x="28562" y="114"/>
                </a:lnTo>
                <a:lnTo>
                  <a:pt x="30619" y="215"/>
                </a:lnTo>
                <a:lnTo>
                  <a:pt x="32778" y="64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3965163" y="6152800"/>
            <a:ext cx="14389" cy="15151"/>
          </a:xfrm>
          <a:custGeom>
            <a:avLst/>
            <a:gdLst/>
            <a:ahLst/>
            <a:cxnLst/>
            <a:rect l="l" t="t" r="r" b="b"/>
            <a:pathLst>
              <a:path w="14389" h="15151">
                <a:moveTo>
                  <a:pt x="0" y="0"/>
                </a:moveTo>
                <a:lnTo>
                  <a:pt x="1409" y="762"/>
                </a:lnTo>
                <a:lnTo>
                  <a:pt x="2806" y="1727"/>
                </a:lnTo>
                <a:lnTo>
                  <a:pt x="5410" y="3568"/>
                </a:lnTo>
                <a:lnTo>
                  <a:pt x="5727" y="3352"/>
                </a:lnTo>
                <a:lnTo>
                  <a:pt x="8001" y="5524"/>
                </a:lnTo>
                <a:lnTo>
                  <a:pt x="9512" y="6819"/>
                </a:lnTo>
                <a:lnTo>
                  <a:pt x="9410" y="7137"/>
                </a:lnTo>
                <a:lnTo>
                  <a:pt x="10591" y="8864"/>
                </a:lnTo>
                <a:lnTo>
                  <a:pt x="12547" y="11899"/>
                </a:lnTo>
                <a:lnTo>
                  <a:pt x="14389" y="151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3979548" y="6167946"/>
            <a:ext cx="1727" cy="18935"/>
          </a:xfrm>
          <a:custGeom>
            <a:avLst/>
            <a:gdLst/>
            <a:ahLst/>
            <a:cxnLst/>
            <a:rect l="l" t="t" r="r" b="b"/>
            <a:pathLst>
              <a:path w="1727" h="18935">
                <a:moveTo>
                  <a:pt x="0" y="0"/>
                </a:moveTo>
                <a:lnTo>
                  <a:pt x="863" y="3568"/>
                </a:lnTo>
                <a:lnTo>
                  <a:pt x="1295" y="7251"/>
                </a:lnTo>
                <a:lnTo>
                  <a:pt x="1625" y="9410"/>
                </a:lnTo>
                <a:lnTo>
                  <a:pt x="1511" y="11684"/>
                </a:lnTo>
                <a:lnTo>
                  <a:pt x="1193" y="15252"/>
                </a:lnTo>
                <a:lnTo>
                  <a:pt x="1193" y="15468"/>
                </a:lnTo>
                <a:lnTo>
                  <a:pt x="215" y="1893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3951102" y="6196719"/>
            <a:ext cx="22606" cy="8331"/>
          </a:xfrm>
          <a:custGeom>
            <a:avLst/>
            <a:gdLst/>
            <a:ahLst/>
            <a:cxnLst/>
            <a:rect l="l" t="t" r="r" b="b"/>
            <a:pathLst>
              <a:path w="22605" h="8331">
                <a:moveTo>
                  <a:pt x="22605" y="0"/>
                </a:moveTo>
                <a:lnTo>
                  <a:pt x="19900" y="1955"/>
                </a:lnTo>
                <a:lnTo>
                  <a:pt x="17195" y="3898"/>
                </a:lnTo>
                <a:lnTo>
                  <a:pt x="15684" y="4978"/>
                </a:lnTo>
                <a:lnTo>
                  <a:pt x="15684" y="5194"/>
                </a:lnTo>
                <a:lnTo>
                  <a:pt x="14058" y="6057"/>
                </a:lnTo>
                <a:lnTo>
                  <a:pt x="12001" y="6921"/>
                </a:lnTo>
                <a:lnTo>
                  <a:pt x="9728" y="7467"/>
                </a:lnTo>
                <a:lnTo>
                  <a:pt x="7251" y="8115"/>
                </a:lnTo>
                <a:lnTo>
                  <a:pt x="4533" y="8216"/>
                </a:lnTo>
                <a:lnTo>
                  <a:pt x="2273" y="8331"/>
                </a:lnTo>
                <a:lnTo>
                  <a:pt x="0" y="8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3593259" y="6094387"/>
            <a:ext cx="55486" cy="104279"/>
          </a:xfrm>
          <a:custGeom>
            <a:avLst/>
            <a:gdLst/>
            <a:ahLst/>
            <a:cxnLst/>
            <a:rect l="l" t="t" r="r" b="b"/>
            <a:pathLst>
              <a:path w="55486" h="104279">
                <a:moveTo>
                  <a:pt x="55486" y="0"/>
                </a:moveTo>
                <a:lnTo>
                  <a:pt x="34074" y="12649"/>
                </a:lnTo>
                <a:lnTo>
                  <a:pt x="12547" y="33959"/>
                </a:lnTo>
                <a:lnTo>
                  <a:pt x="1396" y="57226"/>
                </a:lnTo>
                <a:lnTo>
                  <a:pt x="0" y="69126"/>
                </a:lnTo>
                <a:lnTo>
                  <a:pt x="1295" y="81026"/>
                </a:lnTo>
                <a:lnTo>
                  <a:pt x="12217" y="1042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3618240" y="6186445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984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3639873" y="6212191"/>
            <a:ext cx="7467" cy="4546"/>
          </a:xfrm>
          <a:custGeom>
            <a:avLst/>
            <a:gdLst/>
            <a:ahLst/>
            <a:cxnLst/>
            <a:rect l="l" t="t" r="r" b="b"/>
            <a:pathLst>
              <a:path w="7467" h="4546">
                <a:moveTo>
                  <a:pt x="7467" y="0"/>
                </a:moveTo>
                <a:lnTo>
                  <a:pt x="0" y="45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3647123" y="6206997"/>
            <a:ext cx="647" cy="20447"/>
          </a:xfrm>
          <a:custGeom>
            <a:avLst/>
            <a:gdLst/>
            <a:ahLst/>
            <a:cxnLst/>
            <a:rect l="l" t="t" r="r" b="b"/>
            <a:pathLst>
              <a:path w="647" h="20447">
                <a:moveTo>
                  <a:pt x="0" y="19037"/>
                </a:moveTo>
                <a:lnTo>
                  <a:pt x="330" y="0"/>
                </a:lnTo>
                <a:lnTo>
                  <a:pt x="647" y="2044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3647239" y="6198123"/>
            <a:ext cx="203" cy="8877"/>
          </a:xfrm>
          <a:custGeom>
            <a:avLst/>
            <a:gdLst/>
            <a:ahLst/>
            <a:cxnLst/>
            <a:rect l="l" t="t" r="r" b="b"/>
            <a:pathLst>
              <a:path w="203" h="8877">
                <a:moveTo>
                  <a:pt x="101" y="8547"/>
                </a:moveTo>
                <a:lnTo>
                  <a:pt x="203" y="887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3717547" y="6278172"/>
            <a:ext cx="28448" cy="3898"/>
          </a:xfrm>
          <a:custGeom>
            <a:avLst/>
            <a:gdLst/>
            <a:ahLst/>
            <a:cxnLst/>
            <a:rect l="l" t="t" r="r" b="b"/>
            <a:pathLst>
              <a:path w="28448" h="3898">
                <a:moveTo>
                  <a:pt x="28448" y="389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3998696" y="6140358"/>
            <a:ext cx="5626" cy="47383"/>
          </a:xfrm>
          <a:custGeom>
            <a:avLst/>
            <a:gdLst/>
            <a:ahLst/>
            <a:cxnLst/>
            <a:rect l="l" t="t" r="r" b="b"/>
            <a:pathLst>
              <a:path w="5626" h="47383">
                <a:moveTo>
                  <a:pt x="0" y="47383"/>
                </a:moveTo>
                <a:lnTo>
                  <a:pt x="5626" y="23698"/>
                </a:lnTo>
                <a:lnTo>
                  <a:pt x="21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3858173" y="6278176"/>
            <a:ext cx="20662" cy="3467"/>
          </a:xfrm>
          <a:custGeom>
            <a:avLst/>
            <a:gdLst/>
            <a:ahLst/>
            <a:cxnLst/>
            <a:rect l="l" t="t" r="r" b="b"/>
            <a:pathLst>
              <a:path w="20662" h="3467">
                <a:moveTo>
                  <a:pt x="20662" y="0"/>
                </a:moveTo>
                <a:lnTo>
                  <a:pt x="5194" y="3035"/>
                </a:lnTo>
                <a:lnTo>
                  <a:pt x="0" y="346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4036551" y="6137870"/>
            <a:ext cx="5842" cy="52362"/>
          </a:xfrm>
          <a:custGeom>
            <a:avLst/>
            <a:gdLst/>
            <a:ahLst/>
            <a:cxnLst/>
            <a:rect l="l" t="t" r="r" b="b"/>
            <a:pathLst>
              <a:path w="5841" h="52362">
                <a:moveTo>
                  <a:pt x="330" y="0"/>
                </a:moveTo>
                <a:lnTo>
                  <a:pt x="5842" y="26174"/>
                </a:lnTo>
                <a:lnTo>
                  <a:pt x="0" y="5236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3951098" y="6196503"/>
            <a:ext cx="0" cy="28663"/>
          </a:xfrm>
          <a:custGeom>
            <a:avLst/>
            <a:gdLst/>
            <a:ahLst/>
            <a:cxnLst/>
            <a:rect l="l" t="t" r="r" b="b"/>
            <a:pathLst>
              <a:path h="28663">
                <a:moveTo>
                  <a:pt x="0" y="0"/>
                </a:moveTo>
                <a:lnTo>
                  <a:pt x="0" y="2866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3951095" y="6212293"/>
            <a:ext cx="7467" cy="4114"/>
          </a:xfrm>
          <a:custGeom>
            <a:avLst/>
            <a:gdLst/>
            <a:ahLst/>
            <a:cxnLst/>
            <a:rect l="l" t="t" r="r" b="b"/>
            <a:pathLst>
              <a:path w="7467" h="4114">
                <a:moveTo>
                  <a:pt x="7467" y="4114"/>
                </a:moveTo>
                <a:lnTo>
                  <a:pt x="5511" y="260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3973706" y="6186877"/>
            <a:ext cx="6057" cy="9842"/>
          </a:xfrm>
          <a:custGeom>
            <a:avLst/>
            <a:gdLst/>
            <a:ahLst/>
            <a:cxnLst/>
            <a:rect l="l" t="t" r="r" b="b"/>
            <a:pathLst>
              <a:path w="6057" h="9842">
                <a:moveTo>
                  <a:pt x="6057" y="0"/>
                </a:moveTo>
                <a:lnTo>
                  <a:pt x="0" y="9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3647774" y="6198989"/>
            <a:ext cx="136626" cy="47815"/>
          </a:xfrm>
          <a:custGeom>
            <a:avLst/>
            <a:gdLst/>
            <a:ahLst/>
            <a:cxnLst/>
            <a:rect l="l" t="t" r="r" b="b"/>
            <a:pathLst>
              <a:path w="136626" h="47815">
                <a:moveTo>
                  <a:pt x="136626" y="47815"/>
                </a:moveTo>
                <a:lnTo>
                  <a:pt x="122182" y="47131"/>
                </a:lnTo>
                <a:lnTo>
                  <a:pt x="112180" y="46168"/>
                </a:lnTo>
                <a:lnTo>
                  <a:pt x="100248" y="44248"/>
                </a:lnTo>
                <a:lnTo>
                  <a:pt x="94106" y="43167"/>
                </a:lnTo>
                <a:lnTo>
                  <a:pt x="80104" y="40519"/>
                </a:lnTo>
                <a:lnTo>
                  <a:pt x="70375" y="38095"/>
                </a:lnTo>
                <a:lnTo>
                  <a:pt x="57892" y="33947"/>
                </a:lnTo>
                <a:lnTo>
                  <a:pt x="42485" y="28407"/>
                </a:lnTo>
                <a:lnTo>
                  <a:pt x="33239" y="24069"/>
                </a:lnTo>
                <a:lnTo>
                  <a:pt x="23367" y="18389"/>
                </a:lnTo>
                <a:lnTo>
                  <a:pt x="12231" y="11320"/>
                </a:lnTo>
                <a:lnTo>
                  <a:pt x="3889" y="393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3632080" y="6086495"/>
            <a:ext cx="23698" cy="91833"/>
          </a:xfrm>
          <a:custGeom>
            <a:avLst/>
            <a:gdLst/>
            <a:ahLst/>
            <a:cxnLst/>
            <a:rect l="l" t="t" r="r" b="b"/>
            <a:pathLst>
              <a:path w="23698" h="91833">
                <a:moveTo>
                  <a:pt x="2603" y="91833"/>
                </a:moveTo>
                <a:lnTo>
                  <a:pt x="1308" y="81013"/>
                </a:lnTo>
                <a:lnTo>
                  <a:pt x="647" y="70091"/>
                </a:lnTo>
                <a:lnTo>
                  <a:pt x="114" y="61010"/>
                </a:lnTo>
                <a:lnTo>
                  <a:pt x="215" y="51917"/>
                </a:lnTo>
                <a:lnTo>
                  <a:pt x="444" y="44234"/>
                </a:lnTo>
                <a:lnTo>
                  <a:pt x="761" y="44132"/>
                </a:lnTo>
                <a:lnTo>
                  <a:pt x="1523" y="36563"/>
                </a:lnTo>
                <a:lnTo>
                  <a:pt x="1739" y="34505"/>
                </a:lnTo>
                <a:lnTo>
                  <a:pt x="1523" y="34289"/>
                </a:lnTo>
                <a:lnTo>
                  <a:pt x="2273" y="32448"/>
                </a:lnTo>
                <a:lnTo>
                  <a:pt x="5308" y="24980"/>
                </a:lnTo>
                <a:lnTo>
                  <a:pt x="5524" y="24879"/>
                </a:lnTo>
                <a:lnTo>
                  <a:pt x="9093" y="17513"/>
                </a:lnTo>
                <a:lnTo>
                  <a:pt x="9956" y="15786"/>
                </a:lnTo>
                <a:lnTo>
                  <a:pt x="11150" y="14274"/>
                </a:lnTo>
                <a:lnTo>
                  <a:pt x="16992" y="7137"/>
                </a:lnTo>
                <a:lnTo>
                  <a:pt x="23152" y="317"/>
                </a:lnTo>
                <a:lnTo>
                  <a:pt x="23367" y="101"/>
                </a:lnTo>
                <a:lnTo>
                  <a:pt x="2369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3636634" y="6086923"/>
            <a:ext cx="324421" cy="119202"/>
          </a:xfrm>
          <a:custGeom>
            <a:avLst/>
            <a:gdLst/>
            <a:ahLst/>
            <a:cxnLst/>
            <a:rect l="l" t="t" r="r" b="b"/>
            <a:pathLst>
              <a:path w="324421" h="119202">
                <a:moveTo>
                  <a:pt x="305269" y="431"/>
                </a:moveTo>
                <a:lnTo>
                  <a:pt x="307860" y="2158"/>
                </a:lnTo>
                <a:lnTo>
                  <a:pt x="308190" y="2374"/>
                </a:lnTo>
                <a:lnTo>
                  <a:pt x="310133" y="4762"/>
                </a:lnTo>
                <a:lnTo>
                  <a:pt x="313486" y="8762"/>
                </a:lnTo>
                <a:lnTo>
                  <a:pt x="313270" y="9093"/>
                </a:lnTo>
                <a:lnTo>
                  <a:pt x="316306" y="13525"/>
                </a:lnTo>
                <a:lnTo>
                  <a:pt x="318147" y="16230"/>
                </a:lnTo>
                <a:lnTo>
                  <a:pt x="318579" y="16116"/>
                </a:lnTo>
                <a:lnTo>
                  <a:pt x="319760" y="18935"/>
                </a:lnTo>
                <a:lnTo>
                  <a:pt x="321716" y="23152"/>
                </a:lnTo>
                <a:lnTo>
                  <a:pt x="321386" y="23469"/>
                </a:lnTo>
                <a:lnTo>
                  <a:pt x="322681" y="28130"/>
                </a:lnTo>
                <a:lnTo>
                  <a:pt x="323545" y="30835"/>
                </a:lnTo>
                <a:lnTo>
                  <a:pt x="323976" y="31051"/>
                </a:lnTo>
                <a:lnTo>
                  <a:pt x="324091" y="33743"/>
                </a:lnTo>
                <a:lnTo>
                  <a:pt x="324421" y="38188"/>
                </a:lnTo>
                <a:lnTo>
                  <a:pt x="324091" y="38404"/>
                </a:lnTo>
                <a:lnTo>
                  <a:pt x="323761" y="43052"/>
                </a:lnTo>
                <a:lnTo>
                  <a:pt x="323443" y="45859"/>
                </a:lnTo>
                <a:lnTo>
                  <a:pt x="323659" y="46075"/>
                </a:lnTo>
                <a:lnTo>
                  <a:pt x="322897" y="48679"/>
                </a:lnTo>
                <a:lnTo>
                  <a:pt x="321500" y="53225"/>
                </a:lnTo>
                <a:lnTo>
                  <a:pt x="321284" y="53327"/>
                </a:lnTo>
                <a:lnTo>
                  <a:pt x="319227" y="57759"/>
                </a:lnTo>
                <a:lnTo>
                  <a:pt x="317919" y="60578"/>
                </a:lnTo>
                <a:lnTo>
                  <a:pt x="317919" y="60794"/>
                </a:lnTo>
                <a:lnTo>
                  <a:pt x="316191" y="63284"/>
                </a:lnTo>
                <a:lnTo>
                  <a:pt x="313054" y="67716"/>
                </a:lnTo>
                <a:lnTo>
                  <a:pt x="309384" y="71831"/>
                </a:lnTo>
                <a:lnTo>
                  <a:pt x="306997" y="74536"/>
                </a:lnTo>
                <a:lnTo>
                  <a:pt x="304291" y="76911"/>
                </a:lnTo>
                <a:lnTo>
                  <a:pt x="299529" y="81025"/>
                </a:lnTo>
                <a:lnTo>
                  <a:pt x="294449" y="84810"/>
                </a:lnTo>
                <a:lnTo>
                  <a:pt x="291096" y="87299"/>
                </a:lnTo>
                <a:lnTo>
                  <a:pt x="287527" y="89357"/>
                </a:lnTo>
                <a:lnTo>
                  <a:pt x="281470" y="92925"/>
                </a:lnTo>
                <a:lnTo>
                  <a:pt x="275081" y="96164"/>
                </a:lnTo>
                <a:lnTo>
                  <a:pt x="270865" y="98323"/>
                </a:lnTo>
                <a:lnTo>
                  <a:pt x="266547" y="99948"/>
                </a:lnTo>
                <a:lnTo>
                  <a:pt x="259181" y="102869"/>
                </a:lnTo>
                <a:lnTo>
                  <a:pt x="251828" y="105575"/>
                </a:lnTo>
                <a:lnTo>
                  <a:pt x="246964" y="107200"/>
                </a:lnTo>
                <a:lnTo>
                  <a:pt x="241884" y="108496"/>
                </a:lnTo>
                <a:lnTo>
                  <a:pt x="233768" y="110667"/>
                </a:lnTo>
                <a:lnTo>
                  <a:pt x="225539" y="112610"/>
                </a:lnTo>
                <a:lnTo>
                  <a:pt x="220129" y="113906"/>
                </a:lnTo>
                <a:lnTo>
                  <a:pt x="214617" y="114668"/>
                </a:lnTo>
                <a:lnTo>
                  <a:pt x="205854" y="116077"/>
                </a:lnTo>
                <a:lnTo>
                  <a:pt x="197091" y="117157"/>
                </a:lnTo>
                <a:lnTo>
                  <a:pt x="191363" y="117906"/>
                </a:lnTo>
                <a:lnTo>
                  <a:pt x="185521" y="118122"/>
                </a:lnTo>
                <a:lnTo>
                  <a:pt x="176542" y="118668"/>
                </a:lnTo>
                <a:lnTo>
                  <a:pt x="167563" y="119100"/>
                </a:lnTo>
                <a:lnTo>
                  <a:pt x="161607" y="119202"/>
                </a:lnTo>
                <a:lnTo>
                  <a:pt x="155663" y="118884"/>
                </a:lnTo>
                <a:lnTo>
                  <a:pt x="146684" y="118668"/>
                </a:lnTo>
                <a:lnTo>
                  <a:pt x="137706" y="118122"/>
                </a:lnTo>
                <a:lnTo>
                  <a:pt x="131864" y="117805"/>
                </a:lnTo>
                <a:lnTo>
                  <a:pt x="126022" y="116941"/>
                </a:lnTo>
                <a:lnTo>
                  <a:pt x="117360" y="115849"/>
                </a:lnTo>
                <a:lnTo>
                  <a:pt x="108711" y="114553"/>
                </a:lnTo>
                <a:lnTo>
                  <a:pt x="103085" y="113690"/>
                </a:lnTo>
                <a:lnTo>
                  <a:pt x="97574" y="112293"/>
                </a:lnTo>
                <a:lnTo>
                  <a:pt x="89560" y="110451"/>
                </a:lnTo>
                <a:lnTo>
                  <a:pt x="81559" y="108394"/>
                </a:lnTo>
                <a:lnTo>
                  <a:pt x="76365" y="106883"/>
                </a:lnTo>
                <a:lnTo>
                  <a:pt x="71399" y="105041"/>
                </a:lnTo>
                <a:lnTo>
                  <a:pt x="64249" y="102552"/>
                </a:lnTo>
                <a:lnTo>
                  <a:pt x="57213" y="99733"/>
                </a:lnTo>
                <a:lnTo>
                  <a:pt x="52679" y="97891"/>
                </a:lnTo>
                <a:lnTo>
                  <a:pt x="48234" y="95516"/>
                </a:lnTo>
                <a:lnTo>
                  <a:pt x="42189" y="92494"/>
                </a:lnTo>
                <a:lnTo>
                  <a:pt x="36347" y="89026"/>
                </a:lnTo>
                <a:lnTo>
                  <a:pt x="32550" y="86753"/>
                </a:lnTo>
                <a:lnTo>
                  <a:pt x="28981" y="84162"/>
                </a:lnTo>
                <a:lnTo>
                  <a:pt x="24218" y="80594"/>
                </a:lnTo>
                <a:lnTo>
                  <a:pt x="19786" y="76593"/>
                </a:lnTo>
                <a:lnTo>
                  <a:pt x="16865" y="74104"/>
                </a:lnTo>
                <a:lnTo>
                  <a:pt x="14274" y="71069"/>
                </a:lnTo>
                <a:lnTo>
                  <a:pt x="11023" y="67170"/>
                </a:lnTo>
                <a:lnTo>
                  <a:pt x="8115" y="62839"/>
                </a:lnTo>
                <a:lnTo>
                  <a:pt x="6159" y="60032"/>
                </a:lnTo>
                <a:lnTo>
                  <a:pt x="5943" y="60032"/>
                </a:lnTo>
                <a:lnTo>
                  <a:pt x="4648" y="56895"/>
                </a:lnTo>
                <a:lnTo>
                  <a:pt x="2806" y="52895"/>
                </a:lnTo>
                <a:lnTo>
                  <a:pt x="2920" y="52679"/>
                </a:lnTo>
                <a:lnTo>
                  <a:pt x="1625" y="48361"/>
                </a:lnTo>
                <a:lnTo>
                  <a:pt x="749" y="45326"/>
                </a:lnTo>
                <a:lnTo>
                  <a:pt x="533" y="45110"/>
                </a:lnTo>
                <a:lnTo>
                  <a:pt x="317" y="42075"/>
                </a:lnTo>
                <a:lnTo>
                  <a:pt x="0" y="37858"/>
                </a:lnTo>
                <a:lnTo>
                  <a:pt x="317" y="37744"/>
                </a:lnTo>
                <a:lnTo>
                  <a:pt x="647" y="33426"/>
                </a:lnTo>
                <a:lnTo>
                  <a:pt x="977" y="30289"/>
                </a:lnTo>
                <a:lnTo>
                  <a:pt x="647" y="29959"/>
                </a:lnTo>
                <a:lnTo>
                  <a:pt x="1511" y="27152"/>
                </a:lnTo>
                <a:lnTo>
                  <a:pt x="2806" y="22936"/>
                </a:lnTo>
                <a:lnTo>
                  <a:pt x="3238" y="22821"/>
                </a:lnTo>
                <a:lnTo>
                  <a:pt x="5194" y="18605"/>
                </a:lnTo>
                <a:lnTo>
                  <a:pt x="6591" y="15582"/>
                </a:lnTo>
                <a:lnTo>
                  <a:pt x="6375" y="15252"/>
                </a:lnTo>
                <a:lnTo>
                  <a:pt x="8216" y="12649"/>
                </a:lnTo>
                <a:lnTo>
                  <a:pt x="11137" y="8331"/>
                </a:lnTo>
                <a:lnTo>
                  <a:pt x="11569" y="8547"/>
                </a:lnTo>
                <a:lnTo>
                  <a:pt x="15036" y="4546"/>
                </a:lnTo>
                <a:lnTo>
                  <a:pt x="17094" y="2273"/>
                </a:lnTo>
                <a:lnTo>
                  <a:pt x="19138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3925354" y="5937855"/>
            <a:ext cx="16446" cy="35052"/>
          </a:xfrm>
          <a:custGeom>
            <a:avLst/>
            <a:gdLst/>
            <a:ahLst/>
            <a:cxnLst/>
            <a:rect l="l" t="t" r="r" b="b"/>
            <a:pathLst>
              <a:path w="16446" h="35051">
                <a:moveTo>
                  <a:pt x="0" y="0"/>
                </a:moveTo>
                <a:lnTo>
                  <a:pt x="4864" y="6604"/>
                </a:lnTo>
                <a:lnTo>
                  <a:pt x="9626" y="13411"/>
                </a:lnTo>
                <a:lnTo>
                  <a:pt x="10706" y="15036"/>
                </a:lnTo>
                <a:lnTo>
                  <a:pt x="11137" y="15036"/>
                </a:lnTo>
                <a:lnTo>
                  <a:pt x="11684" y="16764"/>
                </a:lnTo>
                <a:lnTo>
                  <a:pt x="14058" y="23685"/>
                </a:lnTo>
                <a:lnTo>
                  <a:pt x="13843" y="23914"/>
                </a:lnTo>
                <a:lnTo>
                  <a:pt x="15798" y="31051"/>
                </a:lnTo>
                <a:lnTo>
                  <a:pt x="16230" y="32994"/>
                </a:lnTo>
                <a:lnTo>
                  <a:pt x="16446" y="3505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3660857" y="6139934"/>
            <a:ext cx="274662" cy="52755"/>
          </a:xfrm>
          <a:custGeom>
            <a:avLst/>
            <a:gdLst/>
            <a:ahLst/>
            <a:cxnLst/>
            <a:rect l="l" t="t" r="r" b="b"/>
            <a:pathLst>
              <a:path w="274662" h="52755">
                <a:moveTo>
                  <a:pt x="274662" y="2159"/>
                </a:moveTo>
                <a:lnTo>
                  <a:pt x="266996" y="12367"/>
                </a:lnTo>
                <a:lnTo>
                  <a:pt x="257136" y="20548"/>
                </a:lnTo>
                <a:lnTo>
                  <a:pt x="246304" y="28151"/>
                </a:lnTo>
                <a:lnTo>
                  <a:pt x="236508" y="32973"/>
                </a:lnTo>
                <a:lnTo>
                  <a:pt x="217224" y="40876"/>
                </a:lnTo>
                <a:lnTo>
                  <a:pt x="207492" y="43760"/>
                </a:lnTo>
                <a:lnTo>
                  <a:pt x="195478" y="46507"/>
                </a:lnTo>
                <a:lnTo>
                  <a:pt x="181591" y="49373"/>
                </a:lnTo>
                <a:lnTo>
                  <a:pt x="171663" y="50772"/>
                </a:lnTo>
                <a:lnTo>
                  <a:pt x="158395" y="51772"/>
                </a:lnTo>
                <a:lnTo>
                  <a:pt x="141934" y="52740"/>
                </a:lnTo>
                <a:lnTo>
                  <a:pt x="131946" y="52755"/>
                </a:lnTo>
                <a:lnTo>
                  <a:pt x="119261" y="51907"/>
                </a:lnTo>
                <a:lnTo>
                  <a:pt x="101276" y="50395"/>
                </a:lnTo>
                <a:lnTo>
                  <a:pt x="91380" y="48916"/>
                </a:lnTo>
                <a:lnTo>
                  <a:pt x="78278" y="45936"/>
                </a:lnTo>
                <a:lnTo>
                  <a:pt x="63095" y="42254"/>
                </a:lnTo>
                <a:lnTo>
                  <a:pt x="53451" y="38993"/>
                </a:lnTo>
                <a:lnTo>
                  <a:pt x="42621" y="34290"/>
                </a:lnTo>
                <a:lnTo>
                  <a:pt x="30484" y="28654"/>
                </a:lnTo>
                <a:lnTo>
                  <a:pt x="21348" y="22595"/>
                </a:lnTo>
                <a:lnTo>
                  <a:pt x="7467" y="11468"/>
                </a:lnTo>
                <a:lnTo>
                  <a:pt x="6057" y="994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3655551" y="5936775"/>
            <a:ext cx="17853" cy="183032"/>
          </a:xfrm>
          <a:custGeom>
            <a:avLst/>
            <a:gdLst/>
            <a:ahLst/>
            <a:cxnLst/>
            <a:rect l="l" t="t" r="r" b="b"/>
            <a:pathLst>
              <a:path w="17853" h="183032">
                <a:moveTo>
                  <a:pt x="225" y="183032"/>
                </a:moveTo>
                <a:lnTo>
                  <a:pt x="148" y="165521"/>
                </a:lnTo>
                <a:lnTo>
                  <a:pt x="86" y="150713"/>
                </a:lnTo>
                <a:lnTo>
                  <a:pt x="40" y="138052"/>
                </a:lnTo>
                <a:lnTo>
                  <a:pt x="11" y="126980"/>
                </a:lnTo>
                <a:lnTo>
                  <a:pt x="0" y="116942"/>
                </a:lnTo>
                <a:lnTo>
                  <a:pt x="7" y="107380"/>
                </a:lnTo>
                <a:lnTo>
                  <a:pt x="33" y="97739"/>
                </a:lnTo>
                <a:lnTo>
                  <a:pt x="80" y="87461"/>
                </a:lnTo>
                <a:lnTo>
                  <a:pt x="147" y="75991"/>
                </a:lnTo>
                <a:lnTo>
                  <a:pt x="236" y="62771"/>
                </a:lnTo>
                <a:lnTo>
                  <a:pt x="348" y="47244"/>
                </a:lnTo>
                <a:lnTo>
                  <a:pt x="441" y="34607"/>
                </a:lnTo>
                <a:lnTo>
                  <a:pt x="441" y="32778"/>
                </a:lnTo>
                <a:lnTo>
                  <a:pt x="555" y="32562"/>
                </a:lnTo>
                <a:lnTo>
                  <a:pt x="1203" y="30606"/>
                </a:lnTo>
                <a:lnTo>
                  <a:pt x="3260" y="23469"/>
                </a:lnTo>
                <a:lnTo>
                  <a:pt x="5851" y="16446"/>
                </a:lnTo>
                <a:lnTo>
                  <a:pt x="6499" y="14706"/>
                </a:lnTo>
                <a:lnTo>
                  <a:pt x="6715" y="14604"/>
                </a:lnTo>
                <a:lnTo>
                  <a:pt x="7909" y="12979"/>
                </a:lnTo>
                <a:lnTo>
                  <a:pt x="12773" y="6375"/>
                </a:lnTo>
                <a:lnTo>
                  <a:pt x="1785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3660099" y="5937530"/>
            <a:ext cx="277266" cy="98552"/>
          </a:xfrm>
          <a:custGeom>
            <a:avLst/>
            <a:gdLst/>
            <a:ahLst/>
            <a:cxnLst/>
            <a:rect l="l" t="t" r="r" b="b"/>
            <a:pathLst>
              <a:path w="277266" h="98551">
                <a:moveTo>
                  <a:pt x="13309" y="0"/>
                </a:moveTo>
                <a:lnTo>
                  <a:pt x="12014" y="1625"/>
                </a:lnTo>
                <a:lnTo>
                  <a:pt x="10820" y="3238"/>
                </a:lnTo>
                <a:lnTo>
                  <a:pt x="7899" y="7137"/>
                </a:lnTo>
                <a:lnTo>
                  <a:pt x="7366" y="7035"/>
                </a:lnTo>
                <a:lnTo>
                  <a:pt x="4978" y="11036"/>
                </a:lnTo>
                <a:lnTo>
                  <a:pt x="3568" y="13411"/>
                </a:lnTo>
                <a:lnTo>
                  <a:pt x="3797" y="13843"/>
                </a:lnTo>
                <a:lnTo>
                  <a:pt x="2921" y="16662"/>
                </a:lnTo>
                <a:lnTo>
                  <a:pt x="1511" y="20764"/>
                </a:lnTo>
                <a:lnTo>
                  <a:pt x="1092" y="20764"/>
                </a:lnTo>
                <a:lnTo>
                  <a:pt x="431" y="24879"/>
                </a:lnTo>
                <a:lnTo>
                  <a:pt x="0" y="27470"/>
                </a:lnTo>
                <a:lnTo>
                  <a:pt x="330" y="27800"/>
                </a:lnTo>
                <a:lnTo>
                  <a:pt x="546" y="30607"/>
                </a:lnTo>
                <a:lnTo>
                  <a:pt x="863" y="34721"/>
                </a:lnTo>
                <a:lnTo>
                  <a:pt x="660" y="34937"/>
                </a:lnTo>
                <a:lnTo>
                  <a:pt x="1625" y="38836"/>
                </a:lnTo>
                <a:lnTo>
                  <a:pt x="2273" y="41643"/>
                </a:lnTo>
                <a:lnTo>
                  <a:pt x="2603" y="41757"/>
                </a:lnTo>
                <a:lnTo>
                  <a:pt x="3898" y="44564"/>
                </a:lnTo>
                <a:lnTo>
                  <a:pt x="5956" y="48577"/>
                </a:lnTo>
                <a:lnTo>
                  <a:pt x="5854" y="48780"/>
                </a:lnTo>
                <a:lnTo>
                  <a:pt x="8331" y="52463"/>
                </a:lnTo>
                <a:lnTo>
                  <a:pt x="10172" y="55270"/>
                </a:lnTo>
                <a:lnTo>
                  <a:pt x="10388" y="55270"/>
                </a:lnTo>
                <a:lnTo>
                  <a:pt x="12763" y="57772"/>
                </a:lnTo>
                <a:lnTo>
                  <a:pt x="16446" y="61556"/>
                </a:lnTo>
                <a:lnTo>
                  <a:pt x="20447" y="65125"/>
                </a:lnTo>
                <a:lnTo>
                  <a:pt x="23368" y="67716"/>
                </a:lnTo>
                <a:lnTo>
                  <a:pt x="26835" y="69888"/>
                </a:lnTo>
                <a:lnTo>
                  <a:pt x="31915" y="73228"/>
                </a:lnTo>
                <a:lnTo>
                  <a:pt x="37325" y="76263"/>
                </a:lnTo>
                <a:lnTo>
                  <a:pt x="41325" y="78422"/>
                </a:lnTo>
                <a:lnTo>
                  <a:pt x="45440" y="80378"/>
                </a:lnTo>
                <a:lnTo>
                  <a:pt x="51828" y="83083"/>
                </a:lnTo>
                <a:lnTo>
                  <a:pt x="58420" y="85458"/>
                </a:lnTo>
                <a:lnTo>
                  <a:pt x="63068" y="87198"/>
                </a:lnTo>
                <a:lnTo>
                  <a:pt x="67945" y="88709"/>
                </a:lnTo>
                <a:lnTo>
                  <a:pt x="75298" y="90754"/>
                </a:lnTo>
                <a:lnTo>
                  <a:pt x="82765" y="92379"/>
                </a:lnTo>
                <a:lnTo>
                  <a:pt x="87960" y="93675"/>
                </a:lnTo>
                <a:lnTo>
                  <a:pt x="93256" y="94538"/>
                </a:lnTo>
                <a:lnTo>
                  <a:pt x="101257" y="95961"/>
                </a:lnTo>
                <a:lnTo>
                  <a:pt x="101371" y="95732"/>
                </a:lnTo>
                <a:lnTo>
                  <a:pt x="109372" y="96710"/>
                </a:lnTo>
                <a:lnTo>
                  <a:pt x="114884" y="97358"/>
                </a:lnTo>
                <a:lnTo>
                  <a:pt x="114998" y="97574"/>
                </a:lnTo>
                <a:lnTo>
                  <a:pt x="120510" y="97790"/>
                </a:lnTo>
                <a:lnTo>
                  <a:pt x="128841" y="98336"/>
                </a:lnTo>
                <a:lnTo>
                  <a:pt x="137274" y="98336"/>
                </a:lnTo>
                <a:lnTo>
                  <a:pt x="142900" y="98437"/>
                </a:lnTo>
                <a:lnTo>
                  <a:pt x="148424" y="98221"/>
                </a:lnTo>
                <a:lnTo>
                  <a:pt x="156857" y="97891"/>
                </a:lnTo>
                <a:lnTo>
                  <a:pt x="165188" y="97040"/>
                </a:lnTo>
                <a:lnTo>
                  <a:pt x="170599" y="96596"/>
                </a:lnTo>
                <a:lnTo>
                  <a:pt x="176009" y="95846"/>
                </a:lnTo>
                <a:lnTo>
                  <a:pt x="184010" y="94653"/>
                </a:lnTo>
                <a:lnTo>
                  <a:pt x="192024" y="93027"/>
                </a:lnTo>
                <a:lnTo>
                  <a:pt x="196989" y="91948"/>
                </a:lnTo>
                <a:lnTo>
                  <a:pt x="202082" y="90754"/>
                </a:lnTo>
                <a:lnTo>
                  <a:pt x="209435" y="88811"/>
                </a:lnTo>
                <a:lnTo>
                  <a:pt x="216687" y="86321"/>
                </a:lnTo>
                <a:lnTo>
                  <a:pt x="221119" y="84810"/>
                </a:lnTo>
                <a:lnTo>
                  <a:pt x="225450" y="83083"/>
                </a:lnTo>
                <a:lnTo>
                  <a:pt x="231825" y="80479"/>
                </a:lnTo>
                <a:lnTo>
                  <a:pt x="238099" y="77343"/>
                </a:lnTo>
                <a:lnTo>
                  <a:pt x="241782" y="75501"/>
                </a:lnTo>
                <a:lnTo>
                  <a:pt x="245351" y="73228"/>
                </a:lnTo>
                <a:lnTo>
                  <a:pt x="250545" y="69989"/>
                </a:lnTo>
                <a:lnTo>
                  <a:pt x="255511" y="66319"/>
                </a:lnTo>
                <a:lnTo>
                  <a:pt x="258330" y="64147"/>
                </a:lnTo>
                <a:lnTo>
                  <a:pt x="260819" y="61658"/>
                </a:lnTo>
                <a:lnTo>
                  <a:pt x="264604" y="57873"/>
                </a:lnTo>
                <a:lnTo>
                  <a:pt x="264820" y="57873"/>
                </a:lnTo>
                <a:lnTo>
                  <a:pt x="268058" y="53759"/>
                </a:lnTo>
                <a:lnTo>
                  <a:pt x="269900" y="51485"/>
                </a:lnTo>
                <a:lnTo>
                  <a:pt x="271310" y="48679"/>
                </a:lnTo>
                <a:lnTo>
                  <a:pt x="273583" y="44564"/>
                </a:lnTo>
                <a:lnTo>
                  <a:pt x="273799" y="44564"/>
                </a:lnTo>
                <a:lnTo>
                  <a:pt x="275424" y="40246"/>
                </a:lnTo>
                <a:lnTo>
                  <a:pt x="276288" y="37858"/>
                </a:lnTo>
                <a:lnTo>
                  <a:pt x="276072" y="37642"/>
                </a:lnTo>
                <a:lnTo>
                  <a:pt x="276390" y="34937"/>
                </a:lnTo>
                <a:lnTo>
                  <a:pt x="276936" y="30721"/>
                </a:lnTo>
                <a:lnTo>
                  <a:pt x="277266" y="30505"/>
                </a:lnTo>
                <a:lnTo>
                  <a:pt x="277152" y="26288"/>
                </a:lnTo>
                <a:lnTo>
                  <a:pt x="277050" y="23799"/>
                </a:lnTo>
                <a:lnTo>
                  <a:pt x="276618" y="23583"/>
                </a:lnTo>
                <a:lnTo>
                  <a:pt x="275856" y="20980"/>
                </a:lnTo>
                <a:lnTo>
                  <a:pt x="274662" y="16662"/>
                </a:lnTo>
                <a:lnTo>
                  <a:pt x="274993" y="16332"/>
                </a:lnTo>
                <a:lnTo>
                  <a:pt x="273151" y="12446"/>
                </a:lnTo>
                <a:lnTo>
                  <a:pt x="272072" y="9842"/>
                </a:lnTo>
                <a:lnTo>
                  <a:pt x="271526" y="9842"/>
                </a:lnTo>
                <a:lnTo>
                  <a:pt x="269697" y="7353"/>
                </a:lnTo>
                <a:lnTo>
                  <a:pt x="267411" y="4216"/>
                </a:lnTo>
                <a:lnTo>
                  <a:pt x="265036" y="107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3870399" y="5861697"/>
            <a:ext cx="1295" cy="1409"/>
          </a:xfrm>
          <a:custGeom>
            <a:avLst/>
            <a:gdLst/>
            <a:ahLst/>
            <a:cxnLst/>
            <a:rect l="l" t="t" r="r" b="b"/>
            <a:pathLst>
              <a:path w="1295" h="1409">
                <a:moveTo>
                  <a:pt x="1295" y="1409"/>
                </a:moveTo>
                <a:lnTo>
                  <a:pt x="1079" y="1409"/>
                </a:lnTo>
                <a:lnTo>
                  <a:pt x="863" y="1193"/>
                </a:lnTo>
                <a:lnTo>
                  <a:pt x="647" y="1079"/>
                </a:lnTo>
                <a:lnTo>
                  <a:pt x="533" y="863"/>
                </a:lnTo>
                <a:lnTo>
                  <a:pt x="317" y="647"/>
                </a:lnTo>
                <a:lnTo>
                  <a:pt x="215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3686398" y="5991510"/>
            <a:ext cx="218617" cy="34581"/>
          </a:xfrm>
          <a:custGeom>
            <a:avLst/>
            <a:gdLst/>
            <a:ahLst/>
            <a:cxnLst/>
            <a:rect l="l" t="t" r="r" b="b"/>
            <a:pathLst>
              <a:path w="218617" h="34581">
                <a:moveTo>
                  <a:pt x="218617" y="5410"/>
                </a:moveTo>
                <a:lnTo>
                  <a:pt x="207861" y="12910"/>
                </a:lnTo>
                <a:lnTo>
                  <a:pt x="197588" y="17861"/>
                </a:lnTo>
                <a:lnTo>
                  <a:pt x="181088" y="24532"/>
                </a:lnTo>
                <a:lnTo>
                  <a:pt x="171114" y="27298"/>
                </a:lnTo>
                <a:lnTo>
                  <a:pt x="161607" y="29311"/>
                </a:lnTo>
                <a:lnTo>
                  <a:pt x="147912" y="32071"/>
                </a:lnTo>
                <a:lnTo>
                  <a:pt x="137921" y="33270"/>
                </a:lnTo>
                <a:lnTo>
                  <a:pt x="125158" y="33959"/>
                </a:lnTo>
                <a:lnTo>
                  <a:pt x="111118" y="34581"/>
                </a:lnTo>
                <a:lnTo>
                  <a:pt x="101114" y="34342"/>
                </a:lnTo>
                <a:lnTo>
                  <a:pt x="87502" y="33096"/>
                </a:lnTo>
                <a:lnTo>
                  <a:pt x="73703" y="31561"/>
                </a:lnTo>
                <a:lnTo>
                  <a:pt x="63758" y="29689"/>
                </a:lnTo>
                <a:lnTo>
                  <a:pt x="52031" y="26619"/>
                </a:lnTo>
                <a:lnTo>
                  <a:pt x="39016" y="22926"/>
                </a:lnTo>
                <a:lnTo>
                  <a:pt x="29260" y="18888"/>
                </a:lnTo>
                <a:lnTo>
                  <a:pt x="22059" y="15252"/>
                </a:lnTo>
                <a:lnTo>
                  <a:pt x="10758" y="8994"/>
                </a:lnTo>
                <a:lnTo>
                  <a:pt x="1442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3683579" y="5774188"/>
            <a:ext cx="147231" cy="37205"/>
          </a:xfrm>
          <a:custGeom>
            <a:avLst/>
            <a:gdLst/>
            <a:ahLst/>
            <a:cxnLst/>
            <a:rect l="l" t="t" r="r" b="b"/>
            <a:pathLst>
              <a:path w="147231" h="37205">
                <a:moveTo>
                  <a:pt x="0" y="37205"/>
                </a:moveTo>
                <a:lnTo>
                  <a:pt x="9842" y="29636"/>
                </a:lnTo>
                <a:lnTo>
                  <a:pt x="19685" y="21952"/>
                </a:lnTo>
                <a:lnTo>
                  <a:pt x="20116" y="21635"/>
                </a:lnTo>
                <a:lnTo>
                  <a:pt x="20447" y="21419"/>
                </a:lnTo>
                <a:lnTo>
                  <a:pt x="32685" y="15734"/>
                </a:lnTo>
                <a:lnTo>
                  <a:pt x="42263" y="11613"/>
                </a:lnTo>
                <a:lnTo>
                  <a:pt x="49326" y="9303"/>
                </a:lnTo>
                <a:lnTo>
                  <a:pt x="62537" y="5455"/>
                </a:lnTo>
                <a:lnTo>
                  <a:pt x="72531" y="3494"/>
                </a:lnTo>
                <a:lnTo>
                  <a:pt x="84048" y="1937"/>
                </a:lnTo>
                <a:lnTo>
                  <a:pt x="97900" y="369"/>
                </a:lnTo>
                <a:lnTo>
                  <a:pt x="107883" y="0"/>
                </a:lnTo>
                <a:lnTo>
                  <a:pt x="121475" y="96"/>
                </a:lnTo>
                <a:lnTo>
                  <a:pt x="134233" y="328"/>
                </a:lnTo>
                <a:lnTo>
                  <a:pt x="146609" y="1955"/>
                </a:lnTo>
                <a:lnTo>
                  <a:pt x="147231" y="20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3820804" y="5780242"/>
            <a:ext cx="25476" cy="110020"/>
          </a:xfrm>
          <a:custGeom>
            <a:avLst/>
            <a:gdLst/>
            <a:ahLst/>
            <a:cxnLst/>
            <a:rect l="l" t="t" r="r" b="b"/>
            <a:pathLst>
              <a:path w="25476" h="110020">
                <a:moveTo>
                  <a:pt x="483" y="0"/>
                </a:moveTo>
                <a:lnTo>
                  <a:pt x="198" y="16016"/>
                </a:lnTo>
                <a:lnTo>
                  <a:pt x="37" y="27689"/>
                </a:lnTo>
                <a:lnTo>
                  <a:pt x="0" y="37434"/>
                </a:lnTo>
                <a:lnTo>
                  <a:pt x="86" y="47666"/>
                </a:lnTo>
                <a:lnTo>
                  <a:pt x="296" y="60799"/>
                </a:lnTo>
                <a:lnTo>
                  <a:pt x="483" y="71170"/>
                </a:lnTo>
                <a:lnTo>
                  <a:pt x="483" y="75285"/>
                </a:lnTo>
                <a:lnTo>
                  <a:pt x="915" y="75501"/>
                </a:lnTo>
                <a:lnTo>
                  <a:pt x="1778" y="79616"/>
                </a:lnTo>
                <a:lnTo>
                  <a:pt x="2324" y="81673"/>
                </a:lnTo>
                <a:lnTo>
                  <a:pt x="2324" y="81889"/>
                </a:lnTo>
                <a:lnTo>
                  <a:pt x="3290" y="83731"/>
                </a:lnTo>
                <a:lnTo>
                  <a:pt x="5563" y="88277"/>
                </a:lnTo>
                <a:lnTo>
                  <a:pt x="8268" y="92494"/>
                </a:lnTo>
                <a:lnTo>
                  <a:pt x="9132" y="94107"/>
                </a:lnTo>
                <a:lnTo>
                  <a:pt x="10427" y="95516"/>
                </a:lnTo>
                <a:lnTo>
                  <a:pt x="14224" y="99847"/>
                </a:lnTo>
                <a:lnTo>
                  <a:pt x="18225" y="103962"/>
                </a:lnTo>
                <a:lnTo>
                  <a:pt x="19850" y="105575"/>
                </a:lnTo>
                <a:lnTo>
                  <a:pt x="21679" y="107099"/>
                </a:lnTo>
                <a:lnTo>
                  <a:pt x="23521" y="108610"/>
                </a:lnTo>
                <a:lnTo>
                  <a:pt x="25476" y="1100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3766878" y="5871649"/>
            <a:ext cx="138137" cy="28909"/>
          </a:xfrm>
          <a:custGeom>
            <a:avLst/>
            <a:gdLst/>
            <a:ahLst/>
            <a:cxnLst/>
            <a:rect l="l" t="t" r="r" b="b"/>
            <a:pathLst>
              <a:path w="138137" h="28909">
                <a:moveTo>
                  <a:pt x="138137" y="0"/>
                </a:moveTo>
                <a:lnTo>
                  <a:pt x="127383" y="7500"/>
                </a:lnTo>
                <a:lnTo>
                  <a:pt x="117114" y="12458"/>
                </a:lnTo>
                <a:lnTo>
                  <a:pt x="100608" y="19129"/>
                </a:lnTo>
                <a:lnTo>
                  <a:pt x="90634" y="21899"/>
                </a:lnTo>
                <a:lnTo>
                  <a:pt x="81127" y="23914"/>
                </a:lnTo>
                <a:lnTo>
                  <a:pt x="67432" y="26673"/>
                </a:lnTo>
                <a:lnTo>
                  <a:pt x="57441" y="27872"/>
                </a:lnTo>
                <a:lnTo>
                  <a:pt x="44678" y="28562"/>
                </a:lnTo>
                <a:lnTo>
                  <a:pt x="30712" y="28909"/>
                </a:lnTo>
                <a:lnTo>
                  <a:pt x="20780" y="28412"/>
                </a:lnTo>
                <a:lnTo>
                  <a:pt x="7023" y="27698"/>
                </a:lnTo>
                <a:lnTo>
                  <a:pt x="3568" y="27482"/>
                </a:lnTo>
                <a:lnTo>
                  <a:pt x="0" y="2682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688124" y="5898478"/>
            <a:ext cx="79321" cy="103962"/>
          </a:xfrm>
          <a:custGeom>
            <a:avLst/>
            <a:gdLst/>
            <a:ahLst/>
            <a:cxnLst/>
            <a:rect l="l" t="t" r="r" b="b"/>
            <a:pathLst>
              <a:path w="79321" h="103962">
                <a:moveTo>
                  <a:pt x="78752" y="0"/>
                </a:moveTo>
                <a:lnTo>
                  <a:pt x="79087" y="16021"/>
                </a:lnTo>
                <a:lnTo>
                  <a:pt x="79277" y="27712"/>
                </a:lnTo>
                <a:lnTo>
                  <a:pt x="79321" y="37475"/>
                </a:lnTo>
                <a:lnTo>
                  <a:pt x="79220" y="47710"/>
                </a:lnTo>
                <a:lnTo>
                  <a:pt x="78973" y="60819"/>
                </a:lnTo>
                <a:lnTo>
                  <a:pt x="78752" y="71183"/>
                </a:lnTo>
                <a:lnTo>
                  <a:pt x="78752" y="75615"/>
                </a:lnTo>
                <a:lnTo>
                  <a:pt x="78320" y="75933"/>
                </a:lnTo>
                <a:lnTo>
                  <a:pt x="77241" y="80378"/>
                </a:lnTo>
                <a:lnTo>
                  <a:pt x="76695" y="82321"/>
                </a:lnTo>
                <a:lnTo>
                  <a:pt x="76593" y="82537"/>
                </a:lnTo>
                <a:lnTo>
                  <a:pt x="75615" y="84264"/>
                </a:lnTo>
                <a:lnTo>
                  <a:pt x="73444" y="87947"/>
                </a:lnTo>
                <a:lnTo>
                  <a:pt x="73342" y="88163"/>
                </a:lnTo>
                <a:lnTo>
                  <a:pt x="70751" y="91414"/>
                </a:lnTo>
                <a:lnTo>
                  <a:pt x="68910" y="93573"/>
                </a:lnTo>
                <a:lnTo>
                  <a:pt x="68795" y="93789"/>
                </a:lnTo>
                <a:lnTo>
                  <a:pt x="66535" y="95415"/>
                </a:lnTo>
                <a:lnTo>
                  <a:pt x="62852" y="98120"/>
                </a:lnTo>
                <a:lnTo>
                  <a:pt x="58635" y="100393"/>
                </a:lnTo>
                <a:lnTo>
                  <a:pt x="56680" y="101473"/>
                </a:lnTo>
                <a:lnTo>
                  <a:pt x="56464" y="101574"/>
                </a:lnTo>
                <a:lnTo>
                  <a:pt x="54305" y="102006"/>
                </a:lnTo>
                <a:lnTo>
                  <a:pt x="49872" y="103200"/>
                </a:lnTo>
                <a:lnTo>
                  <a:pt x="45212" y="103746"/>
                </a:lnTo>
                <a:lnTo>
                  <a:pt x="42837" y="103962"/>
                </a:lnTo>
                <a:lnTo>
                  <a:pt x="42621" y="103962"/>
                </a:lnTo>
                <a:lnTo>
                  <a:pt x="40132" y="103530"/>
                </a:lnTo>
                <a:lnTo>
                  <a:pt x="35801" y="102882"/>
                </a:lnTo>
                <a:lnTo>
                  <a:pt x="35699" y="102654"/>
                </a:lnTo>
                <a:lnTo>
                  <a:pt x="31483" y="101473"/>
                </a:lnTo>
                <a:lnTo>
                  <a:pt x="30073" y="101041"/>
                </a:lnTo>
                <a:lnTo>
                  <a:pt x="28765" y="100279"/>
                </a:lnTo>
                <a:lnTo>
                  <a:pt x="26504" y="99098"/>
                </a:lnTo>
                <a:lnTo>
                  <a:pt x="26289" y="99199"/>
                </a:lnTo>
                <a:lnTo>
                  <a:pt x="24333" y="97790"/>
                </a:lnTo>
                <a:lnTo>
                  <a:pt x="20548" y="94869"/>
                </a:lnTo>
                <a:lnTo>
                  <a:pt x="17094" y="91516"/>
                </a:lnTo>
                <a:lnTo>
                  <a:pt x="14922" y="89573"/>
                </a:lnTo>
                <a:lnTo>
                  <a:pt x="14922" y="89357"/>
                </a:lnTo>
                <a:lnTo>
                  <a:pt x="13195" y="86969"/>
                </a:lnTo>
                <a:lnTo>
                  <a:pt x="10274" y="82651"/>
                </a:lnTo>
                <a:lnTo>
                  <a:pt x="7785" y="77990"/>
                </a:lnTo>
                <a:lnTo>
                  <a:pt x="6388" y="75399"/>
                </a:lnTo>
                <a:lnTo>
                  <a:pt x="5295" y="72478"/>
                </a:lnTo>
                <a:lnTo>
                  <a:pt x="3352" y="67284"/>
                </a:lnTo>
                <a:lnTo>
                  <a:pt x="1727" y="61874"/>
                </a:lnTo>
                <a:lnTo>
                  <a:pt x="1193" y="60147"/>
                </a:lnTo>
                <a:lnTo>
                  <a:pt x="965" y="58305"/>
                </a:lnTo>
                <a:lnTo>
                  <a:pt x="317" y="54521"/>
                </a:lnTo>
                <a:lnTo>
                  <a:pt x="114" y="50736"/>
                </a:lnTo>
                <a:lnTo>
                  <a:pt x="0" y="47485"/>
                </a:lnTo>
                <a:lnTo>
                  <a:pt x="0" y="47269"/>
                </a:lnTo>
                <a:lnTo>
                  <a:pt x="647" y="44132"/>
                </a:lnTo>
                <a:lnTo>
                  <a:pt x="1079" y="41859"/>
                </a:lnTo>
                <a:lnTo>
                  <a:pt x="1295" y="41427"/>
                </a:lnTo>
                <a:lnTo>
                  <a:pt x="2489" y="3948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698072" y="5935585"/>
            <a:ext cx="20561" cy="21742"/>
          </a:xfrm>
          <a:custGeom>
            <a:avLst/>
            <a:gdLst/>
            <a:ahLst/>
            <a:cxnLst/>
            <a:rect l="l" t="t" r="r" b="b"/>
            <a:pathLst>
              <a:path w="20561" h="21742">
                <a:moveTo>
                  <a:pt x="0" y="0"/>
                </a:moveTo>
                <a:lnTo>
                  <a:pt x="2489" y="749"/>
                </a:lnTo>
                <a:lnTo>
                  <a:pt x="2806" y="965"/>
                </a:lnTo>
                <a:lnTo>
                  <a:pt x="5092" y="2374"/>
                </a:lnTo>
                <a:lnTo>
                  <a:pt x="7899" y="4318"/>
                </a:lnTo>
                <a:lnTo>
                  <a:pt x="8001" y="4533"/>
                </a:lnTo>
                <a:lnTo>
                  <a:pt x="10388" y="7023"/>
                </a:lnTo>
                <a:lnTo>
                  <a:pt x="13195" y="9842"/>
                </a:lnTo>
                <a:lnTo>
                  <a:pt x="15468" y="13309"/>
                </a:lnTo>
                <a:lnTo>
                  <a:pt x="17741" y="16878"/>
                </a:lnTo>
                <a:lnTo>
                  <a:pt x="17411" y="17195"/>
                </a:lnTo>
                <a:lnTo>
                  <a:pt x="19469" y="20980"/>
                </a:lnTo>
                <a:lnTo>
                  <a:pt x="19583" y="21196"/>
                </a:lnTo>
                <a:lnTo>
                  <a:pt x="19799" y="21412"/>
                </a:lnTo>
                <a:lnTo>
                  <a:pt x="20015" y="21526"/>
                </a:lnTo>
                <a:lnTo>
                  <a:pt x="20231" y="21628"/>
                </a:lnTo>
                <a:lnTo>
                  <a:pt x="20561" y="217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3700021" y="5778821"/>
            <a:ext cx="121259" cy="27705"/>
          </a:xfrm>
          <a:custGeom>
            <a:avLst/>
            <a:gdLst/>
            <a:ahLst/>
            <a:cxnLst/>
            <a:rect l="l" t="t" r="r" b="b"/>
            <a:pathLst>
              <a:path w="121259" h="27705">
                <a:moveTo>
                  <a:pt x="0" y="27705"/>
                </a:moveTo>
                <a:lnTo>
                  <a:pt x="10608" y="20174"/>
                </a:lnTo>
                <a:lnTo>
                  <a:pt x="21211" y="15092"/>
                </a:lnTo>
                <a:lnTo>
                  <a:pt x="36438" y="8986"/>
                </a:lnTo>
                <a:lnTo>
                  <a:pt x="46597" y="6299"/>
                </a:lnTo>
                <a:lnTo>
                  <a:pt x="55168" y="4566"/>
                </a:lnTo>
                <a:lnTo>
                  <a:pt x="68729" y="2053"/>
                </a:lnTo>
                <a:lnTo>
                  <a:pt x="78780" y="1046"/>
                </a:lnTo>
                <a:lnTo>
                  <a:pt x="90652" y="451"/>
                </a:lnTo>
                <a:lnTo>
                  <a:pt x="103918" y="0"/>
                </a:lnTo>
                <a:lnTo>
                  <a:pt x="114612" y="711"/>
                </a:lnTo>
                <a:lnTo>
                  <a:pt x="121259" y="141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3695800" y="5936773"/>
            <a:ext cx="53657" cy="62204"/>
          </a:xfrm>
          <a:custGeom>
            <a:avLst/>
            <a:gdLst/>
            <a:ahLst/>
            <a:cxnLst/>
            <a:rect l="l" t="t" r="r" b="b"/>
            <a:pathLst>
              <a:path w="53657" h="62204">
                <a:moveTo>
                  <a:pt x="53657" y="60363"/>
                </a:moveTo>
                <a:lnTo>
                  <a:pt x="52146" y="61125"/>
                </a:lnTo>
                <a:lnTo>
                  <a:pt x="50304" y="61442"/>
                </a:lnTo>
                <a:lnTo>
                  <a:pt x="47282" y="61988"/>
                </a:lnTo>
                <a:lnTo>
                  <a:pt x="47167" y="62204"/>
                </a:lnTo>
                <a:lnTo>
                  <a:pt x="44145" y="62090"/>
                </a:lnTo>
                <a:lnTo>
                  <a:pt x="39700" y="61988"/>
                </a:lnTo>
                <a:lnTo>
                  <a:pt x="39598" y="61772"/>
                </a:lnTo>
                <a:lnTo>
                  <a:pt x="35166" y="61125"/>
                </a:lnTo>
                <a:lnTo>
                  <a:pt x="33426" y="60794"/>
                </a:lnTo>
                <a:lnTo>
                  <a:pt x="33210" y="60680"/>
                </a:lnTo>
                <a:lnTo>
                  <a:pt x="31483" y="59931"/>
                </a:lnTo>
                <a:lnTo>
                  <a:pt x="27368" y="57975"/>
                </a:lnTo>
                <a:lnTo>
                  <a:pt x="23368" y="55600"/>
                </a:lnTo>
                <a:lnTo>
                  <a:pt x="21310" y="54406"/>
                </a:lnTo>
                <a:lnTo>
                  <a:pt x="19583" y="52577"/>
                </a:lnTo>
                <a:lnTo>
                  <a:pt x="16116" y="49110"/>
                </a:lnTo>
                <a:lnTo>
                  <a:pt x="12979" y="45211"/>
                </a:lnTo>
                <a:lnTo>
                  <a:pt x="11366" y="43268"/>
                </a:lnTo>
                <a:lnTo>
                  <a:pt x="10058" y="40893"/>
                </a:lnTo>
                <a:lnTo>
                  <a:pt x="7467" y="36131"/>
                </a:lnTo>
                <a:lnTo>
                  <a:pt x="5308" y="31153"/>
                </a:lnTo>
                <a:lnTo>
                  <a:pt x="4216" y="28778"/>
                </a:lnTo>
                <a:lnTo>
                  <a:pt x="3467" y="26174"/>
                </a:lnTo>
                <a:lnTo>
                  <a:pt x="2489" y="23367"/>
                </a:lnTo>
                <a:lnTo>
                  <a:pt x="1739" y="20332"/>
                </a:lnTo>
                <a:lnTo>
                  <a:pt x="863" y="16548"/>
                </a:lnTo>
                <a:lnTo>
                  <a:pt x="330" y="12547"/>
                </a:lnTo>
                <a:lnTo>
                  <a:pt x="0" y="9080"/>
                </a:lnTo>
                <a:lnTo>
                  <a:pt x="0" y="8864"/>
                </a:lnTo>
                <a:lnTo>
                  <a:pt x="215" y="5511"/>
                </a:lnTo>
                <a:lnTo>
                  <a:pt x="546" y="2819"/>
                </a:lnTo>
                <a:lnTo>
                  <a:pt x="546" y="2489"/>
                </a:lnTo>
                <a:lnTo>
                  <a:pt x="140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3733661" y="5974523"/>
            <a:ext cx="31915" cy="4876"/>
          </a:xfrm>
          <a:custGeom>
            <a:avLst/>
            <a:gdLst/>
            <a:ahLst/>
            <a:cxnLst/>
            <a:rect l="l" t="t" r="r" b="b"/>
            <a:pathLst>
              <a:path w="31915" h="4876">
                <a:moveTo>
                  <a:pt x="31915" y="2489"/>
                </a:moveTo>
                <a:lnTo>
                  <a:pt x="29540" y="3568"/>
                </a:lnTo>
                <a:lnTo>
                  <a:pt x="26835" y="4000"/>
                </a:lnTo>
                <a:lnTo>
                  <a:pt x="23253" y="4648"/>
                </a:lnTo>
                <a:lnTo>
                  <a:pt x="19469" y="4762"/>
                </a:lnTo>
                <a:lnTo>
                  <a:pt x="15798" y="4876"/>
                </a:lnTo>
                <a:lnTo>
                  <a:pt x="12014" y="4330"/>
                </a:lnTo>
                <a:lnTo>
                  <a:pt x="8648" y="3784"/>
                </a:lnTo>
                <a:lnTo>
                  <a:pt x="8445" y="3784"/>
                </a:lnTo>
                <a:lnTo>
                  <a:pt x="5308" y="2705"/>
                </a:lnTo>
                <a:lnTo>
                  <a:pt x="2603" y="1739"/>
                </a:lnTo>
                <a:lnTo>
                  <a:pt x="2387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3733664" y="5961330"/>
            <a:ext cx="33210" cy="4864"/>
          </a:xfrm>
          <a:custGeom>
            <a:avLst/>
            <a:gdLst/>
            <a:ahLst/>
            <a:cxnLst/>
            <a:rect l="l" t="t" r="r" b="b"/>
            <a:pathLst>
              <a:path w="33210" h="4864">
                <a:moveTo>
                  <a:pt x="0" y="0"/>
                </a:moveTo>
                <a:lnTo>
                  <a:pt x="2387" y="1625"/>
                </a:lnTo>
                <a:lnTo>
                  <a:pt x="2603" y="1727"/>
                </a:lnTo>
                <a:lnTo>
                  <a:pt x="5308" y="2705"/>
                </a:lnTo>
                <a:lnTo>
                  <a:pt x="8432" y="3784"/>
                </a:lnTo>
                <a:lnTo>
                  <a:pt x="8661" y="3784"/>
                </a:lnTo>
                <a:lnTo>
                  <a:pt x="12001" y="4330"/>
                </a:lnTo>
                <a:lnTo>
                  <a:pt x="15684" y="4864"/>
                </a:lnTo>
                <a:lnTo>
                  <a:pt x="19469" y="4762"/>
                </a:lnTo>
                <a:lnTo>
                  <a:pt x="23152" y="4762"/>
                </a:lnTo>
                <a:lnTo>
                  <a:pt x="26822" y="4000"/>
                </a:lnTo>
                <a:lnTo>
                  <a:pt x="30073" y="3454"/>
                </a:lnTo>
                <a:lnTo>
                  <a:pt x="30289" y="3352"/>
                </a:lnTo>
                <a:lnTo>
                  <a:pt x="33210" y="215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3731069" y="5942942"/>
            <a:ext cx="35801" cy="7569"/>
          </a:xfrm>
          <a:custGeom>
            <a:avLst/>
            <a:gdLst/>
            <a:ahLst/>
            <a:cxnLst/>
            <a:rect l="l" t="t" r="r" b="b"/>
            <a:pathLst>
              <a:path w="35801" h="7569">
                <a:moveTo>
                  <a:pt x="0" y="7569"/>
                </a:moveTo>
                <a:lnTo>
                  <a:pt x="1727" y="5842"/>
                </a:lnTo>
                <a:lnTo>
                  <a:pt x="3898" y="4318"/>
                </a:lnTo>
                <a:lnTo>
                  <a:pt x="5080" y="3568"/>
                </a:lnTo>
                <a:lnTo>
                  <a:pt x="6604" y="3022"/>
                </a:lnTo>
                <a:lnTo>
                  <a:pt x="8001" y="2374"/>
                </a:lnTo>
                <a:lnTo>
                  <a:pt x="9626" y="1943"/>
                </a:lnTo>
                <a:lnTo>
                  <a:pt x="13093" y="1079"/>
                </a:lnTo>
                <a:lnTo>
                  <a:pt x="16662" y="647"/>
                </a:lnTo>
                <a:lnTo>
                  <a:pt x="19367" y="215"/>
                </a:lnTo>
                <a:lnTo>
                  <a:pt x="19583" y="0"/>
                </a:lnTo>
                <a:lnTo>
                  <a:pt x="22288" y="215"/>
                </a:lnTo>
                <a:lnTo>
                  <a:pt x="26720" y="431"/>
                </a:lnTo>
                <a:lnTo>
                  <a:pt x="26936" y="533"/>
                </a:lnTo>
                <a:lnTo>
                  <a:pt x="31368" y="1511"/>
                </a:lnTo>
                <a:lnTo>
                  <a:pt x="33642" y="2057"/>
                </a:lnTo>
                <a:lnTo>
                  <a:pt x="33858" y="2159"/>
                </a:lnTo>
                <a:lnTo>
                  <a:pt x="35801" y="313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3776394" y="5868186"/>
            <a:ext cx="121259" cy="27614"/>
          </a:xfrm>
          <a:custGeom>
            <a:avLst/>
            <a:gdLst/>
            <a:ahLst/>
            <a:cxnLst/>
            <a:rect l="l" t="t" r="r" b="b"/>
            <a:pathLst>
              <a:path w="121259" h="27614">
                <a:moveTo>
                  <a:pt x="0" y="26288"/>
                </a:moveTo>
                <a:lnTo>
                  <a:pt x="13270" y="27614"/>
                </a:lnTo>
                <a:lnTo>
                  <a:pt x="23965" y="27583"/>
                </a:lnTo>
                <a:lnTo>
                  <a:pt x="30607" y="27266"/>
                </a:lnTo>
                <a:lnTo>
                  <a:pt x="44469" y="26536"/>
                </a:lnTo>
                <a:lnTo>
                  <a:pt x="54485" y="25353"/>
                </a:lnTo>
                <a:lnTo>
                  <a:pt x="66090" y="23152"/>
                </a:lnTo>
                <a:lnTo>
                  <a:pt x="79384" y="20330"/>
                </a:lnTo>
                <a:lnTo>
                  <a:pt x="89332" y="17050"/>
                </a:lnTo>
                <a:lnTo>
                  <a:pt x="97358" y="13741"/>
                </a:lnTo>
                <a:lnTo>
                  <a:pt x="109180" y="8389"/>
                </a:lnTo>
                <a:lnTo>
                  <a:pt x="118925" y="1761"/>
                </a:lnTo>
                <a:lnTo>
                  <a:pt x="12125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3814254" y="6192180"/>
            <a:ext cx="141274" cy="54521"/>
          </a:xfrm>
          <a:custGeom>
            <a:avLst/>
            <a:gdLst/>
            <a:ahLst/>
            <a:cxnLst/>
            <a:rect l="l" t="t" r="r" b="b"/>
            <a:pathLst>
              <a:path w="141274" h="54521">
                <a:moveTo>
                  <a:pt x="0" y="53975"/>
                </a:moveTo>
                <a:lnTo>
                  <a:pt x="6705" y="54521"/>
                </a:lnTo>
                <a:lnTo>
                  <a:pt x="7035" y="54521"/>
                </a:lnTo>
                <a:lnTo>
                  <a:pt x="13627" y="53644"/>
                </a:lnTo>
                <a:lnTo>
                  <a:pt x="27946" y="51980"/>
                </a:lnTo>
                <a:lnTo>
                  <a:pt x="37803" y="50707"/>
                </a:lnTo>
                <a:lnTo>
                  <a:pt x="49680" y="48402"/>
                </a:lnTo>
                <a:lnTo>
                  <a:pt x="55168" y="47167"/>
                </a:lnTo>
                <a:lnTo>
                  <a:pt x="68861" y="43849"/>
                </a:lnTo>
                <a:lnTo>
                  <a:pt x="78454" y="40818"/>
                </a:lnTo>
                <a:lnTo>
                  <a:pt x="91271" y="35612"/>
                </a:lnTo>
                <a:lnTo>
                  <a:pt x="104407" y="29968"/>
                </a:lnTo>
                <a:lnTo>
                  <a:pt x="113448" y="24769"/>
                </a:lnTo>
                <a:lnTo>
                  <a:pt x="121157" y="19367"/>
                </a:lnTo>
                <a:lnTo>
                  <a:pt x="131503" y="11426"/>
                </a:lnTo>
                <a:lnTo>
                  <a:pt x="139234" y="2628"/>
                </a:lnTo>
                <a:lnTo>
                  <a:pt x="14127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3941909" y="6087143"/>
            <a:ext cx="23526" cy="83832"/>
          </a:xfrm>
          <a:custGeom>
            <a:avLst/>
            <a:gdLst/>
            <a:ahLst/>
            <a:cxnLst/>
            <a:rect l="l" t="t" r="r" b="b"/>
            <a:pathLst>
              <a:path w="23526" h="83832">
                <a:moveTo>
                  <a:pt x="23037" y="83832"/>
                </a:moveTo>
                <a:lnTo>
                  <a:pt x="23399" y="69465"/>
                </a:lnTo>
                <a:lnTo>
                  <a:pt x="23526" y="59562"/>
                </a:lnTo>
                <a:lnTo>
                  <a:pt x="23493" y="46955"/>
                </a:lnTo>
                <a:lnTo>
                  <a:pt x="23469" y="42608"/>
                </a:lnTo>
                <a:lnTo>
                  <a:pt x="23368" y="40665"/>
                </a:lnTo>
                <a:lnTo>
                  <a:pt x="23253" y="40449"/>
                </a:lnTo>
                <a:lnTo>
                  <a:pt x="22707" y="38506"/>
                </a:lnTo>
                <a:lnTo>
                  <a:pt x="20650" y="30937"/>
                </a:lnTo>
                <a:lnTo>
                  <a:pt x="20878" y="30708"/>
                </a:lnTo>
                <a:lnTo>
                  <a:pt x="18275" y="23355"/>
                </a:lnTo>
                <a:lnTo>
                  <a:pt x="17627" y="21628"/>
                </a:lnTo>
                <a:lnTo>
                  <a:pt x="17297" y="21628"/>
                </a:lnTo>
                <a:lnTo>
                  <a:pt x="16217" y="19900"/>
                </a:lnTo>
                <a:lnTo>
                  <a:pt x="11353" y="12763"/>
                </a:lnTo>
                <a:lnTo>
                  <a:pt x="11785" y="12217"/>
                </a:lnTo>
                <a:lnTo>
                  <a:pt x="6375" y="5613"/>
                </a:lnTo>
                <a:lnTo>
                  <a:pt x="3886" y="2489"/>
                </a:lnTo>
                <a:lnTo>
                  <a:pt x="3454" y="215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3830236" y="5776239"/>
            <a:ext cx="25130" cy="111315"/>
          </a:xfrm>
          <a:custGeom>
            <a:avLst/>
            <a:gdLst/>
            <a:ahLst/>
            <a:cxnLst/>
            <a:rect l="l" t="t" r="r" b="b"/>
            <a:pathLst>
              <a:path w="25130" h="111315">
                <a:moveTo>
                  <a:pt x="568" y="0"/>
                </a:moveTo>
                <a:lnTo>
                  <a:pt x="233" y="16024"/>
                </a:lnTo>
                <a:lnTo>
                  <a:pt x="44" y="27716"/>
                </a:lnTo>
                <a:lnTo>
                  <a:pt x="0" y="37478"/>
                </a:lnTo>
                <a:lnTo>
                  <a:pt x="101" y="47713"/>
                </a:lnTo>
                <a:lnTo>
                  <a:pt x="348" y="60824"/>
                </a:lnTo>
                <a:lnTo>
                  <a:pt x="568" y="71170"/>
                </a:lnTo>
                <a:lnTo>
                  <a:pt x="568" y="75831"/>
                </a:lnTo>
                <a:lnTo>
                  <a:pt x="1000" y="76047"/>
                </a:lnTo>
                <a:lnTo>
                  <a:pt x="2079" y="80810"/>
                </a:lnTo>
                <a:lnTo>
                  <a:pt x="2626" y="82969"/>
                </a:lnTo>
                <a:lnTo>
                  <a:pt x="3705" y="85140"/>
                </a:lnTo>
                <a:lnTo>
                  <a:pt x="5978" y="89573"/>
                </a:lnTo>
                <a:lnTo>
                  <a:pt x="8569" y="93789"/>
                </a:lnTo>
                <a:lnTo>
                  <a:pt x="10411" y="96710"/>
                </a:lnTo>
                <a:lnTo>
                  <a:pt x="12786" y="99301"/>
                </a:lnTo>
                <a:lnTo>
                  <a:pt x="16469" y="103530"/>
                </a:lnTo>
                <a:lnTo>
                  <a:pt x="20685" y="107530"/>
                </a:lnTo>
                <a:lnTo>
                  <a:pt x="22742" y="109473"/>
                </a:lnTo>
                <a:lnTo>
                  <a:pt x="25130" y="1113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3784401" y="6246804"/>
            <a:ext cx="2374" cy="0"/>
          </a:xfrm>
          <a:custGeom>
            <a:avLst/>
            <a:gdLst/>
            <a:ahLst/>
            <a:cxnLst/>
            <a:rect l="l" t="t" r="r" b="b"/>
            <a:pathLst>
              <a:path w="2374">
                <a:moveTo>
                  <a:pt x="2374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3634679" y="6178330"/>
            <a:ext cx="13093" cy="20662"/>
          </a:xfrm>
          <a:custGeom>
            <a:avLst/>
            <a:gdLst/>
            <a:ahLst/>
            <a:cxnLst/>
            <a:rect l="l" t="t" r="r" b="b"/>
            <a:pathLst>
              <a:path w="13093" h="20662">
                <a:moveTo>
                  <a:pt x="13093" y="2066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3925138" y="5937746"/>
            <a:ext cx="215" cy="101"/>
          </a:xfrm>
          <a:custGeom>
            <a:avLst/>
            <a:gdLst/>
            <a:ahLst/>
            <a:cxnLst/>
            <a:rect l="l" t="t" r="r" b="b"/>
            <a:pathLst>
              <a:path w="215" h="101">
                <a:moveTo>
                  <a:pt x="0" y="0"/>
                </a:moveTo>
                <a:lnTo>
                  <a:pt x="215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3935522" y="5972905"/>
            <a:ext cx="6375" cy="169189"/>
          </a:xfrm>
          <a:custGeom>
            <a:avLst/>
            <a:gdLst/>
            <a:ahLst/>
            <a:cxnLst/>
            <a:rect l="l" t="t" r="r" b="b"/>
            <a:pathLst>
              <a:path w="6375" h="169189">
                <a:moveTo>
                  <a:pt x="6273" y="0"/>
                </a:moveTo>
                <a:lnTo>
                  <a:pt x="6375" y="149072"/>
                </a:lnTo>
                <a:lnTo>
                  <a:pt x="0" y="16918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3655781" y="6119811"/>
            <a:ext cx="5080" cy="20116"/>
          </a:xfrm>
          <a:custGeom>
            <a:avLst/>
            <a:gdLst/>
            <a:ahLst/>
            <a:cxnLst/>
            <a:rect l="l" t="t" r="r" b="b"/>
            <a:pathLst>
              <a:path w="5079" h="20116">
                <a:moveTo>
                  <a:pt x="5079" y="20116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3871692" y="5857694"/>
            <a:ext cx="24561" cy="11252"/>
          </a:xfrm>
          <a:custGeom>
            <a:avLst/>
            <a:gdLst/>
            <a:ahLst/>
            <a:cxnLst/>
            <a:rect l="l" t="t" r="r" b="b"/>
            <a:pathLst>
              <a:path w="24561" h="11252">
                <a:moveTo>
                  <a:pt x="24561" y="11252"/>
                </a:moveTo>
                <a:lnTo>
                  <a:pt x="22504" y="7467"/>
                </a:lnTo>
                <a:lnTo>
                  <a:pt x="17741" y="2489"/>
                </a:lnTo>
                <a:lnTo>
                  <a:pt x="12446" y="0"/>
                </a:lnTo>
                <a:lnTo>
                  <a:pt x="7251" y="114"/>
                </a:lnTo>
                <a:lnTo>
                  <a:pt x="2819" y="2819"/>
                </a:lnTo>
                <a:lnTo>
                  <a:pt x="977" y="5080"/>
                </a:lnTo>
                <a:lnTo>
                  <a:pt x="762" y="5410"/>
                </a:lnTo>
                <a:lnTo>
                  <a:pt x="444" y="5511"/>
                </a:lnTo>
                <a:lnTo>
                  <a:pt x="0" y="541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3870398" y="5788139"/>
            <a:ext cx="54736" cy="208787"/>
          </a:xfrm>
          <a:custGeom>
            <a:avLst/>
            <a:gdLst/>
            <a:ahLst/>
            <a:cxnLst/>
            <a:rect l="l" t="t" r="r" b="b"/>
            <a:pathLst>
              <a:path w="54737" h="208787">
                <a:moveTo>
                  <a:pt x="0" y="73558"/>
                </a:moveTo>
                <a:lnTo>
                  <a:pt x="0" y="3238"/>
                </a:lnTo>
                <a:lnTo>
                  <a:pt x="7683" y="0"/>
                </a:lnTo>
                <a:lnTo>
                  <a:pt x="31051" y="12331"/>
                </a:lnTo>
                <a:lnTo>
                  <a:pt x="48247" y="29095"/>
                </a:lnTo>
                <a:lnTo>
                  <a:pt x="54736" y="47599"/>
                </a:lnTo>
                <a:lnTo>
                  <a:pt x="54736" y="172859"/>
                </a:lnTo>
                <a:lnTo>
                  <a:pt x="50088" y="191579"/>
                </a:lnTo>
                <a:lnTo>
                  <a:pt x="34620" y="20878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3673414" y="5829571"/>
            <a:ext cx="53873" cy="161937"/>
          </a:xfrm>
          <a:custGeom>
            <a:avLst/>
            <a:gdLst/>
            <a:ahLst/>
            <a:cxnLst/>
            <a:rect l="l" t="t" r="r" b="b"/>
            <a:pathLst>
              <a:path w="53873" h="161937">
                <a:moveTo>
                  <a:pt x="12979" y="161937"/>
                </a:moveTo>
                <a:lnTo>
                  <a:pt x="977" y="144094"/>
                </a:lnTo>
                <a:lnTo>
                  <a:pt x="0" y="125272"/>
                </a:lnTo>
                <a:lnTo>
                  <a:pt x="0" y="0"/>
                </a:lnTo>
                <a:lnTo>
                  <a:pt x="977" y="18821"/>
                </a:lnTo>
                <a:lnTo>
                  <a:pt x="12979" y="36664"/>
                </a:lnTo>
                <a:lnTo>
                  <a:pt x="35039" y="51930"/>
                </a:lnTo>
                <a:lnTo>
                  <a:pt x="46189" y="57010"/>
                </a:lnTo>
                <a:lnTo>
                  <a:pt x="46189" y="126885"/>
                </a:lnTo>
                <a:lnTo>
                  <a:pt x="46075" y="127330"/>
                </a:lnTo>
                <a:lnTo>
                  <a:pt x="45859" y="127647"/>
                </a:lnTo>
                <a:lnTo>
                  <a:pt x="53327" y="124510"/>
                </a:lnTo>
                <a:lnTo>
                  <a:pt x="53657" y="124294"/>
                </a:lnTo>
                <a:lnTo>
                  <a:pt x="53873" y="123964"/>
                </a:lnTo>
                <a:lnTo>
                  <a:pt x="53873" y="123647"/>
                </a:lnTo>
                <a:lnTo>
                  <a:pt x="53759" y="12407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3673408" y="5811396"/>
            <a:ext cx="10172" cy="18173"/>
          </a:xfrm>
          <a:custGeom>
            <a:avLst/>
            <a:gdLst/>
            <a:ahLst/>
            <a:cxnLst/>
            <a:rect l="l" t="t" r="r" b="b"/>
            <a:pathLst>
              <a:path w="10172" h="18173">
                <a:moveTo>
                  <a:pt x="0" y="18173"/>
                </a:moveTo>
                <a:lnTo>
                  <a:pt x="1017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3821292" y="5776239"/>
            <a:ext cx="9512" cy="4000"/>
          </a:xfrm>
          <a:custGeom>
            <a:avLst/>
            <a:gdLst/>
            <a:ahLst/>
            <a:cxnLst/>
            <a:rect l="l" t="t" r="r" b="b"/>
            <a:pathLst>
              <a:path w="9512" h="4000">
                <a:moveTo>
                  <a:pt x="9512" y="0"/>
                </a:moveTo>
                <a:lnTo>
                  <a:pt x="0" y="40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3905021" y="5835737"/>
            <a:ext cx="20116" cy="35915"/>
          </a:xfrm>
          <a:custGeom>
            <a:avLst/>
            <a:gdLst/>
            <a:ahLst/>
            <a:cxnLst/>
            <a:rect l="l" t="t" r="r" b="b"/>
            <a:pathLst>
              <a:path w="20116" h="35915">
                <a:moveTo>
                  <a:pt x="20116" y="0"/>
                </a:moveTo>
                <a:lnTo>
                  <a:pt x="15468" y="18719"/>
                </a:lnTo>
                <a:lnTo>
                  <a:pt x="0" y="359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3690612" y="5935473"/>
            <a:ext cx="7454" cy="2489"/>
          </a:xfrm>
          <a:custGeom>
            <a:avLst/>
            <a:gdLst/>
            <a:ahLst/>
            <a:cxnLst/>
            <a:rect l="l" t="t" r="r" b="b"/>
            <a:pathLst>
              <a:path w="7454" h="2489">
                <a:moveTo>
                  <a:pt x="0" y="2489"/>
                </a:moveTo>
                <a:lnTo>
                  <a:pt x="3238" y="0"/>
                </a:lnTo>
                <a:lnTo>
                  <a:pt x="7454" y="11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3718629" y="5954076"/>
            <a:ext cx="8115" cy="3251"/>
          </a:xfrm>
          <a:custGeom>
            <a:avLst/>
            <a:gdLst/>
            <a:ahLst/>
            <a:cxnLst/>
            <a:rect l="l" t="t" r="r" b="b"/>
            <a:pathLst>
              <a:path w="8115" h="3251">
                <a:moveTo>
                  <a:pt x="0" y="3251"/>
                </a:moveTo>
                <a:lnTo>
                  <a:pt x="431" y="3251"/>
                </a:lnTo>
                <a:lnTo>
                  <a:pt x="811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3682607" y="5806530"/>
            <a:ext cx="44678" cy="80048"/>
          </a:xfrm>
          <a:custGeom>
            <a:avLst/>
            <a:gdLst/>
            <a:ahLst/>
            <a:cxnLst/>
            <a:rect l="l" t="t" r="r" b="b"/>
            <a:pathLst>
              <a:path w="44678" h="80048">
                <a:moveTo>
                  <a:pt x="36995" y="80048"/>
                </a:moveTo>
                <a:lnTo>
                  <a:pt x="44678" y="76809"/>
                </a:lnTo>
                <a:lnTo>
                  <a:pt x="27038" y="68249"/>
                </a:lnTo>
                <a:lnTo>
                  <a:pt x="8216" y="52679"/>
                </a:lnTo>
                <a:lnTo>
                  <a:pt x="0" y="34937"/>
                </a:lnTo>
                <a:lnTo>
                  <a:pt x="3238" y="16763"/>
                </a:lnTo>
                <a:lnTo>
                  <a:pt x="174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3697208" y="5935588"/>
            <a:ext cx="863" cy="1181"/>
          </a:xfrm>
          <a:custGeom>
            <a:avLst/>
            <a:gdLst/>
            <a:ahLst/>
            <a:cxnLst/>
            <a:rect l="l" t="t" r="r" b="b"/>
            <a:pathLst>
              <a:path w="863" h="1181">
                <a:moveTo>
                  <a:pt x="0" y="1181"/>
                </a:moveTo>
                <a:lnTo>
                  <a:pt x="86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3699910" y="5955162"/>
            <a:ext cx="16878" cy="9626"/>
          </a:xfrm>
          <a:custGeom>
            <a:avLst/>
            <a:gdLst/>
            <a:ahLst/>
            <a:cxnLst/>
            <a:rect l="l" t="t" r="r" b="b"/>
            <a:pathLst>
              <a:path w="16878" h="9626">
                <a:moveTo>
                  <a:pt x="16878" y="0"/>
                </a:moveTo>
                <a:lnTo>
                  <a:pt x="0" y="962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3729549" y="5954194"/>
            <a:ext cx="4114" cy="20332"/>
          </a:xfrm>
          <a:custGeom>
            <a:avLst/>
            <a:gdLst/>
            <a:ahLst/>
            <a:cxnLst/>
            <a:rect l="l" t="t" r="r" b="b"/>
            <a:pathLst>
              <a:path w="4114" h="20332">
                <a:moveTo>
                  <a:pt x="4114" y="20332"/>
                </a:moveTo>
                <a:lnTo>
                  <a:pt x="876" y="16979"/>
                </a:lnTo>
                <a:lnTo>
                  <a:pt x="0" y="13195"/>
                </a:lnTo>
                <a:lnTo>
                  <a:pt x="0" y="0"/>
                </a:lnTo>
                <a:lnTo>
                  <a:pt x="876" y="3784"/>
                </a:lnTo>
                <a:lnTo>
                  <a:pt x="4114" y="7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3719061" y="5954520"/>
            <a:ext cx="6705" cy="2806"/>
          </a:xfrm>
          <a:custGeom>
            <a:avLst/>
            <a:gdLst/>
            <a:ahLst/>
            <a:cxnLst/>
            <a:rect l="l" t="t" r="r" b="b"/>
            <a:pathLst>
              <a:path w="6705" h="2806">
                <a:moveTo>
                  <a:pt x="0" y="2806"/>
                </a:moveTo>
                <a:lnTo>
                  <a:pt x="670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3729553" y="5950506"/>
            <a:ext cx="1511" cy="3682"/>
          </a:xfrm>
          <a:custGeom>
            <a:avLst/>
            <a:gdLst/>
            <a:ahLst/>
            <a:cxnLst/>
            <a:rect l="l" t="t" r="r" b="b"/>
            <a:pathLst>
              <a:path w="1511" h="3683">
                <a:moveTo>
                  <a:pt x="0" y="3683"/>
                </a:moveTo>
                <a:lnTo>
                  <a:pt x="151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3727283" y="5883328"/>
            <a:ext cx="0" cy="69888"/>
          </a:xfrm>
          <a:custGeom>
            <a:avLst/>
            <a:gdLst/>
            <a:ahLst/>
            <a:cxnLst/>
            <a:rect l="l" t="t" r="r" b="b"/>
            <a:pathLst>
              <a:path h="69888">
                <a:moveTo>
                  <a:pt x="0" y="69888"/>
                </a:moveTo>
                <a:lnTo>
                  <a:pt x="0" y="0"/>
                </a:lnTo>
                <a:lnTo>
                  <a:pt x="0" y="952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3727283" y="5947912"/>
            <a:ext cx="6921" cy="2057"/>
          </a:xfrm>
          <a:custGeom>
            <a:avLst/>
            <a:gdLst/>
            <a:ahLst/>
            <a:cxnLst/>
            <a:rect l="l" t="t" r="r" b="b"/>
            <a:pathLst>
              <a:path w="6921" h="2057">
                <a:moveTo>
                  <a:pt x="0" y="2057"/>
                </a:moveTo>
                <a:lnTo>
                  <a:pt x="692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3749026" y="5940239"/>
            <a:ext cx="17856" cy="3238"/>
          </a:xfrm>
          <a:custGeom>
            <a:avLst/>
            <a:gdLst/>
            <a:ahLst/>
            <a:cxnLst/>
            <a:rect l="l" t="t" r="r" b="b"/>
            <a:pathLst>
              <a:path w="17856" h="3238">
                <a:moveTo>
                  <a:pt x="0" y="3238"/>
                </a:moveTo>
                <a:lnTo>
                  <a:pt x="6172" y="1396"/>
                </a:lnTo>
                <a:lnTo>
                  <a:pt x="1785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3766985" y="5894477"/>
            <a:ext cx="9410" cy="4000"/>
          </a:xfrm>
          <a:custGeom>
            <a:avLst/>
            <a:gdLst/>
            <a:ahLst/>
            <a:cxnLst/>
            <a:rect l="l" t="t" r="r" b="b"/>
            <a:pathLst>
              <a:path w="9410" h="4000">
                <a:moveTo>
                  <a:pt x="0" y="4000"/>
                </a:moveTo>
                <a:lnTo>
                  <a:pt x="94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3870393" y="5791380"/>
            <a:ext cx="44678" cy="76809"/>
          </a:xfrm>
          <a:custGeom>
            <a:avLst/>
            <a:gdLst/>
            <a:ahLst/>
            <a:cxnLst/>
            <a:rect l="l" t="t" r="r" b="b"/>
            <a:pathLst>
              <a:path w="44678" h="76809">
                <a:moveTo>
                  <a:pt x="27266" y="76809"/>
                </a:moveTo>
                <a:lnTo>
                  <a:pt x="41440" y="60032"/>
                </a:lnTo>
                <a:lnTo>
                  <a:pt x="44678" y="41871"/>
                </a:lnTo>
                <a:lnTo>
                  <a:pt x="36461" y="24130"/>
                </a:lnTo>
                <a:lnTo>
                  <a:pt x="17640" y="854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3955533" y="6170968"/>
            <a:ext cx="9410" cy="21209"/>
          </a:xfrm>
          <a:custGeom>
            <a:avLst/>
            <a:gdLst/>
            <a:ahLst/>
            <a:cxnLst/>
            <a:rect l="l" t="t" r="r" b="b"/>
            <a:pathLst>
              <a:path w="9410" h="21209">
                <a:moveTo>
                  <a:pt x="0" y="21209"/>
                </a:moveTo>
                <a:lnTo>
                  <a:pt x="94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3838270" y="5879652"/>
            <a:ext cx="8763" cy="3682"/>
          </a:xfrm>
          <a:custGeom>
            <a:avLst/>
            <a:gdLst/>
            <a:ahLst/>
            <a:cxnLst/>
            <a:rect l="l" t="t" r="r" b="b"/>
            <a:pathLst>
              <a:path w="8762" h="3683">
                <a:moveTo>
                  <a:pt x="0" y="3683"/>
                </a:moveTo>
                <a:lnTo>
                  <a:pt x="8763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3872449" y="5857695"/>
            <a:ext cx="9740" cy="5410"/>
          </a:xfrm>
          <a:custGeom>
            <a:avLst/>
            <a:gdLst/>
            <a:ahLst/>
            <a:cxnLst/>
            <a:rect l="l" t="t" r="r" b="b"/>
            <a:pathLst>
              <a:path w="9740" h="5410">
                <a:moveTo>
                  <a:pt x="9740" y="0"/>
                </a:moveTo>
                <a:lnTo>
                  <a:pt x="7683" y="2159"/>
                </a:lnTo>
                <a:lnTo>
                  <a:pt x="0" y="5410"/>
                </a:lnTo>
                <a:lnTo>
                  <a:pt x="330" y="519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3749785" y="6313766"/>
            <a:ext cx="105575" cy="16662"/>
          </a:xfrm>
          <a:custGeom>
            <a:avLst/>
            <a:gdLst/>
            <a:ahLst/>
            <a:cxnLst/>
            <a:rect l="l" t="t" r="r" b="b"/>
            <a:pathLst>
              <a:path w="105575" h="16662">
                <a:moveTo>
                  <a:pt x="105575" y="0"/>
                </a:moveTo>
                <a:lnTo>
                  <a:pt x="100812" y="4330"/>
                </a:lnTo>
                <a:lnTo>
                  <a:pt x="100279" y="4762"/>
                </a:lnTo>
                <a:lnTo>
                  <a:pt x="94538" y="7569"/>
                </a:lnTo>
                <a:lnTo>
                  <a:pt x="87731" y="11036"/>
                </a:lnTo>
                <a:lnTo>
                  <a:pt x="87083" y="11137"/>
                </a:lnTo>
                <a:lnTo>
                  <a:pt x="79616" y="12979"/>
                </a:lnTo>
                <a:lnTo>
                  <a:pt x="71170" y="15151"/>
                </a:lnTo>
                <a:lnTo>
                  <a:pt x="70738" y="15151"/>
                </a:lnTo>
                <a:lnTo>
                  <a:pt x="62090" y="15900"/>
                </a:lnTo>
                <a:lnTo>
                  <a:pt x="52997" y="16662"/>
                </a:lnTo>
                <a:lnTo>
                  <a:pt x="52679" y="16446"/>
                </a:lnTo>
                <a:lnTo>
                  <a:pt x="43586" y="15900"/>
                </a:lnTo>
                <a:lnTo>
                  <a:pt x="37858" y="15582"/>
                </a:lnTo>
                <a:lnTo>
                  <a:pt x="37858" y="14935"/>
                </a:lnTo>
                <a:lnTo>
                  <a:pt x="32118" y="14058"/>
                </a:lnTo>
                <a:lnTo>
                  <a:pt x="29095" y="13525"/>
                </a:lnTo>
                <a:lnTo>
                  <a:pt x="28879" y="13957"/>
                </a:lnTo>
                <a:lnTo>
                  <a:pt x="25958" y="13093"/>
                </a:lnTo>
                <a:lnTo>
                  <a:pt x="18389" y="10820"/>
                </a:lnTo>
                <a:lnTo>
                  <a:pt x="17843" y="11036"/>
                </a:lnTo>
                <a:lnTo>
                  <a:pt x="11036" y="7683"/>
                </a:lnTo>
                <a:lnTo>
                  <a:pt x="5295" y="4762"/>
                </a:lnTo>
                <a:lnTo>
                  <a:pt x="4648" y="4330"/>
                </a:lnTo>
                <a:lnTo>
                  <a:pt x="0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3755409" y="6305007"/>
            <a:ext cx="99085" cy="15582"/>
          </a:xfrm>
          <a:custGeom>
            <a:avLst/>
            <a:gdLst/>
            <a:ahLst/>
            <a:cxnLst/>
            <a:rect l="l" t="t" r="r" b="b"/>
            <a:pathLst>
              <a:path w="99085" h="15582">
                <a:moveTo>
                  <a:pt x="0" y="3784"/>
                </a:moveTo>
                <a:lnTo>
                  <a:pt x="6489" y="7785"/>
                </a:lnTo>
                <a:lnTo>
                  <a:pt x="7023" y="8115"/>
                </a:lnTo>
                <a:lnTo>
                  <a:pt x="14274" y="10490"/>
                </a:lnTo>
                <a:lnTo>
                  <a:pt x="22720" y="13296"/>
                </a:lnTo>
                <a:lnTo>
                  <a:pt x="23253" y="13195"/>
                </a:lnTo>
                <a:lnTo>
                  <a:pt x="32131" y="14490"/>
                </a:lnTo>
                <a:lnTo>
                  <a:pt x="39700" y="15582"/>
                </a:lnTo>
                <a:lnTo>
                  <a:pt x="40030" y="14820"/>
                </a:lnTo>
                <a:lnTo>
                  <a:pt x="47815" y="15151"/>
                </a:lnTo>
                <a:lnTo>
                  <a:pt x="49758" y="15252"/>
                </a:lnTo>
                <a:lnTo>
                  <a:pt x="49758" y="15468"/>
                </a:lnTo>
                <a:lnTo>
                  <a:pt x="51600" y="15354"/>
                </a:lnTo>
                <a:lnTo>
                  <a:pt x="61125" y="14376"/>
                </a:lnTo>
                <a:lnTo>
                  <a:pt x="61442" y="14922"/>
                </a:lnTo>
                <a:lnTo>
                  <a:pt x="70523" y="12979"/>
                </a:lnTo>
                <a:lnTo>
                  <a:pt x="78854" y="11252"/>
                </a:lnTo>
                <a:lnTo>
                  <a:pt x="79400" y="11137"/>
                </a:lnTo>
                <a:lnTo>
                  <a:pt x="86969" y="7683"/>
                </a:lnTo>
                <a:lnTo>
                  <a:pt x="93243" y="4864"/>
                </a:lnTo>
                <a:lnTo>
                  <a:pt x="93891" y="4432"/>
                </a:lnTo>
                <a:lnTo>
                  <a:pt x="99085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3758871" y="6298940"/>
            <a:ext cx="90322" cy="16776"/>
          </a:xfrm>
          <a:custGeom>
            <a:avLst/>
            <a:gdLst/>
            <a:ahLst/>
            <a:cxnLst/>
            <a:rect l="l" t="t" r="r" b="b"/>
            <a:pathLst>
              <a:path w="90322" h="16776">
                <a:moveTo>
                  <a:pt x="0" y="3467"/>
                </a:moveTo>
                <a:lnTo>
                  <a:pt x="4216" y="7150"/>
                </a:lnTo>
                <a:lnTo>
                  <a:pt x="4762" y="7467"/>
                </a:lnTo>
                <a:lnTo>
                  <a:pt x="9842" y="9855"/>
                </a:lnTo>
                <a:lnTo>
                  <a:pt x="16116" y="12776"/>
                </a:lnTo>
                <a:lnTo>
                  <a:pt x="16662" y="12877"/>
                </a:lnTo>
                <a:lnTo>
                  <a:pt x="23469" y="14389"/>
                </a:lnTo>
                <a:lnTo>
                  <a:pt x="31038" y="16116"/>
                </a:lnTo>
                <a:lnTo>
                  <a:pt x="31368" y="16116"/>
                </a:lnTo>
                <a:lnTo>
                  <a:pt x="39154" y="16446"/>
                </a:lnTo>
                <a:lnTo>
                  <a:pt x="47155" y="16776"/>
                </a:lnTo>
                <a:lnTo>
                  <a:pt x="47485" y="16776"/>
                </a:lnTo>
                <a:lnTo>
                  <a:pt x="55486" y="15798"/>
                </a:lnTo>
                <a:lnTo>
                  <a:pt x="62852" y="14935"/>
                </a:lnTo>
                <a:lnTo>
                  <a:pt x="63284" y="14935"/>
                </a:lnTo>
                <a:lnTo>
                  <a:pt x="70421" y="12547"/>
                </a:lnTo>
                <a:lnTo>
                  <a:pt x="76479" y="10604"/>
                </a:lnTo>
                <a:lnTo>
                  <a:pt x="77127" y="10502"/>
                </a:lnTo>
                <a:lnTo>
                  <a:pt x="82435" y="7150"/>
                </a:lnTo>
                <a:lnTo>
                  <a:pt x="86652" y="4445"/>
                </a:lnTo>
                <a:lnTo>
                  <a:pt x="87299" y="3898"/>
                </a:lnTo>
                <a:lnTo>
                  <a:pt x="90322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3756926" y="6244857"/>
            <a:ext cx="93243" cy="21310"/>
          </a:xfrm>
          <a:custGeom>
            <a:avLst/>
            <a:gdLst/>
            <a:ahLst/>
            <a:cxnLst/>
            <a:rect l="l" t="t" r="r" b="b"/>
            <a:pathLst>
              <a:path w="93243" h="21310">
                <a:moveTo>
                  <a:pt x="93243" y="21310"/>
                </a:moveTo>
                <a:lnTo>
                  <a:pt x="90868" y="17525"/>
                </a:lnTo>
                <a:lnTo>
                  <a:pt x="88163" y="13842"/>
                </a:lnTo>
                <a:lnTo>
                  <a:pt x="87731" y="13195"/>
                </a:lnTo>
                <a:lnTo>
                  <a:pt x="86969" y="12763"/>
                </a:lnTo>
                <a:lnTo>
                  <a:pt x="82321" y="9626"/>
                </a:lnTo>
                <a:lnTo>
                  <a:pt x="82422" y="8864"/>
                </a:lnTo>
                <a:lnTo>
                  <a:pt x="77558" y="6603"/>
                </a:lnTo>
                <a:lnTo>
                  <a:pt x="71615" y="3784"/>
                </a:lnTo>
                <a:lnTo>
                  <a:pt x="71183" y="4432"/>
                </a:lnTo>
                <a:lnTo>
                  <a:pt x="64681" y="2374"/>
                </a:lnTo>
                <a:lnTo>
                  <a:pt x="64363" y="2273"/>
                </a:lnTo>
                <a:lnTo>
                  <a:pt x="63931" y="2158"/>
                </a:lnTo>
                <a:lnTo>
                  <a:pt x="56781" y="1193"/>
                </a:lnTo>
                <a:lnTo>
                  <a:pt x="56680" y="546"/>
                </a:lnTo>
                <a:lnTo>
                  <a:pt x="49644" y="330"/>
                </a:lnTo>
                <a:lnTo>
                  <a:pt x="42290" y="0"/>
                </a:lnTo>
                <a:lnTo>
                  <a:pt x="41960" y="0"/>
                </a:lnTo>
                <a:lnTo>
                  <a:pt x="34823" y="863"/>
                </a:lnTo>
                <a:lnTo>
                  <a:pt x="28016" y="1625"/>
                </a:lnTo>
                <a:lnTo>
                  <a:pt x="28016" y="2273"/>
                </a:lnTo>
                <a:lnTo>
                  <a:pt x="21196" y="3784"/>
                </a:lnTo>
                <a:lnTo>
                  <a:pt x="20650" y="3898"/>
                </a:lnTo>
                <a:lnTo>
                  <a:pt x="20218" y="4000"/>
                </a:lnTo>
                <a:lnTo>
                  <a:pt x="14490" y="6603"/>
                </a:lnTo>
                <a:lnTo>
                  <a:pt x="13728" y="5956"/>
                </a:lnTo>
                <a:lnTo>
                  <a:pt x="8750" y="9194"/>
                </a:lnTo>
                <a:lnTo>
                  <a:pt x="4102" y="12230"/>
                </a:lnTo>
                <a:lnTo>
                  <a:pt x="3454" y="12877"/>
                </a:lnTo>
                <a:lnTo>
                  <a:pt x="0" y="1719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3776183" y="6267038"/>
            <a:ext cx="23253" cy="8432"/>
          </a:xfrm>
          <a:custGeom>
            <a:avLst/>
            <a:gdLst/>
            <a:ahLst/>
            <a:cxnLst/>
            <a:rect l="l" t="t" r="r" b="b"/>
            <a:pathLst>
              <a:path w="23253" h="8432">
                <a:moveTo>
                  <a:pt x="23253" y="8432"/>
                </a:moveTo>
                <a:lnTo>
                  <a:pt x="21196" y="8432"/>
                </a:lnTo>
                <a:lnTo>
                  <a:pt x="19037" y="8000"/>
                </a:lnTo>
                <a:lnTo>
                  <a:pt x="14706" y="7238"/>
                </a:lnTo>
                <a:lnTo>
                  <a:pt x="14490" y="7454"/>
                </a:lnTo>
                <a:lnTo>
                  <a:pt x="10375" y="6057"/>
                </a:lnTo>
                <a:lnTo>
                  <a:pt x="6807" y="4864"/>
                </a:lnTo>
                <a:lnTo>
                  <a:pt x="6591" y="4762"/>
                </a:lnTo>
                <a:lnTo>
                  <a:pt x="3352" y="2806"/>
                </a:lnTo>
                <a:lnTo>
                  <a:pt x="1612" y="1727"/>
                </a:lnTo>
                <a:lnTo>
                  <a:pt x="1295" y="162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3775205" y="6247893"/>
            <a:ext cx="15354" cy="8432"/>
          </a:xfrm>
          <a:custGeom>
            <a:avLst/>
            <a:gdLst/>
            <a:ahLst/>
            <a:cxnLst/>
            <a:rect l="l" t="t" r="r" b="b"/>
            <a:pathLst>
              <a:path w="15354" h="8432">
                <a:moveTo>
                  <a:pt x="0" y="8432"/>
                </a:moveTo>
                <a:lnTo>
                  <a:pt x="1727" y="6045"/>
                </a:lnTo>
                <a:lnTo>
                  <a:pt x="2159" y="5727"/>
                </a:lnTo>
                <a:lnTo>
                  <a:pt x="4546" y="4216"/>
                </a:lnTo>
                <a:lnTo>
                  <a:pt x="7683" y="2260"/>
                </a:lnTo>
                <a:lnTo>
                  <a:pt x="8115" y="2374"/>
                </a:lnTo>
                <a:lnTo>
                  <a:pt x="11684" y="965"/>
                </a:lnTo>
                <a:lnTo>
                  <a:pt x="13411" y="317"/>
                </a:lnTo>
                <a:lnTo>
                  <a:pt x="1535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3805601" y="6246696"/>
            <a:ext cx="23253" cy="8445"/>
          </a:xfrm>
          <a:custGeom>
            <a:avLst/>
            <a:gdLst/>
            <a:ahLst/>
            <a:cxnLst/>
            <a:rect l="l" t="t" r="r" b="b"/>
            <a:pathLst>
              <a:path w="23253" h="8445">
                <a:moveTo>
                  <a:pt x="0" y="0"/>
                </a:moveTo>
                <a:lnTo>
                  <a:pt x="4330" y="215"/>
                </a:lnTo>
                <a:lnTo>
                  <a:pt x="4546" y="215"/>
                </a:lnTo>
                <a:lnTo>
                  <a:pt x="8661" y="1193"/>
                </a:lnTo>
                <a:lnTo>
                  <a:pt x="12649" y="2057"/>
                </a:lnTo>
                <a:lnTo>
                  <a:pt x="12979" y="2057"/>
                </a:lnTo>
                <a:lnTo>
                  <a:pt x="16662" y="3784"/>
                </a:lnTo>
                <a:lnTo>
                  <a:pt x="19583" y="5194"/>
                </a:lnTo>
                <a:lnTo>
                  <a:pt x="19583" y="5626"/>
                </a:lnTo>
                <a:lnTo>
                  <a:pt x="22390" y="7569"/>
                </a:lnTo>
                <a:lnTo>
                  <a:pt x="22936" y="7899"/>
                </a:lnTo>
                <a:lnTo>
                  <a:pt x="23253" y="844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3855356" y="6286073"/>
            <a:ext cx="5842" cy="27698"/>
          </a:xfrm>
          <a:custGeom>
            <a:avLst/>
            <a:gdLst/>
            <a:ahLst/>
            <a:cxnLst/>
            <a:rect l="l" t="t" r="r" b="b"/>
            <a:pathLst>
              <a:path w="5841" h="27698">
                <a:moveTo>
                  <a:pt x="5740" y="0"/>
                </a:moveTo>
                <a:lnTo>
                  <a:pt x="5841" y="18503"/>
                </a:lnTo>
                <a:lnTo>
                  <a:pt x="5740" y="18719"/>
                </a:lnTo>
                <a:lnTo>
                  <a:pt x="0" y="2769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3743076" y="6290506"/>
            <a:ext cx="12331" cy="23368"/>
          </a:xfrm>
          <a:custGeom>
            <a:avLst/>
            <a:gdLst/>
            <a:ahLst/>
            <a:cxnLst/>
            <a:rect l="l" t="t" r="r" b="b"/>
            <a:pathLst>
              <a:path w="12331" h="23367">
                <a:moveTo>
                  <a:pt x="6705" y="23367"/>
                </a:moveTo>
                <a:lnTo>
                  <a:pt x="863" y="14389"/>
                </a:lnTo>
                <a:lnTo>
                  <a:pt x="762" y="14173"/>
                </a:lnTo>
                <a:lnTo>
                  <a:pt x="762" y="9309"/>
                </a:lnTo>
                <a:lnTo>
                  <a:pt x="0" y="0"/>
                </a:lnTo>
                <a:lnTo>
                  <a:pt x="762" y="4864"/>
                </a:lnTo>
                <a:lnTo>
                  <a:pt x="3136" y="9626"/>
                </a:lnTo>
                <a:lnTo>
                  <a:pt x="12331" y="1828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3851461" y="6274601"/>
            <a:ext cx="9639" cy="30403"/>
          </a:xfrm>
          <a:custGeom>
            <a:avLst/>
            <a:gdLst/>
            <a:ahLst/>
            <a:cxnLst/>
            <a:rect l="l" t="t" r="r" b="b"/>
            <a:pathLst>
              <a:path w="9639" h="30403">
                <a:moveTo>
                  <a:pt x="3035" y="30403"/>
                </a:moveTo>
                <a:lnTo>
                  <a:pt x="9524" y="21209"/>
                </a:lnTo>
                <a:lnTo>
                  <a:pt x="9639" y="11468"/>
                </a:lnTo>
                <a:lnTo>
                  <a:pt x="3467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3753568" y="6291592"/>
            <a:ext cx="5308" cy="10820"/>
          </a:xfrm>
          <a:custGeom>
            <a:avLst/>
            <a:gdLst/>
            <a:ahLst/>
            <a:cxnLst/>
            <a:rect l="l" t="t" r="r" b="b"/>
            <a:pathLst>
              <a:path w="5308" h="10820">
                <a:moveTo>
                  <a:pt x="0" y="0"/>
                </a:moveTo>
                <a:lnTo>
                  <a:pt x="101" y="3022"/>
                </a:lnTo>
                <a:lnTo>
                  <a:pt x="5308" y="108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3849197" y="6266167"/>
            <a:ext cx="2806" cy="32778"/>
          </a:xfrm>
          <a:custGeom>
            <a:avLst/>
            <a:gdLst/>
            <a:ahLst/>
            <a:cxnLst/>
            <a:rect l="l" t="t" r="r" b="b"/>
            <a:pathLst>
              <a:path w="2806" h="32778">
                <a:moveTo>
                  <a:pt x="0" y="32778"/>
                </a:moveTo>
                <a:lnTo>
                  <a:pt x="2806" y="24777"/>
                </a:lnTo>
                <a:lnTo>
                  <a:pt x="2159" y="3467"/>
                </a:lnTo>
                <a:lnTo>
                  <a:pt x="1841" y="1625"/>
                </a:lnTo>
                <a:lnTo>
                  <a:pt x="977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3753023" y="6262058"/>
            <a:ext cx="3898" cy="29540"/>
          </a:xfrm>
          <a:custGeom>
            <a:avLst/>
            <a:gdLst/>
            <a:ahLst/>
            <a:cxnLst/>
            <a:rect l="l" t="t" r="r" b="b"/>
            <a:pathLst>
              <a:path w="3898" h="29540">
                <a:moveTo>
                  <a:pt x="3898" y="0"/>
                </a:moveTo>
                <a:lnTo>
                  <a:pt x="3035" y="1511"/>
                </a:lnTo>
                <a:lnTo>
                  <a:pt x="330" y="9525"/>
                </a:lnTo>
                <a:lnTo>
                  <a:pt x="0" y="11366"/>
                </a:lnTo>
                <a:lnTo>
                  <a:pt x="546" y="2954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3743077" y="6274925"/>
            <a:ext cx="9944" cy="15582"/>
          </a:xfrm>
          <a:custGeom>
            <a:avLst/>
            <a:gdLst/>
            <a:ahLst/>
            <a:cxnLst/>
            <a:rect l="l" t="t" r="r" b="b"/>
            <a:pathLst>
              <a:path w="9944" h="15582">
                <a:moveTo>
                  <a:pt x="0" y="15582"/>
                </a:moveTo>
                <a:lnTo>
                  <a:pt x="3352" y="5956"/>
                </a:lnTo>
                <a:lnTo>
                  <a:pt x="994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3776178" y="6265407"/>
            <a:ext cx="23253" cy="10058"/>
          </a:xfrm>
          <a:custGeom>
            <a:avLst/>
            <a:gdLst/>
            <a:ahLst/>
            <a:cxnLst/>
            <a:rect l="l" t="t" r="r" b="b"/>
            <a:pathLst>
              <a:path w="23253" h="10058">
                <a:moveTo>
                  <a:pt x="0" y="1625"/>
                </a:moveTo>
                <a:lnTo>
                  <a:pt x="20015" y="0"/>
                </a:lnTo>
                <a:lnTo>
                  <a:pt x="23253" y="1005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3771200" y="6256327"/>
            <a:ext cx="4978" cy="11899"/>
          </a:xfrm>
          <a:custGeom>
            <a:avLst/>
            <a:gdLst/>
            <a:ahLst/>
            <a:cxnLst/>
            <a:rect l="l" t="t" r="r" b="b"/>
            <a:pathLst>
              <a:path w="4978" h="11899">
                <a:moveTo>
                  <a:pt x="4978" y="10706"/>
                </a:moveTo>
                <a:lnTo>
                  <a:pt x="2374" y="11899"/>
                </a:lnTo>
                <a:lnTo>
                  <a:pt x="330" y="5080"/>
                </a:lnTo>
                <a:lnTo>
                  <a:pt x="0" y="4330"/>
                </a:lnTo>
                <a:lnTo>
                  <a:pt x="2489" y="3136"/>
                </a:lnTo>
                <a:lnTo>
                  <a:pt x="400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3790132" y="6246378"/>
            <a:ext cx="41224" cy="16217"/>
          </a:xfrm>
          <a:custGeom>
            <a:avLst/>
            <a:gdLst/>
            <a:ahLst/>
            <a:cxnLst/>
            <a:rect l="l" t="t" r="r" b="b"/>
            <a:pathLst>
              <a:path w="41224" h="16217">
                <a:moveTo>
                  <a:pt x="431" y="1511"/>
                </a:moveTo>
                <a:lnTo>
                  <a:pt x="0" y="1295"/>
                </a:lnTo>
                <a:lnTo>
                  <a:pt x="13309" y="0"/>
                </a:lnTo>
                <a:lnTo>
                  <a:pt x="15036" y="0"/>
                </a:lnTo>
                <a:lnTo>
                  <a:pt x="15468" y="317"/>
                </a:lnTo>
                <a:lnTo>
                  <a:pt x="18719" y="10274"/>
                </a:lnTo>
                <a:lnTo>
                  <a:pt x="38722" y="8763"/>
                </a:lnTo>
                <a:lnTo>
                  <a:pt x="41224" y="9512"/>
                </a:lnTo>
                <a:lnTo>
                  <a:pt x="41224" y="1621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3773689" y="6257952"/>
            <a:ext cx="20116" cy="7670"/>
          </a:xfrm>
          <a:custGeom>
            <a:avLst/>
            <a:gdLst/>
            <a:ahLst/>
            <a:cxnLst/>
            <a:rect l="l" t="t" r="r" b="b"/>
            <a:pathLst>
              <a:path w="20116" h="7670">
                <a:moveTo>
                  <a:pt x="0" y="1511"/>
                </a:moveTo>
                <a:lnTo>
                  <a:pt x="20116" y="0"/>
                </a:lnTo>
                <a:lnTo>
                  <a:pt x="20116" y="767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3790563" y="6247889"/>
            <a:ext cx="3251" cy="10058"/>
          </a:xfrm>
          <a:custGeom>
            <a:avLst/>
            <a:gdLst/>
            <a:ahLst/>
            <a:cxnLst/>
            <a:rect l="l" t="t" r="r" b="b"/>
            <a:pathLst>
              <a:path w="3251" h="10058">
                <a:moveTo>
                  <a:pt x="0" y="0"/>
                </a:moveTo>
                <a:lnTo>
                  <a:pt x="3251" y="1005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3799437" y="6262593"/>
            <a:ext cx="31800" cy="15151"/>
          </a:xfrm>
          <a:custGeom>
            <a:avLst/>
            <a:gdLst/>
            <a:ahLst/>
            <a:cxnLst/>
            <a:rect l="l" t="t" r="r" b="b"/>
            <a:pathLst>
              <a:path w="31800" h="15151">
                <a:moveTo>
                  <a:pt x="0" y="12877"/>
                </a:moveTo>
                <a:lnTo>
                  <a:pt x="330" y="15151"/>
                </a:lnTo>
                <a:lnTo>
                  <a:pt x="13627" y="13855"/>
                </a:lnTo>
                <a:lnTo>
                  <a:pt x="15354" y="13855"/>
                </a:lnTo>
                <a:lnTo>
                  <a:pt x="15036" y="11684"/>
                </a:lnTo>
                <a:lnTo>
                  <a:pt x="22504" y="9207"/>
                </a:lnTo>
                <a:lnTo>
                  <a:pt x="28448" y="5422"/>
                </a:lnTo>
                <a:lnTo>
                  <a:pt x="31584" y="977"/>
                </a:lnTo>
                <a:lnTo>
                  <a:pt x="31800" y="0"/>
                </a:lnTo>
                <a:lnTo>
                  <a:pt x="11785" y="1625"/>
                </a:lnTo>
                <a:lnTo>
                  <a:pt x="11785" y="1407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3796299" y="6265203"/>
            <a:ext cx="14935" cy="11239"/>
          </a:xfrm>
          <a:custGeom>
            <a:avLst/>
            <a:gdLst/>
            <a:ahLst/>
            <a:cxnLst/>
            <a:rect l="l" t="t" r="r" b="b"/>
            <a:pathLst>
              <a:path w="14935" h="11239">
                <a:moveTo>
                  <a:pt x="0" y="749"/>
                </a:moveTo>
                <a:lnTo>
                  <a:pt x="8864" y="0"/>
                </a:lnTo>
                <a:lnTo>
                  <a:pt x="12547" y="11239"/>
                </a:lnTo>
                <a:lnTo>
                  <a:pt x="14935" y="1113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3808846" y="6256648"/>
            <a:ext cx="0" cy="19799"/>
          </a:xfrm>
          <a:custGeom>
            <a:avLst/>
            <a:gdLst/>
            <a:ahLst/>
            <a:cxnLst/>
            <a:rect l="l" t="t" r="r" b="b"/>
            <a:pathLst>
              <a:path h="19799">
                <a:moveTo>
                  <a:pt x="0" y="19799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3811233" y="6264222"/>
            <a:ext cx="3238" cy="10058"/>
          </a:xfrm>
          <a:custGeom>
            <a:avLst/>
            <a:gdLst/>
            <a:ahLst/>
            <a:cxnLst/>
            <a:rect l="l" t="t" r="r" b="b"/>
            <a:pathLst>
              <a:path w="3238" h="10058">
                <a:moveTo>
                  <a:pt x="3238" y="1005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3805168" y="6246375"/>
            <a:ext cx="0" cy="18821"/>
          </a:xfrm>
          <a:custGeom>
            <a:avLst/>
            <a:gdLst/>
            <a:ahLst/>
            <a:cxnLst/>
            <a:rect l="l" t="t" r="r" b="b"/>
            <a:pathLst>
              <a:path h="18821">
                <a:moveTo>
                  <a:pt x="0" y="1882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3831238" y="6255893"/>
            <a:ext cx="2489" cy="7467"/>
          </a:xfrm>
          <a:custGeom>
            <a:avLst/>
            <a:gdLst/>
            <a:ahLst/>
            <a:cxnLst/>
            <a:rect l="l" t="t" r="r" b="b"/>
            <a:pathLst>
              <a:path w="2489" h="7467">
                <a:moveTo>
                  <a:pt x="0" y="6705"/>
                </a:moveTo>
                <a:lnTo>
                  <a:pt x="2489" y="7467"/>
                </a:lnTo>
                <a:lnTo>
                  <a:pt x="431" y="762"/>
                </a:lnTo>
                <a:lnTo>
                  <a:pt x="11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3456143" y="4478451"/>
            <a:ext cx="685535" cy="736028"/>
          </a:xfrm>
          <a:custGeom>
            <a:avLst/>
            <a:gdLst/>
            <a:ahLst/>
            <a:cxnLst/>
            <a:rect l="l" t="t" r="r" b="b"/>
            <a:pathLst>
              <a:path w="685535" h="736028">
                <a:moveTo>
                  <a:pt x="8920" y="417449"/>
                </a:moveTo>
                <a:lnTo>
                  <a:pt x="6566" y="404577"/>
                </a:lnTo>
                <a:lnTo>
                  <a:pt x="4686" y="393788"/>
                </a:lnTo>
                <a:lnTo>
                  <a:pt x="3942" y="389001"/>
                </a:lnTo>
                <a:lnTo>
                  <a:pt x="2316" y="377964"/>
                </a:lnTo>
                <a:lnTo>
                  <a:pt x="1999" y="377850"/>
                </a:lnTo>
                <a:lnTo>
                  <a:pt x="1351" y="366712"/>
                </a:lnTo>
                <a:lnTo>
                  <a:pt x="416" y="352624"/>
                </a:lnTo>
                <a:lnTo>
                  <a:pt x="0" y="342693"/>
                </a:lnTo>
                <a:lnTo>
                  <a:pt x="373" y="328955"/>
                </a:lnTo>
                <a:lnTo>
                  <a:pt x="1465" y="315017"/>
                </a:lnTo>
                <a:lnTo>
                  <a:pt x="2943" y="305184"/>
                </a:lnTo>
                <a:lnTo>
                  <a:pt x="5022" y="291312"/>
                </a:lnTo>
                <a:lnTo>
                  <a:pt x="6431" y="280289"/>
                </a:lnTo>
                <a:lnTo>
                  <a:pt x="5784" y="280060"/>
                </a:lnTo>
                <a:lnTo>
                  <a:pt x="8273" y="269354"/>
                </a:lnTo>
                <a:lnTo>
                  <a:pt x="11426" y="255684"/>
                </a:lnTo>
                <a:lnTo>
                  <a:pt x="14068" y="246102"/>
                </a:lnTo>
                <a:lnTo>
                  <a:pt x="18230" y="233222"/>
                </a:lnTo>
                <a:lnTo>
                  <a:pt x="21684" y="222618"/>
                </a:lnTo>
                <a:lnTo>
                  <a:pt x="22332" y="222732"/>
                </a:lnTo>
                <a:lnTo>
                  <a:pt x="26878" y="212242"/>
                </a:lnTo>
                <a:lnTo>
                  <a:pt x="32119" y="199526"/>
                </a:lnTo>
                <a:lnTo>
                  <a:pt x="35848" y="190520"/>
                </a:lnTo>
                <a:lnTo>
                  <a:pt x="41699" y="178917"/>
                </a:lnTo>
                <a:lnTo>
                  <a:pt x="48537" y="167060"/>
                </a:lnTo>
                <a:lnTo>
                  <a:pt x="54089" y="158928"/>
                </a:lnTo>
                <a:lnTo>
                  <a:pt x="61384" y="148310"/>
                </a:lnTo>
                <a:lnTo>
                  <a:pt x="67442" y="139115"/>
                </a:lnTo>
                <a:lnTo>
                  <a:pt x="73932" y="130238"/>
                </a:lnTo>
                <a:lnTo>
                  <a:pt x="82695" y="119790"/>
                </a:lnTo>
                <a:lnTo>
                  <a:pt x="89457" y="112487"/>
                </a:lnTo>
                <a:lnTo>
                  <a:pt x="97198" y="104279"/>
                </a:lnTo>
                <a:lnTo>
                  <a:pt x="104653" y="96278"/>
                </a:lnTo>
                <a:lnTo>
                  <a:pt x="112883" y="88696"/>
                </a:lnTo>
                <a:lnTo>
                  <a:pt x="123097" y="80039"/>
                </a:lnTo>
                <a:lnTo>
                  <a:pt x="131199" y="73798"/>
                </a:lnTo>
                <a:lnTo>
                  <a:pt x="138295" y="68364"/>
                </a:lnTo>
                <a:lnTo>
                  <a:pt x="146842" y="61760"/>
                </a:lnTo>
                <a:lnTo>
                  <a:pt x="146741" y="61341"/>
                </a:lnTo>
                <a:lnTo>
                  <a:pt x="155720" y="55600"/>
                </a:lnTo>
                <a:lnTo>
                  <a:pt x="165562" y="49212"/>
                </a:lnTo>
                <a:lnTo>
                  <a:pt x="165994" y="49644"/>
                </a:lnTo>
                <a:lnTo>
                  <a:pt x="176370" y="44030"/>
                </a:lnTo>
                <a:lnTo>
                  <a:pt x="187502" y="37751"/>
                </a:lnTo>
                <a:lnTo>
                  <a:pt x="198053" y="32297"/>
                </a:lnTo>
                <a:lnTo>
                  <a:pt x="199738" y="31483"/>
                </a:lnTo>
                <a:lnTo>
                  <a:pt x="209593" y="26720"/>
                </a:lnTo>
                <a:lnTo>
                  <a:pt x="219969" y="22821"/>
                </a:lnTo>
                <a:lnTo>
                  <a:pt x="230904" y="18605"/>
                </a:lnTo>
                <a:lnTo>
                  <a:pt x="242258" y="15468"/>
                </a:lnTo>
                <a:lnTo>
                  <a:pt x="251122" y="12865"/>
                </a:lnTo>
                <a:lnTo>
                  <a:pt x="251236" y="13081"/>
                </a:lnTo>
                <a:lnTo>
                  <a:pt x="260317" y="10922"/>
                </a:lnTo>
                <a:lnTo>
                  <a:pt x="270159" y="8432"/>
                </a:lnTo>
                <a:lnTo>
                  <a:pt x="270058" y="8115"/>
                </a:lnTo>
                <a:lnTo>
                  <a:pt x="280015" y="6159"/>
                </a:lnTo>
                <a:lnTo>
                  <a:pt x="290289" y="4102"/>
                </a:lnTo>
                <a:lnTo>
                  <a:pt x="300779" y="2705"/>
                </a:lnTo>
                <a:lnTo>
                  <a:pt x="311384" y="1295"/>
                </a:lnTo>
                <a:lnTo>
                  <a:pt x="322191" y="647"/>
                </a:lnTo>
                <a:lnTo>
                  <a:pt x="333126" y="0"/>
                </a:lnTo>
                <a:lnTo>
                  <a:pt x="344048" y="0"/>
                </a:lnTo>
                <a:lnTo>
                  <a:pt x="354983" y="101"/>
                </a:lnTo>
                <a:lnTo>
                  <a:pt x="365905" y="863"/>
                </a:lnTo>
                <a:lnTo>
                  <a:pt x="376611" y="1612"/>
                </a:lnTo>
                <a:lnTo>
                  <a:pt x="387317" y="3022"/>
                </a:lnTo>
                <a:lnTo>
                  <a:pt x="397604" y="4546"/>
                </a:lnTo>
                <a:lnTo>
                  <a:pt x="397706" y="4330"/>
                </a:lnTo>
                <a:lnTo>
                  <a:pt x="407878" y="6705"/>
                </a:lnTo>
                <a:lnTo>
                  <a:pt x="421738" y="9790"/>
                </a:lnTo>
                <a:lnTo>
                  <a:pt x="431338" y="12159"/>
                </a:lnTo>
                <a:lnTo>
                  <a:pt x="444315" y="15731"/>
                </a:lnTo>
                <a:lnTo>
                  <a:pt x="446054" y="16217"/>
                </a:lnTo>
                <a:lnTo>
                  <a:pt x="457205" y="19469"/>
                </a:lnTo>
                <a:lnTo>
                  <a:pt x="468127" y="23799"/>
                </a:lnTo>
                <a:lnTo>
                  <a:pt x="478185" y="27686"/>
                </a:lnTo>
                <a:lnTo>
                  <a:pt x="488028" y="32664"/>
                </a:lnTo>
                <a:lnTo>
                  <a:pt x="499514" y="38531"/>
                </a:lnTo>
                <a:lnTo>
                  <a:pt x="509911" y="44316"/>
                </a:lnTo>
                <a:lnTo>
                  <a:pt x="511726" y="45326"/>
                </a:lnTo>
                <a:lnTo>
                  <a:pt x="522000" y="51054"/>
                </a:lnTo>
                <a:lnTo>
                  <a:pt x="522318" y="50622"/>
                </a:lnTo>
                <a:lnTo>
                  <a:pt x="532059" y="57111"/>
                </a:lnTo>
                <a:lnTo>
                  <a:pt x="540822" y="62953"/>
                </a:lnTo>
                <a:lnTo>
                  <a:pt x="540606" y="63385"/>
                </a:lnTo>
                <a:lnTo>
                  <a:pt x="549039" y="70091"/>
                </a:lnTo>
                <a:lnTo>
                  <a:pt x="559770" y="78216"/>
                </a:lnTo>
                <a:lnTo>
                  <a:pt x="567621" y="84438"/>
                </a:lnTo>
                <a:lnTo>
                  <a:pt x="574680" y="90652"/>
                </a:lnTo>
                <a:lnTo>
                  <a:pt x="582795" y="97790"/>
                </a:lnTo>
                <a:lnTo>
                  <a:pt x="582465" y="98323"/>
                </a:lnTo>
                <a:lnTo>
                  <a:pt x="589933" y="106337"/>
                </a:lnTo>
                <a:lnTo>
                  <a:pt x="599292" y="116327"/>
                </a:lnTo>
                <a:lnTo>
                  <a:pt x="605943" y="123647"/>
                </a:lnTo>
                <a:lnTo>
                  <a:pt x="613186" y="132511"/>
                </a:lnTo>
                <a:lnTo>
                  <a:pt x="619905" y="140843"/>
                </a:lnTo>
                <a:lnTo>
                  <a:pt x="619257" y="141490"/>
                </a:lnTo>
                <a:lnTo>
                  <a:pt x="625201" y="150583"/>
                </a:lnTo>
                <a:lnTo>
                  <a:pt x="632977" y="162030"/>
                </a:lnTo>
                <a:lnTo>
                  <a:pt x="638498" y="170102"/>
                </a:lnTo>
                <a:lnTo>
                  <a:pt x="645000" y="181406"/>
                </a:lnTo>
                <a:lnTo>
                  <a:pt x="651174" y="193612"/>
                </a:lnTo>
                <a:lnTo>
                  <a:pt x="654931" y="202667"/>
                </a:lnTo>
                <a:lnTo>
                  <a:pt x="659821" y="214833"/>
                </a:lnTo>
                <a:lnTo>
                  <a:pt x="664253" y="225221"/>
                </a:lnTo>
                <a:lnTo>
                  <a:pt x="664571" y="225221"/>
                </a:lnTo>
                <a:lnTo>
                  <a:pt x="667822" y="235826"/>
                </a:lnTo>
                <a:lnTo>
                  <a:pt x="672255" y="249244"/>
                </a:lnTo>
                <a:lnTo>
                  <a:pt x="675152" y="258823"/>
                </a:lnTo>
                <a:lnTo>
                  <a:pt x="677880" y="272059"/>
                </a:lnTo>
                <a:lnTo>
                  <a:pt x="680547" y="287360"/>
                </a:lnTo>
                <a:lnTo>
                  <a:pt x="682225" y="298239"/>
                </a:lnTo>
                <a:lnTo>
                  <a:pt x="683318" y="307973"/>
                </a:lnTo>
                <a:lnTo>
                  <a:pt x="684233" y="319837"/>
                </a:lnTo>
                <a:lnTo>
                  <a:pt x="685018" y="331660"/>
                </a:lnTo>
                <a:lnTo>
                  <a:pt x="685535" y="345572"/>
                </a:lnTo>
                <a:lnTo>
                  <a:pt x="685109" y="355540"/>
                </a:lnTo>
                <a:lnTo>
                  <a:pt x="684052" y="369417"/>
                </a:lnTo>
                <a:lnTo>
                  <a:pt x="683189" y="380555"/>
                </a:lnTo>
                <a:lnTo>
                  <a:pt x="682541" y="380669"/>
                </a:lnTo>
                <a:lnTo>
                  <a:pt x="680687" y="391807"/>
                </a:lnTo>
                <a:lnTo>
                  <a:pt x="678667" y="405618"/>
                </a:lnTo>
                <a:lnTo>
                  <a:pt x="677240" y="415367"/>
                </a:lnTo>
                <a:lnTo>
                  <a:pt x="674312" y="428701"/>
                </a:lnTo>
                <a:lnTo>
                  <a:pt x="670568" y="442114"/>
                </a:lnTo>
                <a:lnTo>
                  <a:pt x="667189" y="451517"/>
                </a:lnTo>
                <a:lnTo>
                  <a:pt x="662412" y="464185"/>
                </a:lnTo>
                <a:lnTo>
                  <a:pt x="658627" y="474675"/>
                </a:lnTo>
                <a:lnTo>
                  <a:pt x="653865" y="484847"/>
                </a:lnTo>
                <a:lnTo>
                  <a:pt x="647975" y="497419"/>
                </a:lnTo>
                <a:lnTo>
                  <a:pt x="643556" y="506241"/>
                </a:lnTo>
                <a:lnTo>
                  <a:pt x="637316" y="517296"/>
                </a:lnTo>
                <a:lnTo>
                  <a:pt x="631576" y="527037"/>
                </a:lnTo>
                <a:lnTo>
                  <a:pt x="630827" y="526808"/>
                </a:lnTo>
                <a:lnTo>
                  <a:pt x="624121" y="536117"/>
                </a:lnTo>
                <a:lnTo>
                  <a:pt x="616566" y="547460"/>
                </a:lnTo>
                <a:lnTo>
                  <a:pt x="611117" y="555523"/>
                </a:lnTo>
                <a:lnTo>
                  <a:pt x="603776" y="564349"/>
                </a:lnTo>
                <a:lnTo>
                  <a:pt x="593609" y="575824"/>
                </a:lnTo>
                <a:lnTo>
                  <a:pt x="586287" y="583688"/>
                </a:lnTo>
                <a:lnTo>
                  <a:pt x="579145" y="590608"/>
                </a:lnTo>
                <a:lnTo>
                  <a:pt x="569515" y="599253"/>
                </a:lnTo>
                <a:lnTo>
                  <a:pt x="564076" y="604050"/>
                </a:lnTo>
                <a:lnTo>
                  <a:pt x="550950" y="615597"/>
                </a:lnTo>
                <a:lnTo>
                  <a:pt x="539685" y="625445"/>
                </a:lnTo>
                <a:lnTo>
                  <a:pt x="529925" y="633908"/>
                </a:lnTo>
                <a:lnTo>
                  <a:pt x="521311" y="641300"/>
                </a:lnTo>
                <a:lnTo>
                  <a:pt x="513487" y="647938"/>
                </a:lnTo>
                <a:lnTo>
                  <a:pt x="506094" y="654136"/>
                </a:lnTo>
                <a:lnTo>
                  <a:pt x="498776" y="660208"/>
                </a:lnTo>
                <a:lnTo>
                  <a:pt x="491176" y="666469"/>
                </a:lnTo>
                <a:lnTo>
                  <a:pt x="482934" y="673235"/>
                </a:lnTo>
                <a:lnTo>
                  <a:pt x="473695" y="680820"/>
                </a:lnTo>
                <a:lnTo>
                  <a:pt x="463101" y="689538"/>
                </a:lnTo>
                <a:lnTo>
                  <a:pt x="450795" y="699706"/>
                </a:lnTo>
                <a:lnTo>
                  <a:pt x="442600" y="706501"/>
                </a:lnTo>
                <a:lnTo>
                  <a:pt x="436212" y="711796"/>
                </a:lnTo>
                <a:lnTo>
                  <a:pt x="435996" y="712127"/>
                </a:lnTo>
                <a:lnTo>
                  <a:pt x="428973" y="716229"/>
                </a:lnTo>
                <a:lnTo>
                  <a:pt x="420743" y="720991"/>
                </a:lnTo>
                <a:lnTo>
                  <a:pt x="420312" y="721093"/>
                </a:lnTo>
                <a:lnTo>
                  <a:pt x="411447" y="724446"/>
                </a:lnTo>
                <a:lnTo>
                  <a:pt x="401592" y="728129"/>
                </a:lnTo>
                <a:lnTo>
                  <a:pt x="401274" y="728129"/>
                </a:lnTo>
                <a:lnTo>
                  <a:pt x="391000" y="730516"/>
                </a:lnTo>
                <a:lnTo>
                  <a:pt x="379964" y="733107"/>
                </a:lnTo>
                <a:lnTo>
                  <a:pt x="379748" y="732891"/>
                </a:lnTo>
                <a:lnTo>
                  <a:pt x="368496" y="734402"/>
                </a:lnTo>
                <a:lnTo>
                  <a:pt x="363949" y="735050"/>
                </a:lnTo>
                <a:lnTo>
                  <a:pt x="363847" y="734733"/>
                </a:lnTo>
                <a:lnTo>
                  <a:pt x="359199" y="735050"/>
                </a:lnTo>
                <a:lnTo>
                  <a:pt x="351947" y="735495"/>
                </a:lnTo>
                <a:lnTo>
                  <a:pt x="351947" y="735914"/>
                </a:lnTo>
                <a:lnTo>
                  <a:pt x="344810" y="735914"/>
                </a:lnTo>
                <a:lnTo>
                  <a:pt x="332910" y="735914"/>
                </a:lnTo>
                <a:lnTo>
                  <a:pt x="332694" y="736028"/>
                </a:lnTo>
                <a:lnTo>
                  <a:pt x="321010" y="734834"/>
                </a:lnTo>
                <a:lnTo>
                  <a:pt x="309542" y="733755"/>
                </a:lnTo>
                <a:lnTo>
                  <a:pt x="309326" y="733755"/>
                </a:lnTo>
                <a:lnTo>
                  <a:pt x="298176" y="731380"/>
                </a:lnTo>
                <a:lnTo>
                  <a:pt x="287685" y="729208"/>
                </a:lnTo>
                <a:lnTo>
                  <a:pt x="287368" y="729107"/>
                </a:lnTo>
                <a:lnTo>
                  <a:pt x="277310" y="725639"/>
                </a:lnTo>
                <a:lnTo>
                  <a:pt x="268115" y="722401"/>
                </a:lnTo>
                <a:lnTo>
                  <a:pt x="267785" y="722401"/>
                </a:lnTo>
                <a:lnTo>
                  <a:pt x="259237" y="717753"/>
                </a:lnTo>
                <a:lnTo>
                  <a:pt x="251783" y="713854"/>
                </a:lnTo>
                <a:lnTo>
                  <a:pt x="251338" y="713638"/>
                </a:lnTo>
                <a:lnTo>
                  <a:pt x="244848" y="708228"/>
                </a:lnTo>
                <a:lnTo>
                  <a:pt x="231258" y="697012"/>
                </a:lnTo>
                <a:lnTo>
                  <a:pt x="219576" y="687376"/>
                </a:lnTo>
                <a:lnTo>
                  <a:pt x="209458" y="679025"/>
                </a:lnTo>
                <a:lnTo>
                  <a:pt x="200559" y="671666"/>
                </a:lnTo>
                <a:lnTo>
                  <a:pt x="192536" y="665005"/>
                </a:lnTo>
                <a:lnTo>
                  <a:pt x="185044" y="658748"/>
                </a:lnTo>
                <a:lnTo>
                  <a:pt x="177739" y="652602"/>
                </a:lnTo>
                <a:lnTo>
                  <a:pt x="170276" y="646273"/>
                </a:lnTo>
                <a:lnTo>
                  <a:pt x="162312" y="639468"/>
                </a:lnTo>
                <a:lnTo>
                  <a:pt x="153502" y="631892"/>
                </a:lnTo>
                <a:lnTo>
                  <a:pt x="143502" y="623253"/>
                </a:lnTo>
                <a:lnTo>
                  <a:pt x="131967" y="613256"/>
                </a:lnTo>
                <a:lnTo>
                  <a:pt x="119258" y="602221"/>
                </a:lnTo>
                <a:lnTo>
                  <a:pt x="109523" y="593301"/>
                </a:lnTo>
                <a:lnTo>
                  <a:pt x="102764" y="586054"/>
                </a:lnTo>
                <a:lnTo>
                  <a:pt x="96004" y="578954"/>
                </a:lnTo>
                <a:lnTo>
                  <a:pt x="87889" y="570738"/>
                </a:lnTo>
                <a:lnTo>
                  <a:pt x="87025" y="571169"/>
                </a:lnTo>
                <a:lnTo>
                  <a:pt x="79888" y="562292"/>
                </a:lnTo>
                <a:lnTo>
                  <a:pt x="71541" y="551570"/>
                </a:lnTo>
                <a:lnTo>
                  <a:pt x="65919" y="543448"/>
                </a:lnTo>
                <a:lnTo>
                  <a:pt x="59327" y="533844"/>
                </a:lnTo>
                <a:lnTo>
                  <a:pt x="52837" y="524548"/>
                </a:lnTo>
                <a:lnTo>
                  <a:pt x="46779" y="514908"/>
                </a:lnTo>
                <a:lnTo>
                  <a:pt x="39975" y="502686"/>
                </a:lnTo>
                <a:lnTo>
                  <a:pt x="35481" y="493788"/>
                </a:lnTo>
                <a:lnTo>
                  <a:pt x="30117" y="482358"/>
                </a:lnTo>
                <a:lnTo>
                  <a:pt x="25583" y="472300"/>
                </a:lnTo>
                <a:lnTo>
                  <a:pt x="25900" y="471970"/>
                </a:lnTo>
                <a:lnTo>
                  <a:pt x="22217" y="461581"/>
                </a:lnTo>
                <a:lnTo>
                  <a:pt x="17571" y="448274"/>
                </a:lnTo>
                <a:lnTo>
                  <a:pt x="14418" y="438883"/>
                </a:lnTo>
                <a:lnTo>
                  <a:pt x="10432" y="425996"/>
                </a:lnTo>
                <a:lnTo>
                  <a:pt x="9251" y="421881"/>
                </a:lnTo>
                <a:lnTo>
                  <a:pt x="9670" y="421665"/>
                </a:lnTo>
                <a:lnTo>
                  <a:pt x="8920" y="41744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3700999" y="5390483"/>
            <a:ext cx="202933" cy="35054"/>
          </a:xfrm>
          <a:custGeom>
            <a:avLst/>
            <a:gdLst/>
            <a:ahLst/>
            <a:cxnLst/>
            <a:rect l="l" t="t" r="r" b="b"/>
            <a:pathLst>
              <a:path w="202933" h="35054">
                <a:moveTo>
                  <a:pt x="202933" y="0"/>
                </a:moveTo>
                <a:lnTo>
                  <a:pt x="195249" y="8432"/>
                </a:lnTo>
                <a:lnTo>
                  <a:pt x="184111" y="15252"/>
                </a:lnTo>
                <a:lnTo>
                  <a:pt x="172534" y="21386"/>
                </a:lnTo>
                <a:lnTo>
                  <a:pt x="162008" y="25115"/>
                </a:lnTo>
                <a:lnTo>
                  <a:pt x="143588" y="30430"/>
                </a:lnTo>
                <a:lnTo>
                  <a:pt x="133446" y="32237"/>
                </a:lnTo>
                <a:lnTo>
                  <a:pt x="123647" y="33426"/>
                </a:lnTo>
                <a:lnTo>
                  <a:pt x="109860" y="34814"/>
                </a:lnTo>
                <a:lnTo>
                  <a:pt x="99776" y="35054"/>
                </a:lnTo>
                <a:lnTo>
                  <a:pt x="87947" y="34620"/>
                </a:lnTo>
                <a:lnTo>
                  <a:pt x="74158" y="33886"/>
                </a:lnTo>
                <a:lnTo>
                  <a:pt x="64079" y="32534"/>
                </a:lnTo>
                <a:lnTo>
                  <a:pt x="53327" y="30391"/>
                </a:lnTo>
                <a:lnTo>
                  <a:pt x="40148" y="27425"/>
                </a:lnTo>
                <a:lnTo>
                  <a:pt x="30141" y="23951"/>
                </a:lnTo>
                <a:lnTo>
                  <a:pt x="22936" y="20878"/>
                </a:lnTo>
                <a:lnTo>
                  <a:pt x="11285" y="15372"/>
                </a:lnTo>
                <a:lnTo>
                  <a:pt x="1400" y="8337"/>
                </a:lnTo>
                <a:lnTo>
                  <a:pt x="0" y="725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3716356" y="5430838"/>
            <a:ext cx="157721" cy="24238"/>
          </a:xfrm>
          <a:custGeom>
            <a:avLst/>
            <a:gdLst/>
            <a:ahLst/>
            <a:cxnLst/>
            <a:rect l="l" t="t" r="r" b="b"/>
            <a:pathLst>
              <a:path w="157721" h="24238">
                <a:moveTo>
                  <a:pt x="157721" y="5511"/>
                </a:moveTo>
                <a:lnTo>
                  <a:pt x="147446" y="11887"/>
                </a:lnTo>
                <a:lnTo>
                  <a:pt x="135115" y="16116"/>
                </a:lnTo>
                <a:lnTo>
                  <a:pt x="122611" y="20002"/>
                </a:lnTo>
                <a:lnTo>
                  <a:pt x="111557" y="21944"/>
                </a:lnTo>
                <a:lnTo>
                  <a:pt x="106768" y="22606"/>
                </a:lnTo>
                <a:lnTo>
                  <a:pt x="93551" y="24110"/>
                </a:lnTo>
                <a:lnTo>
                  <a:pt x="82870" y="24238"/>
                </a:lnTo>
                <a:lnTo>
                  <a:pt x="75831" y="24003"/>
                </a:lnTo>
                <a:lnTo>
                  <a:pt x="62539" y="23437"/>
                </a:lnTo>
                <a:lnTo>
                  <a:pt x="51841" y="21753"/>
                </a:lnTo>
                <a:lnTo>
                  <a:pt x="45656" y="20447"/>
                </a:lnTo>
                <a:lnTo>
                  <a:pt x="32970" y="17482"/>
                </a:lnTo>
                <a:lnTo>
                  <a:pt x="22039" y="13254"/>
                </a:lnTo>
                <a:lnTo>
                  <a:pt x="19469" y="12115"/>
                </a:lnTo>
                <a:lnTo>
                  <a:pt x="9410" y="7670"/>
                </a:lnTo>
                <a:lnTo>
                  <a:pt x="8432" y="7023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3734308" y="5398481"/>
            <a:ext cx="6388" cy="12446"/>
          </a:xfrm>
          <a:custGeom>
            <a:avLst/>
            <a:gdLst/>
            <a:ahLst/>
            <a:cxnLst/>
            <a:rect l="l" t="t" r="r" b="b"/>
            <a:pathLst>
              <a:path w="6388" h="12446">
                <a:moveTo>
                  <a:pt x="6388" y="12446"/>
                </a:moveTo>
                <a:lnTo>
                  <a:pt x="4546" y="10934"/>
                </a:lnTo>
                <a:lnTo>
                  <a:pt x="2920" y="8763"/>
                </a:lnTo>
                <a:lnTo>
                  <a:pt x="1625" y="6819"/>
                </a:lnTo>
                <a:lnTo>
                  <a:pt x="761" y="4445"/>
                </a:lnTo>
                <a:lnTo>
                  <a:pt x="114" y="2489"/>
                </a:lnTo>
                <a:lnTo>
                  <a:pt x="0" y="21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3744915" y="5387893"/>
            <a:ext cx="17310" cy="14376"/>
          </a:xfrm>
          <a:custGeom>
            <a:avLst/>
            <a:gdLst/>
            <a:ahLst/>
            <a:cxnLst/>
            <a:rect l="l" t="t" r="r" b="b"/>
            <a:pathLst>
              <a:path w="17310" h="14376">
                <a:moveTo>
                  <a:pt x="0" y="101"/>
                </a:moveTo>
                <a:lnTo>
                  <a:pt x="2159" y="0"/>
                </a:lnTo>
                <a:lnTo>
                  <a:pt x="2489" y="101"/>
                </a:lnTo>
                <a:lnTo>
                  <a:pt x="4546" y="647"/>
                </a:lnTo>
                <a:lnTo>
                  <a:pt x="6819" y="1295"/>
                </a:lnTo>
                <a:lnTo>
                  <a:pt x="9080" y="2692"/>
                </a:lnTo>
                <a:lnTo>
                  <a:pt x="11137" y="4000"/>
                </a:lnTo>
                <a:lnTo>
                  <a:pt x="12877" y="5829"/>
                </a:lnTo>
                <a:lnTo>
                  <a:pt x="14503" y="7569"/>
                </a:lnTo>
                <a:lnTo>
                  <a:pt x="14706" y="7785"/>
                </a:lnTo>
                <a:lnTo>
                  <a:pt x="15798" y="9944"/>
                </a:lnTo>
                <a:lnTo>
                  <a:pt x="16764" y="11899"/>
                </a:lnTo>
                <a:lnTo>
                  <a:pt x="16878" y="12103"/>
                </a:lnTo>
                <a:lnTo>
                  <a:pt x="17310" y="1437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3740691" y="5410930"/>
            <a:ext cx="13309" cy="4216"/>
          </a:xfrm>
          <a:custGeom>
            <a:avLst/>
            <a:gdLst/>
            <a:ahLst/>
            <a:cxnLst/>
            <a:rect l="l" t="t" r="r" b="b"/>
            <a:pathLst>
              <a:path w="13309" h="4216">
                <a:moveTo>
                  <a:pt x="13309" y="3784"/>
                </a:moveTo>
                <a:lnTo>
                  <a:pt x="11252" y="4216"/>
                </a:lnTo>
                <a:lnTo>
                  <a:pt x="10934" y="4216"/>
                </a:lnTo>
                <a:lnTo>
                  <a:pt x="8763" y="3886"/>
                </a:lnTo>
                <a:lnTo>
                  <a:pt x="6604" y="3568"/>
                </a:lnTo>
                <a:lnTo>
                  <a:pt x="6286" y="3568"/>
                </a:lnTo>
                <a:lnTo>
                  <a:pt x="4229" y="2590"/>
                </a:lnTo>
                <a:lnTo>
                  <a:pt x="2057" y="1625"/>
                </a:lnTo>
                <a:lnTo>
                  <a:pt x="1841" y="151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3746864" y="5380851"/>
            <a:ext cx="21412" cy="13093"/>
          </a:xfrm>
          <a:custGeom>
            <a:avLst/>
            <a:gdLst/>
            <a:ahLst/>
            <a:cxnLst/>
            <a:rect l="l" t="t" r="r" b="b"/>
            <a:pathLst>
              <a:path w="21412" h="13093">
                <a:moveTo>
                  <a:pt x="0" y="762"/>
                </a:moveTo>
                <a:lnTo>
                  <a:pt x="1943" y="215"/>
                </a:lnTo>
                <a:lnTo>
                  <a:pt x="2159" y="114"/>
                </a:lnTo>
                <a:lnTo>
                  <a:pt x="4216" y="114"/>
                </a:lnTo>
                <a:lnTo>
                  <a:pt x="5727" y="0"/>
                </a:lnTo>
                <a:lnTo>
                  <a:pt x="5943" y="0"/>
                </a:lnTo>
                <a:lnTo>
                  <a:pt x="7454" y="431"/>
                </a:lnTo>
                <a:lnTo>
                  <a:pt x="9740" y="977"/>
                </a:lnTo>
                <a:lnTo>
                  <a:pt x="9944" y="977"/>
                </a:lnTo>
                <a:lnTo>
                  <a:pt x="12115" y="2057"/>
                </a:lnTo>
                <a:lnTo>
                  <a:pt x="14274" y="3149"/>
                </a:lnTo>
                <a:lnTo>
                  <a:pt x="14490" y="3352"/>
                </a:lnTo>
                <a:lnTo>
                  <a:pt x="16332" y="4978"/>
                </a:lnTo>
                <a:lnTo>
                  <a:pt x="18059" y="6489"/>
                </a:lnTo>
                <a:lnTo>
                  <a:pt x="18275" y="6705"/>
                </a:lnTo>
                <a:lnTo>
                  <a:pt x="19583" y="8763"/>
                </a:lnTo>
                <a:lnTo>
                  <a:pt x="20764" y="10604"/>
                </a:lnTo>
                <a:lnTo>
                  <a:pt x="20878" y="10934"/>
                </a:lnTo>
                <a:lnTo>
                  <a:pt x="21412" y="1309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3816739" y="5445761"/>
            <a:ext cx="37325" cy="11137"/>
          </a:xfrm>
          <a:custGeom>
            <a:avLst/>
            <a:gdLst/>
            <a:ahLst/>
            <a:cxnLst/>
            <a:rect l="l" t="t" r="r" b="b"/>
            <a:pathLst>
              <a:path w="37325" h="11137">
                <a:moveTo>
                  <a:pt x="37325" y="0"/>
                </a:moveTo>
                <a:lnTo>
                  <a:pt x="35598" y="1841"/>
                </a:lnTo>
                <a:lnTo>
                  <a:pt x="35267" y="2057"/>
                </a:lnTo>
                <a:lnTo>
                  <a:pt x="32994" y="3251"/>
                </a:lnTo>
                <a:lnTo>
                  <a:pt x="25857" y="6705"/>
                </a:lnTo>
                <a:lnTo>
                  <a:pt x="25641" y="6921"/>
                </a:lnTo>
                <a:lnTo>
                  <a:pt x="18173" y="9626"/>
                </a:lnTo>
                <a:lnTo>
                  <a:pt x="14935" y="10706"/>
                </a:lnTo>
                <a:lnTo>
                  <a:pt x="14605" y="10490"/>
                </a:lnTo>
                <a:lnTo>
                  <a:pt x="11036" y="10922"/>
                </a:lnTo>
                <a:lnTo>
                  <a:pt x="8877" y="11137"/>
                </a:lnTo>
                <a:lnTo>
                  <a:pt x="6604" y="10922"/>
                </a:lnTo>
                <a:lnTo>
                  <a:pt x="4876" y="10820"/>
                </a:lnTo>
                <a:lnTo>
                  <a:pt x="3149" y="10274"/>
                </a:lnTo>
                <a:lnTo>
                  <a:pt x="1625" y="9740"/>
                </a:lnTo>
                <a:lnTo>
                  <a:pt x="1409" y="9740"/>
                </a:lnTo>
                <a:lnTo>
                  <a:pt x="0" y="8877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3903927" y="5173266"/>
            <a:ext cx="8661" cy="217220"/>
          </a:xfrm>
          <a:custGeom>
            <a:avLst/>
            <a:gdLst/>
            <a:ahLst/>
            <a:cxnLst/>
            <a:rect l="l" t="t" r="r" b="b"/>
            <a:pathLst>
              <a:path w="8661" h="217220">
                <a:moveTo>
                  <a:pt x="8661" y="0"/>
                </a:moveTo>
                <a:lnTo>
                  <a:pt x="8661" y="199910"/>
                </a:lnTo>
                <a:lnTo>
                  <a:pt x="0" y="21722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3685094" y="5173271"/>
            <a:ext cx="15900" cy="224459"/>
          </a:xfrm>
          <a:custGeom>
            <a:avLst/>
            <a:gdLst/>
            <a:ahLst/>
            <a:cxnLst/>
            <a:rect l="l" t="t" r="r" b="b"/>
            <a:pathLst>
              <a:path w="15900" h="224459">
                <a:moveTo>
                  <a:pt x="15900" y="224459"/>
                </a:moveTo>
                <a:lnTo>
                  <a:pt x="2489" y="207911"/>
                </a:lnTo>
                <a:lnTo>
                  <a:pt x="0" y="190055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3874074" y="5399137"/>
            <a:ext cx="19151" cy="37211"/>
          </a:xfrm>
          <a:custGeom>
            <a:avLst/>
            <a:gdLst/>
            <a:ahLst/>
            <a:cxnLst/>
            <a:rect l="l" t="t" r="r" b="b"/>
            <a:pathLst>
              <a:path w="19151" h="37211">
                <a:moveTo>
                  <a:pt x="19151" y="0"/>
                </a:moveTo>
                <a:lnTo>
                  <a:pt x="19151" y="8115"/>
                </a:lnTo>
                <a:lnTo>
                  <a:pt x="14389" y="23469"/>
                </a:lnTo>
                <a:lnTo>
                  <a:pt x="0" y="3721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3705536" y="5400441"/>
            <a:ext cx="10820" cy="30391"/>
          </a:xfrm>
          <a:custGeom>
            <a:avLst/>
            <a:gdLst/>
            <a:ahLst/>
            <a:cxnLst/>
            <a:rect l="l" t="t" r="r" b="b"/>
            <a:pathLst>
              <a:path w="10820" h="30391">
                <a:moveTo>
                  <a:pt x="10820" y="30391"/>
                </a:moveTo>
                <a:lnTo>
                  <a:pt x="431" y="1568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3714944" y="5428778"/>
            <a:ext cx="9309" cy="6921"/>
          </a:xfrm>
          <a:custGeom>
            <a:avLst/>
            <a:gdLst/>
            <a:ahLst/>
            <a:cxnLst/>
            <a:rect l="l" t="t" r="r" b="b"/>
            <a:pathLst>
              <a:path w="9309" h="6921">
                <a:moveTo>
                  <a:pt x="9309" y="6921"/>
                </a:moveTo>
                <a:lnTo>
                  <a:pt x="6819" y="6489"/>
                </a:lnTo>
                <a:lnTo>
                  <a:pt x="3683" y="5080"/>
                </a:lnTo>
                <a:lnTo>
                  <a:pt x="546" y="2159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3721439" y="5198902"/>
            <a:ext cx="5956" cy="2603"/>
          </a:xfrm>
          <a:custGeom>
            <a:avLst/>
            <a:gdLst/>
            <a:ahLst/>
            <a:cxnLst/>
            <a:rect l="l" t="t" r="r" b="b"/>
            <a:pathLst>
              <a:path w="5956" h="2603">
                <a:moveTo>
                  <a:pt x="0" y="0"/>
                </a:moveTo>
                <a:lnTo>
                  <a:pt x="2489" y="1511"/>
                </a:lnTo>
                <a:lnTo>
                  <a:pt x="5956" y="260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3734311" y="5387997"/>
            <a:ext cx="10604" cy="10490"/>
          </a:xfrm>
          <a:custGeom>
            <a:avLst/>
            <a:gdLst/>
            <a:ahLst/>
            <a:cxnLst/>
            <a:rect l="l" t="t" r="r" b="b"/>
            <a:pathLst>
              <a:path w="10604" h="10490">
                <a:moveTo>
                  <a:pt x="0" y="10490"/>
                </a:moveTo>
                <a:lnTo>
                  <a:pt x="762" y="6375"/>
                </a:lnTo>
                <a:lnTo>
                  <a:pt x="2921" y="3022"/>
                </a:lnTo>
                <a:lnTo>
                  <a:pt x="6388" y="749"/>
                </a:lnTo>
                <a:lnTo>
                  <a:pt x="10604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3754004" y="5402275"/>
            <a:ext cx="8216" cy="12446"/>
          </a:xfrm>
          <a:custGeom>
            <a:avLst/>
            <a:gdLst/>
            <a:ahLst/>
            <a:cxnLst/>
            <a:rect l="l" t="t" r="r" b="b"/>
            <a:pathLst>
              <a:path w="8216" h="12446">
                <a:moveTo>
                  <a:pt x="8216" y="0"/>
                </a:moveTo>
                <a:lnTo>
                  <a:pt x="8216" y="4330"/>
                </a:lnTo>
                <a:lnTo>
                  <a:pt x="6705" y="8115"/>
                </a:lnTo>
                <a:lnTo>
                  <a:pt x="3784" y="10922"/>
                </a:lnTo>
                <a:lnTo>
                  <a:pt x="0" y="124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3737234" y="5381612"/>
            <a:ext cx="9626" cy="9410"/>
          </a:xfrm>
          <a:custGeom>
            <a:avLst/>
            <a:gdLst/>
            <a:ahLst/>
            <a:cxnLst/>
            <a:rect l="l" t="t" r="r" b="b"/>
            <a:pathLst>
              <a:path w="9626" h="9410">
                <a:moveTo>
                  <a:pt x="0" y="9410"/>
                </a:moveTo>
                <a:lnTo>
                  <a:pt x="6273" y="2057"/>
                </a:lnTo>
                <a:lnTo>
                  <a:pt x="962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760712" y="5393945"/>
            <a:ext cx="7899" cy="16446"/>
          </a:xfrm>
          <a:custGeom>
            <a:avLst/>
            <a:gdLst/>
            <a:ahLst/>
            <a:cxnLst/>
            <a:rect l="l" t="t" r="r" b="b"/>
            <a:pathLst>
              <a:path w="7899" h="16446">
                <a:moveTo>
                  <a:pt x="7569" y="0"/>
                </a:moveTo>
                <a:lnTo>
                  <a:pt x="7899" y="4432"/>
                </a:lnTo>
                <a:lnTo>
                  <a:pt x="6591" y="8547"/>
                </a:lnTo>
                <a:lnTo>
                  <a:pt x="0" y="164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3743509" y="5383668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0"/>
                </a:moveTo>
                <a:lnTo>
                  <a:pt x="0" y="1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3754215" y="5209835"/>
            <a:ext cx="762" cy="101"/>
          </a:xfrm>
          <a:custGeom>
            <a:avLst/>
            <a:gdLst/>
            <a:ahLst/>
            <a:cxnLst/>
            <a:rect l="l" t="t" r="r" b="b"/>
            <a:pathLst>
              <a:path w="762" h="101">
                <a:moveTo>
                  <a:pt x="762" y="10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3785045" y="5213718"/>
            <a:ext cx="7899" cy="431"/>
          </a:xfrm>
          <a:custGeom>
            <a:avLst/>
            <a:gdLst/>
            <a:ahLst/>
            <a:cxnLst/>
            <a:rect l="l" t="t" r="r" b="b"/>
            <a:pathLst>
              <a:path w="7899" h="431">
                <a:moveTo>
                  <a:pt x="7899" y="330"/>
                </a:moveTo>
                <a:lnTo>
                  <a:pt x="3898" y="43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3815881" y="5453768"/>
            <a:ext cx="863" cy="863"/>
          </a:xfrm>
          <a:custGeom>
            <a:avLst/>
            <a:gdLst/>
            <a:ahLst/>
            <a:cxnLst/>
            <a:rect l="l" t="t" r="r" b="b"/>
            <a:pathLst>
              <a:path w="863" h="863">
                <a:moveTo>
                  <a:pt x="863" y="86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3853953" y="5204960"/>
            <a:ext cx="6819" cy="1943"/>
          </a:xfrm>
          <a:custGeom>
            <a:avLst/>
            <a:gdLst/>
            <a:ahLst/>
            <a:cxnLst/>
            <a:rect l="l" t="t" r="r" b="b"/>
            <a:pathLst>
              <a:path w="6819" h="1943">
                <a:moveTo>
                  <a:pt x="6819" y="0"/>
                </a:moveTo>
                <a:lnTo>
                  <a:pt x="3784" y="1193"/>
                </a:lnTo>
                <a:lnTo>
                  <a:pt x="0" y="1943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877877" y="4682357"/>
            <a:ext cx="608926" cy="1415923"/>
          </a:xfrm>
          <a:custGeom>
            <a:avLst/>
            <a:gdLst/>
            <a:ahLst/>
            <a:cxnLst/>
            <a:rect l="l" t="t" r="r" b="b"/>
            <a:pathLst>
              <a:path w="608926" h="1415923">
                <a:moveTo>
                  <a:pt x="420700" y="1415923"/>
                </a:moveTo>
                <a:lnTo>
                  <a:pt x="406139" y="1407892"/>
                </a:lnTo>
                <a:lnTo>
                  <a:pt x="394832" y="1401562"/>
                </a:lnTo>
                <a:lnTo>
                  <a:pt x="385628" y="1396219"/>
                </a:lnTo>
                <a:lnTo>
                  <a:pt x="377374" y="1391146"/>
                </a:lnTo>
                <a:lnTo>
                  <a:pt x="368919" y="1385630"/>
                </a:lnTo>
                <a:lnTo>
                  <a:pt x="359110" y="1378953"/>
                </a:lnTo>
                <a:lnTo>
                  <a:pt x="346796" y="1370402"/>
                </a:lnTo>
                <a:lnTo>
                  <a:pt x="327219" y="1356683"/>
                </a:lnTo>
                <a:lnTo>
                  <a:pt x="316561" y="1349120"/>
                </a:lnTo>
                <a:lnTo>
                  <a:pt x="307881" y="1342778"/>
                </a:lnTo>
                <a:lnTo>
                  <a:pt x="300170" y="1336862"/>
                </a:lnTo>
                <a:lnTo>
                  <a:pt x="292415" y="1330573"/>
                </a:lnTo>
                <a:lnTo>
                  <a:pt x="283606" y="1323115"/>
                </a:lnTo>
                <a:lnTo>
                  <a:pt x="272733" y="1313690"/>
                </a:lnTo>
                <a:lnTo>
                  <a:pt x="264934" y="1306880"/>
                </a:lnTo>
                <a:lnTo>
                  <a:pt x="252406" y="1295902"/>
                </a:lnTo>
                <a:lnTo>
                  <a:pt x="242672" y="1287269"/>
                </a:lnTo>
                <a:lnTo>
                  <a:pt x="234786" y="1280051"/>
                </a:lnTo>
                <a:lnTo>
                  <a:pt x="227801" y="1273317"/>
                </a:lnTo>
                <a:lnTo>
                  <a:pt x="220771" y="1266135"/>
                </a:lnTo>
                <a:lnTo>
                  <a:pt x="212749" y="1257574"/>
                </a:lnTo>
                <a:lnTo>
                  <a:pt x="202790" y="1246704"/>
                </a:lnTo>
                <a:lnTo>
                  <a:pt x="197104" y="1240459"/>
                </a:lnTo>
                <a:lnTo>
                  <a:pt x="185905" y="1228193"/>
                </a:lnTo>
                <a:lnTo>
                  <a:pt x="177253" y="1218585"/>
                </a:lnTo>
                <a:lnTo>
                  <a:pt x="170284" y="1210571"/>
                </a:lnTo>
                <a:lnTo>
                  <a:pt x="164134" y="1203085"/>
                </a:lnTo>
                <a:lnTo>
                  <a:pt x="157938" y="1195061"/>
                </a:lnTo>
                <a:lnTo>
                  <a:pt x="150833" y="1185433"/>
                </a:lnTo>
                <a:lnTo>
                  <a:pt x="141954" y="1173135"/>
                </a:lnTo>
                <a:lnTo>
                  <a:pt x="138252" y="1167980"/>
                </a:lnTo>
                <a:lnTo>
                  <a:pt x="128596" y="1154525"/>
                </a:lnTo>
                <a:lnTo>
                  <a:pt x="121172" y="1144015"/>
                </a:lnTo>
                <a:lnTo>
                  <a:pt x="115230" y="1135263"/>
                </a:lnTo>
                <a:lnTo>
                  <a:pt x="110018" y="1127082"/>
                </a:lnTo>
                <a:lnTo>
                  <a:pt x="104789" y="1118285"/>
                </a:lnTo>
                <a:lnTo>
                  <a:pt x="98792" y="1107683"/>
                </a:lnTo>
                <a:lnTo>
                  <a:pt x="91278" y="1094090"/>
                </a:lnTo>
                <a:lnTo>
                  <a:pt x="89141" y="1090206"/>
                </a:lnTo>
                <a:lnTo>
                  <a:pt x="81153" y="1075736"/>
                </a:lnTo>
                <a:lnTo>
                  <a:pt x="75056" y="1064475"/>
                </a:lnTo>
                <a:lnTo>
                  <a:pt x="70230" y="1055117"/>
                </a:lnTo>
                <a:lnTo>
                  <a:pt x="61912" y="1036901"/>
                </a:lnTo>
                <a:lnTo>
                  <a:pt x="57181" y="1025435"/>
                </a:lnTo>
                <a:lnTo>
                  <a:pt x="51242" y="1010660"/>
                </a:lnTo>
                <a:lnTo>
                  <a:pt x="44217" y="992960"/>
                </a:lnTo>
                <a:lnTo>
                  <a:pt x="39606" y="981053"/>
                </a:lnTo>
                <a:lnTo>
                  <a:pt x="36011" y="971196"/>
                </a:lnTo>
                <a:lnTo>
                  <a:pt x="30031" y="952027"/>
                </a:lnTo>
                <a:lnTo>
                  <a:pt x="26725" y="939916"/>
                </a:lnTo>
                <a:lnTo>
                  <a:pt x="22597" y="924252"/>
                </a:lnTo>
                <a:lnTo>
                  <a:pt x="18169" y="907127"/>
                </a:lnTo>
                <a:lnTo>
                  <a:pt x="15096" y="894793"/>
                </a:lnTo>
                <a:lnTo>
                  <a:pt x="12785" y="884597"/>
                </a:lnTo>
                <a:lnTo>
                  <a:pt x="9318" y="864725"/>
                </a:lnTo>
                <a:lnTo>
                  <a:pt x="7596" y="852101"/>
                </a:lnTo>
                <a:lnTo>
                  <a:pt x="5524" y="835875"/>
                </a:lnTo>
                <a:lnTo>
                  <a:pt x="3628" y="819638"/>
                </a:lnTo>
                <a:lnTo>
                  <a:pt x="2497" y="807102"/>
                </a:lnTo>
                <a:lnTo>
                  <a:pt x="1897" y="796780"/>
                </a:lnTo>
                <a:lnTo>
                  <a:pt x="1360" y="776821"/>
                </a:lnTo>
                <a:lnTo>
                  <a:pt x="957" y="764207"/>
                </a:lnTo>
                <a:lnTo>
                  <a:pt x="153" y="747852"/>
                </a:lnTo>
                <a:lnTo>
                  <a:pt x="114" y="747179"/>
                </a:lnTo>
                <a:lnTo>
                  <a:pt x="0" y="744905"/>
                </a:lnTo>
                <a:lnTo>
                  <a:pt x="114" y="742530"/>
                </a:lnTo>
                <a:lnTo>
                  <a:pt x="1061" y="726016"/>
                </a:lnTo>
                <a:lnTo>
                  <a:pt x="1568" y="713305"/>
                </a:lnTo>
                <a:lnTo>
                  <a:pt x="1883" y="702901"/>
                </a:lnTo>
                <a:lnTo>
                  <a:pt x="2250" y="693311"/>
                </a:lnTo>
                <a:lnTo>
                  <a:pt x="2915" y="683040"/>
                </a:lnTo>
                <a:lnTo>
                  <a:pt x="4125" y="670594"/>
                </a:lnTo>
                <a:lnTo>
                  <a:pt x="6126" y="654478"/>
                </a:lnTo>
                <a:lnTo>
                  <a:pt x="6172" y="654138"/>
                </a:lnTo>
                <a:lnTo>
                  <a:pt x="8341" y="637790"/>
                </a:lnTo>
                <a:lnTo>
                  <a:pt x="11840" y="614852"/>
                </a:lnTo>
                <a:lnTo>
                  <a:pt x="16116" y="595157"/>
                </a:lnTo>
                <a:lnTo>
                  <a:pt x="23444" y="566981"/>
                </a:lnTo>
                <a:lnTo>
                  <a:pt x="27767" y="550924"/>
                </a:lnTo>
                <a:lnTo>
                  <a:pt x="34213" y="528588"/>
                </a:lnTo>
                <a:lnTo>
                  <a:pt x="40922" y="509625"/>
                </a:lnTo>
                <a:lnTo>
                  <a:pt x="51611" y="482893"/>
                </a:lnTo>
                <a:lnTo>
                  <a:pt x="58310" y="466539"/>
                </a:lnTo>
                <a:lnTo>
                  <a:pt x="67509" y="445101"/>
                </a:lnTo>
                <a:lnTo>
                  <a:pt x="76449" y="427183"/>
                </a:lnTo>
                <a:lnTo>
                  <a:pt x="90154" y="402398"/>
                </a:lnTo>
                <a:lnTo>
                  <a:pt x="99533" y="385722"/>
                </a:lnTo>
                <a:lnTo>
                  <a:pt x="111338" y="365474"/>
                </a:lnTo>
                <a:lnTo>
                  <a:pt x="122302" y="348823"/>
                </a:lnTo>
                <a:lnTo>
                  <a:pt x="138508" y="326309"/>
                </a:lnTo>
                <a:lnTo>
                  <a:pt x="150868" y="309377"/>
                </a:lnTo>
                <a:lnTo>
                  <a:pt x="165056" y="290567"/>
                </a:lnTo>
                <a:lnTo>
                  <a:pt x="177824" y="275383"/>
                </a:lnTo>
                <a:lnTo>
                  <a:pt x="196117" y="255336"/>
                </a:lnTo>
                <a:lnTo>
                  <a:pt x="211668" y="238579"/>
                </a:lnTo>
                <a:lnTo>
                  <a:pt x="228031" y="221444"/>
                </a:lnTo>
                <a:lnTo>
                  <a:pt x="242365" y="207831"/>
                </a:lnTo>
                <a:lnTo>
                  <a:pt x="262299" y="190401"/>
                </a:lnTo>
                <a:lnTo>
                  <a:pt x="268719" y="184873"/>
                </a:lnTo>
                <a:lnTo>
                  <a:pt x="281335" y="173986"/>
                </a:lnTo>
                <a:lnTo>
                  <a:pt x="291278" y="165521"/>
                </a:lnTo>
                <a:lnTo>
                  <a:pt x="299567" y="158688"/>
                </a:lnTo>
                <a:lnTo>
                  <a:pt x="315251" y="146755"/>
                </a:lnTo>
                <a:lnTo>
                  <a:pt x="324683" y="140073"/>
                </a:lnTo>
                <a:lnTo>
                  <a:pt x="336532" y="131860"/>
                </a:lnTo>
                <a:lnTo>
                  <a:pt x="358754" y="116594"/>
                </a:lnTo>
                <a:lnTo>
                  <a:pt x="369625" y="109234"/>
                </a:lnTo>
                <a:lnTo>
                  <a:pt x="378660" y="103302"/>
                </a:lnTo>
                <a:lnTo>
                  <a:pt x="395477" y="93111"/>
                </a:lnTo>
                <a:lnTo>
                  <a:pt x="405389" y="87549"/>
                </a:lnTo>
                <a:lnTo>
                  <a:pt x="417723" y="80805"/>
                </a:lnTo>
                <a:lnTo>
                  <a:pt x="428485" y="74968"/>
                </a:lnTo>
                <a:lnTo>
                  <a:pt x="443200" y="67038"/>
                </a:lnTo>
                <a:lnTo>
                  <a:pt x="454833" y="60851"/>
                </a:lnTo>
                <a:lnTo>
                  <a:pt x="464481" y="55882"/>
                </a:lnTo>
                <a:lnTo>
                  <a:pt x="482224" y="47498"/>
                </a:lnTo>
                <a:lnTo>
                  <a:pt x="492518" y="43033"/>
                </a:lnTo>
                <a:lnTo>
                  <a:pt x="505227" y="37688"/>
                </a:lnTo>
                <a:lnTo>
                  <a:pt x="518058" y="32346"/>
                </a:lnTo>
                <a:lnTo>
                  <a:pt x="533471" y="25955"/>
                </a:lnTo>
                <a:lnTo>
                  <a:pt x="545567" y="21020"/>
                </a:lnTo>
                <a:lnTo>
                  <a:pt x="555564" y="17108"/>
                </a:lnTo>
                <a:lnTo>
                  <a:pt x="574131" y="10612"/>
                </a:lnTo>
                <a:lnTo>
                  <a:pt x="585137" y="7160"/>
                </a:lnTo>
                <a:lnTo>
                  <a:pt x="598916" y="2994"/>
                </a:lnTo>
                <a:lnTo>
                  <a:pt x="60892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882167" y="5373174"/>
            <a:ext cx="196485" cy="545642"/>
          </a:xfrm>
          <a:custGeom>
            <a:avLst/>
            <a:gdLst/>
            <a:ahLst/>
            <a:cxnLst/>
            <a:rect l="l" t="t" r="r" b="b"/>
            <a:pathLst>
              <a:path w="196485" h="545642">
                <a:moveTo>
                  <a:pt x="3826" y="0"/>
                </a:moveTo>
                <a:lnTo>
                  <a:pt x="1762" y="15304"/>
                </a:lnTo>
                <a:lnTo>
                  <a:pt x="566" y="26244"/>
                </a:lnTo>
                <a:lnTo>
                  <a:pt x="44" y="36097"/>
                </a:lnTo>
                <a:lnTo>
                  <a:pt x="0" y="48139"/>
                </a:lnTo>
                <a:lnTo>
                  <a:pt x="143" y="59283"/>
                </a:lnTo>
                <a:lnTo>
                  <a:pt x="658" y="88488"/>
                </a:lnTo>
                <a:lnTo>
                  <a:pt x="1618" y="108580"/>
                </a:lnTo>
                <a:lnTo>
                  <a:pt x="4116" y="131639"/>
                </a:lnTo>
                <a:lnTo>
                  <a:pt x="8417" y="163872"/>
                </a:lnTo>
                <a:lnTo>
                  <a:pt x="11934" y="186778"/>
                </a:lnTo>
                <a:lnTo>
                  <a:pt x="16219" y="206479"/>
                </a:lnTo>
                <a:lnTo>
                  <a:pt x="23625" y="234746"/>
                </a:lnTo>
                <a:lnTo>
                  <a:pt x="31319" y="262972"/>
                </a:lnTo>
                <a:lnTo>
                  <a:pt x="37409" y="282228"/>
                </a:lnTo>
                <a:lnTo>
                  <a:pt x="45667" y="303682"/>
                </a:lnTo>
                <a:lnTo>
                  <a:pt x="58446" y="334984"/>
                </a:lnTo>
                <a:lnTo>
                  <a:pt x="67651" y="356430"/>
                </a:lnTo>
                <a:lnTo>
                  <a:pt x="76594" y="374323"/>
                </a:lnTo>
                <a:lnTo>
                  <a:pt x="90302" y="399093"/>
                </a:lnTo>
                <a:lnTo>
                  <a:pt x="99679" y="415749"/>
                </a:lnTo>
                <a:lnTo>
                  <a:pt x="111516" y="435961"/>
                </a:lnTo>
                <a:lnTo>
                  <a:pt x="122514" y="452584"/>
                </a:lnTo>
                <a:lnTo>
                  <a:pt x="138719" y="475104"/>
                </a:lnTo>
                <a:lnTo>
                  <a:pt x="151007" y="491942"/>
                </a:lnTo>
                <a:lnTo>
                  <a:pt x="164867" y="510248"/>
                </a:lnTo>
                <a:lnTo>
                  <a:pt x="178079" y="525696"/>
                </a:lnTo>
                <a:lnTo>
                  <a:pt x="186960" y="535391"/>
                </a:lnTo>
                <a:lnTo>
                  <a:pt x="196485" y="5456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2877988" y="4687765"/>
            <a:ext cx="606336" cy="741768"/>
          </a:xfrm>
          <a:custGeom>
            <a:avLst/>
            <a:gdLst/>
            <a:ahLst/>
            <a:cxnLst/>
            <a:rect l="l" t="t" r="r" b="b"/>
            <a:pathLst>
              <a:path w="606336" h="741768">
                <a:moveTo>
                  <a:pt x="0" y="741768"/>
                </a:moveTo>
                <a:lnTo>
                  <a:pt x="61" y="725307"/>
                </a:lnTo>
                <a:lnTo>
                  <a:pt x="222" y="712611"/>
                </a:lnTo>
                <a:lnTo>
                  <a:pt x="584" y="702175"/>
                </a:lnTo>
                <a:lnTo>
                  <a:pt x="1246" y="692493"/>
                </a:lnTo>
                <a:lnTo>
                  <a:pt x="2306" y="682059"/>
                </a:lnTo>
                <a:lnTo>
                  <a:pt x="3863" y="669369"/>
                </a:lnTo>
                <a:lnTo>
                  <a:pt x="5956" y="653389"/>
                </a:lnTo>
                <a:lnTo>
                  <a:pt x="8163" y="637063"/>
                </a:lnTo>
                <a:lnTo>
                  <a:pt x="9974" y="624475"/>
                </a:lnTo>
                <a:lnTo>
                  <a:pt x="11682" y="614157"/>
                </a:lnTo>
                <a:lnTo>
                  <a:pt x="13581" y="604639"/>
                </a:lnTo>
                <a:lnTo>
                  <a:pt x="15966" y="594455"/>
                </a:lnTo>
                <a:lnTo>
                  <a:pt x="19129" y="582136"/>
                </a:lnTo>
                <a:lnTo>
                  <a:pt x="23368" y="566204"/>
                </a:lnTo>
                <a:lnTo>
                  <a:pt x="27663" y="550263"/>
                </a:lnTo>
                <a:lnTo>
                  <a:pt x="31111" y="537987"/>
                </a:lnTo>
                <a:lnTo>
                  <a:pt x="34163" y="527967"/>
                </a:lnTo>
                <a:lnTo>
                  <a:pt x="37273" y="518794"/>
                </a:lnTo>
                <a:lnTo>
                  <a:pt x="40893" y="509059"/>
                </a:lnTo>
                <a:lnTo>
                  <a:pt x="45478" y="497352"/>
                </a:lnTo>
                <a:lnTo>
                  <a:pt x="51479" y="482265"/>
                </a:lnTo>
                <a:lnTo>
                  <a:pt x="51917" y="481164"/>
                </a:lnTo>
                <a:lnTo>
                  <a:pt x="57937" y="466682"/>
                </a:lnTo>
                <a:lnTo>
                  <a:pt x="62750" y="456244"/>
                </a:lnTo>
                <a:lnTo>
                  <a:pt x="67151" y="447644"/>
                </a:lnTo>
                <a:lnTo>
                  <a:pt x="71934" y="438673"/>
                </a:lnTo>
                <a:lnTo>
                  <a:pt x="77893" y="427126"/>
                </a:lnTo>
                <a:lnTo>
                  <a:pt x="82435" y="417893"/>
                </a:lnTo>
                <a:lnTo>
                  <a:pt x="86868" y="408698"/>
                </a:lnTo>
                <a:lnTo>
                  <a:pt x="86004" y="408050"/>
                </a:lnTo>
                <a:lnTo>
                  <a:pt x="91300" y="399503"/>
                </a:lnTo>
                <a:lnTo>
                  <a:pt x="99805" y="385415"/>
                </a:lnTo>
                <a:lnTo>
                  <a:pt x="106322" y="374420"/>
                </a:lnTo>
                <a:lnTo>
                  <a:pt x="111657" y="365407"/>
                </a:lnTo>
                <a:lnTo>
                  <a:pt x="116615" y="357266"/>
                </a:lnTo>
                <a:lnTo>
                  <a:pt x="122001" y="348887"/>
                </a:lnTo>
                <a:lnTo>
                  <a:pt x="128618" y="339160"/>
                </a:lnTo>
                <a:lnTo>
                  <a:pt x="137273" y="326973"/>
                </a:lnTo>
                <a:lnTo>
                  <a:pt x="140843" y="322046"/>
                </a:lnTo>
                <a:lnTo>
                  <a:pt x="150636" y="308670"/>
                </a:lnTo>
                <a:lnTo>
                  <a:pt x="158341" y="298301"/>
                </a:lnTo>
                <a:lnTo>
                  <a:pt x="164827" y="289883"/>
                </a:lnTo>
                <a:lnTo>
                  <a:pt x="170961" y="282364"/>
                </a:lnTo>
                <a:lnTo>
                  <a:pt x="177609" y="274690"/>
                </a:lnTo>
                <a:lnTo>
                  <a:pt x="185640" y="265808"/>
                </a:lnTo>
                <a:lnTo>
                  <a:pt x="195920" y="254662"/>
                </a:lnTo>
                <a:lnTo>
                  <a:pt x="200240" y="249999"/>
                </a:lnTo>
                <a:lnTo>
                  <a:pt x="211540" y="237804"/>
                </a:lnTo>
                <a:lnTo>
                  <a:pt x="220430" y="228341"/>
                </a:lnTo>
                <a:lnTo>
                  <a:pt x="227868" y="220684"/>
                </a:lnTo>
                <a:lnTo>
                  <a:pt x="234809" y="213909"/>
                </a:lnTo>
                <a:lnTo>
                  <a:pt x="242212" y="207090"/>
                </a:lnTo>
                <a:lnTo>
                  <a:pt x="251034" y="199300"/>
                </a:lnTo>
                <a:lnTo>
                  <a:pt x="262230" y="189614"/>
                </a:lnTo>
                <a:lnTo>
                  <a:pt x="268490" y="184226"/>
                </a:lnTo>
                <a:lnTo>
                  <a:pt x="281106" y="173331"/>
                </a:lnTo>
                <a:lnTo>
                  <a:pt x="291050" y="164854"/>
                </a:lnTo>
                <a:lnTo>
                  <a:pt x="299340" y="158008"/>
                </a:lnTo>
                <a:lnTo>
                  <a:pt x="306994" y="152007"/>
                </a:lnTo>
                <a:lnTo>
                  <a:pt x="315028" y="146062"/>
                </a:lnTo>
                <a:lnTo>
                  <a:pt x="324459" y="139389"/>
                </a:lnTo>
                <a:lnTo>
                  <a:pt x="336306" y="131198"/>
                </a:lnTo>
                <a:lnTo>
                  <a:pt x="344766" y="125387"/>
                </a:lnTo>
                <a:lnTo>
                  <a:pt x="358538" y="115916"/>
                </a:lnTo>
                <a:lnTo>
                  <a:pt x="369409" y="108543"/>
                </a:lnTo>
                <a:lnTo>
                  <a:pt x="378444" y="102610"/>
                </a:lnTo>
                <a:lnTo>
                  <a:pt x="386706" y="97461"/>
                </a:lnTo>
                <a:lnTo>
                  <a:pt x="395261" y="92439"/>
                </a:lnTo>
                <a:lnTo>
                  <a:pt x="405173" y="86889"/>
                </a:lnTo>
                <a:lnTo>
                  <a:pt x="417507" y="80154"/>
                </a:lnTo>
                <a:lnTo>
                  <a:pt x="428269" y="74320"/>
                </a:lnTo>
                <a:lnTo>
                  <a:pt x="442975" y="66364"/>
                </a:lnTo>
                <a:lnTo>
                  <a:pt x="454602" y="60164"/>
                </a:lnTo>
                <a:lnTo>
                  <a:pt x="464248" y="55190"/>
                </a:lnTo>
                <a:lnTo>
                  <a:pt x="473009" y="50914"/>
                </a:lnTo>
                <a:lnTo>
                  <a:pt x="481984" y="46807"/>
                </a:lnTo>
                <a:lnTo>
                  <a:pt x="492271" y="42340"/>
                </a:lnTo>
                <a:lnTo>
                  <a:pt x="504966" y="36982"/>
                </a:lnTo>
                <a:lnTo>
                  <a:pt x="517842" y="31597"/>
                </a:lnTo>
                <a:lnTo>
                  <a:pt x="533194" y="25212"/>
                </a:lnTo>
                <a:lnTo>
                  <a:pt x="545187" y="20312"/>
                </a:lnTo>
                <a:lnTo>
                  <a:pt x="555100" y="16441"/>
                </a:lnTo>
                <a:lnTo>
                  <a:pt x="564208" y="13138"/>
                </a:lnTo>
                <a:lnTo>
                  <a:pt x="573790" y="9946"/>
                </a:lnTo>
                <a:lnTo>
                  <a:pt x="585121" y="6406"/>
                </a:lnTo>
                <a:lnTo>
                  <a:pt x="599479" y="2060"/>
                </a:lnTo>
                <a:lnTo>
                  <a:pt x="606336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2885818" y="4690800"/>
            <a:ext cx="597200" cy="682371"/>
          </a:xfrm>
          <a:custGeom>
            <a:avLst/>
            <a:gdLst/>
            <a:ahLst/>
            <a:cxnLst/>
            <a:rect l="l" t="t" r="r" b="b"/>
            <a:pathLst>
              <a:path w="597200" h="682371">
                <a:moveTo>
                  <a:pt x="597200" y="0"/>
                </a:moveTo>
                <a:lnTo>
                  <a:pt x="581307" y="4769"/>
                </a:lnTo>
                <a:lnTo>
                  <a:pt x="569009" y="8553"/>
                </a:lnTo>
                <a:lnTo>
                  <a:pt x="549860" y="15062"/>
                </a:lnTo>
                <a:lnTo>
                  <a:pt x="529074" y="23321"/>
                </a:lnTo>
                <a:lnTo>
                  <a:pt x="514729" y="29292"/>
                </a:lnTo>
                <a:lnTo>
                  <a:pt x="495127" y="37526"/>
                </a:lnTo>
                <a:lnTo>
                  <a:pt x="483001" y="42689"/>
                </a:lnTo>
                <a:lnTo>
                  <a:pt x="464231" y="51166"/>
                </a:lnTo>
                <a:lnTo>
                  <a:pt x="445423" y="60731"/>
                </a:lnTo>
                <a:lnTo>
                  <a:pt x="433249" y="67252"/>
                </a:lnTo>
                <a:lnTo>
                  <a:pt x="421204" y="73774"/>
                </a:lnTo>
                <a:lnTo>
                  <a:pt x="406558" y="81762"/>
                </a:lnTo>
                <a:lnTo>
                  <a:pt x="395081" y="88104"/>
                </a:lnTo>
                <a:lnTo>
                  <a:pt x="377364" y="98477"/>
                </a:lnTo>
                <a:lnTo>
                  <a:pt x="359515" y="110156"/>
                </a:lnTo>
                <a:lnTo>
                  <a:pt x="347873" y="118130"/>
                </a:lnTo>
                <a:lnTo>
                  <a:pt x="338006" y="124942"/>
                </a:lnTo>
                <a:lnTo>
                  <a:pt x="324301" y="134430"/>
                </a:lnTo>
                <a:lnTo>
                  <a:pt x="313603" y="141919"/>
                </a:lnTo>
                <a:lnTo>
                  <a:pt x="297160" y="154088"/>
                </a:lnTo>
                <a:lnTo>
                  <a:pt x="280532" y="167812"/>
                </a:lnTo>
                <a:lnTo>
                  <a:pt x="269603" y="177246"/>
                </a:lnTo>
                <a:lnTo>
                  <a:pt x="261958" y="183896"/>
                </a:lnTo>
                <a:lnTo>
                  <a:pt x="249391" y="194793"/>
                </a:lnTo>
                <a:lnTo>
                  <a:pt x="239624" y="203369"/>
                </a:lnTo>
                <a:lnTo>
                  <a:pt x="231705" y="210550"/>
                </a:lnTo>
                <a:lnTo>
                  <a:pt x="224682" y="217262"/>
                </a:lnTo>
                <a:lnTo>
                  <a:pt x="217603" y="224434"/>
                </a:lnTo>
                <a:lnTo>
                  <a:pt x="209514" y="232993"/>
                </a:lnTo>
                <a:lnTo>
                  <a:pt x="199464" y="243866"/>
                </a:lnTo>
                <a:lnTo>
                  <a:pt x="194026" y="249783"/>
                </a:lnTo>
                <a:lnTo>
                  <a:pt x="182806" y="262031"/>
                </a:lnTo>
                <a:lnTo>
                  <a:pt x="174132" y="271620"/>
                </a:lnTo>
                <a:lnTo>
                  <a:pt x="167136" y="279616"/>
                </a:lnTo>
                <a:lnTo>
                  <a:pt x="160954" y="287086"/>
                </a:lnTo>
                <a:lnTo>
                  <a:pt x="154719" y="295097"/>
                </a:lnTo>
                <a:lnTo>
                  <a:pt x="147567" y="304716"/>
                </a:lnTo>
                <a:lnTo>
                  <a:pt x="138631" y="317009"/>
                </a:lnTo>
                <a:lnTo>
                  <a:pt x="135073" y="321932"/>
                </a:lnTo>
                <a:lnTo>
                  <a:pt x="125357" y="335372"/>
                </a:lnTo>
                <a:lnTo>
                  <a:pt x="117894" y="345854"/>
                </a:lnTo>
                <a:lnTo>
                  <a:pt x="111926" y="354575"/>
                </a:lnTo>
                <a:lnTo>
                  <a:pt x="106695" y="362731"/>
                </a:lnTo>
                <a:lnTo>
                  <a:pt x="101445" y="371518"/>
                </a:lnTo>
                <a:lnTo>
                  <a:pt x="95419" y="382131"/>
                </a:lnTo>
                <a:lnTo>
                  <a:pt x="87858" y="395767"/>
                </a:lnTo>
                <a:lnTo>
                  <a:pt x="85860" y="399389"/>
                </a:lnTo>
                <a:lnTo>
                  <a:pt x="77858" y="413860"/>
                </a:lnTo>
                <a:lnTo>
                  <a:pt x="71741" y="425110"/>
                </a:lnTo>
                <a:lnTo>
                  <a:pt x="66892" y="434450"/>
                </a:lnTo>
                <a:lnTo>
                  <a:pt x="62693" y="443188"/>
                </a:lnTo>
                <a:lnTo>
                  <a:pt x="58526" y="452635"/>
                </a:lnTo>
                <a:lnTo>
                  <a:pt x="53774" y="464099"/>
                </a:lnTo>
                <a:lnTo>
                  <a:pt x="47819" y="478892"/>
                </a:lnTo>
                <a:lnTo>
                  <a:pt x="46909" y="481164"/>
                </a:lnTo>
                <a:lnTo>
                  <a:pt x="40763" y="496486"/>
                </a:lnTo>
                <a:lnTo>
                  <a:pt x="36115" y="508360"/>
                </a:lnTo>
                <a:lnTo>
                  <a:pt x="32500" y="518196"/>
                </a:lnTo>
                <a:lnTo>
                  <a:pt x="29454" y="527402"/>
                </a:lnTo>
                <a:lnTo>
                  <a:pt x="26514" y="537388"/>
                </a:lnTo>
                <a:lnTo>
                  <a:pt x="23213" y="549564"/>
                </a:lnTo>
                <a:lnTo>
                  <a:pt x="19089" y="565337"/>
                </a:lnTo>
                <a:lnTo>
                  <a:pt x="14833" y="581947"/>
                </a:lnTo>
                <a:lnTo>
                  <a:pt x="11926" y="594228"/>
                </a:lnTo>
                <a:lnTo>
                  <a:pt x="9811" y="604380"/>
                </a:lnTo>
                <a:lnTo>
                  <a:pt x="8132" y="613850"/>
                </a:lnTo>
                <a:lnTo>
                  <a:pt x="6529" y="624085"/>
                </a:lnTo>
                <a:lnTo>
                  <a:pt x="4644" y="636531"/>
                </a:lnTo>
                <a:lnTo>
                  <a:pt x="2118" y="652636"/>
                </a:lnTo>
                <a:lnTo>
                  <a:pt x="2015" y="653275"/>
                </a:lnTo>
                <a:lnTo>
                  <a:pt x="156" y="666349"/>
                </a:lnTo>
                <a:lnTo>
                  <a:pt x="0" y="677423"/>
                </a:lnTo>
                <a:lnTo>
                  <a:pt x="173" y="68237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3078653" y="5918813"/>
            <a:ext cx="286562" cy="207594"/>
          </a:xfrm>
          <a:custGeom>
            <a:avLst/>
            <a:gdLst/>
            <a:ahLst/>
            <a:cxnLst/>
            <a:rect l="l" t="t" r="r" b="b"/>
            <a:pathLst>
              <a:path w="286562" h="207594">
                <a:moveTo>
                  <a:pt x="286562" y="207594"/>
                </a:moveTo>
                <a:lnTo>
                  <a:pt x="272310" y="201335"/>
                </a:lnTo>
                <a:lnTo>
                  <a:pt x="262302" y="196740"/>
                </a:lnTo>
                <a:lnTo>
                  <a:pt x="253588" y="192334"/>
                </a:lnTo>
                <a:lnTo>
                  <a:pt x="243221" y="186647"/>
                </a:lnTo>
                <a:lnTo>
                  <a:pt x="232587" y="180657"/>
                </a:lnTo>
                <a:lnTo>
                  <a:pt x="218034" y="172438"/>
                </a:lnTo>
                <a:lnTo>
                  <a:pt x="206591" y="166004"/>
                </a:lnTo>
                <a:lnTo>
                  <a:pt x="197219" y="160676"/>
                </a:lnTo>
                <a:lnTo>
                  <a:pt x="188881" y="155777"/>
                </a:lnTo>
                <a:lnTo>
                  <a:pt x="180540" y="150626"/>
                </a:lnTo>
                <a:lnTo>
                  <a:pt x="171158" y="144547"/>
                </a:lnTo>
                <a:lnTo>
                  <a:pt x="159697" y="136859"/>
                </a:lnTo>
                <a:lnTo>
                  <a:pt x="149072" y="129603"/>
                </a:lnTo>
                <a:lnTo>
                  <a:pt x="135318" y="120170"/>
                </a:lnTo>
                <a:lnTo>
                  <a:pt x="124577" y="112719"/>
                </a:lnTo>
                <a:lnTo>
                  <a:pt x="115832" y="106464"/>
                </a:lnTo>
                <a:lnTo>
                  <a:pt x="108065" y="100616"/>
                </a:lnTo>
                <a:lnTo>
                  <a:pt x="100262" y="94389"/>
                </a:lnTo>
                <a:lnTo>
                  <a:pt x="91404" y="86996"/>
                </a:lnTo>
                <a:lnTo>
                  <a:pt x="80476" y="77649"/>
                </a:lnTo>
                <a:lnTo>
                  <a:pt x="72593" y="70853"/>
                </a:lnTo>
                <a:lnTo>
                  <a:pt x="60282" y="60106"/>
                </a:lnTo>
                <a:lnTo>
                  <a:pt x="50817" y="51522"/>
                </a:lnTo>
                <a:lnTo>
                  <a:pt x="43215" y="44286"/>
                </a:lnTo>
                <a:lnTo>
                  <a:pt x="36496" y="37585"/>
                </a:lnTo>
                <a:lnTo>
                  <a:pt x="29679" y="30606"/>
                </a:lnTo>
                <a:lnTo>
                  <a:pt x="21785" y="22535"/>
                </a:lnTo>
                <a:lnTo>
                  <a:pt x="11831" y="12559"/>
                </a:lnTo>
                <a:lnTo>
                  <a:pt x="4229" y="5092"/>
                </a:lnTo>
                <a:lnTo>
                  <a:pt x="1943" y="2819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3372762" y="5572654"/>
            <a:ext cx="83210" cy="489280"/>
          </a:xfrm>
          <a:custGeom>
            <a:avLst/>
            <a:gdLst/>
            <a:ahLst/>
            <a:cxnLst/>
            <a:rect l="l" t="t" r="r" b="b"/>
            <a:pathLst>
              <a:path w="83210" h="489280">
                <a:moveTo>
                  <a:pt x="241" y="489280"/>
                </a:moveTo>
                <a:lnTo>
                  <a:pt x="87" y="473438"/>
                </a:lnTo>
                <a:lnTo>
                  <a:pt x="6" y="462111"/>
                </a:lnTo>
                <a:lnTo>
                  <a:pt x="0" y="452456"/>
                </a:lnTo>
                <a:lnTo>
                  <a:pt x="67" y="441635"/>
                </a:lnTo>
                <a:lnTo>
                  <a:pt x="208" y="426806"/>
                </a:lnTo>
                <a:lnTo>
                  <a:pt x="241" y="423506"/>
                </a:lnTo>
                <a:lnTo>
                  <a:pt x="355" y="408645"/>
                </a:lnTo>
                <a:lnTo>
                  <a:pt x="485" y="398539"/>
                </a:lnTo>
                <a:lnTo>
                  <a:pt x="832" y="387646"/>
                </a:lnTo>
                <a:lnTo>
                  <a:pt x="1320" y="376453"/>
                </a:lnTo>
                <a:lnTo>
                  <a:pt x="2032" y="361719"/>
                </a:lnTo>
                <a:lnTo>
                  <a:pt x="2659" y="351663"/>
                </a:lnTo>
                <a:lnTo>
                  <a:pt x="3604" y="340604"/>
                </a:lnTo>
                <a:lnTo>
                  <a:pt x="4572" y="330263"/>
                </a:lnTo>
                <a:lnTo>
                  <a:pt x="5998" y="315671"/>
                </a:lnTo>
                <a:lnTo>
                  <a:pt x="7180" y="305719"/>
                </a:lnTo>
                <a:lnTo>
                  <a:pt x="8706" y="294392"/>
                </a:lnTo>
                <a:lnTo>
                  <a:pt x="9868" y="285686"/>
                </a:lnTo>
                <a:lnTo>
                  <a:pt x="11755" y="271104"/>
                </a:lnTo>
                <a:lnTo>
                  <a:pt x="13116" y="261163"/>
                </a:lnTo>
                <a:lnTo>
                  <a:pt x="14838" y="250030"/>
                </a:lnTo>
                <a:lnTo>
                  <a:pt x="16357" y="240690"/>
                </a:lnTo>
                <a:lnTo>
                  <a:pt x="18723" y="226274"/>
                </a:lnTo>
                <a:lnTo>
                  <a:pt x="20454" y="216450"/>
                </a:lnTo>
                <a:lnTo>
                  <a:pt x="22734" y="205067"/>
                </a:lnTo>
                <a:lnTo>
                  <a:pt x="24358" y="197307"/>
                </a:lnTo>
                <a:lnTo>
                  <a:pt x="27427" y="183129"/>
                </a:lnTo>
                <a:lnTo>
                  <a:pt x="29703" y="173462"/>
                </a:lnTo>
                <a:lnTo>
                  <a:pt x="32609" y="161835"/>
                </a:lnTo>
                <a:lnTo>
                  <a:pt x="34201" y="155448"/>
                </a:lnTo>
                <a:lnTo>
                  <a:pt x="36804" y="145059"/>
                </a:lnTo>
                <a:lnTo>
                  <a:pt x="37236" y="145059"/>
                </a:lnTo>
                <a:lnTo>
                  <a:pt x="39941" y="134670"/>
                </a:lnTo>
                <a:lnTo>
                  <a:pt x="43488" y="120877"/>
                </a:lnTo>
                <a:lnTo>
                  <a:pt x="45814" y="111336"/>
                </a:lnTo>
                <a:lnTo>
                  <a:pt x="49065" y="98998"/>
                </a:lnTo>
                <a:lnTo>
                  <a:pt x="50000" y="95631"/>
                </a:lnTo>
                <a:lnTo>
                  <a:pt x="53873" y="82026"/>
                </a:lnTo>
                <a:lnTo>
                  <a:pt x="56699" y="72572"/>
                </a:lnTo>
                <a:lnTo>
                  <a:pt x="60910" y="59559"/>
                </a:lnTo>
                <a:lnTo>
                  <a:pt x="65714" y="45226"/>
                </a:lnTo>
                <a:lnTo>
                  <a:pt x="69061" y="35899"/>
                </a:lnTo>
                <a:lnTo>
                  <a:pt x="73698" y="23469"/>
                </a:lnTo>
                <a:lnTo>
                  <a:pt x="78232" y="11684"/>
                </a:lnTo>
                <a:lnTo>
                  <a:pt x="8321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3455977" y="5261753"/>
            <a:ext cx="116395" cy="310896"/>
          </a:xfrm>
          <a:custGeom>
            <a:avLst/>
            <a:gdLst/>
            <a:ahLst/>
            <a:cxnLst/>
            <a:rect l="l" t="t" r="r" b="b"/>
            <a:pathLst>
              <a:path w="116395" h="310896">
                <a:moveTo>
                  <a:pt x="116179" y="0"/>
                </a:moveTo>
                <a:lnTo>
                  <a:pt x="116395" y="3682"/>
                </a:lnTo>
                <a:lnTo>
                  <a:pt x="115963" y="7353"/>
                </a:lnTo>
                <a:lnTo>
                  <a:pt x="115201" y="16230"/>
                </a:lnTo>
                <a:lnTo>
                  <a:pt x="115430" y="16332"/>
                </a:lnTo>
                <a:lnTo>
                  <a:pt x="113906" y="24993"/>
                </a:lnTo>
                <a:lnTo>
                  <a:pt x="112395" y="34188"/>
                </a:lnTo>
                <a:lnTo>
                  <a:pt x="112179" y="34290"/>
                </a:lnTo>
                <a:lnTo>
                  <a:pt x="109905" y="43383"/>
                </a:lnTo>
                <a:lnTo>
                  <a:pt x="107416" y="53327"/>
                </a:lnTo>
                <a:lnTo>
                  <a:pt x="104394" y="63169"/>
                </a:lnTo>
                <a:lnTo>
                  <a:pt x="100412" y="77162"/>
                </a:lnTo>
                <a:lnTo>
                  <a:pt x="97833" y="86820"/>
                </a:lnTo>
                <a:lnTo>
                  <a:pt x="94473" y="97100"/>
                </a:lnTo>
                <a:lnTo>
                  <a:pt x="90754" y="106667"/>
                </a:lnTo>
                <a:lnTo>
                  <a:pt x="85083" y="117351"/>
                </a:lnTo>
                <a:lnTo>
                  <a:pt x="78381" y="127784"/>
                </a:lnTo>
                <a:lnTo>
                  <a:pt x="78105" y="128295"/>
                </a:lnTo>
                <a:lnTo>
                  <a:pt x="72173" y="139566"/>
                </a:lnTo>
                <a:lnTo>
                  <a:pt x="66967" y="150733"/>
                </a:lnTo>
                <a:lnTo>
                  <a:pt x="61261" y="163231"/>
                </a:lnTo>
                <a:lnTo>
                  <a:pt x="56819" y="173823"/>
                </a:lnTo>
                <a:lnTo>
                  <a:pt x="55600" y="176758"/>
                </a:lnTo>
                <a:lnTo>
                  <a:pt x="50962" y="188922"/>
                </a:lnTo>
                <a:lnTo>
                  <a:pt x="47285" y="198771"/>
                </a:lnTo>
                <a:lnTo>
                  <a:pt x="44894" y="204343"/>
                </a:lnTo>
                <a:lnTo>
                  <a:pt x="40779" y="213753"/>
                </a:lnTo>
                <a:lnTo>
                  <a:pt x="39700" y="213321"/>
                </a:lnTo>
                <a:lnTo>
                  <a:pt x="35267" y="222732"/>
                </a:lnTo>
                <a:lnTo>
                  <a:pt x="29448" y="234729"/>
                </a:lnTo>
                <a:lnTo>
                  <a:pt x="25075" y="244436"/>
                </a:lnTo>
                <a:lnTo>
                  <a:pt x="22390" y="250647"/>
                </a:lnTo>
                <a:lnTo>
                  <a:pt x="17156" y="263134"/>
                </a:lnTo>
                <a:lnTo>
                  <a:pt x="13487" y="272732"/>
                </a:lnTo>
                <a:lnTo>
                  <a:pt x="10490" y="280822"/>
                </a:lnTo>
                <a:lnTo>
                  <a:pt x="5860" y="293470"/>
                </a:lnTo>
                <a:lnTo>
                  <a:pt x="2499" y="303311"/>
                </a:lnTo>
                <a:lnTo>
                  <a:pt x="0" y="31089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3773148" y="5493788"/>
            <a:ext cx="35801" cy="8331"/>
          </a:xfrm>
          <a:custGeom>
            <a:avLst/>
            <a:gdLst/>
            <a:ahLst/>
            <a:cxnLst/>
            <a:rect l="l" t="t" r="r" b="b"/>
            <a:pathLst>
              <a:path w="35801" h="8331">
                <a:moveTo>
                  <a:pt x="0" y="8331"/>
                </a:moveTo>
                <a:lnTo>
                  <a:pt x="2489" y="5740"/>
                </a:lnTo>
                <a:lnTo>
                  <a:pt x="2806" y="5410"/>
                </a:lnTo>
                <a:lnTo>
                  <a:pt x="5956" y="3683"/>
                </a:lnTo>
                <a:lnTo>
                  <a:pt x="9194" y="1841"/>
                </a:lnTo>
                <a:lnTo>
                  <a:pt x="9626" y="1625"/>
                </a:lnTo>
                <a:lnTo>
                  <a:pt x="13296" y="863"/>
                </a:lnTo>
                <a:lnTo>
                  <a:pt x="16979" y="114"/>
                </a:lnTo>
                <a:lnTo>
                  <a:pt x="17526" y="0"/>
                </a:lnTo>
                <a:lnTo>
                  <a:pt x="21310" y="330"/>
                </a:lnTo>
                <a:lnTo>
                  <a:pt x="25095" y="546"/>
                </a:lnTo>
                <a:lnTo>
                  <a:pt x="25526" y="647"/>
                </a:lnTo>
                <a:lnTo>
                  <a:pt x="29095" y="2057"/>
                </a:lnTo>
                <a:lnTo>
                  <a:pt x="32448" y="3352"/>
                </a:lnTo>
                <a:lnTo>
                  <a:pt x="32880" y="3568"/>
                </a:lnTo>
                <a:lnTo>
                  <a:pt x="35801" y="584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776075" y="5530348"/>
            <a:ext cx="32880" cy="6057"/>
          </a:xfrm>
          <a:custGeom>
            <a:avLst/>
            <a:gdLst/>
            <a:ahLst/>
            <a:cxnLst/>
            <a:rect l="l" t="t" r="r" b="b"/>
            <a:pathLst>
              <a:path w="32880" h="6057">
                <a:moveTo>
                  <a:pt x="32880" y="330"/>
                </a:moveTo>
                <a:lnTo>
                  <a:pt x="29959" y="2603"/>
                </a:lnTo>
                <a:lnTo>
                  <a:pt x="29527" y="2819"/>
                </a:lnTo>
                <a:lnTo>
                  <a:pt x="26060" y="4114"/>
                </a:lnTo>
                <a:lnTo>
                  <a:pt x="22605" y="5422"/>
                </a:lnTo>
                <a:lnTo>
                  <a:pt x="22174" y="5524"/>
                </a:lnTo>
                <a:lnTo>
                  <a:pt x="18376" y="5854"/>
                </a:lnTo>
                <a:lnTo>
                  <a:pt x="14592" y="6057"/>
                </a:lnTo>
                <a:lnTo>
                  <a:pt x="14058" y="6057"/>
                </a:lnTo>
                <a:lnTo>
                  <a:pt x="10375" y="5194"/>
                </a:lnTo>
                <a:lnTo>
                  <a:pt x="6705" y="4445"/>
                </a:lnTo>
                <a:lnTo>
                  <a:pt x="6375" y="4114"/>
                </a:lnTo>
                <a:lnTo>
                  <a:pt x="3022" y="2387"/>
                </a:lnTo>
                <a:lnTo>
                  <a:pt x="1396" y="1625"/>
                </a:lnTo>
                <a:lnTo>
                  <a:pt x="1079" y="1308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3773256" y="5524301"/>
            <a:ext cx="35699" cy="8318"/>
          </a:xfrm>
          <a:custGeom>
            <a:avLst/>
            <a:gdLst/>
            <a:ahLst/>
            <a:cxnLst/>
            <a:rect l="l" t="t" r="r" b="b"/>
            <a:pathLst>
              <a:path w="35699" h="8318">
                <a:moveTo>
                  <a:pt x="35699" y="2590"/>
                </a:moveTo>
                <a:lnTo>
                  <a:pt x="32778" y="4864"/>
                </a:lnTo>
                <a:lnTo>
                  <a:pt x="28994" y="6375"/>
                </a:lnTo>
                <a:lnTo>
                  <a:pt x="25425" y="7683"/>
                </a:lnTo>
                <a:lnTo>
                  <a:pt x="21196" y="8001"/>
                </a:lnTo>
                <a:lnTo>
                  <a:pt x="17411" y="8318"/>
                </a:lnTo>
                <a:lnTo>
                  <a:pt x="16878" y="8318"/>
                </a:lnTo>
                <a:lnTo>
                  <a:pt x="13195" y="7454"/>
                </a:lnTo>
                <a:lnTo>
                  <a:pt x="9626" y="6705"/>
                </a:lnTo>
                <a:lnTo>
                  <a:pt x="9080" y="6489"/>
                </a:lnTo>
                <a:lnTo>
                  <a:pt x="5841" y="4648"/>
                </a:lnTo>
                <a:lnTo>
                  <a:pt x="2819" y="2921"/>
                </a:lnTo>
                <a:lnTo>
                  <a:pt x="2387" y="2590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4012538" y="5262298"/>
            <a:ext cx="115862" cy="311111"/>
          </a:xfrm>
          <a:custGeom>
            <a:avLst/>
            <a:gdLst/>
            <a:ahLst/>
            <a:cxnLst/>
            <a:rect l="l" t="t" r="r" b="b"/>
            <a:pathLst>
              <a:path w="115862" h="311111">
                <a:moveTo>
                  <a:pt x="115862" y="311111"/>
                </a:moveTo>
                <a:lnTo>
                  <a:pt x="111231" y="297008"/>
                </a:lnTo>
                <a:lnTo>
                  <a:pt x="107919" y="287428"/>
                </a:lnTo>
                <a:lnTo>
                  <a:pt x="104084" y="277270"/>
                </a:lnTo>
                <a:lnTo>
                  <a:pt x="99847" y="266433"/>
                </a:lnTo>
                <a:lnTo>
                  <a:pt x="94688" y="253288"/>
                </a:lnTo>
                <a:lnTo>
                  <a:pt x="90808" y="244175"/>
                </a:lnTo>
                <a:lnTo>
                  <a:pt x="85017" y="231512"/>
                </a:lnTo>
                <a:lnTo>
                  <a:pt x="78844" y="219525"/>
                </a:lnTo>
                <a:lnTo>
                  <a:pt x="73869" y="210377"/>
                </a:lnTo>
                <a:lnTo>
                  <a:pt x="71183" y="204558"/>
                </a:lnTo>
                <a:lnTo>
                  <a:pt x="65490" y="191027"/>
                </a:lnTo>
                <a:lnTo>
                  <a:pt x="61951" y="181602"/>
                </a:lnTo>
                <a:lnTo>
                  <a:pt x="58359" y="172035"/>
                </a:lnTo>
                <a:lnTo>
                  <a:pt x="53009" y="159232"/>
                </a:lnTo>
                <a:lnTo>
                  <a:pt x="47385" y="146622"/>
                </a:lnTo>
                <a:lnTo>
                  <a:pt x="42931" y="137622"/>
                </a:lnTo>
                <a:lnTo>
                  <a:pt x="37655" y="127647"/>
                </a:lnTo>
                <a:lnTo>
                  <a:pt x="32130" y="116941"/>
                </a:lnTo>
                <a:lnTo>
                  <a:pt x="29540" y="117360"/>
                </a:lnTo>
                <a:lnTo>
                  <a:pt x="25425" y="106768"/>
                </a:lnTo>
                <a:lnTo>
                  <a:pt x="20157" y="92435"/>
                </a:lnTo>
                <a:lnTo>
                  <a:pt x="16819" y="82123"/>
                </a:lnTo>
                <a:lnTo>
                  <a:pt x="14238" y="72804"/>
                </a:lnTo>
                <a:lnTo>
                  <a:pt x="11244" y="61452"/>
                </a:lnTo>
                <a:lnTo>
                  <a:pt x="8013" y="49758"/>
                </a:lnTo>
                <a:lnTo>
                  <a:pt x="4762" y="38290"/>
                </a:lnTo>
                <a:lnTo>
                  <a:pt x="5092" y="38074"/>
                </a:lnTo>
                <a:lnTo>
                  <a:pt x="2603" y="26390"/>
                </a:lnTo>
                <a:lnTo>
                  <a:pt x="1625" y="22059"/>
                </a:lnTo>
                <a:lnTo>
                  <a:pt x="1193" y="17627"/>
                </a:lnTo>
                <a:lnTo>
                  <a:pt x="330" y="8864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4114333" y="4689605"/>
            <a:ext cx="590867" cy="1447076"/>
          </a:xfrm>
          <a:custGeom>
            <a:avLst/>
            <a:gdLst/>
            <a:ahLst/>
            <a:cxnLst/>
            <a:rect l="l" t="t" r="r" b="b"/>
            <a:pathLst>
              <a:path w="590867" h="1447076">
                <a:moveTo>
                  <a:pt x="95846" y="1447076"/>
                </a:moveTo>
                <a:lnTo>
                  <a:pt x="99745" y="1445450"/>
                </a:lnTo>
                <a:lnTo>
                  <a:pt x="103530" y="1443608"/>
                </a:lnTo>
                <a:lnTo>
                  <a:pt x="117077" y="1437142"/>
                </a:lnTo>
                <a:lnTo>
                  <a:pt x="126364" y="1432690"/>
                </a:lnTo>
                <a:lnTo>
                  <a:pt x="135615" y="1428144"/>
                </a:lnTo>
                <a:lnTo>
                  <a:pt x="149174" y="1421333"/>
                </a:lnTo>
                <a:lnTo>
                  <a:pt x="158051" y="1416900"/>
                </a:lnTo>
                <a:lnTo>
                  <a:pt x="158267" y="1417116"/>
                </a:lnTo>
                <a:lnTo>
                  <a:pt x="166814" y="1411922"/>
                </a:lnTo>
                <a:lnTo>
                  <a:pt x="181047" y="1403448"/>
                </a:lnTo>
                <a:lnTo>
                  <a:pt x="192302" y="1396892"/>
                </a:lnTo>
                <a:lnTo>
                  <a:pt x="201569" y="1391550"/>
                </a:lnTo>
                <a:lnTo>
                  <a:pt x="209833" y="1386722"/>
                </a:lnTo>
                <a:lnTo>
                  <a:pt x="218084" y="1381705"/>
                </a:lnTo>
                <a:lnTo>
                  <a:pt x="227309" y="1375797"/>
                </a:lnTo>
                <a:lnTo>
                  <a:pt x="238495" y="1368297"/>
                </a:lnTo>
                <a:lnTo>
                  <a:pt x="249885" y="1360423"/>
                </a:lnTo>
                <a:lnTo>
                  <a:pt x="263574" y="1350907"/>
                </a:lnTo>
                <a:lnTo>
                  <a:pt x="274263" y="1343384"/>
                </a:lnTo>
                <a:lnTo>
                  <a:pt x="282965" y="1337064"/>
                </a:lnTo>
                <a:lnTo>
                  <a:pt x="290694" y="1331157"/>
                </a:lnTo>
                <a:lnTo>
                  <a:pt x="298462" y="1324872"/>
                </a:lnTo>
                <a:lnTo>
                  <a:pt x="307283" y="1317420"/>
                </a:lnTo>
                <a:lnTo>
                  <a:pt x="318171" y="1308008"/>
                </a:lnTo>
                <a:lnTo>
                  <a:pt x="325932" y="1301254"/>
                </a:lnTo>
                <a:lnTo>
                  <a:pt x="338447" y="1290335"/>
                </a:lnTo>
                <a:lnTo>
                  <a:pt x="348178" y="1281737"/>
                </a:lnTo>
                <a:lnTo>
                  <a:pt x="356071" y="1274534"/>
                </a:lnTo>
                <a:lnTo>
                  <a:pt x="363074" y="1267800"/>
                </a:lnTo>
                <a:lnTo>
                  <a:pt x="370132" y="1260607"/>
                </a:lnTo>
                <a:lnTo>
                  <a:pt x="378192" y="1252029"/>
                </a:lnTo>
                <a:lnTo>
                  <a:pt x="388201" y="1241138"/>
                </a:lnTo>
                <a:lnTo>
                  <a:pt x="393763" y="1235049"/>
                </a:lnTo>
                <a:lnTo>
                  <a:pt x="404942" y="1222798"/>
                </a:lnTo>
                <a:lnTo>
                  <a:pt x="413586" y="1213195"/>
                </a:lnTo>
                <a:lnTo>
                  <a:pt x="420555" y="1205175"/>
                </a:lnTo>
                <a:lnTo>
                  <a:pt x="426712" y="1197675"/>
                </a:lnTo>
                <a:lnTo>
                  <a:pt x="432919" y="1189630"/>
                </a:lnTo>
                <a:lnTo>
                  <a:pt x="440038" y="1179978"/>
                </a:lnTo>
                <a:lnTo>
                  <a:pt x="448932" y="1167654"/>
                </a:lnTo>
                <a:lnTo>
                  <a:pt x="452501" y="1162684"/>
                </a:lnTo>
                <a:lnTo>
                  <a:pt x="462176" y="1149252"/>
                </a:lnTo>
                <a:lnTo>
                  <a:pt x="469623" y="1138762"/>
                </a:lnTo>
                <a:lnTo>
                  <a:pt x="475590" y="1130026"/>
                </a:lnTo>
                <a:lnTo>
                  <a:pt x="480829" y="1121856"/>
                </a:lnTo>
                <a:lnTo>
                  <a:pt x="486087" y="1113064"/>
                </a:lnTo>
                <a:lnTo>
                  <a:pt x="492114" y="1102460"/>
                </a:lnTo>
                <a:lnTo>
                  <a:pt x="499660" y="1088857"/>
                </a:lnTo>
                <a:lnTo>
                  <a:pt x="501726" y="1085113"/>
                </a:lnTo>
                <a:lnTo>
                  <a:pt x="509530" y="1070750"/>
                </a:lnTo>
                <a:lnTo>
                  <a:pt x="515384" y="1059524"/>
                </a:lnTo>
                <a:lnTo>
                  <a:pt x="519959" y="1050185"/>
                </a:lnTo>
                <a:lnTo>
                  <a:pt x="523929" y="1041482"/>
                </a:lnTo>
                <a:lnTo>
                  <a:pt x="527967" y="1032164"/>
                </a:lnTo>
                <a:lnTo>
                  <a:pt x="532745" y="1020981"/>
                </a:lnTo>
                <a:lnTo>
                  <a:pt x="538936" y="1006682"/>
                </a:lnTo>
                <a:lnTo>
                  <a:pt x="540448" y="1003236"/>
                </a:lnTo>
                <a:lnTo>
                  <a:pt x="545312" y="992301"/>
                </a:lnTo>
                <a:lnTo>
                  <a:pt x="544347" y="991654"/>
                </a:lnTo>
                <a:lnTo>
                  <a:pt x="548132" y="980084"/>
                </a:lnTo>
                <a:lnTo>
                  <a:pt x="553241" y="965171"/>
                </a:lnTo>
                <a:lnTo>
                  <a:pt x="557179" y="954549"/>
                </a:lnTo>
                <a:lnTo>
                  <a:pt x="560514" y="945510"/>
                </a:lnTo>
                <a:lnTo>
                  <a:pt x="563813" y="935345"/>
                </a:lnTo>
                <a:lnTo>
                  <a:pt x="567646" y="921345"/>
                </a:lnTo>
                <a:lnTo>
                  <a:pt x="572478" y="902062"/>
                </a:lnTo>
                <a:lnTo>
                  <a:pt x="575513" y="889685"/>
                </a:lnTo>
                <a:lnTo>
                  <a:pt x="577835" y="879484"/>
                </a:lnTo>
                <a:lnTo>
                  <a:pt x="579711" y="869978"/>
                </a:lnTo>
                <a:lnTo>
                  <a:pt x="581409" y="859686"/>
                </a:lnTo>
                <a:lnTo>
                  <a:pt x="583196" y="847127"/>
                </a:lnTo>
                <a:lnTo>
                  <a:pt x="585343" y="830795"/>
                </a:lnTo>
                <a:lnTo>
                  <a:pt x="587206" y="814521"/>
                </a:lnTo>
                <a:lnTo>
                  <a:pt x="588324" y="801979"/>
                </a:lnTo>
                <a:lnTo>
                  <a:pt x="588924" y="791664"/>
                </a:lnTo>
                <a:lnTo>
                  <a:pt x="589237" y="782075"/>
                </a:lnTo>
                <a:lnTo>
                  <a:pt x="589490" y="771708"/>
                </a:lnTo>
                <a:lnTo>
                  <a:pt x="589913" y="759061"/>
                </a:lnTo>
                <a:lnTo>
                  <a:pt x="590734" y="742630"/>
                </a:lnTo>
                <a:lnTo>
                  <a:pt x="590753" y="742314"/>
                </a:lnTo>
                <a:lnTo>
                  <a:pt x="590867" y="740041"/>
                </a:lnTo>
                <a:lnTo>
                  <a:pt x="590753" y="737654"/>
                </a:lnTo>
                <a:lnTo>
                  <a:pt x="589837" y="721175"/>
                </a:lnTo>
                <a:lnTo>
                  <a:pt x="589342" y="708488"/>
                </a:lnTo>
                <a:lnTo>
                  <a:pt x="589026" y="698097"/>
                </a:lnTo>
                <a:lnTo>
                  <a:pt x="588648" y="688504"/>
                </a:lnTo>
                <a:lnTo>
                  <a:pt x="587967" y="678214"/>
                </a:lnTo>
                <a:lnTo>
                  <a:pt x="586743" y="665731"/>
                </a:lnTo>
                <a:lnTo>
                  <a:pt x="584733" y="649558"/>
                </a:lnTo>
                <a:lnTo>
                  <a:pt x="584695" y="649274"/>
                </a:lnTo>
                <a:lnTo>
                  <a:pt x="582531" y="632963"/>
                </a:lnTo>
                <a:lnTo>
                  <a:pt x="580750" y="620381"/>
                </a:lnTo>
                <a:lnTo>
                  <a:pt x="579062" y="610063"/>
                </a:lnTo>
                <a:lnTo>
                  <a:pt x="577175" y="600543"/>
                </a:lnTo>
                <a:lnTo>
                  <a:pt x="574800" y="590356"/>
                </a:lnTo>
                <a:lnTo>
                  <a:pt x="571646" y="578036"/>
                </a:lnTo>
                <a:lnTo>
                  <a:pt x="567423" y="562117"/>
                </a:lnTo>
                <a:lnTo>
                  <a:pt x="563106" y="546026"/>
                </a:lnTo>
                <a:lnTo>
                  <a:pt x="559698" y="533727"/>
                </a:lnTo>
                <a:lnTo>
                  <a:pt x="556690" y="523679"/>
                </a:lnTo>
                <a:lnTo>
                  <a:pt x="553614" y="514483"/>
                </a:lnTo>
                <a:lnTo>
                  <a:pt x="549998" y="504742"/>
                </a:lnTo>
                <a:lnTo>
                  <a:pt x="545371" y="493058"/>
                </a:lnTo>
                <a:lnTo>
                  <a:pt x="539265" y="478033"/>
                </a:lnTo>
                <a:lnTo>
                  <a:pt x="538822" y="476948"/>
                </a:lnTo>
                <a:lnTo>
                  <a:pt x="532598" y="461639"/>
                </a:lnTo>
                <a:lnTo>
                  <a:pt x="527670" y="449812"/>
                </a:lnTo>
                <a:lnTo>
                  <a:pt x="523419" y="440170"/>
                </a:lnTo>
                <a:lnTo>
                  <a:pt x="519224" y="431417"/>
                </a:lnTo>
                <a:lnTo>
                  <a:pt x="514465" y="422257"/>
                </a:lnTo>
                <a:lnTo>
                  <a:pt x="508522" y="411394"/>
                </a:lnTo>
                <a:lnTo>
                  <a:pt x="500775" y="397531"/>
                </a:lnTo>
                <a:lnTo>
                  <a:pt x="499452" y="395173"/>
                </a:lnTo>
                <a:lnTo>
                  <a:pt x="491382" y="380718"/>
                </a:lnTo>
                <a:lnTo>
                  <a:pt x="485028" y="369532"/>
                </a:lnTo>
                <a:lnTo>
                  <a:pt x="479634" y="360432"/>
                </a:lnTo>
                <a:lnTo>
                  <a:pt x="474446" y="352237"/>
                </a:lnTo>
                <a:lnTo>
                  <a:pt x="468707" y="343764"/>
                </a:lnTo>
                <a:lnTo>
                  <a:pt x="461663" y="333831"/>
                </a:lnTo>
                <a:lnTo>
                  <a:pt x="452559" y="321257"/>
                </a:lnTo>
                <a:lnTo>
                  <a:pt x="440124" y="304212"/>
                </a:lnTo>
                <a:lnTo>
                  <a:pt x="432423" y="293830"/>
                </a:lnTo>
                <a:lnTo>
                  <a:pt x="425942" y="285410"/>
                </a:lnTo>
                <a:lnTo>
                  <a:pt x="419815" y="277895"/>
                </a:lnTo>
                <a:lnTo>
                  <a:pt x="413178" y="270227"/>
                </a:lnTo>
                <a:lnTo>
                  <a:pt x="405166" y="261350"/>
                </a:lnTo>
                <a:lnTo>
                  <a:pt x="394913" y="250205"/>
                </a:lnTo>
                <a:lnTo>
                  <a:pt x="379244" y="233241"/>
                </a:lnTo>
                <a:lnTo>
                  <a:pt x="370366" y="223751"/>
                </a:lnTo>
                <a:lnTo>
                  <a:pt x="362938" y="216062"/>
                </a:lnTo>
                <a:lnTo>
                  <a:pt x="356012" y="209257"/>
                </a:lnTo>
                <a:lnTo>
                  <a:pt x="348636" y="202416"/>
                </a:lnTo>
                <a:lnTo>
                  <a:pt x="339861" y="194622"/>
                </a:lnTo>
                <a:lnTo>
                  <a:pt x="328736" y="184955"/>
                </a:lnTo>
                <a:lnTo>
                  <a:pt x="309653" y="168472"/>
                </a:lnTo>
                <a:lnTo>
                  <a:pt x="299714" y="159997"/>
                </a:lnTo>
                <a:lnTo>
                  <a:pt x="291427" y="153149"/>
                </a:lnTo>
                <a:lnTo>
                  <a:pt x="283779" y="147140"/>
                </a:lnTo>
                <a:lnTo>
                  <a:pt x="275755" y="141185"/>
                </a:lnTo>
                <a:lnTo>
                  <a:pt x="266338" y="134495"/>
                </a:lnTo>
                <a:lnTo>
                  <a:pt x="254515" y="126285"/>
                </a:lnTo>
                <a:lnTo>
                  <a:pt x="245999" y="120408"/>
                </a:lnTo>
                <a:lnTo>
                  <a:pt x="232238" y="110910"/>
                </a:lnTo>
                <a:lnTo>
                  <a:pt x="221373" y="103513"/>
                </a:lnTo>
                <a:lnTo>
                  <a:pt x="212344" y="97561"/>
                </a:lnTo>
                <a:lnTo>
                  <a:pt x="204089" y="92397"/>
                </a:lnTo>
                <a:lnTo>
                  <a:pt x="195548" y="87362"/>
                </a:lnTo>
                <a:lnTo>
                  <a:pt x="185662" y="81801"/>
                </a:lnTo>
                <a:lnTo>
                  <a:pt x="173368" y="75056"/>
                </a:lnTo>
                <a:lnTo>
                  <a:pt x="162483" y="69126"/>
                </a:lnTo>
                <a:lnTo>
                  <a:pt x="147777" y="61140"/>
                </a:lnTo>
                <a:lnTo>
                  <a:pt x="136151" y="54931"/>
                </a:lnTo>
                <a:lnTo>
                  <a:pt x="126510" y="49960"/>
                </a:lnTo>
                <a:lnTo>
                  <a:pt x="117757" y="45686"/>
                </a:lnTo>
                <a:lnTo>
                  <a:pt x="108796" y="41569"/>
                </a:lnTo>
                <a:lnTo>
                  <a:pt x="98530" y="37068"/>
                </a:lnTo>
                <a:lnTo>
                  <a:pt x="85864" y="31644"/>
                </a:lnTo>
                <a:lnTo>
                  <a:pt x="73025" y="26174"/>
                </a:lnTo>
                <a:lnTo>
                  <a:pt x="58086" y="19874"/>
                </a:lnTo>
                <a:lnTo>
                  <a:pt x="46878" y="15283"/>
                </a:lnTo>
                <a:lnTo>
                  <a:pt x="37530" y="11729"/>
                </a:lnTo>
                <a:lnTo>
                  <a:pt x="28169" y="8541"/>
                </a:lnTo>
                <a:lnTo>
                  <a:pt x="16925" y="5045"/>
                </a:lnTo>
                <a:lnTo>
                  <a:pt x="1927" y="57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4116716" y="4695018"/>
            <a:ext cx="588378" cy="736892"/>
          </a:xfrm>
          <a:custGeom>
            <a:avLst/>
            <a:gdLst/>
            <a:ahLst/>
            <a:cxnLst/>
            <a:rect l="l" t="t" r="r" b="b"/>
            <a:pathLst>
              <a:path w="588378" h="736892">
                <a:moveTo>
                  <a:pt x="0" y="0"/>
                </a:moveTo>
                <a:lnTo>
                  <a:pt x="26829" y="8163"/>
                </a:lnTo>
                <a:lnTo>
                  <a:pt x="45600" y="14954"/>
                </a:lnTo>
                <a:lnTo>
                  <a:pt x="70535" y="25425"/>
                </a:lnTo>
                <a:lnTo>
                  <a:pt x="98074" y="37174"/>
                </a:lnTo>
                <a:lnTo>
                  <a:pt x="116848" y="45619"/>
                </a:lnTo>
                <a:lnTo>
                  <a:pt x="135604" y="55083"/>
                </a:lnTo>
                <a:lnTo>
                  <a:pt x="160096" y="68262"/>
                </a:lnTo>
                <a:lnTo>
                  <a:pt x="186280" y="82624"/>
                </a:lnTo>
                <a:lnTo>
                  <a:pt x="204004" y="93006"/>
                </a:lnTo>
                <a:lnTo>
                  <a:pt x="221801" y="104643"/>
                </a:lnTo>
                <a:lnTo>
                  <a:pt x="243509" y="119532"/>
                </a:lnTo>
                <a:lnTo>
                  <a:pt x="267964" y="136533"/>
                </a:lnTo>
                <a:lnTo>
                  <a:pt x="284422" y="148701"/>
                </a:lnTo>
                <a:lnTo>
                  <a:pt x="301013" y="162350"/>
                </a:lnTo>
                <a:lnTo>
                  <a:pt x="319874" y="178600"/>
                </a:lnTo>
                <a:lnTo>
                  <a:pt x="342221" y="198069"/>
                </a:lnTo>
                <a:lnTo>
                  <a:pt x="357193" y="211929"/>
                </a:lnTo>
                <a:lnTo>
                  <a:pt x="372370" y="227574"/>
                </a:lnTo>
                <a:lnTo>
                  <a:pt x="388137" y="244589"/>
                </a:lnTo>
                <a:lnTo>
                  <a:pt x="408096" y="266380"/>
                </a:lnTo>
                <a:lnTo>
                  <a:pt x="421303" y="281840"/>
                </a:lnTo>
                <a:lnTo>
                  <a:pt x="434703" y="299376"/>
                </a:lnTo>
                <a:lnTo>
                  <a:pt x="447522" y="316852"/>
                </a:lnTo>
                <a:lnTo>
                  <a:pt x="464631" y="340770"/>
                </a:lnTo>
                <a:lnTo>
                  <a:pt x="475788" y="357673"/>
                </a:lnTo>
                <a:lnTo>
                  <a:pt x="487180" y="376989"/>
                </a:lnTo>
                <a:lnTo>
                  <a:pt x="497065" y="394296"/>
                </a:lnTo>
                <a:lnTo>
                  <a:pt x="509520" y="417806"/>
                </a:lnTo>
                <a:lnTo>
                  <a:pt x="517485" y="435882"/>
                </a:lnTo>
                <a:lnTo>
                  <a:pt x="523080" y="448181"/>
                </a:lnTo>
                <a:lnTo>
                  <a:pt x="526173" y="454659"/>
                </a:lnTo>
                <a:lnTo>
                  <a:pt x="531253" y="465366"/>
                </a:lnTo>
                <a:lnTo>
                  <a:pt x="532447" y="465162"/>
                </a:lnTo>
                <a:lnTo>
                  <a:pt x="536448" y="476084"/>
                </a:lnTo>
                <a:lnTo>
                  <a:pt x="542180" y="491659"/>
                </a:lnTo>
                <a:lnTo>
                  <a:pt x="546693" y="503637"/>
                </a:lnTo>
                <a:lnTo>
                  <a:pt x="550380" y="513457"/>
                </a:lnTo>
                <a:lnTo>
                  <a:pt x="553629" y="522558"/>
                </a:lnTo>
                <a:lnTo>
                  <a:pt x="556834" y="532380"/>
                </a:lnTo>
                <a:lnTo>
                  <a:pt x="560384" y="544363"/>
                </a:lnTo>
                <a:lnTo>
                  <a:pt x="564671" y="559945"/>
                </a:lnTo>
                <a:lnTo>
                  <a:pt x="569197" y="577128"/>
                </a:lnTo>
                <a:lnTo>
                  <a:pt x="572329" y="589446"/>
                </a:lnTo>
                <a:lnTo>
                  <a:pt x="574694" y="599632"/>
                </a:lnTo>
                <a:lnTo>
                  <a:pt x="576583" y="609152"/>
                </a:lnTo>
                <a:lnTo>
                  <a:pt x="578286" y="619471"/>
                </a:lnTo>
                <a:lnTo>
                  <a:pt x="580091" y="632055"/>
                </a:lnTo>
                <a:lnTo>
                  <a:pt x="582288" y="648370"/>
                </a:lnTo>
                <a:lnTo>
                  <a:pt x="584477" y="664851"/>
                </a:lnTo>
                <a:lnTo>
                  <a:pt x="586035" y="677467"/>
                </a:lnTo>
                <a:lnTo>
                  <a:pt x="587086" y="687864"/>
                </a:lnTo>
                <a:lnTo>
                  <a:pt x="587739" y="697548"/>
                </a:lnTo>
                <a:lnTo>
                  <a:pt x="588101" y="708021"/>
                </a:lnTo>
                <a:lnTo>
                  <a:pt x="588279" y="720789"/>
                </a:lnTo>
                <a:lnTo>
                  <a:pt x="588378" y="73689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4128405" y="5573411"/>
            <a:ext cx="82131" cy="563270"/>
          </a:xfrm>
          <a:custGeom>
            <a:avLst/>
            <a:gdLst/>
            <a:ahLst/>
            <a:cxnLst/>
            <a:rect l="l" t="t" r="r" b="b"/>
            <a:pathLst>
              <a:path w="82131" h="563270">
                <a:moveTo>
                  <a:pt x="81775" y="563270"/>
                </a:moveTo>
                <a:lnTo>
                  <a:pt x="81882" y="545874"/>
                </a:lnTo>
                <a:lnTo>
                  <a:pt x="81969" y="531305"/>
                </a:lnTo>
                <a:lnTo>
                  <a:pt x="82036" y="518933"/>
                </a:lnTo>
                <a:lnTo>
                  <a:pt x="82085" y="508128"/>
                </a:lnTo>
                <a:lnTo>
                  <a:pt x="82116" y="498261"/>
                </a:lnTo>
                <a:lnTo>
                  <a:pt x="82131" y="488702"/>
                </a:lnTo>
                <a:lnTo>
                  <a:pt x="82130" y="478822"/>
                </a:lnTo>
                <a:lnTo>
                  <a:pt x="82115" y="467990"/>
                </a:lnTo>
                <a:lnTo>
                  <a:pt x="82085" y="455579"/>
                </a:lnTo>
                <a:lnTo>
                  <a:pt x="82044" y="440957"/>
                </a:lnTo>
                <a:lnTo>
                  <a:pt x="81991" y="423722"/>
                </a:lnTo>
                <a:lnTo>
                  <a:pt x="81942" y="409231"/>
                </a:lnTo>
                <a:lnTo>
                  <a:pt x="81846" y="399295"/>
                </a:lnTo>
                <a:lnTo>
                  <a:pt x="81477" y="387246"/>
                </a:lnTo>
                <a:lnTo>
                  <a:pt x="80579" y="366114"/>
                </a:lnTo>
                <a:lnTo>
                  <a:pt x="80054" y="355947"/>
                </a:lnTo>
                <a:lnTo>
                  <a:pt x="79247" y="345305"/>
                </a:lnTo>
                <a:lnTo>
                  <a:pt x="78092" y="332638"/>
                </a:lnTo>
                <a:lnTo>
                  <a:pt x="76643" y="317293"/>
                </a:lnTo>
                <a:lnTo>
                  <a:pt x="75507" y="306642"/>
                </a:lnTo>
                <a:lnTo>
                  <a:pt x="74286" y="296894"/>
                </a:lnTo>
                <a:lnTo>
                  <a:pt x="72580" y="284257"/>
                </a:lnTo>
                <a:lnTo>
                  <a:pt x="71501" y="276275"/>
                </a:lnTo>
                <a:lnTo>
                  <a:pt x="69510" y="261315"/>
                </a:lnTo>
                <a:lnTo>
                  <a:pt x="68077" y="251100"/>
                </a:lnTo>
                <a:lnTo>
                  <a:pt x="66463" y="240920"/>
                </a:lnTo>
                <a:lnTo>
                  <a:pt x="63931" y="226085"/>
                </a:lnTo>
                <a:lnTo>
                  <a:pt x="61298" y="211402"/>
                </a:lnTo>
                <a:lnTo>
                  <a:pt x="59363" y="201403"/>
                </a:lnTo>
                <a:lnTo>
                  <a:pt x="57065" y="190930"/>
                </a:lnTo>
                <a:lnTo>
                  <a:pt x="54292" y="178917"/>
                </a:lnTo>
                <a:lnTo>
                  <a:pt x="50829" y="164159"/>
                </a:lnTo>
                <a:lnTo>
                  <a:pt x="48282" y="154050"/>
                </a:lnTo>
                <a:lnTo>
                  <a:pt x="45655" y="144223"/>
                </a:lnTo>
                <a:lnTo>
                  <a:pt x="41955" y="130312"/>
                </a:lnTo>
                <a:lnTo>
                  <a:pt x="41427" y="128295"/>
                </a:lnTo>
                <a:lnTo>
                  <a:pt x="37738" y="113924"/>
                </a:lnTo>
                <a:lnTo>
                  <a:pt x="35257" y="104100"/>
                </a:lnTo>
                <a:lnTo>
                  <a:pt x="32485" y="93797"/>
                </a:lnTo>
                <a:lnTo>
                  <a:pt x="29095" y="81991"/>
                </a:lnTo>
                <a:lnTo>
                  <a:pt x="24920" y="67958"/>
                </a:lnTo>
                <a:lnTo>
                  <a:pt x="21912" y="58426"/>
                </a:lnTo>
                <a:lnTo>
                  <a:pt x="18137" y="47467"/>
                </a:lnTo>
                <a:lnTo>
                  <a:pt x="15468" y="39916"/>
                </a:lnTo>
                <a:lnTo>
                  <a:pt x="10588" y="26260"/>
                </a:lnTo>
                <a:lnTo>
                  <a:pt x="7061" y="16967"/>
                </a:lnTo>
                <a:lnTo>
                  <a:pt x="2463" y="583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4117798" y="4698052"/>
            <a:ext cx="582912" cy="1429435"/>
          </a:xfrm>
          <a:custGeom>
            <a:avLst/>
            <a:gdLst/>
            <a:ahLst/>
            <a:cxnLst/>
            <a:rect l="l" t="t" r="r" b="b"/>
            <a:pathLst>
              <a:path w="582912" h="1429435">
                <a:moveTo>
                  <a:pt x="100063" y="1429435"/>
                </a:moveTo>
                <a:lnTo>
                  <a:pt x="114324" y="1423224"/>
                </a:lnTo>
                <a:lnTo>
                  <a:pt x="124335" y="1418657"/>
                </a:lnTo>
                <a:lnTo>
                  <a:pt x="133054" y="1414263"/>
                </a:lnTo>
                <a:lnTo>
                  <a:pt x="143441" y="1408575"/>
                </a:lnTo>
                <a:lnTo>
                  <a:pt x="154038" y="1402613"/>
                </a:lnTo>
                <a:lnTo>
                  <a:pt x="168574" y="1394455"/>
                </a:lnTo>
                <a:lnTo>
                  <a:pt x="180004" y="1388070"/>
                </a:lnTo>
                <a:lnTo>
                  <a:pt x="189369" y="1382779"/>
                </a:lnTo>
                <a:lnTo>
                  <a:pt x="197714" y="1377905"/>
                </a:lnTo>
                <a:lnTo>
                  <a:pt x="206081" y="1372769"/>
                </a:lnTo>
                <a:lnTo>
                  <a:pt x="215513" y="1366694"/>
                </a:lnTo>
                <a:lnTo>
                  <a:pt x="227053" y="1359002"/>
                </a:lnTo>
                <a:lnTo>
                  <a:pt x="237553" y="1351876"/>
                </a:lnTo>
                <a:lnTo>
                  <a:pt x="251310" y="1342437"/>
                </a:lnTo>
                <a:lnTo>
                  <a:pt x="262044" y="1334985"/>
                </a:lnTo>
                <a:lnTo>
                  <a:pt x="270779" y="1328731"/>
                </a:lnTo>
                <a:lnTo>
                  <a:pt x="278537" y="1322889"/>
                </a:lnTo>
                <a:lnTo>
                  <a:pt x="286342" y="1316671"/>
                </a:lnTo>
                <a:lnTo>
                  <a:pt x="295218" y="1309290"/>
                </a:lnTo>
                <a:lnTo>
                  <a:pt x="306188" y="1299958"/>
                </a:lnTo>
                <a:lnTo>
                  <a:pt x="314032" y="1293241"/>
                </a:lnTo>
                <a:lnTo>
                  <a:pt x="326350" y="1282526"/>
                </a:lnTo>
                <a:lnTo>
                  <a:pt x="335821" y="1273964"/>
                </a:lnTo>
                <a:lnTo>
                  <a:pt x="343426" y="1266743"/>
                </a:lnTo>
                <a:lnTo>
                  <a:pt x="350148" y="1260049"/>
                </a:lnTo>
                <a:lnTo>
                  <a:pt x="356971" y="1253068"/>
                </a:lnTo>
                <a:lnTo>
                  <a:pt x="364878" y="1244987"/>
                </a:lnTo>
                <a:lnTo>
                  <a:pt x="374851" y="1234992"/>
                </a:lnTo>
                <a:lnTo>
                  <a:pt x="382397" y="1227582"/>
                </a:lnTo>
                <a:lnTo>
                  <a:pt x="384683" y="1225410"/>
                </a:lnTo>
                <a:lnTo>
                  <a:pt x="384454" y="1225092"/>
                </a:lnTo>
                <a:lnTo>
                  <a:pt x="386511" y="1222603"/>
                </a:lnTo>
                <a:lnTo>
                  <a:pt x="396980" y="1210180"/>
                </a:lnTo>
                <a:lnTo>
                  <a:pt x="405177" y="1200779"/>
                </a:lnTo>
                <a:lnTo>
                  <a:pt x="411955" y="1193157"/>
                </a:lnTo>
                <a:lnTo>
                  <a:pt x="418164" y="1186070"/>
                </a:lnTo>
                <a:lnTo>
                  <a:pt x="424659" y="1178275"/>
                </a:lnTo>
                <a:lnTo>
                  <a:pt x="432291" y="1168528"/>
                </a:lnTo>
                <a:lnTo>
                  <a:pt x="441794" y="1155750"/>
                </a:lnTo>
                <a:lnTo>
                  <a:pt x="451552" y="1142354"/>
                </a:lnTo>
                <a:lnTo>
                  <a:pt x="459062" y="1131905"/>
                </a:lnTo>
                <a:lnTo>
                  <a:pt x="465086" y="1123214"/>
                </a:lnTo>
                <a:lnTo>
                  <a:pt x="470383" y="1115092"/>
                </a:lnTo>
                <a:lnTo>
                  <a:pt x="475713" y="1106350"/>
                </a:lnTo>
                <a:lnTo>
                  <a:pt x="481837" y="1095797"/>
                </a:lnTo>
                <a:lnTo>
                  <a:pt x="489514" y="1082243"/>
                </a:lnTo>
                <a:lnTo>
                  <a:pt x="499625" y="1064188"/>
                </a:lnTo>
                <a:lnTo>
                  <a:pt x="505787" y="1052956"/>
                </a:lnTo>
                <a:lnTo>
                  <a:pt x="510670" y="1043625"/>
                </a:lnTo>
                <a:lnTo>
                  <a:pt x="514902" y="1034896"/>
                </a:lnTo>
                <a:lnTo>
                  <a:pt x="519115" y="1025468"/>
                </a:lnTo>
                <a:lnTo>
                  <a:pt x="523936" y="1014039"/>
                </a:lnTo>
                <a:lnTo>
                  <a:pt x="529997" y="999310"/>
                </a:lnTo>
                <a:lnTo>
                  <a:pt x="537059" y="981822"/>
                </a:lnTo>
                <a:lnTo>
                  <a:pt x="541622" y="969994"/>
                </a:lnTo>
                <a:lnTo>
                  <a:pt x="545131" y="960193"/>
                </a:lnTo>
                <a:lnTo>
                  <a:pt x="548105" y="951047"/>
                </a:lnTo>
                <a:lnTo>
                  <a:pt x="551061" y="941182"/>
                </a:lnTo>
                <a:lnTo>
                  <a:pt x="554519" y="929225"/>
                </a:lnTo>
                <a:lnTo>
                  <a:pt x="558997" y="913803"/>
                </a:lnTo>
                <a:lnTo>
                  <a:pt x="559485" y="912139"/>
                </a:lnTo>
                <a:lnTo>
                  <a:pt x="562911" y="898733"/>
                </a:lnTo>
                <a:lnTo>
                  <a:pt x="564495" y="889095"/>
                </a:lnTo>
                <a:lnTo>
                  <a:pt x="566642" y="876289"/>
                </a:lnTo>
                <a:lnTo>
                  <a:pt x="567169" y="873633"/>
                </a:lnTo>
                <a:lnTo>
                  <a:pt x="570410" y="858915"/>
                </a:lnTo>
                <a:lnTo>
                  <a:pt x="572906" y="848865"/>
                </a:lnTo>
                <a:lnTo>
                  <a:pt x="575015" y="838595"/>
                </a:lnTo>
                <a:lnTo>
                  <a:pt x="576897" y="824941"/>
                </a:lnTo>
                <a:lnTo>
                  <a:pt x="578797" y="808557"/>
                </a:lnTo>
                <a:lnTo>
                  <a:pt x="580249" y="795935"/>
                </a:lnTo>
                <a:lnTo>
                  <a:pt x="582045" y="775895"/>
                </a:lnTo>
                <a:lnTo>
                  <a:pt x="582757" y="752652"/>
                </a:lnTo>
                <a:lnTo>
                  <a:pt x="582853" y="736676"/>
                </a:lnTo>
                <a:lnTo>
                  <a:pt x="582912" y="720233"/>
                </a:lnTo>
                <a:lnTo>
                  <a:pt x="582840" y="707543"/>
                </a:lnTo>
                <a:lnTo>
                  <a:pt x="581945" y="687407"/>
                </a:lnTo>
                <a:lnTo>
                  <a:pt x="579442" y="664241"/>
                </a:lnTo>
                <a:lnTo>
                  <a:pt x="577443" y="648398"/>
                </a:lnTo>
                <a:lnTo>
                  <a:pt x="575358" y="632076"/>
                </a:lnTo>
                <a:lnTo>
                  <a:pt x="573637" y="619487"/>
                </a:lnTo>
                <a:lnTo>
                  <a:pt x="570154" y="599632"/>
                </a:lnTo>
                <a:lnTo>
                  <a:pt x="564722" y="577079"/>
                </a:lnTo>
                <a:lnTo>
                  <a:pt x="560565" y="561111"/>
                </a:lnTo>
                <a:lnTo>
                  <a:pt x="556372" y="545184"/>
                </a:lnTo>
                <a:lnTo>
                  <a:pt x="552985" y="532920"/>
                </a:lnTo>
                <a:lnTo>
                  <a:pt x="546883" y="513713"/>
                </a:lnTo>
                <a:lnTo>
                  <a:pt x="538776" y="492151"/>
                </a:lnTo>
                <a:lnTo>
                  <a:pt x="532881" y="476944"/>
                </a:lnTo>
                <a:lnTo>
                  <a:pt x="532549" y="476084"/>
                </a:lnTo>
                <a:lnTo>
                  <a:pt x="526799" y="462002"/>
                </a:lnTo>
                <a:lnTo>
                  <a:pt x="522229" y="452216"/>
                </a:lnTo>
                <a:lnTo>
                  <a:pt x="517795" y="443702"/>
                </a:lnTo>
                <a:lnTo>
                  <a:pt x="512454" y="433435"/>
                </a:lnTo>
                <a:lnTo>
                  <a:pt x="506806" y="421881"/>
                </a:lnTo>
                <a:lnTo>
                  <a:pt x="501517" y="409870"/>
                </a:lnTo>
                <a:lnTo>
                  <a:pt x="497271" y="400667"/>
                </a:lnTo>
                <a:lnTo>
                  <a:pt x="493610" y="394182"/>
                </a:lnTo>
                <a:lnTo>
                  <a:pt x="485231" y="379959"/>
                </a:lnTo>
                <a:lnTo>
                  <a:pt x="478775" y="368894"/>
                </a:lnTo>
                <a:lnTo>
                  <a:pt x="468452" y="351672"/>
                </a:lnTo>
                <a:lnTo>
                  <a:pt x="456281" y="333383"/>
                </a:lnTo>
                <a:lnTo>
                  <a:pt x="444385" y="316623"/>
                </a:lnTo>
                <a:lnTo>
                  <a:pt x="434663" y="303197"/>
                </a:lnTo>
                <a:lnTo>
                  <a:pt x="420574" y="284343"/>
                </a:lnTo>
                <a:lnTo>
                  <a:pt x="407863" y="269083"/>
                </a:lnTo>
                <a:lnTo>
                  <a:pt x="389622" y="248930"/>
                </a:lnTo>
                <a:lnTo>
                  <a:pt x="374167" y="232123"/>
                </a:lnTo>
                <a:lnTo>
                  <a:pt x="357897" y="214921"/>
                </a:lnTo>
                <a:lnTo>
                  <a:pt x="343620" y="201240"/>
                </a:lnTo>
                <a:lnTo>
                  <a:pt x="323715" y="183673"/>
                </a:lnTo>
                <a:lnTo>
                  <a:pt x="304892" y="167340"/>
                </a:lnTo>
                <a:lnTo>
                  <a:pt x="286701" y="151959"/>
                </a:lnTo>
                <a:lnTo>
                  <a:pt x="271088" y="139944"/>
                </a:lnTo>
                <a:lnTo>
                  <a:pt x="249907" y="124973"/>
                </a:lnTo>
                <a:lnTo>
                  <a:pt x="227714" y="109624"/>
                </a:lnTo>
                <a:lnTo>
                  <a:pt x="207857" y="96272"/>
                </a:lnTo>
                <a:lnTo>
                  <a:pt x="191079" y="86014"/>
                </a:lnTo>
                <a:lnTo>
                  <a:pt x="168882" y="73600"/>
                </a:lnTo>
                <a:lnTo>
                  <a:pt x="143480" y="59734"/>
                </a:lnTo>
                <a:lnTo>
                  <a:pt x="122237" y="48577"/>
                </a:lnTo>
                <a:lnTo>
                  <a:pt x="104524" y="40203"/>
                </a:lnTo>
                <a:lnTo>
                  <a:pt x="81609" y="30258"/>
                </a:lnTo>
                <a:lnTo>
                  <a:pt x="54043" y="18472"/>
                </a:lnTo>
                <a:lnTo>
                  <a:pt x="33869" y="10489"/>
                </a:lnTo>
                <a:lnTo>
                  <a:pt x="12124" y="3587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4147654" y="6034449"/>
            <a:ext cx="57442" cy="60477"/>
          </a:xfrm>
          <a:custGeom>
            <a:avLst/>
            <a:gdLst/>
            <a:ahLst/>
            <a:cxnLst/>
            <a:rect l="l" t="t" r="r" b="b"/>
            <a:pathLst>
              <a:path w="57442" h="60477">
                <a:moveTo>
                  <a:pt x="57442" y="60477"/>
                </a:moveTo>
                <a:lnTo>
                  <a:pt x="51961" y="48331"/>
                </a:lnTo>
                <a:lnTo>
                  <a:pt x="45792" y="39238"/>
                </a:lnTo>
                <a:lnTo>
                  <a:pt x="41541" y="33972"/>
                </a:lnTo>
                <a:lnTo>
                  <a:pt x="32528" y="23736"/>
                </a:lnTo>
                <a:lnTo>
                  <a:pt x="24805" y="16954"/>
                </a:lnTo>
                <a:lnTo>
                  <a:pt x="15684" y="9639"/>
                </a:lnTo>
                <a:lnTo>
                  <a:pt x="8864" y="4013"/>
                </a:lnTo>
                <a:lnTo>
                  <a:pt x="8001" y="3581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885238" y="5373174"/>
            <a:ext cx="749" cy="12115"/>
          </a:xfrm>
          <a:custGeom>
            <a:avLst/>
            <a:gdLst/>
            <a:ahLst/>
            <a:cxnLst/>
            <a:rect l="l" t="t" r="r" b="b"/>
            <a:pathLst>
              <a:path w="749" h="12115">
                <a:moveTo>
                  <a:pt x="0" y="12115"/>
                </a:moveTo>
                <a:lnTo>
                  <a:pt x="74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3077248" y="5916973"/>
            <a:ext cx="1409" cy="1841"/>
          </a:xfrm>
          <a:custGeom>
            <a:avLst/>
            <a:gdLst/>
            <a:ahLst/>
            <a:cxnLst/>
            <a:rect l="l" t="t" r="r" b="b"/>
            <a:pathLst>
              <a:path w="1409" h="1841">
                <a:moveTo>
                  <a:pt x="1409" y="184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3299122" y="6098606"/>
            <a:ext cx="66205" cy="33528"/>
          </a:xfrm>
          <a:custGeom>
            <a:avLst/>
            <a:gdLst/>
            <a:ahLst/>
            <a:cxnLst/>
            <a:rect l="l" t="t" r="r" b="b"/>
            <a:pathLst>
              <a:path w="66205" h="33527">
                <a:moveTo>
                  <a:pt x="0" y="0"/>
                </a:moveTo>
                <a:lnTo>
                  <a:pt x="20447" y="11137"/>
                </a:lnTo>
                <a:lnTo>
                  <a:pt x="66205" y="33528"/>
                </a:lnTo>
                <a:lnTo>
                  <a:pt x="66090" y="2780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3319566" y="6109750"/>
            <a:ext cx="0" cy="47917"/>
          </a:xfrm>
          <a:custGeom>
            <a:avLst/>
            <a:gdLst/>
            <a:ahLst/>
            <a:cxnLst/>
            <a:rect l="l" t="t" r="r" b="b"/>
            <a:pathLst>
              <a:path h="47917">
                <a:moveTo>
                  <a:pt x="0" y="47917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3365216" y="6132140"/>
            <a:ext cx="7683" cy="25526"/>
          </a:xfrm>
          <a:custGeom>
            <a:avLst/>
            <a:gdLst/>
            <a:ahLst/>
            <a:cxnLst/>
            <a:rect l="l" t="t" r="r" b="b"/>
            <a:pathLst>
              <a:path w="7683" h="25526">
                <a:moveTo>
                  <a:pt x="0" y="25526"/>
                </a:moveTo>
                <a:lnTo>
                  <a:pt x="7569" y="25526"/>
                </a:lnTo>
                <a:lnTo>
                  <a:pt x="7683" y="2387"/>
                </a:lnTo>
                <a:lnTo>
                  <a:pt x="7569" y="3467"/>
                </a:lnTo>
                <a:lnTo>
                  <a:pt x="101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3372896" y="6058142"/>
            <a:ext cx="31800" cy="76377"/>
          </a:xfrm>
          <a:custGeom>
            <a:avLst/>
            <a:gdLst/>
            <a:ahLst/>
            <a:cxnLst/>
            <a:rect l="l" t="t" r="r" b="b"/>
            <a:pathLst>
              <a:path w="31800" h="76377">
                <a:moveTo>
                  <a:pt x="0" y="76377"/>
                </a:moveTo>
                <a:lnTo>
                  <a:pt x="101" y="63182"/>
                </a:lnTo>
                <a:lnTo>
                  <a:pt x="5626" y="35699"/>
                </a:lnTo>
                <a:lnTo>
                  <a:pt x="21856" y="9309"/>
                </a:lnTo>
                <a:lnTo>
                  <a:pt x="3180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372794" y="6135606"/>
            <a:ext cx="101" cy="10922"/>
          </a:xfrm>
          <a:custGeom>
            <a:avLst/>
            <a:gdLst/>
            <a:ahLst/>
            <a:cxnLst/>
            <a:rect l="l" t="t" r="r" b="b"/>
            <a:pathLst>
              <a:path w="101" h="10922">
                <a:moveTo>
                  <a:pt x="101" y="10922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3373004" y="6110283"/>
            <a:ext cx="0" cy="12115"/>
          </a:xfrm>
          <a:custGeom>
            <a:avLst/>
            <a:gdLst/>
            <a:ahLst/>
            <a:cxnLst/>
            <a:rect l="l" t="t" r="r" b="b"/>
            <a:pathLst>
              <a:path h="12115">
                <a:moveTo>
                  <a:pt x="0" y="11036"/>
                </a:moveTo>
                <a:lnTo>
                  <a:pt x="0" y="0"/>
                </a:lnTo>
                <a:lnTo>
                  <a:pt x="0" y="12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3373004" y="6061934"/>
            <a:ext cx="0" cy="48348"/>
          </a:xfrm>
          <a:custGeom>
            <a:avLst/>
            <a:gdLst/>
            <a:ahLst/>
            <a:cxnLst/>
            <a:rect l="l" t="t" r="r" b="b"/>
            <a:pathLst>
              <a:path h="48348">
                <a:moveTo>
                  <a:pt x="0" y="12115"/>
                </a:moveTo>
                <a:lnTo>
                  <a:pt x="0" y="0"/>
                </a:lnTo>
                <a:lnTo>
                  <a:pt x="0" y="4834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3455977" y="5572649"/>
            <a:ext cx="0" cy="389864"/>
          </a:xfrm>
          <a:custGeom>
            <a:avLst/>
            <a:gdLst/>
            <a:ahLst/>
            <a:cxnLst/>
            <a:rect l="l" t="t" r="r" b="b"/>
            <a:pathLst>
              <a:path h="389864">
                <a:moveTo>
                  <a:pt x="0" y="0"/>
                </a:moveTo>
                <a:lnTo>
                  <a:pt x="0" y="389864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3373004" y="5998650"/>
            <a:ext cx="0" cy="2921"/>
          </a:xfrm>
          <a:custGeom>
            <a:avLst/>
            <a:gdLst/>
            <a:ahLst/>
            <a:cxnLst/>
            <a:rect l="l" t="t" r="r" b="b"/>
            <a:pathLst>
              <a:path h="2921">
                <a:moveTo>
                  <a:pt x="0" y="2921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3572160" y="5255587"/>
            <a:ext cx="110337" cy="6172"/>
          </a:xfrm>
          <a:custGeom>
            <a:avLst/>
            <a:gdLst/>
            <a:ahLst/>
            <a:cxnLst/>
            <a:rect l="l" t="t" r="r" b="b"/>
            <a:pathLst>
              <a:path w="110337" h="6172">
                <a:moveTo>
                  <a:pt x="110337" y="0"/>
                </a:moveTo>
                <a:lnTo>
                  <a:pt x="32778" y="3352"/>
                </a:lnTo>
                <a:lnTo>
                  <a:pt x="0" y="617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3611746" y="5980798"/>
            <a:ext cx="44246" cy="2159"/>
          </a:xfrm>
          <a:custGeom>
            <a:avLst/>
            <a:gdLst/>
            <a:ahLst/>
            <a:cxnLst/>
            <a:rect l="l" t="t" r="r" b="b"/>
            <a:pathLst>
              <a:path w="44246" h="2159">
                <a:moveTo>
                  <a:pt x="44246" y="0"/>
                </a:moveTo>
                <a:lnTo>
                  <a:pt x="0" y="2159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3768069" y="5502122"/>
            <a:ext cx="8001" cy="28232"/>
          </a:xfrm>
          <a:custGeom>
            <a:avLst/>
            <a:gdLst/>
            <a:ahLst/>
            <a:cxnLst/>
            <a:rect l="l" t="t" r="r" b="b"/>
            <a:pathLst>
              <a:path w="8000" h="28232">
                <a:moveTo>
                  <a:pt x="8000" y="28232"/>
                </a:moveTo>
                <a:lnTo>
                  <a:pt x="5194" y="25958"/>
                </a:lnTo>
                <a:lnTo>
                  <a:pt x="1295" y="19799"/>
                </a:lnTo>
                <a:lnTo>
                  <a:pt x="0" y="13093"/>
                </a:lnTo>
                <a:lnTo>
                  <a:pt x="1295" y="6159"/>
                </a:lnTo>
                <a:lnTo>
                  <a:pt x="5079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3808956" y="5499633"/>
            <a:ext cx="7467" cy="31038"/>
          </a:xfrm>
          <a:custGeom>
            <a:avLst/>
            <a:gdLst/>
            <a:ahLst/>
            <a:cxnLst/>
            <a:rect l="l" t="t" r="r" b="b"/>
            <a:pathLst>
              <a:path w="7467" h="31038">
                <a:moveTo>
                  <a:pt x="0" y="0"/>
                </a:moveTo>
                <a:lnTo>
                  <a:pt x="4864" y="5524"/>
                </a:lnTo>
                <a:lnTo>
                  <a:pt x="7467" y="12001"/>
                </a:lnTo>
                <a:lnTo>
                  <a:pt x="7467" y="19037"/>
                </a:lnTo>
                <a:lnTo>
                  <a:pt x="4864" y="25526"/>
                </a:lnTo>
                <a:lnTo>
                  <a:pt x="0" y="31038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3808953" y="5514884"/>
            <a:ext cx="7467" cy="12001"/>
          </a:xfrm>
          <a:custGeom>
            <a:avLst/>
            <a:gdLst/>
            <a:ahLst/>
            <a:cxnLst/>
            <a:rect l="l" t="t" r="r" b="b"/>
            <a:pathLst>
              <a:path w="7467" h="12001">
                <a:moveTo>
                  <a:pt x="7467" y="0"/>
                </a:moveTo>
                <a:lnTo>
                  <a:pt x="4864" y="6489"/>
                </a:lnTo>
                <a:lnTo>
                  <a:pt x="0" y="12001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3768392" y="5513158"/>
            <a:ext cx="4864" cy="11137"/>
          </a:xfrm>
          <a:custGeom>
            <a:avLst/>
            <a:gdLst/>
            <a:ahLst/>
            <a:cxnLst/>
            <a:rect l="l" t="t" r="r" b="b"/>
            <a:pathLst>
              <a:path w="4864" h="11137">
                <a:moveTo>
                  <a:pt x="4864" y="11137"/>
                </a:moveTo>
                <a:lnTo>
                  <a:pt x="1079" y="5080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3816421" y="5511634"/>
            <a:ext cx="0" cy="6604"/>
          </a:xfrm>
          <a:custGeom>
            <a:avLst/>
            <a:gdLst/>
            <a:ahLst/>
            <a:cxnLst/>
            <a:rect l="l" t="t" r="r" b="b"/>
            <a:pathLst>
              <a:path h="6603">
                <a:moveTo>
                  <a:pt x="0" y="6603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4128400" y="5573407"/>
            <a:ext cx="0" cy="389978"/>
          </a:xfrm>
          <a:custGeom>
            <a:avLst/>
            <a:gdLst/>
            <a:ahLst/>
            <a:cxnLst/>
            <a:rect l="l" t="t" r="r" b="b"/>
            <a:pathLst>
              <a:path h="389978">
                <a:moveTo>
                  <a:pt x="0" y="389978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3912593" y="5256352"/>
            <a:ext cx="99949" cy="5943"/>
          </a:xfrm>
          <a:custGeom>
            <a:avLst/>
            <a:gdLst/>
            <a:ahLst/>
            <a:cxnLst/>
            <a:rect l="l" t="t" r="r" b="b"/>
            <a:pathLst>
              <a:path w="99949" h="5943">
                <a:moveTo>
                  <a:pt x="99949" y="5943"/>
                </a:moveTo>
                <a:lnTo>
                  <a:pt x="67271" y="302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3941904" y="5981774"/>
            <a:ext cx="57975" cy="4546"/>
          </a:xfrm>
          <a:custGeom>
            <a:avLst/>
            <a:gdLst/>
            <a:ahLst/>
            <a:cxnLst/>
            <a:rect l="l" t="t" r="r" b="b"/>
            <a:pathLst>
              <a:path w="57975" h="4546">
                <a:moveTo>
                  <a:pt x="0" y="0"/>
                </a:moveTo>
                <a:lnTo>
                  <a:pt x="42506" y="2159"/>
                </a:lnTo>
                <a:lnTo>
                  <a:pt x="57975" y="4546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4210178" y="6136679"/>
            <a:ext cx="7683" cy="22072"/>
          </a:xfrm>
          <a:custGeom>
            <a:avLst/>
            <a:gdLst/>
            <a:ahLst/>
            <a:cxnLst/>
            <a:rect l="l" t="t" r="r" b="b"/>
            <a:pathLst>
              <a:path w="7683" h="22072">
                <a:moveTo>
                  <a:pt x="7683" y="22072"/>
                </a:moveTo>
                <a:lnTo>
                  <a:pt x="0" y="22072"/>
                </a:ln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4217861" y="6127492"/>
            <a:ext cx="0" cy="5727"/>
          </a:xfrm>
          <a:custGeom>
            <a:avLst/>
            <a:gdLst/>
            <a:ahLst/>
            <a:cxnLst/>
            <a:rect l="l" t="t" r="r" b="b"/>
            <a:pathLst>
              <a:path h="5727">
                <a:moveTo>
                  <a:pt x="0" y="5727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4205093" y="6094929"/>
            <a:ext cx="5194" cy="26606"/>
          </a:xfrm>
          <a:custGeom>
            <a:avLst/>
            <a:gdLst/>
            <a:ahLst/>
            <a:cxnLst/>
            <a:rect l="l" t="t" r="r" b="b"/>
            <a:pathLst>
              <a:path w="5194" h="26606">
                <a:moveTo>
                  <a:pt x="5194" y="26606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4263510" y="6146528"/>
            <a:ext cx="0" cy="12331"/>
          </a:xfrm>
          <a:custGeom>
            <a:avLst/>
            <a:gdLst/>
            <a:ahLst/>
            <a:cxnLst/>
            <a:rect l="l" t="t" r="r" b="b"/>
            <a:pathLst>
              <a:path h="12331">
                <a:moveTo>
                  <a:pt x="0" y="12331"/>
                </a:moveTo>
                <a:lnTo>
                  <a:pt x="0" y="0"/>
                </a:lnTo>
                <a:lnTo>
                  <a:pt x="0" y="8432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4263510" y="6110942"/>
            <a:ext cx="0" cy="35585"/>
          </a:xfrm>
          <a:custGeom>
            <a:avLst/>
            <a:gdLst/>
            <a:ahLst/>
            <a:cxnLst/>
            <a:rect l="l" t="t" r="r" b="b"/>
            <a:pathLst>
              <a:path h="35585">
                <a:moveTo>
                  <a:pt x="0" y="35585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4696866" y="5373174"/>
            <a:ext cx="762" cy="12115"/>
          </a:xfrm>
          <a:custGeom>
            <a:avLst/>
            <a:gdLst/>
            <a:ahLst/>
            <a:cxnLst/>
            <a:rect l="l" t="t" r="r" b="b"/>
            <a:pathLst>
              <a:path w="762" h="12115">
                <a:moveTo>
                  <a:pt x="0" y="0"/>
                </a:moveTo>
                <a:lnTo>
                  <a:pt x="762" y="12115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3495023" y="6019314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0" y="18491"/>
                </a:moveTo>
                <a:lnTo>
                  <a:pt x="100609" y="130238"/>
                </a:lnTo>
                <a:lnTo>
                  <a:pt x="100609" y="99517"/>
                </a:lnTo>
                <a:lnTo>
                  <a:pt x="113804" y="105689"/>
                </a:lnTo>
                <a:lnTo>
                  <a:pt x="127876" y="111531"/>
                </a:lnTo>
                <a:lnTo>
                  <a:pt x="142582" y="116827"/>
                </a:lnTo>
                <a:lnTo>
                  <a:pt x="157937" y="121691"/>
                </a:lnTo>
                <a:lnTo>
                  <a:pt x="173837" y="126022"/>
                </a:lnTo>
                <a:lnTo>
                  <a:pt x="190284" y="129921"/>
                </a:lnTo>
                <a:lnTo>
                  <a:pt x="207276" y="133273"/>
                </a:lnTo>
                <a:lnTo>
                  <a:pt x="224574" y="135978"/>
                </a:lnTo>
                <a:lnTo>
                  <a:pt x="242214" y="138239"/>
                </a:lnTo>
                <a:lnTo>
                  <a:pt x="260057" y="139865"/>
                </a:lnTo>
                <a:lnTo>
                  <a:pt x="278130" y="141058"/>
                </a:lnTo>
                <a:lnTo>
                  <a:pt x="296189" y="141490"/>
                </a:lnTo>
                <a:lnTo>
                  <a:pt x="314363" y="141490"/>
                </a:lnTo>
                <a:lnTo>
                  <a:pt x="332536" y="140843"/>
                </a:lnTo>
                <a:lnTo>
                  <a:pt x="350608" y="139649"/>
                </a:lnTo>
                <a:lnTo>
                  <a:pt x="368338" y="137922"/>
                </a:lnTo>
                <a:lnTo>
                  <a:pt x="385978" y="135547"/>
                </a:lnTo>
                <a:lnTo>
                  <a:pt x="403174" y="132727"/>
                </a:lnTo>
                <a:lnTo>
                  <a:pt x="420052" y="129273"/>
                </a:lnTo>
                <a:lnTo>
                  <a:pt x="436384" y="125374"/>
                </a:lnTo>
                <a:lnTo>
                  <a:pt x="452285" y="120942"/>
                </a:lnTo>
                <a:lnTo>
                  <a:pt x="467537" y="115963"/>
                </a:lnTo>
                <a:lnTo>
                  <a:pt x="482155" y="110553"/>
                </a:lnTo>
                <a:lnTo>
                  <a:pt x="495985" y="104711"/>
                </a:lnTo>
                <a:lnTo>
                  <a:pt x="521411" y="91732"/>
                </a:lnTo>
                <a:lnTo>
                  <a:pt x="543369" y="77228"/>
                </a:lnTo>
                <a:lnTo>
                  <a:pt x="561543" y="61544"/>
                </a:lnTo>
                <a:lnTo>
                  <a:pt x="561543" y="0"/>
                </a:lnTo>
                <a:lnTo>
                  <a:pt x="552996" y="8001"/>
                </a:lnTo>
                <a:lnTo>
                  <a:pt x="543369" y="15684"/>
                </a:lnTo>
                <a:lnTo>
                  <a:pt x="521411" y="30175"/>
                </a:lnTo>
                <a:lnTo>
                  <a:pt x="495985" y="43154"/>
                </a:lnTo>
                <a:lnTo>
                  <a:pt x="482155" y="48996"/>
                </a:lnTo>
                <a:lnTo>
                  <a:pt x="467537" y="54406"/>
                </a:lnTo>
                <a:lnTo>
                  <a:pt x="452285" y="59385"/>
                </a:lnTo>
                <a:lnTo>
                  <a:pt x="436384" y="63817"/>
                </a:lnTo>
                <a:lnTo>
                  <a:pt x="420052" y="67716"/>
                </a:lnTo>
                <a:lnTo>
                  <a:pt x="403174" y="71183"/>
                </a:lnTo>
                <a:lnTo>
                  <a:pt x="385978" y="73990"/>
                </a:lnTo>
                <a:lnTo>
                  <a:pt x="368338" y="76365"/>
                </a:lnTo>
                <a:lnTo>
                  <a:pt x="350608" y="78092"/>
                </a:lnTo>
                <a:lnTo>
                  <a:pt x="332536" y="79286"/>
                </a:lnTo>
                <a:lnTo>
                  <a:pt x="314363" y="79933"/>
                </a:lnTo>
                <a:lnTo>
                  <a:pt x="296189" y="79933"/>
                </a:lnTo>
                <a:lnTo>
                  <a:pt x="278130" y="79400"/>
                </a:lnTo>
                <a:lnTo>
                  <a:pt x="260057" y="78320"/>
                </a:lnTo>
                <a:lnTo>
                  <a:pt x="242214" y="76695"/>
                </a:lnTo>
                <a:lnTo>
                  <a:pt x="224574" y="74422"/>
                </a:lnTo>
                <a:lnTo>
                  <a:pt x="207276" y="71716"/>
                </a:lnTo>
                <a:lnTo>
                  <a:pt x="190284" y="68364"/>
                </a:lnTo>
                <a:lnTo>
                  <a:pt x="173837" y="64465"/>
                </a:lnTo>
                <a:lnTo>
                  <a:pt x="157937" y="60147"/>
                </a:lnTo>
                <a:lnTo>
                  <a:pt x="142582" y="55270"/>
                </a:lnTo>
                <a:lnTo>
                  <a:pt x="127876" y="49974"/>
                </a:lnTo>
                <a:lnTo>
                  <a:pt x="113804" y="44132"/>
                </a:lnTo>
                <a:lnTo>
                  <a:pt x="100609" y="37973"/>
                </a:lnTo>
                <a:lnTo>
                  <a:pt x="100609" y="7137"/>
                </a:lnTo>
                <a:lnTo>
                  <a:pt x="0" y="18491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3495023" y="6019314"/>
            <a:ext cx="561543" cy="141490"/>
          </a:xfrm>
          <a:custGeom>
            <a:avLst/>
            <a:gdLst/>
            <a:ahLst/>
            <a:cxnLst/>
            <a:rect l="l" t="t" r="r" b="b"/>
            <a:pathLst>
              <a:path w="561543" h="141490">
                <a:moveTo>
                  <a:pt x="113804" y="44132"/>
                </a:moveTo>
                <a:lnTo>
                  <a:pt x="127876" y="49974"/>
                </a:lnTo>
                <a:lnTo>
                  <a:pt x="142582" y="55270"/>
                </a:lnTo>
                <a:lnTo>
                  <a:pt x="157937" y="60147"/>
                </a:lnTo>
                <a:lnTo>
                  <a:pt x="173837" y="64465"/>
                </a:lnTo>
                <a:lnTo>
                  <a:pt x="190284" y="68364"/>
                </a:lnTo>
                <a:lnTo>
                  <a:pt x="207276" y="71716"/>
                </a:lnTo>
                <a:lnTo>
                  <a:pt x="224574" y="74422"/>
                </a:lnTo>
                <a:lnTo>
                  <a:pt x="242214" y="76695"/>
                </a:lnTo>
                <a:lnTo>
                  <a:pt x="260057" y="78320"/>
                </a:lnTo>
                <a:lnTo>
                  <a:pt x="278130" y="79400"/>
                </a:lnTo>
                <a:lnTo>
                  <a:pt x="296189" y="79933"/>
                </a:lnTo>
                <a:lnTo>
                  <a:pt x="314363" y="79933"/>
                </a:lnTo>
                <a:lnTo>
                  <a:pt x="332536" y="79286"/>
                </a:lnTo>
                <a:lnTo>
                  <a:pt x="350608" y="78092"/>
                </a:lnTo>
                <a:lnTo>
                  <a:pt x="368338" y="76365"/>
                </a:lnTo>
                <a:lnTo>
                  <a:pt x="385978" y="73990"/>
                </a:lnTo>
                <a:lnTo>
                  <a:pt x="403174" y="71183"/>
                </a:lnTo>
                <a:lnTo>
                  <a:pt x="420052" y="67716"/>
                </a:lnTo>
                <a:lnTo>
                  <a:pt x="436384" y="63817"/>
                </a:lnTo>
                <a:lnTo>
                  <a:pt x="452285" y="59385"/>
                </a:lnTo>
                <a:lnTo>
                  <a:pt x="467537" y="54406"/>
                </a:lnTo>
                <a:lnTo>
                  <a:pt x="482155" y="48996"/>
                </a:lnTo>
                <a:lnTo>
                  <a:pt x="495985" y="43154"/>
                </a:lnTo>
                <a:lnTo>
                  <a:pt x="521411" y="30175"/>
                </a:lnTo>
                <a:lnTo>
                  <a:pt x="543369" y="15684"/>
                </a:lnTo>
                <a:lnTo>
                  <a:pt x="561543" y="0"/>
                </a:lnTo>
                <a:lnTo>
                  <a:pt x="561543" y="61544"/>
                </a:lnTo>
                <a:lnTo>
                  <a:pt x="543369" y="77228"/>
                </a:lnTo>
                <a:lnTo>
                  <a:pt x="521411" y="91732"/>
                </a:lnTo>
                <a:lnTo>
                  <a:pt x="495985" y="104711"/>
                </a:lnTo>
                <a:lnTo>
                  <a:pt x="467537" y="115963"/>
                </a:lnTo>
                <a:lnTo>
                  <a:pt x="452285" y="120942"/>
                </a:lnTo>
                <a:lnTo>
                  <a:pt x="436384" y="125374"/>
                </a:lnTo>
                <a:lnTo>
                  <a:pt x="420052" y="129273"/>
                </a:lnTo>
                <a:lnTo>
                  <a:pt x="403174" y="132727"/>
                </a:lnTo>
                <a:lnTo>
                  <a:pt x="385978" y="135547"/>
                </a:lnTo>
                <a:lnTo>
                  <a:pt x="368338" y="137922"/>
                </a:lnTo>
                <a:lnTo>
                  <a:pt x="350608" y="139649"/>
                </a:lnTo>
                <a:lnTo>
                  <a:pt x="332536" y="140843"/>
                </a:lnTo>
                <a:lnTo>
                  <a:pt x="314363" y="141490"/>
                </a:lnTo>
                <a:lnTo>
                  <a:pt x="296189" y="141490"/>
                </a:lnTo>
                <a:lnTo>
                  <a:pt x="278130" y="141058"/>
                </a:lnTo>
                <a:lnTo>
                  <a:pt x="260057" y="139865"/>
                </a:lnTo>
                <a:lnTo>
                  <a:pt x="242214" y="138239"/>
                </a:lnTo>
                <a:lnTo>
                  <a:pt x="224574" y="135978"/>
                </a:lnTo>
                <a:lnTo>
                  <a:pt x="207276" y="133273"/>
                </a:lnTo>
                <a:lnTo>
                  <a:pt x="190284" y="129921"/>
                </a:lnTo>
                <a:lnTo>
                  <a:pt x="173837" y="126022"/>
                </a:lnTo>
                <a:lnTo>
                  <a:pt x="157937" y="121691"/>
                </a:lnTo>
                <a:lnTo>
                  <a:pt x="142582" y="116827"/>
                </a:lnTo>
                <a:lnTo>
                  <a:pt x="127876" y="111531"/>
                </a:lnTo>
                <a:lnTo>
                  <a:pt x="100609" y="99517"/>
                </a:lnTo>
                <a:lnTo>
                  <a:pt x="100609" y="130238"/>
                </a:lnTo>
                <a:lnTo>
                  <a:pt x="0" y="18491"/>
                </a:lnTo>
                <a:lnTo>
                  <a:pt x="100609" y="7137"/>
                </a:lnTo>
                <a:lnTo>
                  <a:pt x="100609" y="37973"/>
                </a:lnTo>
                <a:lnTo>
                  <a:pt x="113804" y="44132"/>
                </a:lnTo>
                <a:close/>
              </a:path>
            </a:pathLst>
          </a:custGeom>
          <a:ln w="190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3656754" y="4534918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142024" y="846366"/>
                </a:move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lnTo>
                  <a:pt x="72148" y="0"/>
                </a:lnTo>
                <a:lnTo>
                  <a:pt x="71183" y="601344"/>
                </a:lnTo>
                <a:lnTo>
                  <a:pt x="0" y="601243"/>
                </a:lnTo>
                <a:lnTo>
                  <a:pt x="142024" y="84636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3656754" y="4534918"/>
            <a:ext cx="284937" cy="846366"/>
          </a:xfrm>
          <a:custGeom>
            <a:avLst/>
            <a:gdLst/>
            <a:ahLst/>
            <a:cxnLst/>
            <a:rect l="l" t="t" r="r" b="b"/>
            <a:pathLst>
              <a:path w="284937" h="846366">
                <a:moveTo>
                  <a:pt x="214617" y="215"/>
                </a:moveTo>
                <a:lnTo>
                  <a:pt x="72148" y="0"/>
                </a:lnTo>
                <a:lnTo>
                  <a:pt x="71183" y="601344"/>
                </a:lnTo>
                <a:lnTo>
                  <a:pt x="0" y="601243"/>
                </a:lnTo>
                <a:lnTo>
                  <a:pt x="142024" y="846366"/>
                </a:lnTo>
                <a:lnTo>
                  <a:pt x="284937" y="601675"/>
                </a:lnTo>
                <a:lnTo>
                  <a:pt x="213639" y="601573"/>
                </a:lnTo>
                <a:lnTo>
                  <a:pt x="214617" y="215"/>
                </a:lnTo>
                <a:close/>
              </a:path>
            </a:pathLst>
          </a:custGeom>
          <a:ln w="190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91353" y="7087819"/>
            <a:ext cx="2003298" cy="2615298"/>
          </a:xfrm>
          <a:custGeom>
            <a:avLst/>
            <a:gdLst/>
            <a:ahLst/>
            <a:cxnLst/>
            <a:rect l="l" t="t" r="r" b="b"/>
            <a:pathLst>
              <a:path w="2003298" h="2615298">
                <a:moveTo>
                  <a:pt x="0" y="2615298"/>
                </a:moveTo>
                <a:lnTo>
                  <a:pt x="2003298" y="2615298"/>
                </a:lnTo>
                <a:lnTo>
                  <a:pt x="2003298" y="0"/>
                </a:lnTo>
                <a:lnTo>
                  <a:pt x="0" y="0"/>
                </a:lnTo>
                <a:lnTo>
                  <a:pt x="0" y="261529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49141" y="7461004"/>
            <a:ext cx="1858860" cy="1711058"/>
          </a:xfrm>
          <a:custGeom>
            <a:avLst/>
            <a:gdLst/>
            <a:ahLst/>
            <a:cxnLst/>
            <a:rect l="l" t="t" r="r" b="b"/>
            <a:pathLst>
              <a:path w="1858860" h="1711058">
                <a:moveTo>
                  <a:pt x="285572" y="1495780"/>
                </a:moveTo>
                <a:lnTo>
                  <a:pt x="298653" y="1512836"/>
                </a:lnTo>
                <a:lnTo>
                  <a:pt x="312978" y="1528648"/>
                </a:lnTo>
                <a:lnTo>
                  <a:pt x="333108" y="1540167"/>
                </a:lnTo>
                <a:lnTo>
                  <a:pt x="353059" y="1544548"/>
                </a:lnTo>
                <a:lnTo>
                  <a:pt x="394792" y="1544472"/>
                </a:lnTo>
                <a:lnTo>
                  <a:pt x="410679" y="1555902"/>
                </a:lnTo>
                <a:lnTo>
                  <a:pt x="449275" y="1580489"/>
                </a:lnTo>
                <a:lnTo>
                  <a:pt x="500938" y="1606232"/>
                </a:lnTo>
                <a:lnTo>
                  <a:pt x="541096" y="1623542"/>
                </a:lnTo>
                <a:lnTo>
                  <a:pt x="585558" y="1639354"/>
                </a:lnTo>
                <a:lnTo>
                  <a:pt x="638886" y="1655000"/>
                </a:lnTo>
                <a:lnTo>
                  <a:pt x="640295" y="1656334"/>
                </a:lnTo>
                <a:lnTo>
                  <a:pt x="650227" y="1685226"/>
                </a:lnTo>
                <a:lnTo>
                  <a:pt x="657517" y="1700961"/>
                </a:lnTo>
                <a:lnTo>
                  <a:pt x="667359" y="1706841"/>
                </a:lnTo>
                <a:lnTo>
                  <a:pt x="687565" y="1711058"/>
                </a:lnTo>
                <a:lnTo>
                  <a:pt x="701484" y="1711058"/>
                </a:lnTo>
                <a:lnTo>
                  <a:pt x="707847" y="1708823"/>
                </a:lnTo>
                <a:lnTo>
                  <a:pt x="719112" y="1698561"/>
                </a:lnTo>
                <a:lnTo>
                  <a:pt x="737247" y="1676539"/>
                </a:lnTo>
                <a:lnTo>
                  <a:pt x="775093" y="1680921"/>
                </a:lnTo>
                <a:lnTo>
                  <a:pt x="831062" y="1686636"/>
                </a:lnTo>
                <a:lnTo>
                  <a:pt x="879919" y="1689531"/>
                </a:lnTo>
                <a:lnTo>
                  <a:pt x="978522" y="1689531"/>
                </a:lnTo>
                <a:lnTo>
                  <a:pt x="1040714" y="1685645"/>
                </a:lnTo>
                <a:lnTo>
                  <a:pt x="1121028" y="1676615"/>
                </a:lnTo>
                <a:lnTo>
                  <a:pt x="1138415" y="1698066"/>
                </a:lnTo>
                <a:lnTo>
                  <a:pt x="1151331" y="1709483"/>
                </a:lnTo>
                <a:lnTo>
                  <a:pt x="1156881" y="1711058"/>
                </a:lnTo>
                <a:lnTo>
                  <a:pt x="1169377" y="1711058"/>
                </a:lnTo>
                <a:lnTo>
                  <a:pt x="1190993" y="1706841"/>
                </a:lnTo>
                <a:lnTo>
                  <a:pt x="1201089" y="1699641"/>
                </a:lnTo>
                <a:lnTo>
                  <a:pt x="1209624" y="1679511"/>
                </a:lnTo>
                <a:lnTo>
                  <a:pt x="1217904" y="1656168"/>
                </a:lnTo>
                <a:lnTo>
                  <a:pt x="1254086" y="1644992"/>
                </a:lnTo>
                <a:lnTo>
                  <a:pt x="1305839" y="1627847"/>
                </a:lnTo>
                <a:lnTo>
                  <a:pt x="1359331" y="1605330"/>
                </a:lnTo>
                <a:lnTo>
                  <a:pt x="1389049" y="1590509"/>
                </a:lnTo>
                <a:lnTo>
                  <a:pt x="1419605" y="1573695"/>
                </a:lnTo>
                <a:lnTo>
                  <a:pt x="1449908" y="1553743"/>
                </a:lnTo>
                <a:lnTo>
                  <a:pt x="1462163" y="1544472"/>
                </a:lnTo>
                <a:lnTo>
                  <a:pt x="1505305" y="1544548"/>
                </a:lnTo>
                <a:lnTo>
                  <a:pt x="1524012" y="1540243"/>
                </a:lnTo>
                <a:lnTo>
                  <a:pt x="1543977" y="1528648"/>
                </a:lnTo>
                <a:lnTo>
                  <a:pt x="1558874" y="1513420"/>
                </a:lnTo>
                <a:lnTo>
                  <a:pt x="1576095" y="1490395"/>
                </a:lnTo>
                <a:lnTo>
                  <a:pt x="1742693" y="1235049"/>
                </a:lnTo>
                <a:lnTo>
                  <a:pt x="1745500" y="1200518"/>
                </a:lnTo>
                <a:lnTo>
                  <a:pt x="1785658" y="1158875"/>
                </a:lnTo>
                <a:lnTo>
                  <a:pt x="1819694" y="1111097"/>
                </a:lnTo>
                <a:lnTo>
                  <a:pt x="1841715" y="1067041"/>
                </a:lnTo>
                <a:lnTo>
                  <a:pt x="1854555" y="1022489"/>
                </a:lnTo>
                <a:lnTo>
                  <a:pt x="1858860" y="979436"/>
                </a:lnTo>
                <a:lnTo>
                  <a:pt x="1858860" y="924458"/>
                </a:lnTo>
                <a:lnTo>
                  <a:pt x="1854631" y="879919"/>
                </a:lnTo>
                <a:lnTo>
                  <a:pt x="1838820" y="829652"/>
                </a:lnTo>
                <a:lnTo>
                  <a:pt x="1817293" y="788085"/>
                </a:lnTo>
                <a:lnTo>
                  <a:pt x="1785823" y="744867"/>
                </a:lnTo>
                <a:lnTo>
                  <a:pt x="1764296" y="721855"/>
                </a:lnTo>
                <a:lnTo>
                  <a:pt x="1742605" y="700493"/>
                </a:lnTo>
                <a:lnTo>
                  <a:pt x="1696656" y="663232"/>
                </a:lnTo>
                <a:lnTo>
                  <a:pt x="1639277" y="625805"/>
                </a:lnTo>
                <a:lnTo>
                  <a:pt x="1616341" y="611479"/>
                </a:lnTo>
                <a:lnTo>
                  <a:pt x="1607642" y="608660"/>
                </a:lnTo>
                <a:lnTo>
                  <a:pt x="1584705" y="595744"/>
                </a:lnTo>
                <a:lnTo>
                  <a:pt x="1571878" y="589864"/>
                </a:lnTo>
                <a:lnTo>
                  <a:pt x="1566075" y="582739"/>
                </a:lnTo>
                <a:lnTo>
                  <a:pt x="1544548" y="571322"/>
                </a:lnTo>
                <a:lnTo>
                  <a:pt x="1535937" y="568426"/>
                </a:lnTo>
                <a:lnTo>
                  <a:pt x="1517141" y="565607"/>
                </a:lnTo>
                <a:lnTo>
                  <a:pt x="1485188" y="553097"/>
                </a:lnTo>
                <a:lnTo>
                  <a:pt x="1484350" y="546811"/>
                </a:lnTo>
                <a:lnTo>
                  <a:pt x="1478483" y="542582"/>
                </a:lnTo>
                <a:lnTo>
                  <a:pt x="1406690" y="516750"/>
                </a:lnTo>
                <a:lnTo>
                  <a:pt x="1387640" y="511454"/>
                </a:lnTo>
                <a:lnTo>
                  <a:pt x="1366532" y="368871"/>
                </a:lnTo>
                <a:lnTo>
                  <a:pt x="1356512" y="322999"/>
                </a:lnTo>
                <a:lnTo>
                  <a:pt x="1343596" y="284175"/>
                </a:lnTo>
                <a:lnTo>
                  <a:pt x="1320825" y="233743"/>
                </a:lnTo>
                <a:lnTo>
                  <a:pt x="1294739" y="190931"/>
                </a:lnTo>
                <a:lnTo>
                  <a:pt x="1270482" y="159219"/>
                </a:lnTo>
                <a:lnTo>
                  <a:pt x="1247546" y="133388"/>
                </a:lnTo>
                <a:lnTo>
                  <a:pt x="1190002" y="83210"/>
                </a:lnTo>
                <a:lnTo>
                  <a:pt x="1161262" y="64579"/>
                </a:lnTo>
                <a:lnTo>
                  <a:pt x="1119619" y="41567"/>
                </a:lnTo>
                <a:lnTo>
                  <a:pt x="1065060" y="20116"/>
                </a:lnTo>
                <a:lnTo>
                  <a:pt x="1034910" y="11506"/>
                </a:lnTo>
                <a:lnTo>
                  <a:pt x="997572" y="4305"/>
                </a:lnTo>
                <a:lnTo>
                  <a:pt x="954519" y="0"/>
                </a:lnTo>
                <a:lnTo>
                  <a:pt x="902436" y="0"/>
                </a:lnTo>
                <a:lnTo>
                  <a:pt x="850760" y="5715"/>
                </a:lnTo>
                <a:lnTo>
                  <a:pt x="806221" y="15811"/>
                </a:lnTo>
                <a:lnTo>
                  <a:pt x="754557" y="34442"/>
                </a:lnTo>
                <a:lnTo>
                  <a:pt x="727316" y="47358"/>
                </a:lnTo>
                <a:lnTo>
                  <a:pt x="682853" y="73190"/>
                </a:lnTo>
                <a:lnTo>
                  <a:pt x="635406" y="109042"/>
                </a:lnTo>
                <a:lnTo>
                  <a:pt x="600875" y="143408"/>
                </a:lnTo>
                <a:lnTo>
                  <a:pt x="565683" y="187210"/>
                </a:lnTo>
                <a:lnTo>
                  <a:pt x="535381" y="237299"/>
                </a:lnTo>
                <a:lnTo>
                  <a:pt x="515264" y="281762"/>
                </a:lnTo>
                <a:lnTo>
                  <a:pt x="502018" y="321602"/>
                </a:lnTo>
                <a:lnTo>
                  <a:pt x="491909" y="367461"/>
                </a:lnTo>
                <a:lnTo>
                  <a:pt x="470382" y="511035"/>
                </a:lnTo>
                <a:lnTo>
                  <a:pt x="445871" y="518160"/>
                </a:lnTo>
                <a:lnTo>
                  <a:pt x="374662" y="544487"/>
                </a:lnTo>
                <a:lnTo>
                  <a:pt x="373176" y="553097"/>
                </a:lnTo>
                <a:lnTo>
                  <a:pt x="339801" y="565683"/>
                </a:lnTo>
                <a:lnTo>
                  <a:pt x="322427" y="568426"/>
                </a:lnTo>
                <a:lnTo>
                  <a:pt x="317207" y="570242"/>
                </a:lnTo>
                <a:lnTo>
                  <a:pt x="292366" y="582828"/>
                </a:lnTo>
                <a:lnTo>
                  <a:pt x="286486" y="589864"/>
                </a:lnTo>
                <a:lnTo>
                  <a:pt x="279450" y="592848"/>
                </a:lnTo>
                <a:lnTo>
                  <a:pt x="247738" y="609981"/>
                </a:lnTo>
                <a:lnTo>
                  <a:pt x="240614" y="611390"/>
                </a:lnTo>
                <a:lnTo>
                  <a:pt x="236969" y="613549"/>
                </a:lnTo>
                <a:lnTo>
                  <a:pt x="157479" y="666038"/>
                </a:lnTo>
                <a:lnTo>
                  <a:pt x="108635" y="706196"/>
                </a:lnTo>
                <a:lnTo>
                  <a:pt x="71869" y="745617"/>
                </a:lnTo>
                <a:lnTo>
                  <a:pt x="42557" y="785190"/>
                </a:lnTo>
                <a:lnTo>
                  <a:pt x="18122" y="832548"/>
                </a:lnTo>
                <a:lnTo>
                  <a:pt x="4216" y="877430"/>
                </a:lnTo>
                <a:lnTo>
                  <a:pt x="0" y="917663"/>
                </a:lnTo>
                <a:lnTo>
                  <a:pt x="0" y="984745"/>
                </a:lnTo>
                <a:lnTo>
                  <a:pt x="4216" y="1026388"/>
                </a:lnTo>
                <a:lnTo>
                  <a:pt x="15646" y="1065136"/>
                </a:lnTo>
                <a:lnTo>
                  <a:pt x="38747" y="1112494"/>
                </a:lnTo>
                <a:lnTo>
                  <a:pt x="70459" y="1156881"/>
                </a:lnTo>
                <a:lnTo>
                  <a:pt x="81889" y="1168311"/>
                </a:lnTo>
                <a:lnTo>
                  <a:pt x="89090" y="1176921"/>
                </a:lnTo>
                <a:lnTo>
                  <a:pt x="113436" y="1201343"/>
                </a:lnTo>
                <a:lnTo>
                  <a:pt x="114515" y="1230820"/>
                </a:lnTo>
                <a:lnTo>
                  <a:pt x="116166" y="1230820"/>
                </a:lnTo>
                <a:lnTo>
                  <a:pt x="114922" y="1199934"/>
                </a:lnTo>
                <a:lnTo>
                  <a:pt x="90500" y="1175512"/>
                </a:lnTo>
                <a:lnTo>
                  <a:pt x="83375" y="1166901"/>
                </a:lnTo>
                <a:lnTo>
                  <a:pt x="40157" y="1111097"/>
                </a:lnTo>
                <a:lnTo>
                  <a:pt x="17144" y="1063726"/>
                </a:lnTo>
                <a:lnTo>
                  <a:pt x="5626" y="1024978"/>
                </a:lnTo>
                <a:lnTo>
                  <a:pt x="1409" y="983246"/>
                </a:lnTo>
                <a:lnTo>
                  <a:pt x="825" y="958329"/>
                </a:lnTo>
                <a:lnTo>
                  <a:pt x="1409" y="919162"/>
                </a:lnTo>
                <a:lnTo>
                  <a:pt x="5626" y="878840"/>
                </a:lnTo>
                <a:lnTo>
                  <a:pt x="19621" y="833958"/>
                </a:lnTo>
                <a:lnTo>
                  <a:pt x="44043" y="786599"/>
                </a:lnTo>
                <a:lnTo>
                  <a:pt x="73355" y="747026"/>
                </a:lnTo>
                <a:lnTo>
                  <a:pt x="110032" y="707694"/>
                </a:lnTo>
                <a:lnTo>
                  <a:pt x="158889" y="667537"/>
                </a:lnTo>
                <a:lnTo>
                  <a:pt x="238378" y="614959"/>
                </a:lnTo>
                <a:lnTo>
                  <a:pt x="249224" y="611390"/>
                </a:lnTo>
                <a:lnTo>
                  <a:pt x="280860" y="594258"/>
                </a:lnTo>
                <a:lnTo>
                  <a:pt x="287972" y="591273"/>
                </a:lnTo>
                <a:lnTo>
                  <a:pt x="293776" y="584238"/>
                </a:lnTo>
                <a:lnTo>
                  <a:pt x="318617" y="571728"/>
                </a:lnTo>
                <a:lnTo>
                  <a:pt x="323913" y="569823"/>
                </a:lnTo>
                <a:lnTo>
                  <a:pt x="341223" y="567093"/>
                </a:lnTo>
                <a:lnTo>
                  <a:pt x="374662" y="554507"/>
                </a:lnTo>
                <a:lnTo>
                  <a:pt x="376072" y="545896"/>
                </a:lnTo>
                <a:lnTo>
                  <a:pt x="447370" y="519569"/>
                </a:lnTo>
                <a:lnTo>
                  <a:pt x="471792" y="512445"/>
                </a:lnTo>
                <a:lnTo>
                  <a:pt x="493318" y="368871"/>
                </a:lnTo>
                <a:lnTo>
                  <a:pt x="503415" y="322999"/>
                </a:lnTo>
                <a:lnTo>
                  <a:pt x="516750" y="283171"/>
                </a:lnTo>
                <a:lnTo>
                  <a:pt x="536790" y="238709"/>
                </a:lnTo>
                <a:lnTo>
                  <a:pt x="567093" y="188620"/>
                </a:lnTo>
                <a:lnTo>
                  <a:pt x="587959" y="162115"/>
                </a:lnTo>
                <a:lnTo>
                  <a:pt x="636892" y="110540"/>
                </a:lnTo>
                <a:lnTo>
                  <a:pt x="669937" y="84709"/>
                </a:lnTo>
                <a:lnTo>
                  <a:pt x="728725" y="48768"/>
                </a:lnTo>
                <a:lnTo>
                  <a:pt x="755967" y="35852"/>
                </a:lnTo>
                <a:lnTo>
                  <a:pt x="807707" y="17221"/>
                </a:lnTo>
                <a:lnTo>
                  <a:pt x="852182" y="7200"/>
                </a:lnTo>
                <a:lnTo>
                  <a:pt x="903846" y="1409"/>
                </a:lnTo>
                <a:lnTo>
                  <a:pt x="953109" y="1409"/>
                </a:lnTo>
                <a:lnTo>
                  <a:pt x="996162" y="5715"/>
                </a:lnTo>
                <a:lnTo>
                  <a:pt x="1033513" y="12915"/>
                </a:lnTo>
                <a:lnTo>
                  <a:pt x="1063561" y="21615"/>
                </a:lnTo>
                <a:lnTo>
                  <a:pt x="1118209" y="43053"/>
                </a:lnTo>
                <a:lnTo>
                  <a:pt x="1159865" y="65989"/>
                </a:lnTo>
                <a:lnTo>
                  <a:pt x="1188504" y="84709"/>
                </a:lnTo>
                <a:lnTo>
                  <a:pt x="1227264" y="116255"/>
                </a:lnTo>
                <a:lnTo>
                  <a:pt x="1268996" y="160629"/>
                </a:lnTo>
                <a:lnTo>
                  <a:pt x="1293253" y="192341"/>
                </a:lnTo>
                <a:lnTo>
                  <a:pt x="1319326" y="235229"/>
                </a:lnTo>
                <a:lnTo>
                  <a:pt x="1342097" y="285661"/>
                </a:lnTo>
                <a:lnTo>
                  <a:pt x="1355026" y="324408"/>
                </a:lnTo>
                <a:lnTo>
                  <a:pt x="1365034" y="370370"/>
                </a:lnTo>
                <a:lnTo>
                  <a:pt x="1386154" y="512864"/>
                </a:lnTo>
                <a:lnTo>
                  <a:pt x="1405280" y="518160"/>
                </a:lnTo>
                <a:lnTo>
                  <a:pt x="1477060" y="543991"/>
                </a:lnTo>
                <a:lnTo>
                  <a:pt x="1482940" y="548220"/>
                </a:lnTo>
                <a:lnTo>
                  <a:pt x="1483779" y="554507"/>
                </a:lnTo>
                <a:lnTo>
                  <a:pt x="1515732" y="567093"/>
                </a:lnTo>
                <a:lnTo>
                  <a:pt x="1534528" y="569823"/>
                </a:lnTo>
                <a:lnTo>
                  <a:pt x="1543062" y="572731"/>
                </a:lnTo>
                <a:lnTo>
                  <a:pt x="1564589" y="584238"/>
                </a:lnTo>
                <a:lnTo>
                  <a:pt x="1570469" y="591362"/>
                </a:lnTo>
                <a:lnTo>
                  <a:pt x="1583296" y="597154"/>
                </a:lnTo>
                <a:lnTo>
                  <a:pt x="1606232" y="610069"/>
                </a:lnTo>
                <a:lnTo>
                  <a:pt x="1614931" y="612889"/>
                </a:lnTo>
                <a:lnTo>
                  <a:pt x="1637868" y="627291"/>
                </a:lnTo>
                <a:lnTo>
                  <a:pt x="1695157" y="664641"/>
                </a:lnTo>
                <a:lnTo>
                  <a:pt x="1741195" y="701890"/>
                </a:lnTo>
                <a:lnTo>
                  <a:pt x="1762810" y="723341"/>
                </a:lnTo>
                <a:lnTo>
                  <a:pt x="1784337" y="746277"/>
                </a:lnTo>
                <a:lnTo>
                  <a:pt x="1815807" y="789495"/>
                </a:lnTo>
                <a:lnTo>
                  <a:pt x="1837334" y="831062"/>
                </a:lnTo>
                <a:lnTo>
                  <a:pt x="1853145" y="881316"/>
                </a:lnTo>
                <a:lnTo>
                  <a:pt x="1857451" y="925868"/>
                </a:lnTo>
                <a:lnTo>
                  <a:pt x="1857616" y="952614"/>
                </a:lnTo>
                <a:lnTo>
                  <a:pt x="1857451" y="977950"/>
                </a:lnTo>
                <a:lnTo>
                  <a:pt x="1853145" y="1021092"/>
                </a:lnTo>
                <a:lnTo>
                  <a:pt x="1840229" y="1065555"/>
                </a:lnTo>
                <a:lnTo>
                  <a:pt x="1818284" y="1109599"/>
                </a:lnTo>
                <a:lnTo>
                  <a:pt x="1784248" y="1157465"/>
                </a:lnTo>
                <a:lnTo>
                  <a:pt x="1744090" y="1199108"/>
                </a:lnTo>
                <a:lnTo>
                  <a:pt x="1741284" y="1233639"/>
                </a:lnTo>
                <a:lnTo>
                  <a:pt x="1574609" y="1488986"/>
                </a:lnTo>
                <a:lnTo>
                  <a:pt x="1557464" y="1512011"/>
                </a:lnTo>
                <a:lnTo>
                  <a:pt x="1542554" y="1527238"/>
                </a:lnTo>
                <a:lnTo>
                  <a:pt x="1522526" y="1538833"/>
                </a:lnTo>
                <a:lnTo>
                  <a:pt x="1503895" y="1543062"/>
                </a:lnTo>
                <a:lnTo>
                  <a:pt x="1478483" y="1543138"/>
                </a:lnTo>
                <a:lnTo>
                  <a:pt x="1463662" y="1541487"/>
                </a:lnTo>
                <a:lnTo>
                  <a:pt x="1448498" y="1552333"/>
                </a:lnTo>
                <a:lnTo>
                  <a:pt x="1418196" y="1572209"/>
                </a:lnTo>
                <a:lnTo>
                  <a:pt x="1387563" y="1589011"/>
                </a:lnTo>
                <a:lnTo>
                  <a:pt x="1357922" y="1603832"/>
                </a:lnTo>
                <a:lnTo>
                  <a:pt x="1304340" y="1626362"/>
                </a:lnTo>
                <a:lnTo>
                  <a:pt x="1252677" y="1643583"/>
                </a:lnTo>
                <a:lnTo>
                  <a:pt x="1216494" y="1654759"/>
                </a:lnTo>
                <a:lnTo>
                  <a:pt x="1208214" y="1678101"/>
                </a:lnTo>
                <a:lnTo>
                  <a:pt x="1199603" y="1698231"/>
                </a:lnTo>
                <a:lnTo>
                  <a:pt x="1189583" y="1705356"/>
                </a:lnTo>
                <a:lnTo>
                  <a:pt x="1167980" y="1709572"/>
                </a:lnTo>
                <a:lnTo>
                  <a:pt x="1158366" y="1709648"/>
                </a:lnTo>
                <a:lnTo>
                  <a:pt x="1152740" y="1708086"/>
                </a:lnTo>
                <a:lnTo>
                  <a:pt x="1139824" y="1696567"/>
                </a:lnTo>
                <a:lnTo>
                  <a:pt x="1121359" y="1673720"/>
                </a:lnTo>
                <a:lnTo>
                  <a:pt x="1100988" y="1677035"/>
                </a:lnTo>
                <a:lnTo>
                  <a:pt x="1039228" y="1684235"/>
                </a:lnTo>
                <a:lnTo>
                  <a:pt x="977036" y="1688045"/>
                </a:lnTo>
                <a:lnTo>
                  <a:pt x="881316" y="1688045"/>
                </a:lnTo>
                <a:lnTo>
                  <a:pt x="832548" y="1685226"/>
                </a:lnTo>
                <a:lnTo>
                  <a:pt x="776579" y="1679435"/>
                </a:lnTo>
                <a:lnTo>
                  <a:pt x="744943" y="1675130"/>
                </a:lnTo>
                <a:lnTo>
                  <a:pt x="735837" y="1675041"/>
                </a:lnTo>
                <a:lnTo>
                  <a:pt x="717702" y="1697151"/>
                </a:lnTo>
                <a:lnTo>
                  <a:pt x="706450" y="1707426"/>
                </a:lnTo>
                <a:lnTo>
                  <a:pt x="700074" y="1709648"/>
                </a:lnTo>
                <a:lnTo>
                  <a:pt x="688974" y="1709648"/>
                </a:lnTo>
                <a:lnTo>
                  <a:pt x="668781" y="1705356"/>
                </a:lnTo>
                <a:lnTo>
                  <a:pt x="658914" y="1699475"/>
                </a:lnTo>
                <a:lnTo>
                  <a:pt x="651636" y="1683816"/>
                </a:lnTo>
                <a:lnTo>
                  <a:pt x="641781" y="1654924"/>
                </a:lnTo>
                <a:lnTo>
                  <a:pt x="640295" y="1653514"/>
                </a:lnTo>
                <a:lnTo>
                  <a:pt x="587044" y="1637868"/>
                </a:lnTo>
                <a:lnTo>
                  <a:pt x="542582" y="1622056"/>
                </a:lnTo>
                <a:lnTo>
                  <a:pt x="502424" y="1604835"/>
                </a:lnTo>
                <a:lnTo>
                  <a:pt x="450672" y="1578991"/>
                </a:lnTo>
                <a:lnTo>
                  <a:pt x="412089" y="1554403"/>
                </a:lnTo>
                <a:lnTo>
                  <a:pt x="394703" y="1541564"/>
                </a:lnTo>
                <a:lnTo>
                  <a:pt x="378472" y="1543138"/>
                </a:lnTo>
                <a:lnTo>
                  <a:pt x="354545" y="1543062"/>
                </a:lnTo>
                <a:lnTo>
                  <a:pt x="334505" y="1538757"/>
                </a:lnTo>
                <a:lnTo>
                  <a:pt x="314477" y="1527238"/>
                </a:lnTo>
                <a:lnTo>
                  <a:pt x="300062" y="1511427"/>
                </a:lnTo>
                <a:lnTo>
                  <a:pt x="286981" y="1494370"/>
                </a:lnTo>
                <a:lnTo>
                  <a:pt x="115912" y="1232979"/>
                </a:lnTo>
                <a:lnTo>
                  <a:pt x="114592" y="1234376"/>
                </a:lnTo>
                <a:lnTo>
                  <a:pt x="285572" y="1495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49970" y="7462412"/>
            <a:ext cx="1856790" cy="1413979"/>
          </a:xfrm>
          <a:custGeom>
            <a:avLst/>
            <a:gdLst/>
            <a:ahLst/>
            <a:cxnLst/>
            <a:rect l="l" t="t" r="r" b="b"/>
            <a:pathLst>
              <a:path w="1856790" h="1413979">
                <a:moveTo>
                  <a:pt x="4800" y="997737"/>
                </a:moveTo>
                <a:lnTo>
                  <a:pt x="16306" y="1036485"/>
                </a:lnTo>
                <a:lnTo>
                  <a:pt x="39331" y="1083856"/>
                </a:lnTo>
                <a:lnTo>
                  <a:pt x="69545" y="1126744"/>
                </a:lnTo>
                <a:lnTo>
                  <a:pt x="92570" y="1151089"/>
                </a:lnTo>
                <a:lnTo>
                  <a:pt x="103987" y="1164082"/>
                </a:lnTo>
                <a:lnTo>
                  <a:pt x="152844" y="1205738"/>
                </a:lnTo>
                <a:lnTo>
                  <a:pt x="203187" y="1240091"/>
                </a:lnTo>
                <a:lnTo>
                  <a:pt x="267601" y="1276108"/>
                </a:lnTo>
                <a:lnTo>
                  <a:pt x="336499" y="1307655"/>
                </a:lnTo>
                <a:lnTo>
                  <a:pt x="412508" y="1336471"/>
                </a:lnTo>
                <a:lnTo>
                  <a:pt x="479907" y="1356601"/>
                </a:lnTo>
                <a:lnTo>
                  <a:pt x="568998" y="1378127"/>
                </a:lnTo>
                <a:lnTo>
                  <a:pt x="656602" y="1393850"/>
                </a:lnTo>
                <a:lnTo>
                  <a:pt x="747013" y="1405369"/>
                </a:lnTo>
                <a:lnTo>
                  <a:pt x="824522" y="1411071"/>
                </a:lnTo>
                <a:lnTo>
                  <a:pt x="914933" y="1413979"/>
                </a:lnTo>
                <a:lnTo>
                  <a:pt x="940358" y="1413979"/>
                </a:lnTo>
                <a:lnTo>
                  <a:pt x="1031265" y="1411490"/>
                </a:lnTo>
                <a:lnTo>
                  <a:pt x="1120203" y="1404366"/>
                </a:lnTo>
                <a:lnTo>
                  <a:pt x="1208798" y="1392440"/>
                </a:lnTo>
                <a:lnTo>
                  <a:pt x="1292428" y="1377048"/>
                </a:lnTo>
                <a:lnTo>
                  <a:pt x="1371003" y="1357998"/>
                </a:lnTo>
                <a:lnTo>
                  <a:pt x="1451394" y="1333576"/>
                </a:lnTo>
                <a:lnTo>
                  <a:pt x="1522196" y="1306753"/>
                </a:lnTo>
                <a:lnTo>
                  <a:pt x="1591081" y="1275118"/>
                </a:lnTo>
                <a:lnTo>
                  <a:pt x="1651533" y="1240917"/>
                </a:lnTo>
                <a:lnTo>
                  <a:pt x="1706752" y="1202829"/>
                </a:lnTo>
                <a:lnTo>
                  <a:pt x="1745500" y="1169797"/>
                </a:lnTo>
                <a:lnTo>
                  <a:pt x="1782102" y="1131709"/>
                </a:lnTo>
                <a:lnTo>
                  <a:pt x="1817877" y="1082852"/>
                </a:lnTo>
                <a:lnTo>
                  <a:pt x="1839315" y="1038225"/>
                </a:lnTo>
                <a:lnTo>
                  <a:pt x="1852320" y="995248"/>
                </a:lnTo>
                <a:lnTo>
                  <a:pt x="1856790" y="951204"/>
                </a:lnTo>
                <a:lnTo>
                  <a:pt x="1856625" y="924458"/>
                </a:lnTo>
                <a:lnTo>
                  <a:pt x="1852320" y="879906"/>
                </a:lnTo>
                <a:lnTo>
                  <a:pt x="1836508" y="829652"/>
                </a:lnTo>
                <a:lnTo>
                  <a:pt x="1814969" y="788085"/>
                </a:lnTo>
                <a:lnTo>
                  <a:pt x="1783511" y="744867"/>
                </a:lnTo>
                <a:lnTo>
                  <a:pt x="1740369" y="700493"/>
                </a:lnTo>
                <a:lnTo>
                  <a:pt x="1694332" y="663232"/>
                </a:lnTo>
                <a:lnTo>
                  <a:pt x="1637042" y="625881"/>
                </a:lnTo>
                <a:lnTo>
                  <a:pt x="1605407" y="608660"/>
                </a:lnTo>
                <a:lnTo>
                  <a:pt x="1582470" y="595744"/>
                </a:lnTo>
                <a:lnTo>
                  <a:pt x="1569631" y="589953"/>
                </a:lnTo>
                <a:lnTo>
                  <a:pt x="1563763" y="582828"/>
                </a:lnTo>
                <a:lnTo>
                  <a:pt x="1542224" y="571322"/>
                </a:lnTo>
                <a:lnTo>
                  <a:pt x="1533702" y="568426"/>
                </a:lnTo>
                <a:lnTo>
                  <a:pt x="1514906" y="565683"/>
                </a:lnTo>
                <a:lnTo>
                  <a:pt x="1482940" y="553097"/>
                </a:lnTo>
                <a:lnTo>
                  <a:pt x="1482115" y="546811"/>
                </a:lnTo>
                <a:lnTo>
                  <a:pt x="1476235" y="542582"/>
                </a:lnTo>
                <a:lnTo>
                  <a:pt x="1404454" y="516750"/>
                </a:lnTo>
                <a:lnTo>
                  <a:pt x="1385328" y="511454"/>
                </a:lnTo>
                <a:lnTo>
                  <a:pt x="1364208" y="368960"/>
                </a:lnTo>
                <a:lnTo>
                  <a:pt x="1354188" y="322999"/>
                </a:lnTo>
                <a:lnTo>
                  <a:pt x="1341272" y="284251"/>
                </a:lnTo>
                <a:lnTo>
                  <a:pt x="1318501" y="233819"/>
                </a:lnTo>
                <a:lnTo>
                  <a:pt x="1292428" y="190931"/>
                </a:lnTo>
                <a:lnTo>
                  <a:pt x="1268158" y="159219"/>
                </a:lnTo>
                <a:lnTo>
                  <a:pt x="1245222" y="133388"/>
                </a:lnTo>
                <a:lnTo>
                  <a:pt x="1187678" y="83299"/>
                </a:lnTo>
                <a:lnTo>
                  <a:pt x="1159027" y="64579"/>
                </a:lnTo>
                <a:lnTo>
                  <a:pt x="1117384" y="41643"/>
                </a:lnTo>
                <a:lnTo>
                  <a:pt x="1062736" y="20205"/>
                </a:lnTo>
                <a:lnTo>
                  <a:pt x="1032675" y="11506"/>
                </a:lnTo>
                <a:lnTo>
                  <a:pt x="995337" y="4305"/>
                </a:lnTo>
                <a:lnTo>
                  <a:pt x="952284" y="0"/>
                </a:lnTo>
                <a:lnTo>
                  <a:pt x="903020" y="0"/>
                </a:lnTo>
                <a:lnTo>
                  <a:pt x="851344" y="5791"/>
                </a:lnTo>
                <a:lnTo>
                  <a:pt x="806881" y="15811"/>
                </a:lnTo>
                <a:lnTo>
                  <a:pt x="755129" y="34442"/>
                </a:lnTo>
                <a:lnTo>
                  <a:pt x="727887" y="47358"/>
                </a:lnTo>
                <a:lnTo>
                  <a:pt x="683425" y="73278"/>
                </a:lnTo>
                <a:lnTo>
                  <a:pt x="636066" y="109131"/>
                </a:lnTo>
                <a:lnTo>
                  <a:pt x="601459" y="143408"/>
                </a:lnTo>
                <a:lnTo>
                  <a:pt x="566267" y="187210"/>
                </a:lnTo>
                <a:lnTo>
                  <a:pt x="535965" y="237299"/>
                </a:lnTo>
                <a:lnTo>
                  <a:pt x="515924" y="281762"/>
                </a:lnTo>
                <a:lnTo>
                  <a:pt x="502589" y="321602"/>
                </a:lnTo>
                <a:lnTo>
                  <a:pt x="492493" y="367461"/>
                </a:lnTo>
                <a:lnTo>
                  <a:pt x="470966" y="511035"/>
                </a:lnTo>
                <a:lnTo>
                  <a:pt x="446531" y="518159"/>
                </a:lnTo>
                <a:lnTo>
                  <a:pt x="375246" y="544487"/>
                </a:lnTo>
                <a:lnTo>
                  <a:pt x="373837" y="553097"/>
                </a:lnTo>
                <a:lnTo>
                  <a:pt x="340385" y="565683"/>
                </a:lnTo>
                <a:lnTo>
                  <a:pt x="323075" y="568426"/>
                </a:lnTo>
                <a:lnTo>
                  <a:pt x="317779" y="570318"/>
                </a:lnTo>
                <a:lnTo>
                  <a:pt x="292938" y="582828"/>
                </a:lnTo>
                <a:lnTo>
                  <a:pt x="287146" y="589864"/>
                </a:lnTo>
                <a:lnTo>
                  <a:pt x="280022" y="592848"/>
                </a:lnTo>
                <a:lnTo>
                  <a:pt x="248399" y="609981"/>
                </a:lnTo>
                <a:lnTo>
                  <a:pt x="241198" y="611390"/>
                </a:lnTo>
                <a:lnTo>
                  <a:pt x="237553" y="613549"/>
                </a:lnTo>
                <a:lnTo>
                  <a:pt x="158064" y="666127"/>
                </a:lnTo>
                <a:lnTo>
                  <a:pt x="109207" y="706285"/>
                </a:lnTo>
                <a:lnTo>
                  <a:pt x="72529" y="745617"/>
                </a:lnTo>
                <a:lnTo>
                  <a:pt x="43218" y="785190"/>
                </a:lnTo>
                <a:lnTo>
                  <a:pt x="18795" y="832548"/>
                </a:lnTo>
                <a:lnTo>
                  <a:pt x="4800" y="877430"/>
                </a:lnTo>
                <a:lnTo>
                  <a:pt x="571" y="917752"/>
                </a:lnTo>
                <a:lnTo>
                  <a:pt x="0" y="956919"/>
                </a:lnTo>
                <a:lnTo>
                  <a:pt x="4800" y="9977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792630" y="7891647"/>
            <a:ext cx="71958" cy="166509"/>
          </a:xfrm>
          <a:custGeom>
            <a:avLst/>
            <a:gdLst/>
            <a:ahLst/>
            <a:cxnLst/>
            <a:rect l="l" t="t" r="r" b="b"/>
            <a:pathLst>
              <a:path w="71958" h="166509">
                <a:moveTo>
                  <a:pt x="57467" y="2895"/>
                </a:moveTo>
                <a:lnTo>
                  <a:pt x="47447" y="0"/>
                </a:lnTo>
                <a:lnTo>
                  <a:pt x="24015" y="0"/>
                </a:lnTo>
                <a:lnTo>
                  <a:pt x="17233" y="1816"/>
                </a:lnTo>
                <a:lnTo>
                  <a:pt x="2984" y="9105"/>
                </a:lnTo>
                <a:lnTo>
                  <a:pt x="0" y="14732"/>
                </a:lnTo>
                <a:lnTo>
                  <a:pt x="177" y="60198"/>
                </a:lnTo>
                <a:lnTo>
                  <a:pt x="3073" y="64503"/>
                </a:lnTo>
                <a:lnTo>
                  <a:pt x="11683" y="70129"/>
                </a:lnTo>
                <a:lnTo>
                  <a:pt x="12928" y="155079"/>
                </a:lnTo>
                <a:lnTo>
                  <a:pt x="14490" y="159219"/>
                </a:lnTo>
                <a:lnTo>
                  <a:pt x="22936" y="165100"/>
                </a:lnTo>
                <a:lnTo>
                  <a:pt x="30225" y="166509"/>
                </a:lnTo>
                <a:lnTo>
                  <a:pt x="41236" y="166509"/>
                </a:lnTo>
                <a:lnTo>
                  <a:pt x="52577" y="163525"/>
                </a:lnTo>
                <a:lnTo>
                  <a:pt x="57556" y="159880"/>
                </a:lnTo>
                <a:lnTo>
                  <a:pt x="59042" y="156984"/>
                </a:lnTo>
                <a:lnTo>
                  <a:pt x="60363" y="69380"/>
                </a:lnTo>
                <a:lnTo>
                  <a:pt x="69138" y="63754"/>
                </a:lnTo>
                <a:lnTo>
                  <a:pt x="71958" y="59372"/>
                </a:lnTo>
                <a:lnTo>
                  <a:pt x="71958" y="14236"/>
                </a:lnTo>
                <a:lnTo>
                  <a:pt x="66078" y="7200"/>
                </a:lnTo>
                <a:lnTo>
                  <a:pt x="57467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337088" y="8118271"/>
            <a:ext cx="1623631" cy="696925"/>
          </a:xfrm>
          <a:custGeom>
            <a:avLst/>
            <a:gdLst/>
            <a:ahLst/>
            <a:cxnLst/>
            <a:rect l="l" t="t" r="r" b="b"/>
            <a:pathLst>
              <a:path w="1623631" h="696925">
                <a:moveTo>
                  <a:pt x="1498" y="230263"/>
                </a:moveTo>
                <a:lnTo>
                  <a:pt x="0" y="235978"/>
                </a:lnTo>
                <a:lnTo>
                  <a:pt x="88" y="252780"/>
                </a:lnTo>
                <a:lnTo>
                  <a:pt x="1498" y="268605"/>
                </a:lnTo>
                <a:lnTo>
                  <a:pt x="14414" y="310248"/>
                </a:lnTo>
                <a:lnTo>
                  <a:pt x="34696" y="347345"/>
                </a:lnTo>
                <a:lnTo>
                  <a:pt x="67652" y="388988"/>
                </a:lnTo>
                <a:lnTo>
                  <a:pt x="106400" y="424929"/>
                </a:lnTo>
                <a:lnTo>
                  <a:pt x="149542" y="456476"/>
                </a:lnTo>
                <a:lnTo>
                  <a:pt x="202615" y="488022"/>
                </a:lnTo>
                <a:lnTo>
                  <a:pt x="258432" y="514019"/>
                </a:lnTo>
                <a:lnTo>
                  <a:pt x="325907" y="539940"/>
                </a:lnTo>
                <a:lnTo>
                  <a:pt x="393306" y="560057"/>
                </a:lnTo>
                <a:lnTo>
                  <a:pt x="475195" y="578688"/>
                </a:lnTo>
                <a:lnTo>
                  <a:pt x="546989" y="590118"/>
                </a:lnTo>
                <a:lnTo>
                  <a:pt x="628789" y="598728"/>
                </a:lnTo>
                <a:lnTo>
                  <a:pt x="686257" y="601624"/>
                </a:lnTo>
                <a:lnTo>
                  <a:pt x="803490" y="601624"/>
                </a:lnTo>
                <a:lnTo>
                  <a:pt x="885304" y="595909"/>
                </a:lnTo>
                <a:lnTo>
                  <a:pt x="971829" y="584809"/>
                </a:lnTo>
                <a:lnTo>
                  <a:pt x="1028052" y="574382"/>
                </a:lnTo>
                <a:lnTo>
                  <a:pt x="1027887" y="630847"/>
                </a:lnTo>
                <a:lnTo>
                  <a:pt x="1003465" y="635076"/>
                </a:lnTo>
                <a:lnTo>
                  <a:pt x="931672" y="645172"/>
                </a:lnTo>
                <a:lnTo>
                  <a:pt x="829246" y="654621"/>
                </a:lnTo>
                <a:lnTo>
                  <a:pt x="824039" y="658088"/>
                </a:lnTo>
                <a:lnTo>
                  <a:pt x="824039" y="696925"/>
                </a:lnTo>
                <a:lnTo>
                  <a:pt x="825436" y="659498"/>
                </a:lnTo>
                <a:lnTo>
                  <a:pt x="830656" y="656107"/>
                </a:lnTo>
                <a:lnTo>
                  <a:pt x="933081" y="646582"/>
                </a:lnTo>
                <a:lnTo>
                  <a:pt x="1004862" y="636485"/>
                </a:lnTo>
                <a:lnTo>
                  <a:pt x="1029208" y="632256"/>
                </a:lnTo>
                <a:lnTo>
                  <a:pt x="1030033" y="631266"/>
                </a:lnTo>
                <a:lnTo>
                  <a:pt x="1029296" y="564273"/>
                </a:lnTo>
                <a:lnTo>
                  <a:pt x="1022007" y="560057"/>
                </a:lnTo>
                <a:lnTo>
                  <a:pt x="1017866" y="555586"/>
                </a:lnTo>
                <a:lnTo>
                  <a:pt x="1017701" y="510133"/>
                </a:lnTo>
                <a:lnTo>
                  <a:pt x="1021676" y="505409"/>
                </a:lnTo>
                <a:lnTo>
                  <a:pt x="1031697" y="499694"/>
                </a:lnTo>
                <a:lnTo>
                  <a:pt x="1046099" y="496798"/>
                </a:lnTo>
                <a:lnTo>
                  <a:pt x="1058024" y="496798"/>
                </a:lnTo>
                <a:lnTo>
                  <a:pt x="1070864" y="499783"/>
                </a:lnTo>
                <a:lnTo>
                  <a:pt x="1079715" y="503834"/>
                </a:lnTo>
                <a:lnTo>
                  <a:pt x="1086840" y="511035"/>
                </a:lnTo>
                <a:lnTo>
                  <a:pt x="1086751" y="553351"/>
                </a:lnTo>
                <a:lnTo>
                  <a:pt x="1082535" y="559142"/>
                </a:lnTo>
                <a:lnTo>
                  <a:pt x="1074750" y="564273"/>
                </a:lnTo>
                <a:lnTo>
                  <a:pt x="1073759" y="573392"/>
                </a:lnTo>
                <a:lnTo>
                  <a:pt x="1072921" y="623735"/>
                </a:lnTo>
                <a:lnTo>
                  <a:pt x="1145463" y="606259"/>
                </a:lnTo>
                <a:lnTo>
                  <a:pt x="1218323" y="584403"/>
                </a:lnTo>
                <a:lnTo>
                  <a:pt x="1274216" y="564273"/>
                </a:lnTo>
                <a:lnTo>
                  <a:pt x="1287716" y="564197"/>
                </a:lnTo>
                <a:lnTo>
                  <a:pt x="1294993" y="568426"/>
                </a:lnTo>
                <a:lnTo>
                  <a:pt x="1296238" y="605104"/>
                </a:lnTo>
                <a:lnTo>
                  <a:pt x="1296403" y="567004"/>
                </a:lnTo>
                <a:lnTo>
                  <a:pt x="1289202" y="562787"/>
                </a:lnTo>
                <a:lnTo>
                  <a:pt x="1272806" y="562787"/>
                </a:lnTo>
                <a:lnTo>
                  <a:pt x="1216914" y="582993"/>
                </a:lnTo>
                <a:lnTo>
                  <a:pt x="1150924" y="603110"/>
                </a:lnTo>
                <a:lnTo>
                  <a:pt x="1086256" y="618845"/>
                </a:lnTo>
                <a:lnTo>
                  <a:pt x="1074750" y="620826"/>
                </a:lnTo>
                <a:lnTo>
                  <a:pt x="1075245" y="574789"/>
                </a:lnTo>
                <a:lnTo>
                  <a:pt x="1076159" y="565683"/>
                </a:lnTo>
                <a:lnTo>
                  <a:pt x="1086180" y="559892"/>
                </a:lnTo>
                <a:lnTo>
                  <a:pt x="1109281" y="554266"/>
                </a:lnTo>
                <a:lnTo>
                  <a:pt x="1188186" y="528421"/>
                </a:lnTo>
                <a:lnTo>
                  <a:pt x="1244828" y="504659"/>
                </a:lnTo>
                <a:lnTo>
                  <a:pt x="1306347" y="472871"/>
                </a:lnTo>
                <a:lnTo>
                  <a:pt x="1352384" y="442899"/>
                </a:lnTo>
                <a:lnTo>
                  <a:pt x="1392618" y="409854"/>
                </a:lnTo>
                <a:lnTo>
                  <a:pt x="1426895" y="375246"/>
                </a:lnTo>
                <a:lnTo>
                  <a:pt x="1455635" y="333679"/>
                </a:lnTo>
                <a:lnTo>
                  <a:pt x="1467142" y="310172"/>
                </a:lnTo>
                <a:lnTo>
                  <a:pt x="1468462" y="331863"/>
                </a:lnTo>
                <a:lnTo>
                  <a:pt x="1470037" y="336003"/>
                </a:lnTo>
                <a:lnTo>
                  <a:pt x="1481378" y="341884"/>
                </a:lnTo>
                <a:lnTo>
                  <a:pt x="1501178" y="341795"/>
                </a:lnTo>
                <a:lnTo>
                  <a:pt x="1509610" y="338810"/>
                </a:lnTo>
                <a:lnTo>
                  <a:pt x="1514589" y="333768"/>
                </a:lnTo>
                <a:lnTo>
                  <a:pt x="1515414" y="245579"/>
                </a:lnTo>
                <a:lnTo>
                  <a:pt x="1522539" y="241274"/>
                </a:lnTo>
                <a:lnTo>
                  <a:pt x="1590268" y="240042"/>
                </a:lnTo>
                <a:lnTo>
                  <a:pt x="1592008" y="238874"/>
                </a:lnTo>
                <a:lnTo>
                  <a:pt x="1592008" y="229679"/>
                </a:lnTo>
                <a:lnTo>
                  <a:pt x="1590598" y="237464"/>
                </a:lnTo>
                <a:lnTo>
                  <a:pt x="1588858" y="238633"/>
                </a:lnTo>
                <a:lnTo>
                  <a:pt x="1526844" y="238874"/>
                </a:lnTo>
                <a:lnTo>
                  <a:pt x="1528330" y="208241"/>
                </a:lnTo>
                <a:lnTo>
                  <a:pt x="1592008" y="208318"/>
                </a:lnTo>
                <a:lnTo>
                  <a:pt x="1600619" y="209727"/>
                </a:lnTo>
                <a:lnTo>
                  <a:pt x="1612125" y="214033"/>
                </a:lnTo>
                <a:lnTo>
                  <a:pt x="1619491" y="219583"/>
                </a:lnTo>
                <a:lnTo>
                  <a:pt x="1622145" y="225463"/>
                </a:lnTo>
                <a:lnTo>
                  <a:pt x="1623542" y="270586"/>
                </a:lnTo>
                <a:lnTo>
                  <a:pt x="1623631" y="224053"/>
                </a:lnTo>
                <a:lnTo>
                  <a:pt x="1620901" y="218173"/>
                </a:lnTo>
                <a:lnTo>
                  <a:pt x="1619326" y="216852"/>
                </a:lnTo>
                <a:lnTo>
                  <a:pt x="1617827" y="179590"/>
                </a:lnTo>
                <a:lnTo>
                  <a:pt x="1603514" y="136537"/>
                </a:lnTo>
                <a:lnTo>
                  <a:pt x="1581899" y="96380"/>
                </a:lnTo>
                <a:lnTo>
                  <a:pt x="1556232" y="61772"/>
                </a:lnTo>
                <a:lnTo>
                  <a:pt x="1544726" y="48856"/>
                </a:lnTo>
                <a:lnTo>
                  <a:pt x="1518805" y="21691"/>
                </a:lnTo>
                <a:lnTo>
                  <a:pt x="1492808" y="0"/>
                </a:lnTo>
                <a:lnTo>
                  <a:pt x="1491399" y="1320"/>
                </a:lnTo>
                <a:lnTo>
                  <a:pt x="1517319" y="23101"/>
                </a:lnTo>
                <a:lnTo>
                  <a:pt x="1543316" y="50253"/>
                </a:lnTo>
                <a:lnTo>
                  <a:pt x="1554746" y="63258"/>
                </a:lnTo>
                <a:lnTo>
                  <a:pt x="1580489" y="97790"/>
                </a:lnTo>
                <a:lnTo>
                  <a:pt x="1602016" y="137947"/>
                </a:lnTo>
                <a:lnTo>
                  <a:pt x="1616430" y="181000"/>
                </a:lnTo>
                <a:lnTo>
                  <a:pt x="1616341" y="213207"/>
                </a:lnTo>
                <a:lnTo>
                  <a:pt x="1613535" y="212801"/>
                </a:lnTo>
                <a:lnTo>
                  <a:pt x="1607820" y="209727"/>
                </a:lnTo>
                <a:lnTo>
                  <a:pt x="1593405" y="206832"/>
                </a:lnTo>
                <a:lnTo>
                  <a:pt x="1528330" y="205917"/>
                </a:lnTo>
                <a:lnTo>
                  <a:pt x="1527416" y="189611"/>
                </a:lnTo>
                <a:lnTo>
                  <a:pt x="1523111" y="183807"/>
                </a:lnTo>
                <a:lnTo>
                  <a:pt x="1515910" y="179590"/>
                </a:lnTo>
                <a:lnTo>
                  <a:pt x="1507299" y="176771"/>
                </a:lnTo>
                <a:lnTo>
                  <a:pt x="1502994" y="163779"/>
                </a:lnTo>
                <a:lnTo>
                  <a:pt x="1488579" y="130822"/>
                </a:lnTo>
                <a:lnTo>
                  <a:pt x="1486103" y="125933"/>
                </a:lnTo>
                <a:lnTo>
                  <a:pt x="1483944" y="126263"/>
                </a:lnTo>
                <a:lnTo>
                  <a:pt x="1487182" y="132232"/>
                </a:lnTo>
                <a:lnTo>
                  <a:pt x="1504645" y="172466"/>
                </a:lnTo>
                <a:lnTo>
                  <a:pt x="1504569" y="175704"/>
                </a:lnTo>
                <a:lnTo>
                  <a:pt x="1486763" y="175285"/>
                </a:lnTo>
                <a:lnTo>
                  <a:pt x="1476667" y="176695"/>
                </a:lnTo>
                <a:lnTo>
                  <a:pt x="1463751" y="181000"/>
                </a:lnTo>
                <a:lnTo>
                  <a:pt x="1455547" y="190017"/>
                </a:lnTo>
                <a:lnTo>
                  <a:pt x="1455547" y="235648"/>
                </a:lnTo>
                <a:lnTo>
                  <a:pt x="1460017" y="241198"/>
                </a:lnTo>
                <a:lnTo>
                  <a:pt x="1467142" y="245579"/>
                </a:lnTo>
                <a:lnTo>
                  <a:pt x="1467142" y="305028"/>
                </a:lnTo>
                <a:lnTo>
                  <a:pt x="1454226" y="332193"/>
                </a:lnTo>
                <a:lnTo>
                  <a:pt x="1425486" y="373837"/>
                </a:lnTo>
                <a:lnTo>
                  <a:pt x="1391132" y="408444"/>
                </a:lnTo>
                <a:lnTo>
                  <a:pt x="1350975" y="441401"/>
                </a:lnTo>
                <a:lnTo>
                  <a:pt x="1304937" y="471462"/>
                </a:lnTo>
                <a:lnTo>
                  <a:pt x="1243330" y="503250"/>
                </a:lnTo>
                <a:lnTo>
                  <a:pt x="1186776" y="527024"/>
                </a:lnTo>
                <a:lnTo>
                  <a:pt x="1103566" y="554342"/>
                </a:lnTo>
                <a:lnTo>
                  <a:pt x="1087666" y="557657"/>
                </a:lnTo>
                <a:lnTo>
                  <a:pt x="1088250" y="509638"/>
                </a:lnTo>
                <a:lnTo>
                  <a:pt x="1081125" y="502348"/>
                </a:lnTo>
                <a:lnTo>
                  <a:pt x="1072261" y="498284"/>
                </a:lnTo>
                <a:lnTo>
                  <a:pt x="1059434" y="495388"/>
                </a:lnTo>
                <a:lnTo>
                  <a:pt x="1044613" y="495388"/>
                </a:lnTo>
                <a:lnTo>
                  <a:pt x="1030198" y="498208"/>
                </a:lnTo>
                <a:lnTo>
                  <a:pt x="1020191" y="503999"/>
                </a:lnTo>
                <a:lnTo>
                  <a:pt x="1016292" y="508635"/>
                </a:lnTo>
                <a:lnTo>
                  <a:pt x="1016457" y="556996"/>
                </a:lnTo>
                <a:lnTo>
                  <a:pt x="1020597" y="561543"/>
                </a:lnTo>
                <a:lnTo>
                  <a:pt x="1027887" y="565683"/>
                </a:lnTo>
                <a:lnTo>
                  <a:pt x="1027798" y="571893"/>
                </a:lnTo>
                <a:lnTo>
                  <a:pt x="1026147" y="573138"/>
                </a:lnTo>
                <a:lnTo>
                  <a:pt x="970419" y="583412"/>
                </a:lnTo>
                <a:lnTo>
                  <a:pt x="883818" y="594423"/>
                </a:lnTo>
                <a:lnTo>
                  <a:pt x="802005" y="600214"/>
                </a:lnTo>
                <a:lnTo>
                  <a:pt x="687654" y="600214"/>
                </a:lnTo>
                <a:lnTo>
                  <a:pt x="630199" y="597319"/>
                </a:lnTo>
                <a:lnTo>
                  <a:pt x="548386" y="588708"/>
                </a:lnTo>
                <a:lnTo>
                  <a:pt x="476605" y="577278"/>
                </a:lnTo>
                <a:lnTo>
                  <a:pt x="394716" y="558647"/>
                </a:lnTo>
                <a:lnTo>
                  <a:pt x="327317" y="538441"/>
                </a:lnTo>
                <a:lnTo>
                  <a:pt x="259918" y="512610"/>
                </a:lnTo>
                <a:lnTo>
                  <a:pt x="204101" y="486613"/>
                </a:lnTo>
                <a:lnTo>
                  <a:pt x="150952" y="455066"/>
                </a:lnTo>
                <a:lnTo>
                  <a:pt x="107810" y="423519"/>
                </a:lnTo>
                <a:lnTo>
                  <a:pt x="69138" y="387578"/>
                </a:lnTo>
                <a:lnTo>
                  <a:pt x="36106" y="345935"/>
                </a:lnTo>
                <a:lnTo>
                  <a:pt x="15824" y="308838"/>
                </a:lnTo>
                <a:lnTo>
                  <a:pt x="2908" y="267195"/>
                </a:lnTo>
                <a:lnTo>
                  <a:pt x="1079" y="244170"/>
                </a:lnTo>
                <a:lnTo>
                  <a:pt x="2908" y="231749"/>
                </a:lnTo>
                <a:lnTo>
                  <a:pt x="2908" y="196646"/>
                </a:lnTo>
                <a:lnTo>
                  <a:pt x="1498" y="2302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794037" y="7893050"/>
            <a:ext cx="69062" cy="163614"/>
          </a:xfrm>
          <a:custGeom>
            <a:avLst/>
            <a:gdLst/>
            <a:ahLst/>
            <a:cxnLst/>
            <a:rect l="l" t="t" r="r" b="b"/>
            <a:pathLst>
              <a:path w="69062" h="163614">
                <a:moveTo>
                  <a:pt x="54571" y="2984"/>
                </a:moveTo>
                <a:lnTo>
                  <a:pt x="44640" y="0"/>
                </a:lnTo>
                <a:lnTo>
                  <a:pt x="24015" y="0"/>
                </a:lnTo>
                <a:lnTo>
                  <a:pt x="17233" y="1828"/>
                </a:lnTo>
                <a:lnTo>
                  <a:pt x="3073" y="9118"/>
                </a:lnTo>
                <a:lnTo>
                  <a:pt x="0" y="14744"/>
                </a:lnTo>
                <a:lnTo>
                  <a:pt x="165" y="57391"/>
                </a:lnTo>
                <a:lnTo>
                  <a:pt x="3073" y="61607"/>
                </a:lnTo>
                <a:lnTo>
                  <a:pt x="11760" y="67322"/>
                </a:lnTo>
                <a:lnTo>
                  <a:pt x="12928" y="152272"/>
                </a:lnTo>
                <a:lnTo>
                  <a:pt x="14490" y="156413"/>
                </a:lnTo>
                <a:lnTo>
                  <a:pt x="23025" y="162293"/>
                </a:lnTo>
                <a:lnTo>
                  <a:pt x="30226" y="163614"/>
                </a:lnTo>
                <a:lnTo>
                  <a:pt x="38430" y="163614"/>
                </a:lnTo>
                <a:lnTo>
                  <a:pt x="49771" y="160642"/>
                </a:lnTo>
                <a:lnTo>
                  <a:pt x="54737" y="156997"/>
                </a:lnTo>
                <a:lnTo>
                  <a:pt x="56146" y="154177"/>
                </a:lnTo>
                <a:lnTo>
                  <a:pt x="57556" y="66497"/>
                </a:lnTo>
                <a:lnTo>
                  <a:pt x="66332" y="60947"/>
                </a:lnTo>
                <a:lnTo>
                  <a:pt x="69062" y="56553"/>
                </a:lnTo>
                <a:lnTo>
                  <a:pt x="69062" y="14325"/>
                </a:lnTo>
                <a:lnTo>
                  <a:pt x="63271" y="7213"/>
                </a:lnTo>
                <a:lnTo>
                  <a:pt x="54571" y="2984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91307" y="8178712"/>
            <a:ext cx="72123" cy="71628"/>
          </a:xfrm>
          <a:custGeom>
            <a:avLst/>
            <a:gdLst/>
            <a:ahLst/>
            <a:cxnLst/>
            <a:rect l="l" t="t" r="r" b="b"/>
            <a:pathLst>
              <a:path w="72123" h="71627">
                <a:moveTo>
                  <a:pt x="53073" y="1409"/>
                </a:moveTo>
                <a:lnTo>
                  <a:pt x="45872" y="0"/>
                </a:lnTo>
                <a:lnTo>
                  <a:pt x="26746" y="0"/>
                </a:lnTo>
                <a:lnTo>
                  <a:pt x="19545" y="1409"/>
                </a:lnTo>
                <a:lnTo>
                  <a:pt x="9359" y="5308"/>
                </a:lnTo>
                <a:lnTo>
                  <a:pt x="1650" y="13906"/>
                </a:lnTo>
                <a:lnTo>
                  <a:pt x="0" y="51257"/>
                </a:lnTo>
                <a:lnTo>
                  <a:pt x="2984" y="58712"/>
                </a:lnTo>
                <a:lnTo>
                  <a:pt x="8699" y="64427"/>
                </a:lnTo>
                <a:lnTo>
                  <a:pt x="19951" y="68973"/>
                </a:lnTo>
                <a:lnTo>
                  <a:pt x="37757" y="71627"/>
                </a:lnTo>
                <a:lnTo>
                  <a:pt x="41478" y="66484"/>
                </a:lnTo>
                <a:lnTo>
                  <a:pt x="60934" y="35686"/>
                </a:lnTo>
                <a:lnTo>
                  <a:pt x="64668" y="33870"/>
                </a:lnTo>
                <a:lnTo>
                  <a:pt x="72123" y="25666"/>
                </a:lnTo>
                <a:lnTo>
                  <a:pt x="70294" y="12839"/>
                </a:lnTo>
                <a:lnTo>
                  <a:pt x="64744" y="6959"/>
                </a:lnTo>
                <a:lnTo>
                  <a:pt x="53073" y="1409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794045" y="8294963"/>
            <a:ext cx="69138" cy="163779"/>
          </a:xfrm>
          <a:custGeom>
            <a:avLst/>
            <a:gdLst/>
            <a:ahLst/>
            <a:cxnLst/>
            <a:rect l="l" t="t" r="r" b="b"/>
            <a:pathLst>
              <a:path w="69138" h="163779">
                <a:moveTo>
                  <a:pt x="48933" y="1409"/>
                </a:moveTo>
                <a:lnTo>
                  <a:pt x="38836" y="0"/>
                </a:lnTo>
                <a:lnTo>
                  <a:pt x="21196" y="1485"/>
                </a:lnTo>
                <a:lnTo>
                  <a:pt x="8191" y="5714"/>
                </a:lnTo>
                <a:lnTo>
                  <a:pt x="0" y="14744"/>
                </a:lnTo>
                <a:lnTo>
                  <a:pt x="0" y="57543"/>
                </a:lnTo>
                <a:lnTo>
                  <a:pt x="4470" y="63093"/>
                </a:lnTo>
                <a:lnTo>
                  <a:pt x="11595" y="67487"/>
                </a:lnTo>
                <a:lnTo>
                  <a:pt x="12915" y="153682"/>
                </a:lnTo>
                <a:lnTo>
                  <a:pt x="14490" y="157899"/>
                </a:lnTo>
                <a:lnTo>
                  <a:pt x="25831" y="163779"/>
                </a:lnTo>
                <a:lnTo>
                  <a:pt x="42722" y="163702"/>
                </a:lnTo>
                <a:lnTo>
                  <a:pt x="51168" y="160718"/>
                </a:lnTo>
                <a:lnTo>
                  <a:pt x="56133" y="155587"/>
                </a:lnTo>
                <a:lnTo>
                  <a:pt x="57048" y="67487"/>
                </a:lnTo>
                <a:lnTo>
                  <a:pt x="67487" y="60693"/>
                </a:lnTo>
                <a:lnTo>
                  <a:pt x="69138" y="58038"/>
                </a:lnTo>
                <a:lnTo>
                  <a:pt x="69049" y="14325"/>
                </a:lnTo>
                <a:lnTo>
                  <a:pt x="64744" y="8610"/>
                </a:lnTo>
                <a:lnTo>
                  <a:pt x="57543" y="4305"/>
                </a:lnTo>
                <a:lnTo>
                  <a:pt x="48933" y="1409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91477" y="8488714"/>
            <a:ext cx="72364" cy="70307"/>
          </a:xfrm>
          <a:custGeom>
            <a:avLst/>
            <a:gdLst/>
            <a:ahLst/>
            <a:cxnLst/>
            <a:rect l="l" t="t" r="r" b="b"/>
            <a:pathLst>
              <a:path w="72364" h="70307">
                <a:moveTo>
                  <a:pt x="54228" y="2984"/>
                </a:moveTo>
                <a:lnTo>
                  <a:pt x="39814" y="0"/>
                </a:lnTo>
                <a:lnTo>
                  <a:pt x="16471" y="2819"/>
                </a:lnTo>
                <a:lnTo>
                  <a:pt x="9766" y="6210"/>
                </a:lnTo>
                <a:lnTo>
                  <a:pt x="2146" y="13004"/>
                </a:lnTo>
                <a:lnTo>
                  <a:pt x="0" y="23939"/>
                </a:lnTo>
                <a:lnTo>
                  <a:pt x="4140" y="30060"/>
                </a:lnTo>
                <a:lnTo>
                  <a:pt x="11836" y="37096"/>
                </a:lnTo>
                <a:lnTo>
                  <a:pt x="14071" y="37261"/>
                </a:lnTo>
                <a:lnTo>
                  <a:pt x="19951" y="42976"/>
                </a:lnTo>
                <a:lnTo>
                  <a:pt x="27152" y="51587"/>
                </a:lnTo>
                <a:lnTo>
                  <a:pt x="44373" y="67398"/>
                </a:lnTo>
                <a:lnTo>
                  <a:pt x="49009" y="70307"/>
                </a:lnTo>
                <a:lnTo>
                  <a:pt x="61518" y="66573"/>
                </a:lnTo>
                <a:lnTo>
                  <a:pt x="69545" y="60274"/>
                </a:lnTo>
                <a:lnTo>
                  <a:pt x="72364" y="51333"/>
                </a:lnTo>
                <a:lnTo>
                  <a:pt x="70040" y="14325"/>
                </a:lnTo>
                <a:lnTo>
                  <a:pt x="69138" y="11341"/>
                </a:lnTo>
                <a:lnTo>
                  <a:pt x="65900" y="8280"/>
                </a:lnTo>
                <a:lnTo>
                  <a:pt x="54228" y="2984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54787" y="8615067"/>
            <a:ext cx="69138" cy="134467"/>
          </a:xfrm>
          <a:custGeom>
            <a:avLst/>
            <a:gdLst/>
            <a:ahLst/>
            <a:cxnLst/>
            <a:rect l="l" t="t" r="r" b="b"/>
            <a:pathLst>
              <a:path w="69138" h="134467">
                <a:moveTo>
                  <a:pt x="53162" y="2984"/>
                </a:moveTo>
                <a:lnTo>
                  <a:pt x="40322" y="0"/>
                </a:lnTo>
                <a:lnTo>
                  <a:pt x="28409" y="0"/>
                </a:lnTo>
                <a:lnTo>
                  <a:pt x="13995" y="2908"/>
                </a:lnTo>
                <a:lnTo>
                  <a:pt x="3975" y="8610"/>
                </a:lnTo>
                <a:lnTo>
                  <a:pt x="0" y="13335"/>
                </a:lnTo>
                <a:lnTo>
                  <a:pt x="165" y="58788"/>
                </a:lnTo>
                <a:lnTo>
                  <a:pt x="4305" y="63258"/>
                </a:lnTo>
                <a:lnTo>
                  <a:pt x="11595" y="67487"/>
                </a:lnTo>
                <a:lnTo>
                  <a:pt x="12344" y="134467"/>
                </a:lnTo>
                <a:lnTo>
                  <a:pt x="13500" y="134226"/>
                </a:lnTo>
                <a:lnTo>
                  <a:pt x="26911" y="130657"/>
                </a:lnTo>
                <a:lnTo>
                  <a:pt x="53073" y="126352"/>
                </a:lnTo>
                <a:lnTo>
                  <a:pt x="55232" y="126936"/>
                </a:lnTo>
                <a:lnTo>
                  <a:pt x="56057" y="76593"/>
                </a:lnTo>
                <a:lnTo>
                  <a:pt x="57048" y="67487"/>
                </a:lnTo>
                <a:lnTo>
                  <a:pt x="64833" y="62357"/>
                </a:lnTo>
                <a:lnTo>
                  <a:pt x="69062" y="56553"/>
                </a:lnTo>
                <a:lnTo>
                  <a:pt x="69138" y="14236"/>
                </a:lnTo>
                <a:lnTo>
                  <a:pt x="62014" y="7035"/>
                </a:lnTo>
                <a:lnTo>
                  <a:pt x="53162" y="2984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730560" y="8708969"/>
            <a:ext cx="71793" cy="41643"/>
          </a:xfrm>
          <a:custGeom>
            <a:avLst/>
            <a:gdLst/>
            <a:ahLst/>
            <a:cxnLst/>
            <a:rect l="l" t="t" r="r" b="b"/>
            <a:pathLst>
              <a:path w="71793" h="41643">
                <a:moveTo>
                  <a:pt x="58788" y="3721"/>
                </a:moveTo>
                <a:lnTo>
                  <a:pt x="44958" y="0"/>
                </a:lnTo>
                <a:lnTo>
                  <a:pt x="26327" y="76"/>
                </a:lnTo>
                <a:lnTo>
                  <a:pt x="24752" y="660"/>
                </a:lnTo>
                <a:lnTo>
                  <a:pt x="18046" y="2235"/>
                </a:lnTo>
                <a:lnTo>
                  <a:pt x="11341" y="5626"/>
                </a:lnTo>
                <a:lnTo>
                  <a:pt x="2235" y="13741"/>
                </a:lnTo>
                <a:lnTo>
                  <a:pt x="0" y="29133"/>
                </a:lnTo>
                <a:lnTo>
                  <a:pt x="1905" y="30213"/>
                </a:lnTo>
                <a:lnTo>
                  <a:pt x="6210" y="30137"/>
                </a:lnTo>
                <a:lnTo>
                  <a:pt x="12750" y="32537"/>
                </a:lnTo>
                <a:lnTo>
                  <a:pt x="41986" y="37998"/>
                </a:lnTo>
                <a:lnTo>
                  <a:pt x="49187" y="38836"/>
                </a:lnTo>
                <a:lnTo>
                  <a:pt x="50673" y="39408"/>
                </a:lnTo>
                <a:lnTo>
                  <a:pt x="60198" y="39662"/>
                </a:lnTo>
                <a:lnTo>
                  <a:pt x="71628" y="41643"/>
                </a:lnTo>
                <a:lnTo>
                  <a:pt x="71793" y="15151"/>
                </a:lnTo>
                <a:lnTo>
                  <a:pt x="68059" y="9105"/>
                </a:lnTo>
                <a:lnTo>
                  <a:pt x="58788" y="3721"/>
                </a:lnTo>
                <a:close/>
              </a:path>
            </a:pathLst>
          </a:custGeom>
          <a:solidFill>
            <a:srgbClr val="9E9A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810846" y="7908701"/>
            <a:ext cx="35026" cy="10274"/>
          </a:xfrm>
          <a:custGeom>
            <a:avLst/>
            <a:gdLst/>
            <a:ahLst/>
            <a:cxnLst/>
            <a:rect l="l" t="t" r="r" b="b"/>
            <a:pathLst>
              <a:path w="35026" h="10274">
                <a:moveTo>
                  <a:pt x="419" y="1587"/>
                </a:moveTo>
                <a:lnTo>
                  <a:pt x="0" y="6388"/>
                </a:lnTo>
                <a:lnTo>
                  <a:pt x="14909" y="10274"/>
                </a:lnTo>
                <a:lnTo>
                  <a:pt x="20116" y="10274"/>
                </a:lnTo>
                <a:lnTo>
                  <a:pt x="35026" y="6388"/>
                </a:lnTo>
                <a:lnTo>
                  <a:pt x="34950" y="0"/>
                </a:lnTo>
                <a:lnTo>
                  <a:pt x="33540" y="4965"/>
                </a:lnTo>
                <a:lnTo>
                  <a:pt x="18719" y="8864"/>
                </a:lnTo>
                <a:lnTo>
                  <a:pt x="1587" y="4800"/>
                </a:lnTo>
                <a:lnTo>
                  <a:pt x="419" y="15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535134" y="7976348"/>
            <a:ext cx="125603" cy="284835"/>
          </a:xfrm>
          <a:custGeom>
            <a:avLst/>
            <a:gdLst/>
            <a:ahLst/>
            <a:cxnLst/>
            <a:rect l="l" t="t" r="r" b="b"/>
            <a:pathLst>
              <a:path w="125602" h="284835">
                <a:moveTo>
                  <a:pt x="43624" y="282765"/>
                </a:moveTo>
                <a:lnTo>
                  <a:pt x="43624" y="276809"/>
                </a:lnTo>
                <a:lnTo>
                  <a:pt x="40893" y="272668"/>
                </a:lnTo>
                <a:lnTo>
                  <a:pt x="36512" y="244017"/>
                </a:lnTo>
                <a:lnTo>
                  <a:pt x="11582" y="67398"/>
                </a:lnTo>
                <a:lnTo>
                  <a:pt x="13411" y="67157"/>
                </a:lnTo>
                <a:lnTo>
                  <a:pt x="52247" y="83299"/>
                </a:lnTo>
                <a:lnTo>
                  <a:pt x="57619" y="83299"/>
                </a:lnTo>
                <a:lnTo>
                  <a:pt x="116331" y="54406"/>
                </a:lnTo>
                <a:lnTo>
                  <a:pt x="125602" y="53073"/>
                </a:lnTo>
                <a:lnTo>
                  <a:pt x="114922" y="52997"/>
                </a:lnTo>
                <a:lnTo>
                  <a:pt x="103987" y="57886"/>
                </a:lnTo>
                <a:lnTo>
                  <a:pt x="99186" y="59448"/>
                </a:lnTo>
                <a:lnTo>
                  <a:pt x="98196" y="41490"/>
                </a:lnTo>
                <a:lnTo>
                  <a:pt x="96951" y="60858"/>
                </a:lnTo>
                <a:lnTo>
                  <a:pt x="58038" y="80898"/>
                </a:lnTo>
                <a:lnTo>
                  <a:pt x="53733" y="81889"/>
                </a:lnTo>
                <a:lnTo>
                  <a:pt x="11747" y="64922"/>
                </a:lnTo>
                <a:lnTo>
                  <a:pt x="10515" y="61848"/>
                </a:lnTo>
                <a:lnTo>
                  <a:pt x="2146" y="1079"/>
                </a:lnTo>
                <a:lnTo>
                  <a:pt x="0" y="0"/>
                </a:lnTo>
                <a:lnTo>
                  <a:pt x="37922" y="266953"/>
                </a:lnTo>
                <a:lnTo>
                  <a:pt x="42468" y="284835"/>
                </a:lnTo>
                <a:lnTo>
                  <a:pt x="43624" y="282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495907" y="7976188"/>
            <a:ext cx="124028" cy="284911"/>
          </a:xfrm>
          <a:custGeom>
            <a:avLst/>
            <a:gdLst/>
            <a:ahLst/>
            <a:cxnLst/>
            <a:rect l="l" t="t" r="r" b="b"/>
            <a:pathLst>
              <a:path w="124028" h="284911">
                <a:moveTo>
                  <a:pt x="26416" y="59613"/>
                </a:moveTo>
                <a:lnTo>
                  <a:pt x="23596" y="59194"/>
                </a:lnTo>
                <a:lnTo>
                  <a:pt x="9271" y="53238"/>
                </a:lnTo>
                <a:lnTo>
                  <a:pt x="419" y="51828"/>
                </a:lnTo>
                <a:lnTo>
                  <a:pt x="0" y="53492"/>
                </a:lnTo>
                <a:lnTo>
                  <a:pt x="7785" y="54648"/>
                </a:lnTo>
                <a:lnTo>
                  <a:pt x="16395" y="57543"/>
                </a:lnTo>
                <a:lnTo>
                  <a:pt x="68059" y="83464"/>
                </a:lnTo>
                <a:lnTo>
                  <a:pt x="73355" y="83464"/>
                </a:lnTo>
                <a:lnTo>
                  <a:pt x="113842" y="67310"/>
                </a:lnTo>
                <a:lnTo>
                  <a:pt x="85280" y="269100"/>
                </a:lnTo>
                <a:lnTo>
                  <a:pt x="82296" y="280606"/>
                </a:lnTo>
                <a:lnTo>
                  <a:pt x="82473" y="284492"/>
                </a:lnTo>
                <a:lnTo>
                  <a:pt x="83870" y="284911"/>
                </a:lnTo>
                <a:lnTo>
                  <a:pt x="124028" y="9182"/>
                </a:lnTo>
                <a:lnTo>
                  <a:pt x="124028" y="0"/>
                </a:lnTo>
                <a:lnTo>
                  <a:pt x="114007" y="65163"/>
                </a:lnTo>
                <a:lnTo>
                  <a:pt x="73685" y="80975"/>
                </a:lnTo>
                <a:lnTo>
                  <a:pt x="69469" y="82130"/>
                </a:lnTo>
                <a:lnTo>
                  <a:pt x="29311" y="61849"/>
                </a:lnTo>
                <a:lnTo>
                  <a:pt x="27825" y="41643"/>
                </a:lnTo>
                <a:lnTo>
                  <a:pt x="26416" y="596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473139" y="8059397"/>
            <a:ext cx="60934" cy="21780"/>
          </a:xfrm>
          <a:custGeom>
            <a:avLst/>
            <a:gdLst/>
            <a:ahLst/>
            <a:cxnLst/>
            <a:rect l="l" t="t" r="r" b="b"/>
            <a:pathLst>
              <a:path w="60934" h="21780">
                <a:moveTo>
                  <a:pt x="50253" y="21780"/>
                </a:moveTo>
                <a:lnTo>
                  <a:pt x="60769" y="16141"/>
                </a:lnTo>
                <a:lnTo>
                  <a:pt x="60934" y="14744"/>
                </a:lnTo>
                <a:lnTo>
                  <a:pt x="48767" y="20370"/>
                </a:lnTo>
                <a:lnTo>
                  <a:pt x="43383" y="20370"/>
                </a:lnTo>
                <a:lnTo>
                  <a:pt x="3225" y="0"/>
                </a:lnTo>
                <a:lnTo>
                  <a:pt x="0" y="0"/>
                </a:lnTo>
                <a:lnTo>
                  <a:pt x="41973" y="21780"/>
                </a:lnTo>
                <a:lnTo>
                  <a:pt x="50253" y="21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402593" y="8072400"/>
            <a:ext cx="13652" cy="40906"/>
          </a:xfrm>
          <a:custGeom>
            <a:avLst/>
            <a:gdLst/>
            <a:ahLst/>
            <a:cxnLst/>
            <a:rect l="l" t="t" r="r" b="b"/>
            <a:pathLst>
              <a:path w="13652" h="40906">
                <a:moveTo>
                  <a:pt x="13500" y="40906"/>
                </a:moveTo>
                <a:lnTo>
                  <a:pt x="13652" y="5715"/>
                </a:lnTo>
                <a:lnTo>
                  <a:pt x="12001" y="3060"/>
                </a:lnTo>
                <a:lnTo>
                  <a:pt x="6451" y="0"/>
                </a:lnTo>
                <a:lnTo>
                  <a:pt x="0" y="76"/>
                </a:lnTo>
                <a:lnTo>
                  <a:pt x="10591" y="4470"/>
                </a:lnTo>
                <a:lnTo>
                  <a:pt x="12166" y="7200"/>
                </a:lnTo>
                <a:lnTo>
                  <a:pt x="13500" y="409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619999" y="8059403"/>
            <a:ext cx="63588" cy="21767"/>
          </a:xfrm>
          <a:custGeom>
            <a:avLst/>
            <a:gdLst/>
            <a:ahLst/>
            <a:cxnLst/>
            <a:rect l="l" t="t" r="r" b="b"/>
            <a:pathLst>
              <a:path w="63588" h="21767">
                <a:moveTo>
                  <a:pt x="20205" y="21767"/>
                </a:moveTo>
                <a:lnTo>
                  <a:pt x="63588" y="0"/>
                </a:lnTo>
                <a:lnTo>
                  <a:pt x="60363" y="0"/>
                </a:lnTo>
                <a:lnTo>
                  <a:pt x="18630" y="20446"/>
                </a:lnTo>
                <a:lnTo>
                  <a:pt x="14820" y="20446"/>
                </a:lnTo>
                <a:lnTo>
                  <a:pt x="3225" y="14401"/>
                </a:lnTo>
                <a:lnTo>
                  <a:pt x="0" y="14401"/>
                </a:lnTo>
                <a:lnTo>
                  <a:pt x="13322" y="21767"/>
                </a:lnTo>
                <a:lnTo>
                  <a:pt x="20205" y="217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664545" y="8098151"/>
            <a:ext cx="185470" cy="146062"/>
          </a:xfrm>
          <a:custGeom>
            <a:avLst/>
            <a:gdLst/>
            <a:ahLst/>
            <a:cxnLst/>
            <a:rect l="l" t="t" r="r" b="b"/>
            <a:pathLst>
              <a:path w="185470" h="146062">
                <a:moveTo>
                  <a:pt x="181254" y="139928"/>
                </a:moveTo>
                <a:lnTo>
                  <a:pt x="169405" y="143738"/>
                </a:lnTo>
                <a:lnTo>
                  <a:pt x="159638" y="143827"/>
                </a:lnTo>
                <a:lnTo>
                  <a:pt x="155498" y="142252"/>
                </a:lnTo>
                <a:lnTo>
                  <a:pt x="138353" y="114846"/>
                </a:lnTo>
                <a:lnTo>
                  <a:pt x="111036" y="83299"/>
                </a:lnTo>
                <a:lnTo>
                  <a:pt x="83794" y="57467"/>
                </a:lnTo>
                <a:lnTo>
                  <a:pt x="72199" y="47523"/>
                </a:lnTo>
                <a:lnTo>
                  <a:pt x="37757" y="21691"/>
                </a:lnTo>
                <a:lnTo>
                  <a:pt x="3225" y="76"/>
                </a:lnTo>
                <a:lnTo>
                  <a:pt x="0" y="0"/>
                </a:lnTo>
                <a:lnTo>
                  <a:pt x="1574" y="1651"/>
                </a:lnTo>
                <a:lnTo>
                  <a:pt x="36258" y="23177"/>
                </a:lnTo>
                <a:lnTo>
                  <a:pt x="70713" y="49009"/>
                </a:lnTo>
                <a:lnTo>
                  <a:pt x="82384" y="58864"/>
                </a:lnTo>
                <a:lnTo>
                  <a:pt x="109626" y="84785"/>
                </a:lnTo>
                <a:lnTo>
                  <a:pt x="136956" y="116255"/>
                </a:lnTo>
                <a:lnTo>
                  <a:pt x="154012" y="143649"/>
                </a:lnTo>
                <a:lnTo>
                  <a:pt x="158648" y="146062"/>
                </a:lnTo>
                <a:lnTo>
                  <a:pt x="170814" y="145224"/>
                </a:lnTo>
                <a:lnTo>
                  <a:pt x="183654" y="140754"/>
                </a:lnTo>
                <a:lnTo>
                  <a:pt x="185470" y="137782"/>
                </a:lnTo>
                <a:lnTo>
                  <a:pt x="181254" y="1399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741045" y="8072403"/>
            <a:ext cx="13081" cy="42303"/>
          </a:xfrm>
          <a:custGeom>
            <a:avLst/>
            <a:gdLst/>
            <a:ahLst/>
            <a:cxnLst/>
            <a:rect l="l" t="t" r="r" b="b"/>
            <a:pathLst>
              <a:path w="13080" h="42303">
                <a:moveTo>
                  <a:pt x="5143" y="0"/>
                </a:moveTo>
                <a:lnTo>
                  <a:pt x="0" y="3390"/>
                </a:lnTo>
                <a:lnTo>
                  <a:pt x="0" y="42303"/>
                </a:lnTo>
                <a:lnTo>
                  <a:pt x="1409" y="4876"/>
                </a:lnTo>
                <a:lnTo>
                  <a:pt x="6629" y="1485"/>
                </a:lnTo>
                <a:lnTo>
                  <a:pt x="13081" y="76"/>
                </a:lnTo>
                <a:lnTo>
                  <a:pt x="514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300666" y="8098144"/>
            <a:ext cx="191515" cy="106235"/>
          </a:xfrm>
          <a:custGeom>
            <a:avLst/>
            <a:gdLst/>
            <a:ahLst/>
            <a:cxnLst/>
            <a:rect l="l" t="t" r="r" b="b"/>
            <a:pathLst>
              <a:path w="191515" h="106235">
                <a:moveTo>
                  <a:pt x="15976" y="79159"/>
                </a:moveTo>
                <a:lnTo>
                  <a:pt x="1409" y="83388"/>
                </a:lnTo>
                <a:lnTo>
                  <a:pt x="0" y="85864"/>
                </a:lnTo>
                <a:lnTo>
                  <a:pt x="10185" y="81978"/>
                </a:lnTo>
                <a:lnTo>
                  <a:pt x="17386" y="80568"/>
                </a:lnTo>
                <a:lnTo>
                  <a:pt x="36512" y="80568"/>
                </a:lnTo>
                <a:lnTo>
                  <a:pt x="43713" y="81978"/>
                </a:lnTo>
                <a:lnTo>
                  <a:pt x="55384" y="87528"/>
                </a:lnTo>
                <a:lnTo>
                  <a:pt x="60934" y="93408"/>
                </a:lnTo>
                <a:lnTo>
                  <a:pt x="62763" y="106235"/>
                </a:lnTo>
                <a:lnTo>
                  <a:pt x="80975" y="85293"/>
                </a:lnTo>
                <a:lnTo>
                  <a:pt x="104901" y="61937"/>
                </a:lnTo>
                <a:lnTo>
                  <a:pt x="122123" y="47536"/>
                </a:lnTo>
                <a:lnTo>
                  <a:pt x="155168" y="23190"/>
                </a:lnTo>
                <a:lnTo>
                  <a:pt x="191515" y="0"/>
                </a:lnTo>
                <a:lnTo>
                  <a:pt x="188290" y="0"/>
                </a:lnTo>
                <a:lnTo>
                  <a:pt x="153758" y="21780"/>
                </a:lnTo>
                <a:lnTo>
                  <a:pt x="120713" y="46126"/>
                </a:lnTo>
                <a:lnTo>
                  <a:pt x="103492" y="60452"/>
                </a:lnTo>
                <a:lnTo>
                  <a:pt x="79489" y="83883"/>
                </a:lnTo>
                <a:lnTo>
                  <a:pt x="63830" y="101269"/>
                </a:lnTo>
                <a:lnTo>
                  <a:pt x="62433" y="91998"/>
                </a:lnTo>
                <a:lnTo>
                  <a:pt x="56794" y="86118"/>
                </a:lnTo>
                <a:lnTo>
                  <a:pt x="45123" y="80568"/>
                </a:lnTo>
                <a:lnTo>
                  <a:pt x="37922" y="79159"/>
                </a:lnTo>
                <a:lnTo>
                  <a:pt x="15976" y="79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309776" y="8195931"/>
            <a:ext cx="36169" cy="8699"/>
          </a:xfrm>
          <a:custGeom>
            <a:avLst/>
            <a:gdLst/>
            <a:ahLst/>
            <a:cxnLst/>
            <a:rect l="l" t="t" r="r" b="b"/>
            <a:pathLst>
              <a:path w="36169" h="8699">
                <a:moveTo>
                  <a:pt x="34023" y="2743"/>
                </a:moveTo>
                <a:lnTo>
                  <a:pt x="19786" y="7378"/>
                </a:lnTo>
                <a:lnTo>
                  <a:pt x="15900" y="7378"/>
                </a:lnTo>
                <a:lnTo>
                  <a:pt x="1650" y="2743"/>
                </a:lnTo>
                <a:lnTo>
                  <a:pt x="0" y="0"/>
                </a:lnTo>
                <a:lnTo>
                  <a:pt x="76" y="4305"/>
                </a:lnTo>
                <a:lnTo>
                  <a:pt x="14401" y="8699"/>
                </a:lnTo>
                <a:lnTo>
                  <a:pt x="21272" y="8699"/>
                </a:lnTo>
                <a:lnTo>
                  <a:pt x="35598" y="4305"/>
                </a:lnTo>
                <a:lnTo>
                  <a:pt x="36169" y="0"/>
                </a:lnTo>
                <a:lnTo>
                  <a:pt x="34023" y="2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91301" y="8192625"/>
            <a:ext cx="1651" cy="37350"/>
          </a:xfrm>
          <a:custGeom>
            <a:avLst/>
            <a:gdLst/>
            <a:ahLst/>
            <a:cxnLst/>
            <a:rect l="l" t="t" r="r" b="b"/>
            <a:pathLst>
              <a:path w="1650" h="37350">
                <a:moveTo>
                  <a:pt x="0" y="825"/>
                </a:moveTo>
                <a:lnTo>
                  <a:pt x="0" y="37350"/>
                </a:lnTo>
                <a:lnTo>
                  <a:pt x="1651" y="0"/>
                </a:lnTo>
                <a:lnTo>
                  <a:pt x="0" y="8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810848" y="8312186"/>
            <a:ext cx="35026" cy="8699"/>
          </a:xfrm>
          <a:custGeom>
            <a:avLst/>
            <a:gdLst/>
            <a:ahLst/>
            <a:cxnLst/>
            <a:rect l="l" t="t" r="r" b="b"/>
            <a:pathLst>
              <a:path w="35026" h="8699">
                <a:moveTo>
                  <a:pt x="31800" y="4559"/>
                </a:moveTo>
                <a:lnTo>
                  <a:pt x="21691" y="7289"/>
                </a:lnTo>
                <a:lnTo>
                  <a:pt x="13335" y="7289"/>
                </a:lnTo>
                <a:lnTo>
                  <a:pt x="3238" y="4559"/>
                </a:lnTo>
                <a:lnTo>
                  <a:pt x="419" y="0"/>
                </a:lnTo>
                <a:lnTo>
                  <a:pt x="0" y="4800"/>
                </a:lnTo>
                <a:lnTo>
                  <a:pt x="11938" y="8699"/>
                </a:lnTo>
                <a:lnTo>
                  <a:pt x="23101" y="8699"/>
                </a:lnTo>
                <a:lnTo>
                  <a:pt x="35026" y="4800"/>
                </a:lnTo>
                <a:lnTo>
                  <a:pt x="35026" y="0"/>
                </a:lnTo>
                <a:lnTo>
                  <a:pt x="31800" y="45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96415" y="8116775"/>
            <a:ext cx="159562" cy="273570"/>
          </a:xfrm>
          <a:custGeom>
            <a:avLst/>
            <a:gdLst/>
            <a:ahLst/>
            <a:cxnLst/>
            <a:rect l="l" t="t" r="r" b="b"/>
            <a:pathLst>
              <a:path w="159562" h="273570">
                <a:moveTo>
                  <a:pt x="5715" y="178600"/>
                </a:moveTo>
                <a:lnTo>
                  <a:pt x="4470" y="217525"/>
                </a:lnTo>
                <a:lnTo>
                  <a:pt x="0" y="223062"/>
                </a:lnTo>
                <a:lnTo>
                  <a:pt x="88" y="273570"/>
                </a:lnTo>
                <a:lnTo>
                  <a:pt x="1409" y="224472"/>
                </a:lnTo>
                <a:lnTo>
                  <a:pt x="9613" y="215531"/>
                </a:lnTo>
                <a:lnTo>
                  <a:pt x="22606" y="211226"/>
                </a:lnTo>
                <a:lnTo>
                  <a:pt x="31216" y="209816"/>
                </a:lnTo>
                <a:lnTo>
                  <a:pt x="110617" y="208826"/>
                </a:lnTo>
                <a:lnTo>
                  <a:pt x="119151" y="171399"/>
                </a:lnTo>
                <a:lnTo>
                  <a:pt x="135128" y="134302"/>
                </a:lnTo>
                <a:lnTo>
                  <a:pt x="156654" y="99860"/>
                </a:lnTo>
                <a:lnTo>
                  <a:pt x="159562" y="95808"/>
                </a:lnTo>
                <a:lnTo>
                  <a:pt x="155829" y="97624"/>
                </a:lnTo>
                <a:lnTo>
                  <a:pt x="136372" y="128422"/>
                </a:lnTo>
                <a:lnTo>
                  <a:pt x="132651" y="133565"/>
                </a:lnTo>
                <a:lnTo>
                  <a:pt x="117741" y="169989"/>
                </a:lnTo>
                <a:lnTo>
                  <a:pt x="109220" y="207416"/>
                </a:lnTo>
                <a:lnTo>
                  <a:pt x="29730" y="208330"/>
                </a:lnTo>
                <a:lnTo>
                  <a:pt x="21120" y="209816"/>
                </a:lnTo>
                <a:lnTo>
                  <a:pt x="7200" y="214617"/>
                </a:lnTo>
                <a:lnTo>
                  <a:pt x="7124" y="180009"/>
                </a:lnTo>
                <a:lnTo>
                  <a:pt x="20205" y="141338"/>
                </a:lnTo>
                <a:lnTo>
                  <a:pt x="41821" y="99860"/>
                </a:lnTo>
                <a:lnTo>
                  <a:pt x="70548" y="61112"/>
                </a:lnTo>
                <a:lnTo>
                  <a:pt x="94970" y="35280"/>
                </a:lnTo>
                <a:lnTo>
                  <a:pt x="108724" y="21780"/>
                </a:lnTo>
                <a:lnTo>
                  <a:pt x="133642" y="584"/>
                </a:lnTo>
                <a:lnTo>
                  <a:pt x="131813" y="0"/>
                </a:lnTo>
                <a:lnTo>
                  <a:pt x="107315" y="20294"/>
                </a:lnTo>
                <a:lnTo>
                  <a:pt x="93484" y="33782"/>
                </a:lnTo>
                <a:lnTo>
                  <a:pt x="69138" y="59702"/>
                </a:lnTo>
                <a:lnTo>
                  <a:pt x="40411" y="98450"/>
                </a:lnTo>
                <a:lnTo>
                  <a:pt x="18719" y="139941"/>
                </a:lnTo>
                <a:lnTo>
                  <a:pt x="5715" y="1786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226645" y="8349366"/>
            <a:ext cx="79070" cy="8864"/>
          </a:xfrm>
          <a:custGeom>
            <a:avLst/>
            <a:gdLst/>
            <a:ahLst/>
            <a:cxnLst/>
            <a:rect l="l" t="t" r="r" b="b"/>
            <a:pathLst>
              <a:path w="79070" h="8864">
                <a:moveTo>
                  <a:pt x="77571" y="5041"/>
                </a:moveTo>
                <a:lnTo>
                  <a:pt x="74269" y="7454"/>
                </a:lnTo>
                <a:lnTo>
                  <a:pt x="4216" y="7454"/>
                </a:lnTo>
                <a:lnTo>
                  <a:pt x="1397" y="5956"/>
                </a:lnTo>
                <a:lnTo>
                  <a:pt x="0" y="76"/>
                </a:lnTo>
                <a:lnTo>
                  <a:pt x="0" y="7366"/>
                </a:lnTo>
                <a:lnTo>
                  <a:pt x="2730" y="8864"/>
                </a:lnTo>
                <a:lnTo>
                  <a:pt x="75679" y="8864"/>
                </a:lnTo>
                <a:lnTo>
                  <a:pt x="79070" y="6540"/>
                </a:lnTo>
                <a:lnTo>
                  <a:pt x="78892" y="0"/>
                </a:lnTo>
                <a:lnTo>
                  <a:pt x="77571" y="50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808448" y="8391097"/>
            <a:ext cx="146558" cy="162293"/>
          </a:xfrm>
          <a:custGeom>
            <a:avLst/>
            <a:gdLst/>
            <a:ahLst/>
            <a:cxnLst/>
            <a:rect l="l" t="t" r="r" b="b"/>
            <a:pathLst>
              <a:path w="146557" h="162293">
                <a:moveTo>
                  <a:pt x="0" y="155003"/>
                </a:moveTo>
                <a:lnTo>
                  <a:pt x="0" y="157810"/>
                </a:lnTo>
                <a:lnTo>
                  <a:pt x="1574" y="159308"/>
                </a:lnTo>
                <a:lnTo>
                  <a:pt x="10020" y="162293"/>
                </a:lnTo>
                <a:lnTo>
                  <a:pt x="18224" y="162204"/>
                </a:lnTo>
                <a:lnTo>
                  <a:pt x="56883" y="121958"/>
                </a:lnTo>
                <a:lnTo>
                  <a:pt x="84289" y="83375"/>
                </a:lnTo>
                <a:lnTo>
                  <a:pt x="106235" y="39242"/>
                </a:lnTo>
                <a:lnTo>
                  <a:pt x="117830" y="4889"/>
                </a:lnTo>
                <a:lnTo>
                  <a:pt x="122961" y="1409"/>
                </a:lnTo>
                <a:lnTo>
                  <a:pt x="139357" y="1409"/>
                </a:lnTo>
                <a:lnTo>
                  <a:pt x="145148" y="5714"/>
                </a:lnTo>
                <a:lnTo>
                  <a:pt x="146481" y="42316"/>
                </a:lnTo>
                <a:lnTo>
                  <a:pt x="146557" y="4305"/>
                </a:lnTo>
                <a:lnTo>
                  <a:pt x="140842" y="0"/>
                </a:lnTo>
                <a:lnTo>
                  <a:pt x="121551" y="0"/>
                </a:lnTo>
                <a:lnTo>
                  <a:pt x="116420" y="3479"/>
                </a:lnTo>
                <a:lnTo>
                  <a:pt x="104825" y="37833"/>
                </a:lnTo>
                <a:lnTo>
                  <a:pt x="82880" y="81889"/>
                </a:lnTo>
                <a:lnTo>
                  <a:pt x="55473" y="120561"/>
                </a:lnTo>
                <a:lnTo>
                  <a:pt x="16725" y="160883"/>
                </a:lnTo>
                <a:lnTo>
                  <a:pt x="11518" y="160883"/>
                </a:lnTo>
                <a:lnTo>
                  <a:pt x="3060" y="157899"/>
                </a:lnTo>
                <a:lnTo>
                  <a:pt x="0" y="155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02213" y="8391091"/>
            <a:ext cx="155168" cy="121551"/>
          </a:xfrm>
          <a:custGeom>
            <a:avLst/>
            <a:gdLst/>
            <a:ahLst/>
            <a:cxnLst/>
            <a:rect l="l" t="t" r="r" b="b"/>
            <a:pathLst>
              <a:path w="155168" h="121551">
                <a:moveTo>
                  <a:pt x="5219" y="0"/>
                </a:moveTo>
                <a:lnTo>
                  <a:pt x="0" y="3403"/>
                </a:lnTo>
                <a:lnTo>
                  <a:pt x="0" y="43726"/>
                </a:lnTo>
                <a:lnTo>
                  <a:pt x="1485" y="4813"/>
                </a:lnTo>
                <a:lnTo>
                  <a:pt x="6629" y="1409"/>
                </a:lnTo>
                <a:lnTo>
                  <a:pt x="23101" y="1409"/>
                </a:lnTo>
                <a:lnTo>
                  <a:pt x="27571" y="4152"/>
                </a:lnTo>
                <a:lnTo>
                  <a:pt x="40157" y="41732"/>
                </a:lnTo>
                <a:lnTo>
                  <a:pt x="60274" y="81889"/>
                </a:lnTo>
                <a:lnTo>
                  <a:pt x="84708" y="116420"/>
                </a:lnTo>
                <a:lnTo>
                  <a:pt x="89255" y="121551"/>
                </a:lnTo>
                <a:lnTo>
                  <a:pt x="91414" y="110629"/>
                </a:lnTo>
                <a:lnTo>
                  <a:pt x="99021" y="103835"/>
                </a:lnTo>
                <a:lnTo>
                  <a:pt x="105740" y="100444"/>
                </a:lnTo>
                <a:lnTo>
                  <a:pt x="129082" y="97624"/>
                </a:lnTo>
                <a:lnTo>
                  <a:pt x="143497" y="100609"/>
                </a:lnTo>
                <a:lnTo>
                  <a:pt x="155168" y="105905"/>
                </a:lnTo>
                <a:lnTo>
                  <a:pt x="152184" y="101930"/>
                </a:lnTo>
                <a:lnTo>
                  <a:pt x="140766" y="97624"/>
                </a:lnTo>
                <a:lnTo>
                  <a:pt x="130657" y="96215"/>
                </a:lnTo>
                <a:lnTo>
                  <a:pt x="104241" y="99034"/>
                </a:lnTo>
                <a:lnTo>
                  <a:pt x="98615" y="102019"/>
                </a:lnTo>
                <a:lnTo>
                  <a:pt x="91249" y="107556"/>
                </a:lnTo>
                <a:lnTo>
                  <a:pt x="87604" y="116751"/>
                </a:lnTo>
                <a:lnTo>
                  <a:pt x="61683" y="80492"/>
                </a:lnTo>
                <a:lnTo>
                  <a:pt x="41567" y="40322"/>
                </a:lnTo>
                <a:lnTo>
                  <a:pt x="28981" y="2654"/>
                </a:lnTo>
                <a:lnTo>
                  <a:pt x="24510" y="0"/>
                </a:lnTo>
                <a:lnTo>
                  <a:pt x="521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360612" y="8500059"/>
            <a:ext cx="3810" cy="39992"/>
          </a:xfrm>
          <a:custGeom>
            <a:avLst/>
            <a:gdLst/>
            <a:ahLst/>
            <a:cxnLst/>
            <a:rect l="l" t="t" r="r" b="b"/>
            <a:pathLst>
              <a:path w="3810" h="39992">
                <a:moveTo>
                  <a:pt x="914" y="2984"/>
                </a:moveTo>
                <a:lnTo>
                  <a:pt x="3225" y="39992"/>
                </a:lnTo>
                <a:lnTo>
                  <a:pt x="3810" y="14579"/>
                </a:lnTo>
                <a:lnTo>
                  <a:pt x="2565" y="1409"/>
                </a:lnTo>
                <a:lnTo>
                  <a:pt x="0" y="0"/>
                </a:lnTo>
                <a:lnTo>
                  <a:pt x="914" y="29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309358" y="8505936"/>
            <a:ext cx="36512" cy="8775"/>
          </a:xfrm>
          <a:custGeom>
            <a:avLst/>
            <a:gdLst/>
            <a:ahLst/>
            <a:cxnLst/>
            <a:rect l="l" t="t" r="r" b="b"/>
            <a:pathLst>
              <a:path w="36512" h="8775">
                <a:moveTo>
                  <a:pt x="33286" y="4559"/>
                </a:moveTo>
                <a:lnTo>
                  <a:pt x="23101" y="7366"/>
                </a:lnTo>
                <a:lnTo>
                  <a:pt x="13334" y="7366"/>
                </a:lnTo>
                <a:lnTo>
                  <a:pt x="3225" y="4559"/>
                </a:lnTo>
                <a:lnTo>
                  <a:pt x="419" y="88"/>
                </a:lnTo>
                <a:lnTo>
                  <a:pt x="0" y="4813"/>
                </a:lnTo>
                <a:lnTo>
                  <a:pt x="11925" y="8775"/>
                </a:lnTo>
                <a:lnTo>
                  <a:pt x="24587" y="8775"/>
                </a:lnTo>
                <a:lnTo>
                  <a:pt x="36423" y="4813"/>
                </a:lnTo>
                <a:lnTo>
                  <a:pt x="36512" y="0"/>
                </a:lnTo>
                <a:lnTo>
                  <a:pt x="33286" y="45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303312" y="8525810"/>
            <a:ext cx="112941" cy="127177"/>
          </a:xfrm>
          <a:custGeom>
            <a:avLst/>
            <a:gdLst/>
            <a:ahLst/>
            <a:cxnLst/>
            <a:rect l="l" t="t" r="r" b="b"/>
            <a:pathLst>
              <a:path w="112941" h="127177">
                <a:moveTo>
                  <a:pt x="2235" y="165"/>
                </a:moveTo>
                <a:lnTo>
                  <a:pt x="0" y="0"/>
                </a:lnTo>
                <a:lnTo>
                  <a:pt x="15316" y="17386"/>
                </a:lnTo>
                <a:lnTo>
                  <a:pt x="58369" y="54736"/>
                </a:lnTo>
                <a:lnTo>
                  <a:pt x="105740" y="87680"/>
                </a:lnTo>
                <a:lnTo>
                  <a:pt x="111442" y="93484"/>
                </a:lnTo>
                <a:lnTo>
                  <a:pt x="112776" y="127177"/>
                </a:lnTo>
                <a:lnTo>
                  <a:pt x="112941" y="92074"/>
                </a:lnTo>
                <a:lnTo>
                  <a:pt x="107226" y="86283"/>
                </a:lnTo>
                <a:lnTo>
                  <a:pt x="59778" y="53327"/>
                </a:lnTo>
                <a:lnTo>
                  <a:pt x="37172" y="33197"/>
                </a:lnTo>
                <a:lnTo>
                  <a:pt x="32537" y="30302"/>
                </a:lnTo>
                <a:lnTo>
                  <a:pt x="15316" y="14490"/>
                </a:lnTo>
                <a:lnTo>
                  <a:pt x="8115" y="5880"/>
                </a:lnTo>
                <a:lnTo>
                  <a:pt x="2235" y="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664545" y="8609196"/>
            <a:ext cx="55054" cy="72529"/>
          </a:xfrm>
          <a:custGeom>
            <a:avLst/>
            <a:gdLst/>
            <a:ahLst/>
            <a:cxnLst/>
            <a:rect l="l" t="t" r="r" b="b"/>
            <a:pathLst>
              <a:path w="55054" h="72529">
                <a:moveTo>
                  <a:pt x="54978" y="72529"/>
                </a:moveTo>
                <a:lnTo>
                  <a:pt x="55054" y="30213"/>
                </a:lnTo>
                <a:lnTo>
                  <a:pt x="50673" y="24587"/>
                </a:lnTo>
                <a:lnTo>
                  <a:pt x="3225" y="0"/>
                </a:lnTo>
                <a:lnTo>
                  <a:pt x="0" y="0"/>
                </a:lnTo>
                <a:lnTo>
                  <a:pt x="49174" y="25996"/>
                </a:lnTo>
                <a:lnTo>
                  <a:pt x="53568" y="31622"/>
                </a:lnTo>
                <a:lnTo>
                  <a:pt x="54978" y="725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621487" y="8633614"/>
            <a:ext cx="62103" cy="21780"/>
          </a:xfrm>
          <a:custGeom>
            <a:avLst/>
            <a:gdLst/>
            <a:ahLst/>
            <a:cxnLst/>
            <a:rect l="l" t="t" r="r" b="b"/>
            <a:pathLst>
              <a:path w="62102" h="21780">
                <a:moveTo>
                  <a:pt x="50253" y="21780"/>
                </a:moveTo>
                <a:lnTo>
                  <a:pt x="62103" y="15811"/>
                </a:lnTo>
                <a:lnTo>
                  <a:pt x="58877" y="15811"/>
                </a:lnTo>
                <a:lnTo>
                  <a:pt x="48768" y="20370"/>
                </a:lnTo>
                <a:lnTo>
                  <a:pt x="43472" y="20370"/>
                </a:lnTo>
                <a:lnTo>
                  <a:pt x="3225" y="0"/>
                </a:lnTo>
                <a:lnTo>
                  <a:pt x="0" y="0"/>
                </a:lnTo>
                <a:lnTo>
                  <a:pt x="41973" y="21691"/>
                </a:lnTo>
                <a:lnTo>
                  <a:pt x="50253" y="21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371600" y="8632291"/>
            <a:ext cx="35013" cy="8686"/>
          </a:xfrm>
          <a:custGeom>
            <a:avLst/>
            <a:gdLst/>
            <a:ahLst/>
            <a:cxnLst/>
            <a:rect l="l" t="t" r="r" b="b"/>
            <a:pathLst>
              <a:path w="35013" h="8686">
                <a:moveTo>
                  <a:pt x="33451" y="3225"/>
                </a:moveTo>
                <a:lnTo>
                  <a:pt x="20205" y="7289"/>
                </a:lnTo>
                <a:lnTo>
                  <a:pt x="13322" y="7289"/>
                </a:lnTo>
                <a:lnTo>
                  <a:pt x="3225" y="4546"/>
                </a:lnTo>
                <a:lnTo>
                  <a:pt x="406" y="0"/>
                </a:lnTo>
                <a:lnTo>
                  <a:pt x="0" y="4800"/>
                </a:lnTo>
                <a:lnTo>
                  <a:pt x="11925" y="8686"/>
                </a:lnTo>
                <a:lnTo>
                  <a:pt x="21615" y="8686"/>
                </a:lnTo>
                <a:lnTo>
                  <a:pt x="35013" y="4800"/>
                </a:lnTo>
                <a:lnTo>
                  <a:pt x="35013" y="0"/>
                </a:lnTo>
                <a:lnTo>
                  <a:pt x="33451" y="32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472809" y="8633621"/>
            <a:ext cx="62420" cy="21780"/>
          </a:xfrm>
          <a:custGeom>
            <a:avLst/>
            <a:gdLst/>
            <a:ahLst/>
            <a:cxnLst/>
            <a:rect l="l" t="t" r="r" b="b"/>
            <a:pathLst>
              <a:path w="62420" h="21780">
                <a:moveTo>
                  <a:pt x="20447" y="21780"/>
                </a:moveTo>
                <a:lnTo>
                  <a:pt x="62420" y="0"/>
                </a:lnTo>
                <a:lnTo>
                  <a:pt x="59194" y="0"/>
                </a:lnTo>
                <a:lnTo>
                  <a:pt x="18961" y="20281"/>
                </a:lnTo>
                <a:lnTo>
                  <a:pt x="12166" y="20281"/>
                </a:lnTo>
                <a:lnTo>
                  <a:pt x="0" y="14655"/>
                </a:lnTo>
                <a:lnTo>
                  <a:pt x="1981" y="17462"/>
                </a:lnTo>
                <a:lnTo>
                  <a:pt x="10668" y="21780"/>
                </a:lnTo>
                <a:lnTo>
                  <a:pt x="20447" y="217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741048" y="8556033"/>
            <a:ext cx="81724" cy="98450"/>
          </a:xfrm>
          <a:custGeom>
            <a:avLst/>
            <a:gdLst/>
            <a:ahLst/>
            <a:cxnLst/>
            <a:rect l="l" t="t" r="r" b="b"/>
            <a:pathLst>
              <a:path w="81724" h="98450">
                <a:moveTo>
                  <a:pt x="81724" y="88"/>
                </a:moveTo>
                <a:lnTo>
                  <a:pt x="78498" y="0"/>
                </a:lnTo>
                <a:lnTo>
                  <a:pt x="53987" y="21615"/>
                </a:lnTo>
                <a:lnTo>
                  <a:pt x="0" y="59537"/>
                </a:lnTo>
                <a:lnTo>
                  <a:pt x="0" y="98450"/>
                </a:lnTo>
                <a:lnTo>
                  <a:pt x="1409" y="60934"/>
                </a:lnTo>
                <a:lnTo>
                  <a:pt x="55397" y="23101"/>
                </a:lnTo>
                <a:lnTo>
                  <a:pt x="81724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266800" y="8662351"/>
            <a:ext cx="522630" cy="449846"/>
          </a:xfrm>
          <a:custGeom>
            <a:avLst/>
            <a:gdLst/>
            <a:ahLst/>
            <a:cxnLst/>
            <a:rect l="l" t="t" r="r" b="b"/>
            <a:pathLst>
              <a:path w="522630" h="449846">
                <a:moveTo>
                  <a:pt x="28397" y="56222"/>
                </a:moveTo>
                <a:lnTo>
                  <a:pt x="41643" y="58953"/>
                </a:lnTo>
                <a:lnTo>
                  <a:pt x="55968" y="60439"/>
                </a:lnTo>
                <a:lnTo>
                  <a:pt x="76174" y="60363"/>
                </a:lnTo>
                <a:lnTo>
                  <a:pt x="89014" y="69049"/>
                </a:lnTo>
                <a:lnTo>
                  <a:pt x="150698" y="103492"/>
                </a:lnTo>
                <a:lnTo>
                  <a:pt x="212458" y="132232"/>
                </a:lnTo>
                <a:lnTo>
                  <a:pt x="288556" y="160883"/>
                </a:lnTo>
                <a:lnTo>
                  <a:pt x="364566" y="183896"/>
                </a:lnTo>
                <a:lnTo>
                  <a:pt x="434949" y="201041"/>
                </a:lnTo>
                <a:lnTo>
                  <a:pt x="436346" y="247078"/>
                </a:lnTo>
                <a:lnTo>
                  <a:pt x="439419" y="255524"/>
                </a:lnTo>
                <a:lnTo>
                  <a:pt x="446544" y="264134"/>
                </a:lnTo>
                <a:lnTo>
                  <a:pt x="462191" y="274396"/>
                </a:lnTo>
                <a:lnTo>
                  <a:pt x="521309" y="449605"/>
                </a:lnTo>
                <a:lnTo>
                  <a:pt x="522630" y="449846"/>
                </a:lnTo>
                <a:lnTo>
                  <a:pt x="463588" y="272910"/>
                </a:lnTo>
                <a:lnTo>
                  <a:pt x="447941" y="262724"/>
                </a:lnTo>
                <a:lnTo>
                  <a:pt x="440829" y="254025"/>
                </a:lnTo>
                <a:lnTo>
                  <a:pt x="437756" y="245668"/>
                </a:lnTo>
                <a:lnTo>
                  <a:pt x="436435" y="199631"/>
                </a:lnTo>
                <a:lnTo>
                  <a:pt x="365975" y="182486"/>
                </a:lnTo>
                <a:lnTo>
                  <a:pt x="289966" y="159473"/>
                </a:lnTo>
                <a:lnTo>
                  <a:pt x="213867" y="130733"/>
                </a:lnTo>
                <a:lnTo>
                  <a:pt x="152184" y="102006"/>
                </a:lnTo>
                <a:lnTo>
                  <a:pt x="90411" y="67640"/>
                </a:lnTo>
                <a:lnTo>
                  <a:pt x="37503" y="31546"/>
                </a:lnTo>
                <a:lnTo>
                  <a:pt x="3060" y="2895"/>
                </a:lnTo>
                <a:lnTo>
                  <a:pt x="0" y="0"/>
                </a:lnTo>
                <a:lnTo>
                  <a:pt x="0" y="2819"/>
                </a:lnTo>
                <a:lnTo>
                  <a:pt x="31711" y="30137"/>
                </a:lnTo>
                <a:lnTo>
                  <a:pt x="71780" y="57632"/>
                </a:lnTo>
                <a:lnTo>
                  <a:pt x="61188" y="59029"/>
                </a:lnTo>
                <a:lnTo>
                  <a:pt x="43052" y="57543"/>
                </a:lnTo>
                <a:lnTo>
                  <a:pt x="26911" y="54483"/>
                </a:lnTo>
                <a:lnTo>
                  <a:pt x="28397" y="562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36118" y="8609190"/>
            <a:ext cx="56057" cy="71132"/>
          </a:xfrm>
          <a:custGeom>
            <a:avLst/>
            <a:gdLst/>
            <a:ahLst/>
            <a:cxnLst/>
            <a:rect l="l" t="t" r="r" b="b"/>
            <a:pathLst>
              <a:path w="56057" h="71132">
                <a:moveTo>
                  <a:pt x="56057" y="0"/>
                </a:moveTo>
                <a:lnTo>
                  <a:pt x="52832" y="0"/>
                </a:lnTo>
                <a:lnTo>
                  <a:pt x="6794" y="23101"/>
                </a:lnTo>
                <a:lnTo>
                  <a:pt x="0" y="30645"/>
                </a:lnTo>
                <a:lnTo>
                  <a:pt x="88" y="71132"/>
                </a:lnTo>
                <a:lnTo>
                  <a:pt x="1409" y="32130"/>
                </a:lnTo>
                <a:lnTo>
                  <a:pt x="8204" y="24510"/>
                </a:lnTo>
                <a:lnTo>
                  <a:pt x="5605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523731" y="8681060"/>
            <a:ext cx="231584" cy="57048"/>
          </a:xfrm>
          <a:custGeom>
            <a:avLst/>
            <a:gdLst/>
            <a:ahLst/>
            <a:cxnLst/>
            <a:rect l="l" t="t" r="r" b="b"/>
            <a:pathLst>
              <a:path w="231584" h="57048">
                <a:moveTo>
                  <a:pt x="6705" y="0"/>
                </a:moveTo>
                <a:lnTo>
                  <a:pt x="0" y="3390"/>
                </a:lnTo>
                <a:lnTo>
                  <a:pt x="0" y="43726"/>
                </a:lnTo>
                <a:lnTo>
                  <a:pt x="1485" y="4800"/>
                </a:lnTo>
                <a:lnTo>
                  <a:pt x="8191" y="1485"/>
                </a:lnTo>
                <a:lnTo>
                  <a:pt x="21602" y="1485"/>
                </a:lnTo>
                <a:lnTo>
                  <a:pt x="84696" y="24511"/>
                </a:lnTo>
                <a:lnTo>
                  <a:pt x="147789" y="43218"/>
                </a:lnTo>
                <a:lnTo>
                  <a:pt x="206832" y="57048"/>
                </a:lnTo>
                <a:lnTo>
                  <a:pt x="209067" y="41643"/>
                </a:lnTo>
                <a:lnTo>
                  <a:pt x="218173" y="33540"/>
                </a:lnTo>
                <a:lnTo>
                  <a:pt x="224878" y="30137"/>
                </a:lnTo>
                <a:lnTo>
                  <a:pt x="231584" y="28562"/>
                </a:lnTo>
                <a:lnTo>
                  <a:pt x="223392" y="28727"/>
                </a:lnTo>
                <a:lnTo>
                  <a:pt x="216763" y="32042"/>
                </a:lnTo>
                <a:lnTo>
                  <a:pt x="208241" y="39331"/>
                </a:lnTo>
                <a:lnTo>
                  <a:pt x="205333" y="55232"/>
                </a:lnTo>
                <a:lnTo>
                  <a:pt x="149199" y="41821"/>
                </a:lnTo>
                <a:lnTo>
                  <a:pt x="86105" y="23101"/>
                </a:lnTo>
                <a:lnTo>
                  <a:pt x="23012" y="0"/>
                </a:lnTo>
                <a:lnTo>
                  <a:pt x="670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781239" y="8718073"/>
            <a:ext cx="214858" cy="95719"/>
          </a:xfrm>
          <a:custGeom>
            <a:avLst/>
            <a:gdLst/>
            <a:ahLst/>
            <a:cxnLst/>
            <a:rect l="l" t="t" r="r" b="b"/>
            <a:pathLst>
              <a:path w="214858" h="95719">
                <a:moveTo>
                  <a:pt x="214782" y="95719"/>
                </a:moveTo>
                <a:lnTo>
                  <a:pt x="214858" y="60604"/>
                </a:lnTo>
                <a:lnTo>
                  <a:pt x="211963" y="56299"/>
                </a:lnTo>
                <a:lnTo>
                  <a:pt x="201866" y="53492"/>
                </a:lnTo>
                <a:lnTo>
                  <a:pt x="115747" y="46291"/>
                </a:lnTo>
                <a:lnTo>
                  <a:pt x="41148" y="36271"/>
                </a:lnTo>
                <a:lnTo>
                  <a:pt x="25082" y="33616"/>
                </a:lnTo>
                <a:lnTo>
                  <a:pt x="23431" y="32372"/>
                </a:lnTo>
                <a:lnTo>
                  <a:pt x="22517" y="4635"/>
                </a:lnTo>
                <a:lnTo>
                  <a:pt x="19621" y="254"/>
                </a:lnTo>
                <a:lnTo>
                  <a:pt x="17386" y="0"/>
                </a:lnTo>
                <a:lnTo>
                  <a:pt x="21107" y="6045"/>
                </a:lnTo>
                <a:lnTo>
                  <a:pt x="20942" y="32537"/>
                </a:lnTo>
                <a:lnTo>
                  <a:pt x="9525" y="30556"/>
                </a:lnTo>
                <a:lnTo>
                  <a:pt x="0" y="30302"/>
                </a:lnTo>
                <a:lnTo>
                  <a:pt x="39662" y="37680"/>
                </a:lnTo>
                <a:lnTo>
                  <a:pt x="114338" y="47777"/>
                </a:lnTo>
                <a:lnTo>
                  <a:pt x="200456" y="54902"/>
                </a:lnTo>
                <a:lnTo>
                  <a:pt x="210553" y="57708"/>
                </a:lnTo>
                <a:lnTo>
                  <a:pt x="213448" y="62014"/>
                </a:lnTo>
                <a:lnTo>
                  <a:pt x="214782" y="957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367712" y="8662521"/>
            <a:ext cx="522795" cy="449757"/>
          </a:xfrm>
          <a:custGeom>
            <a:avLst/>
            <a:gdLst/>
            <a:ahLst/>
            <a:cxnLst/>
            <a:rect l="l" t="t" r="r" b="b"/>
            <a:pathLst>
              <a:path w="522795" h="449757">
                <a:moveTo>
                  <a:pt x="60515" y="273227"/>
                </a:moveTo>
                <a:lnTo>
                  <a:pt x="77076" y="262547"/>
                </a:lnTo>
                <a:lnTo>
                  <a:pt x="83375" y="253034"/>
                </a:lnTo>
                <a:lnTo>
                  <a:pt x="86182" y="243014"/>
                </a:lnTo>
                <a:lnTo>
                  <a:pt x="87185" y="200863"/>
                </a:lnTo>
                <a:lnTo>
                  <a:pt x="157645" y="183807"/>
                </a:lnTo>
                <a:lnTo>
                  <a:pt x="231165" y="161124"/>
                </a:lnTo>
                <a:lnTo>
                  <a:pt x="305358" y="133464"/>
                </a:lnTo>
                <a:lnTo>
                  <a:pt x="376148" y="100926"/>
                </a:lnTo>
                <a:lnTo>
                  <a:pt x="433781" y="68059"/>
                </a:lnTo>
                <a:lnTo>
                  <a:pt x="445960" y="60185"/>
                </a:lnTo>
                <a:lnTo>
                  <a:pt x="466153" y="60185"/>
                </a:lnTo>
                <a:lnTo>
                  <a:pt x="486689" y="57784"/>
                </a:lnTo>
                <a:lnTo>
                  <a:pt x="496468" y="54228"/>
                </a:lnTo>
                <a:lnTo>
                  <a:pt x="496798" y="52908"/>
                </a:lnTo>
                <a:lnTo>
                  <a:pt x="485279" y="56375"/>
                </a:lnTo>
                <a:lnTo>
                  <a:pt x="464667" y="58864"/>
                </a:lnTo>
                <a:lnTo>
                  <a:pt x="459447" y="58864"/>
                </a:lnTo>
                <a:lnTo>
                  <a:pt x="450176" y="57289"/>
                </a:lnTo>
                <a:lnTo>
                  <a:pt x="486854" y="32118"/>
                </a:lnTo>
                <a:lnTo>
                  <a:pt x="522795" y="1650"/>
                </a:lnTo>
                <a:lnTo>
                  <a:pt x="522795" y="0"/>
                </a:lnTo>
                <a:lnTo>
                  <a:pt x="485444" y="30708"/>
                </a:lnTo>
                <a:lnTo>
                  <a:pt x="432371" y="66649"/>
                </a:lnTo>
                <a:lnTo>
                  <a:pt x="374751" y="99440"/>
                </a:lnTo>
                <a:lnTo>
                  <a:pt x="303949" y="131978"/>
                </a:lnTo>
                <a:lnTo>
                  <a:pt x="229768" y="159715"/>
                </a:lnTo>
                <a:lnTo>
                  <a:pt x="156159" y="182321"/>
                </a:lnTo>
                <a:lnTo>
                  <a:pt x="85775" y="199466"/>
                </a:lnTo>
                <a:lnTo>
                  <a:pt x="84785" y="241515"/>
                </a:lnTo>
                <a:lnTo>
                  <a:pt x="81889" y="251625"/>
                </a:lnTo>
                <a:lnTo>
                  <a:pt x="75679" y="261150"/>
                </a:lnTo>
                <a:lnTo>
                  <a:pt x="59029" y="271830"/>
                </a:lnTo>
                <a:lnTo>
                  <a:pt x="0" y="445287"/>
                </a:lnTo>
                <a:lnTo>
                  <a:pt x="0" y="449757"/>
                </a:lnTo>
                <a:lnTo>
                  <a:pt x="60515" y="2732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750509" y="8725606"/>
            <a:ext cx="34607" cy="10261"/>
          </a:xfrm>
          <a:custGeom>
            <a:avLst/>
            <a:gdLst/>
            <a:ahLst/>
            <a:cxnLst/>
            <a:rect l="l" t="t" r="r" b="b"/>
            <a:pathLst>
              <a:path w="34607" h="10261">
                <a:moveTo>
                  <a:pt x="14414" y="10261"/>
                </a:moveTo>
                <a:lnTo>
                  <a:pt x="18300" y="10261"/>
                </a:lnTo>
                <a:lnTo>
                  <a:pt x="34531" y="4800"/>
                </a:lnTo>
                <a:lnTo>
                  <a:pt x="34607" y="0"/>
                </a:lnTo>
                <a:lnTo>
                  <a:pt x="32956" y="3225"/>
                </a:lnTo>
                <a:lnTo>
                  <a:pt x="21209" y="7200"/>
                </a:lnTo>
                <a:lnTo>
                  <a:pt x="11430" y="7289"/>
                </a:lnTo>
                <a:lnTo>
                  <a:pt x="1498" y="4394"/>
                </a:lnTo>
                <a:lnTo>
                  <a:pt x="0" y="0"/>
                </a:lnTo>
                <a:lnTo>
                  <a:pt x="0" y="5880"/>
                </a:lnTo>
                <a:lnTo>
                  <a:pt x="14414" y="1026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68289" y="8741432"/>
            <a:ext cx="40233" cy="7861"/>
          </a:xfrm>
          <a:custGeom>
            <a:avLst/>
            <a:gdLst/>
            <a:ahLst/>
            <a:cxnLst/>
            <a:rect l="l" t="t" r="r" b="b"/>
            <a:pathLst>
              <a:path w="40233" h="7861">
                <a:moveTo>
                  <a:pt x="13411" y="4292"/>
                </a:moveTo>
                <a:lnTo>
                  <a:pt x="0" y="7861"/>
                </a:lnTo>
                <a:lnTo>
                  <a:pt x="22517" y="4699"/>
                </a:lnTo>
                <a:lnTo>
                  <a:pt x="40233" y="571"/>
                </a:lnTo>
                <a:lnTo>
                  <a:pt x="39573" y="0"/>
                </a:lnTo>
                <a:lnTo>
                  <a:pt x="13411" y="4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060522" y="8742751"/>
            <a:ext cx="34531" cy="31711"/>
          </a:xfrm>
          <a:custGeom>
            <a:avLst/>
            <a:gdLst/>
            <a:ahLst/>
            <a:cxnLst/>
            <a:rect l="l" t="t" r="r" b="b"/>
            <a:pathLst>
              <a:path w="34531" h="31711">
                <a:moveTo>
                  <a:pt x="76" y="1396"/>
                </a:moveTo>
                <a:lnTo>
                  <a:pt x="0" y="31711"/>
                </a:lnTo>
                <a:lnTo>
                  <a:pt x="34188" y="31711"/>
                </a:lnTo>
                <a:lnTo>
                  <a:pt x="34531" y="0"/>
                </a:lnTo>
                <a:lnTo>
                  <a:pt x="32702" y="30302"/>
                </a:lnTo>
                <a:lnTo>
                  <a:pt x="1485" y="30302"/>
                </a:lnTo>
                <a:lnTo>
                  <a:pt x="76" y="13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705642" y="8863218"/>
            <a:ext cx="745439" cy="79159"/>
          </a:xfrm>
          <a:custGeom>
            <a:avLst/>
            <a:gdLst/>
            <a:ahLst/>
            <a:cxnLst/>
            <a:rect l="l" t="t" r="r" b="b"/>
            <a:pathLst>
              <a:path w="745439" h="79159">
                <a:moveTo>
                  <a:pt x="676554" y="79159"/>
                </a:moveTo>
                <a:lnTo>
                  <a:pt x="686739" y="79159"/>
                </a:lnTo>
                <a:lnTo>
                  <a:pt x="656348" y="74942"/>
                </a:lnTo>
                <a:lnTo>
                  <a:pt x="639216" y="67729"/>
                </a:lnTo>
                <a:lnTo>
                  <a:pt x="629272" y="60363"/>
                </a:lnTo>
                <a:lnTo>
                  <a:pt x="624801" y="54813"/>
                </a:lnTo>
                <a:lnTo>
                  <a:pt x="621906" y="49098"/>
                </a:lnTo>
                <a:lnTo>
                  <a:pt x="620496" y="43306"/>
                </a:lnTo>
                <a:lnTo>
                  <a:pt x="620001" y="23101"/>
                </a:lnTo>
                <a:lnTo>
                  <a:pt x="665048" y="16484"/>
                </a:lnTo>
                <a:lnTo>
                  <a:pt x="741057" y="2070"/>
                </a:lnTo>
                <a:lnTo>
                  <a:pt x="745439" y="165"/>
                </a:lnTo>
                <a:lnTo>
                  <a:pt x="734923" y="1663"/>
                </a:lnTo>
                <a:lnTo>
                  <a:pt x="656437" y="16484"/>
                </a:lnTo>
                <a:lnTo>
                  <a:pt x="559803" y="28905"/>
                </a:lnTo>
                <a:lnTo>
                  <a:pt x="466496" y="36106"/>
                </a:lnTo>
                <a:lnTo>
                  <a:pt x="414832" y="37515"/>
                </a:lnTo>
                <a:lnTo>
                  <a:pt x="330619" y="37515"/>
                </a:lnTo>
                <a:lnTo>
                  <a:pt x="277456" y="36106"/>
                </a:lnTo>
                <a:lnTo>
                  <a:pt x="185635" y="28905"/>
                </a:lnTo>
                <a:lnTo>
                  <a:pt x="96621" y="17475"/>
                </a:lnTo>
                <a:lnTo>
                  <a:pt x="0" y="0"/>
                </a:lnTo>
                <a:lnTo>
                  <a:pt x="1574" y="1739"/>
                </a:lnTo>
                <a:lnTo>
                  <a:pt x="86525" y="17475"/>
                </a:lnTo>
                <a:lnTo>
                  <a:pt x="125361" y="23101"/>
                </a:lnTo>
                <a:lnTo>
                  <a:pt x="123939" y="46697"/>
                </a:lnTo>
                <a:lnTo>
                  <a:pt x="121043" y="53822"/>
                </a:lnTo>
                <a:lnTo>
                  <a:pt x="114833" y="60528"/>
                </a:lnTo>
                <a:lnTo>
                  <a:pt x="103327" y="69138"/>
                </a:lnTo>
                <a:lnTo>
                  <a:pt x="87604" y="74942"/>
                </a:lnTo>
                <a:lnTo>
                  <a:pt x="57289" y="79159"/>
                </a:lnTo>
                <a:lnTo>
                  <a:pt x="68884" y="79159"/>
                </a:lnTo>
                <a:lnTo>
                  <a:pt x="89001" y="76339"/>
                </a:lnTo>
                <a:lnTo>
                  <a:pt x="104825" y="70548"/>
                </a:lnTo>
                <a:lnTo>
                  <a:pt x="116332" y="62014"/>
                </a:lnTo>
                <a:lnTo>
                  <a:pt x="122453" y="55232"/>
                </a:lnTo>
                <a:lnTo>
                  <a:pt x="125361" y="48107"/>
                </a:lnTo>
                <a:lnTo>
                  <a:pt x="127673" y="24510"/>
                </a:lnTo>
                <a:lnTo>
                  <a:pt x="138188" y="24599"/>
                </a:lnTo>
                <a:lnTo>
                  <a:pt x="184150" y="30391"/>
                </a:lnTo>
                <a:lnTo>
                  <a:pt x="276047" y="37515"/>
                </a:lnTo>
                <a:lnTo>
                  <a:pt x="329133" y="39001"/>
                </a:lnTo>
                <a:lnTo>
                  <a:pt x="416229" y="39001"/>
                </a:lnTo>
                <a:lnTo>
                  <a:pt x="467893" y="37515"/>
                </a:lnTo>
                <a:lnTo>
                  <a:pt x="561213" y="30391"/>
                </a:lnTo>
                <a:lnTo>
                  <a:pt x="607174" y="24599"/>
                </a:lnTo>
                <a:lnTo>
                  <a:pt x="617766" y="24510"/>
                </a:lnTo>
                <a:lnTo>
                  <a:pt x="619086" y="44716"/>
                </a:lnTo>
                <a:lnTo>
                  <a:pt x="620496" y="50507"/>
                </a:lnTo>
                <a:lnTo>
                  <a:pt x="624967" y="58953"/>
                </a:lnTo>
                <a:lnTo>
                  <a:pt x="633412" y="66243"/>
                </a:lnTo>
                <a:lnTo>
                  <a:pt x="650633" y="74942"/>
                </a:lnTo>
                <a:lnTo>
                  <a:pt x="662152" y="77749"/>
                </a:lnTo>
                <a:lnTo>
                  <a:pt x="676554" y="79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92101" y="8955210"/>
            <a:ext cx="47688" cy="46456"/>
          </a:xfrm>
          <a:custGeom>
            <a:avLst/>
            <a:gdLst/>
            <a:ahLst/>
            <a:cxnLst/>
            <a:rect l="l" t="t" r="r" b="b"/>
            <a:pathLst>
              <a:path w="47688" h="46456">
                <a:moveTo>
                  <a:pt x="24587" y="24345"/>
                </a:moveTo>
                <a:lnTo>
                  <a:pt x="0" y="0"/>
                </a:lnTo>
                <a:lnTo>
                  <a:pt x="0" y="2819"/>
                </a:lnTo>
                <a:lnTo>
                  <a:pt x="18872" y="21526"/>
                </a:lnTo>
                <a:lnTo>
                  <a:pt x="34683" y="35852"/>
                </a:lnTo>
                <a:lnTo>
                  <a:pt x="47688" y="46456"/>
                </a:lnTo>
                <a:lnTo>
                  <a:pt x="46278" y="42976"/>
                </a:lnTo>
                <a:lnTo>
                  <a:pt x="24587" y="243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617514" y="8956614"/>
            <a:ext cx="46202" cy="45135"/>
          </a:xfrm>
          <a:custGeom>
            <a:avLst/>
            <a:gdLst/>
            <a:ahLst/>
            <a:cxnLst/>
            <a:rect l="l" t="t" r="r" b="b"/>
            <a:pathLst>
              <a:path w="46202" h="45135">
                <a:moveTo>
                  <a:pt x="21615" y="26416"/>
                </a:moveTo>
                <a:lnTo>
                  <a:pt x="46202" y="1828"/>
                </a:lnTo>
                <a:lnTo>
                  <a:pt x="45618" y="0"/>
                </a:lnTo>
                <a:lnTo>
                  <a:pt x="20205" y="25019"/>
                </a:lnTo>
                <a:lnTo>
                  <a:pt x="0" y="42405"/>
                </a:lnTo>
                <a:lnTo>
                  <a:pt x="0" y="45135"/>
                </a:lnTo>
                <a:lnTo>
                  <a:pt x="21615" y="264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856249" y="9130327"/>
            <a:ext cx="26416" cy="4470"/>
          </a:xfrm>
          <a:custGeom>
            <a:avLst/>
            <a:gdLst/>
            <a:ahLst/>
            <a:cxnLst/>
            <a:rect l="l" t="t" r="r" b="b"/>
            <a:pathLst>
              <a:path w="26415" h="4470">
                <a:moveTo>
                  <a:pt x="3225" y="1663"/>
                </a:moveTo>
                <a:lnTo>
                  <a:pt x="20624" y="4394"/>
                </a:lnTo>
                <a:lnTo>
                  <a:pt x="26416" y="4470"/>
                </a:lnTo>
                <a:lnTo>
                  <a:pt x="4800" y="88"/>
                </a:lnTo>
                <a:lnTo>
                  <a:pt x="0" y="0"/>
                </a:lnTo>
                <a:lnTo>
                  <a:pt x="3225" y="1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273971" y="9130413"/>
            <a:ext cx="26504" cy="4394"/>
          </a:xfrm>
          <a:custGeom>
            <a:avLst/>
            <a:gdLst/>
            <a:ahLst/>
            <a:cxnLst/>
            <a:rect l="l" t="t" r="r" b="b"/>
            <a:pathLst>
              <a:path w="26504" h="4394">
                <a:moveTo>
                  <a:pt x="20129" y="0"/>
                </a:moveTo>
                <a:lnTo>
                  <a:pt x="0" y="4394"/>
                </a:lnTo>
                <a:lnTo>
                  <a:pt x="5791" y="4305"/>
                </a:lnTo>
                <a:lnTo>
                  <a:pt x="26504" y="0"/>
                </a:lnTo>
                <a:lnTo>
                  <a:pt x="2012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803731" y="8073890"/>
            <a:ext cx="49263" cy="156578"/>
          </a:xfrm>
          <a:custGeom>
            <a:avLst/>
            <a:gdLst/>
            <a:ahLst/>
            <a:cxnLst/>
            <a:rect l="l" t="t" r="r" b="b"/>
            <a:pathLst>
              <a:path w="49263" h="156578">
                <a:moveTo>
                  <a:pt x="37261" y="113931"/>
                </a:moveTo>
                <a:lnTo>
                  <a:pt x="36436" y="0"/>
                </a:lnTo>
                <a:lnTo>
                  <a:pt x="12839" y="0"/>
                </a:lnTo>
                <a:lnTo>
                  <a:pt x="12001" y="113931"/>
                </a:lnTo>
                <a:lnTo>
                  <a:pt x="0" y="114757"/>
                </a:lnTo>
                <a:lnTo>
                  <a:pt x="23520" y="156578"/>
                </a:lnTo>
                <a:lnTo>
                  <a:pt x="25755" y="156578"/>
                </a:lnTo>
                <a:lnTo>
                  <a:pt x="49263" y="114757"/>
                </a:lnTo>
                <a:lnTo>
                  <a:pt x="37261" y="113931"/>
                </a:lnTo>
                <a:close/>
              </a:path>
            </a:pathLst>
          </a:custGeom>
          <a:solidFill>
            <a:srgbClr val="EF59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803816" y="8074215"/>
            <a:ext cx="49847" cy="158902"/>
          </a:xfrm>
          <a:custGeom>
            <a:avLst/>
            <a:gdLst/>
            <a:ahLst/>
            <a:cxnLst/>
            <a:rect l="l" t="t" r="r" b="b"/>
            <a:pathLst>
              <a:path w="49847" h="158902">
                <a:moveTo>
                  <a:pt x="330" y="115925"/>
                </a:moveTo>
                <a:lnTo>
                  <a:pt x="24917" y="158902"/>
                </a:lnTo>
                <a:lnTo>
                  <a:pt x="49847" y="115430"/>
                </a:lnTo>
                <a:lnTo>
                  <a:pt x="37426" y="115430"/>
                </a:lnTo>
                <a:lnTo>
                  <a:pt x="37426" y="0"/>
                </a:lnTo>
                <a:lnTo>
                  <a:pt x="12496" y="0"/>
                </a:lnTo>
                <a:lnTo>
                  <a:pt x="12496" y="115430"/>
                </a:lnTo>
                <a:lnTo>
                  <a:pt x="0" y="115430"/>
                </a:lnTo>
                <a:lnTo>
                  <a:pt x="330" y="115925"/>
                </a:lnTo>
              </a:path>
            </a:pathLst>
          </a:custGeom>
          <a:ln w="219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797521" y="8358390"/>
            <a:ext cx="59283" cy="9525"/>
          </a:xfrm>
          <a:custGeom>
            <a:avLst/>
            <a:gdLst/>
            <a:ahLst/>
            <a:cxnLst/>
            <a:rect l="l" t="t" r="r" b="b"/>
            <a:pathLst>
              <a:path w="59283" h="9525">
                <a:moveTo>
                  <a:pt x="0" y="0"/>
                </a:moveTo>
                <a:lnTo>
                  <a:pt x="3060" y="2730"/>
                </a:lnTo>
                <a:lnTo>
                  <a:pt x="3479" y="2984"/>
                </a:lnTo>
                <a:lnTo>
                  <a:pt x="7200" y="4635"/>
                </a:lnTo>
                <a:lnTo>
                  <a:pt x="11671" y="6705"/>
                </a:lnTo>
                <a:lnTo>
                  <a:pt x="12090" y="6794"/>
                </a:lnTo>
                <a:lnTo>
                  <a:pt x="16979" y="7861"/>
                </a:lnTo>
                <a:lnTo>
                  <a:pt x="22440" y="9029"/>
                </a:lnTo>
                <a:lnTo>
                  <a:pt x="22694" y="9029"/>
                </a:lnTo>
                <a:lnTo>
                  <a:pt x="28321" y="9271"/>
                </a:lnTo>
                <a:lnTo>
                  <a:pt x="34036" y="9525"/>
                </a:lnTo>
                <a:lnTo>
                  <a:pt x="34277" y="9525"/>
                </a:lnTo>
                <a:lnTo>
                  <a:pt x="39992" y="8775"/>
                </a:lnTo>
                <a:lnTo>
                  <a:pt x="45123" y="8191"/>
                </a:lnTo>
                <a:lnTo>
                  <a:pt x="45123" y="7696"/>
                </a:lnTo>
                <a:lnTo>
                  <a:pt x="50342" y="6540"/>
                </a:lnTo>
                <a:lnTo>
                  <a:pt x="50507" y="6464"/>
                </a:lnTo>
                <a:lnTo>
                  <a:pt x="50673" y="6464"/>
                </a:lnTo>
                <a:lnTo>
                  <a:pt x="54978" y="4470"/>
                </a:lnTo>
                <a:lnTo>
                  <a:pt x="59283" y="248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793221" y="8295631"/>
            <a:ext cx="66154" cy="18872"/>
          </a:xfrm>
          <a:custGeom>
            <a:avLst/>
            <a:gdLst/>
            <a:ahLst/>
            <a:cxnLst/>
            <a:rect l="l" t="t" r="r" b="b"/>
            <a:pathLst>
              <a:path w="66154" h="18872">
                <a:moveTo>
                  <a:pt x="66154" y="9270"/>
                </a:moveTo>
                <a:lnTo>
                  <a:pt x="63169" y="6705"/>
                </a:lnTo>
                <a:lnTo>
                  <a:pt x="62763" y="6451"/>
                </a:lnTo>
                <a:lnTo>
                  <a:pt x="59118" y="4800"/>
                </a:lnTo>
                <a:lnTo>
                  <a:pt x="54724" y="2730"/>
                </a:lnTo>
                <a:lnTo>
                  <a:pt x="54317" y="2730"/>
                </a:lnTo>
                <a:lnTo>
                  <a:pt x="49504" y="1650"/>
                </a:lnTo>
                <a:lnTo>
                  <a:pt x="44208" y="495"/>
                </a:lnTo>
                <a:lnTo>
                  <a:pt x="43954" y="495"/>
                </a:lnTo>
                <a:lnTo>
                  <a:pt x="38417" y="241"/>
                </a:lnTo>
                <a:lnTo>
                  <a:pt x="32778" y="0"/>
                </a:lnTo>
                <a:lnTo>
                  <a:pt x="32626" y="0"/>
                </a:lnTo>
                <a:lnTo>
                  <a:pt x="26987" y="736"/>
                </a:lnTo>
                <a:lnTo>
                  <a:pt x="21767" y="1409"/>
                </a:lnTo>
                <a:lnTo>
                  <a:pt x="21526" y="1409"/>
                </a:lnTo>
                <a:lnTo>
                  <a:pt x="16560" y="2984"/>
                </a:lnTo>
                <a:lnTo>
                  <a:pt x="12255" y="4381"/>
                </a:lnTo>
                <a:lnTo>
                  <a:pt x="12331" y="4889"/>
                </a:lnTo>
                <a:lnTo>
                  <a:pt x="8115" y="6870"/>
                </a:lnTo>
                <a:lnTo>
                  <a:pt x="7950" y="6946"/>
                </a:lnTo>
                <a:lnTo>
                  <a:pt x="7785" y="7111"/>
                </a:lnTo>
                <a:lnTo>
                  <a:pt x="5041" y="9601"/>
                </a:lnTo>
                <a:lnTo>
                  <a:pt x="2235" y="12166"/>
                </a:lnTo>
                <a:lnTo>
                  <a:pt x="2146" y="12331"/>
                </a:lnTo>
                <a:lnTo>
                  <a:pt x="1981" y="12585"/>
                </a:lnTo>
                <a:lnTo>
                  <a:pt x="990" y="15481"/>
                </a:lnTo>
                <a:lnTo>
                  <a:pt x="76" y="18376"/>
                </a:lnTo>
                <a:lnTo>
                  <a:pt x="0" y="18541"/>
                </a:lnTo>
                <a:lnTo>
                  <a:pt x="0" y="1887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807052" y="8448897"/>
            <a:ext cx="40233" cy="11912"/>
          </a:xfrm>
          <a:custGeom>
            <a:avLst/>
            <a:gdLst/>
            <a:ahLst/>
            <a:cxnLst/>
            <a:rect l="l" t="t" r="r" b="b"/>
            <a:pathLst>
              <a:path w="40233" h="11912">
                <a:moveTo>
                  <a:pt x="40233" y="6286"/>
                </a:moveTo>
                <a:lnTo>
                  <a:pt x="38404" y="7861"/>
                </a:lnTo>
                <a:lnTo>
                  <a:pt x="38163" y="8026"/>
                </a:lnTo>
                <a:lnTo>
                  <a:pt x="35928" y="9017"/>
                </a:lnTo>
                <a:lnTo>
                  <a:pt x="33274" y="10261"/>
                </a:lnTo>
                <a:lnTo>
                  <a:pt x="33032" y="10261"/>
                </a:lnTo>
                <a:lnTo>
                  <a:pt x="30124" y="10922"/>
                </a:lnTo>
                <a:lnTo>
                  <a:pt x="26898" y="11582"/>
                </a:lnTo>
                <a:lnTo>
                  <a:pt x="26733" y="11582"/>
                </a:lnTo>
                <a:lnTo>
                  <a:pt x="23418" y="11747"/>
                </a:lnTo>
                <a:lnTo>
                  <a:pt x="20116" y="11912"/>
                </a:lnTo>
                <a:lnTo>
                  <a:pt x="19951" y="11912"/>
                </a:lnTo>
                <a:lnTo>
                  <a:pt x="16548" y="11506"/>
                </a:lnTo>
                <a:lnTo>
                  <a:pt x="13398" y="11087"/>
                </a:lnTo>
                <a:lnTo>
                  <a:pt x="13246" y="11087"/>
                </a:lnTo>
                <a:lnTo>
                  <a:pt x="10261" y="10096"/>
                </a:lnTo>
                <a:lnTo>
                  <a:pt x="7696" y="9271"/>
                </a:lnTo>
                <a:lnTo>
                  <a:pt x="7696" y="8940"/>
                </a:lnTo>
                <a:lnTo>
                  <a:pt x="5118" y="7696"/>
                </a:lnTo>
                <a:lnTo>
                  <a:pt x="4965" y="7696"/>
                </a:lnTo>
                <a:lnTo>
                  <a:pt x="4787" y="7531"/>
                </a:lnTo>
                <a:lnTo>
                  <a:pt x="3136" y="5956"/>
                </a:lnTo>
                <a:lnTo>
                  <a:pt x="1485" y="4381"/>
                </a:lnTo>
                <a:lnTo>
                  <a:pt x="1320" y="4292"/>
                </a:lnTo>
                <a:lnTo>
                  <a:pt x="1231" y="4051"/>
                </a:lnTo>
                <a:lnTo>
                  <a:pt x="571" y="2311"/>
                </a:lnTo>
                <a:lnTo>
                  <a:pt x="76" y="495"/>
                </a:lnTo>
                <a:lnTo>
                  <a:pt x="0" y="241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856807" y="8304907"/>
            <a:ext cx="7531" cy="55968"/>
          </a:xfrm>
          <a:custGeom>
            <a:avLst/>
            <a:gdLst/>
            <a:ahLst/>
            <a:cxnLst/>
            <a:rect l="l" t="t" r="r" b="b"/>
            <a:pathLst>
              <a:path w="7531" h="55968">
                <a:moveTo>
                  <a:pt x="0" y="55968"/>
                </a:moveTo>
                <a:lnTo>
                  <a:pt x="5549" y="50838"/>
                </a:lnTo>
                <a:lnTo>
                  <a:pt x="7531" y="45034"/>
                </a:lnTo>
                <a:lnTo>
                  <a:pt x="7035" y="6616"/>
                </a:lnTo>
                <a:lnTo>
                  <a:pt x="6959" y="6197"/>
                </a:lnTo>
                <a:lnTo>
                  <a:pt x="6705" y="5702"/>
                </a:lnTo>
                <a:lnTo>
                  <a:pt x="2895" y="241"/>
                </a:lnTo>
                <a:lnTo>
                  <a:pt x="256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793216" y="8314505"/>
            <a:ext cx="4305" cy="43891"/>
          </a:xfrm>
          <a:custGeom>
            <a:avLst/>
            <a:gdLst/>
            <a:ahLst/>
            <a:cxnLst/>
            <a:rect l="l" t="t" r="r" b="b"/>
            <a:pathLst>
              <a:path w="4305" h="43891">
                <a:moveTo>
                  <a:pt x="0" y="0"/>
                </a:moveTo>
                <a:lnTo>
                  <a:pt x="0" y="35432"/>
                </a:lnTo>
                <a:lnTo>
                  <a:pt x="495" y="38417"/>
                </a:lnTo>
                <a:lnTo>
                  <a:pt x="4305" y="4389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847288" y="8363771"/>
            <a:ext cx="3225" cy="91414"/>
          </a:xfrm>
          <a:custGeom>
            <a:avLst/>
            <a:gdLst/>
            <a:ahLst/>
            <a:cxnLst/>
            <a:rect l="l" t="t" r="r" b="b"/>
            <a:pathLst>
              <a:path w="3225" h="91414">
                <a:moveTo>
                  <a:pt x="3225" y="0"/>
                </a:moveTo>
                <a:lnTo>
                  <a:pt x="2971" y="86944"/>
                </a:lnTo>
                <a:lnTo>
                  <a:pt x="2895" y="87439"/>
                </a:lnTo>
                <a:lnTo>
                  <a:pt x="2641" y="87845"/>
                </a:lnTo>
                <a:lnTo>
                  <a:pt x="330" y="91160"/>
                </a:lnTo>
                <a:lnTo>
                  <a:pt x="0" y="9141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807045" y="8363775"/>
            <a:ext cx="0" cy="85115"/>
          </a:xfrm>
          <a:custGeom>
            <a:avLst/>
            <a:gdLst/>
            <a:ahLst/>
            <a:cxnLst/>
            <a:rect l="l" t="t" r="r" b="b"/>
            <a:pathLst>
              <a:path h="85115">
                <a:moveTo>
                  <a:pt x="0" y="8511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810604" y="8302414"/>
            <a:ext cx="36258" cy="20955"/>
          </a:xfrm>
          <a:custGeom>
            <a:avLst/>
            <a:gdLst/>
            <a:ahLst/>
            <a:cxnLst/>
            <a:rect l="l" t="t" r="r" b="b"/>
            <a:pathLst>
              <a:path w="36258" h="20954">
                <a:moveTo>
                  <a:pt x="0" y="15735"/>
                </a:moveTo>
                <a:lnTo>
                  <a:pt x="0" y="5219"/>
                </a:lnTo>
                <a:lnTo>
                  <a:pt x="18135" y="0"/>
                </a:lnTo>
                <a:lnTo>
                  <a:pt x="36258" y="5219"/>
                </a:lnTo>
                <a:lnTo>
                  <a:pt x="36258" y="15735"/>
                </a:lnTo>
                <a:lnTo>
                  <a:pt x="18135" y="20955"/>
                </a:lnTo>
                <a:lnTo>
                  <a:pt x="0" y="157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828739" y="8302416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0"/>
                </a:moveTo>
                <a:lnTo>
                  <a:pt x="0" y="2095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703152" y="8413621"/>
            <a:ext cx="1304353" cy="489432"/>
          </a:xfrm>
          <a:custGeom>
            <a:avLst/>
            <a:gdLst/>
            <a:ahLst/>
            <a:cxnLst/>
            <a:rect l="l" t="t" r="r" b="b"/>
            <a:pathLst>
              <a:path w="1304353" h="489432">
                <a:moveTo>
                  <a:pt x="0" y="449351"/>
                </a:moveTo>
                <a:lnTo>
                  <a:pt x="9690" y="452170"/>
                </a:lnTo>
                <a:lnTo>
                  <a:pt x="19710" y="454063"/>
                </a:lnTo>
                <a:lnTo>
                  <a:pt x="35962" y="457182"/>
                </a:lnTo>
                <a:lnTo>
                  <a:pt x="48352" y="459598"/>
                </a:lnTo>
                <a:lnTo>
                  <a:pt x="58474" y="461557"/>
                </a:lnTo>
                <a:lnTo>
                  <a:pt x="67922" y="463309"/>
                </a:lnTo>
                <a:lnTo>
                  <a:pt x="78288" y="465101"/>
                </a:lnTo>
                <a:lnTo>
                  <a:pt x="91167" y="467181"/>
                </a:lnTo>
                <a:lnTo>
                  <a:pt x="105486" y="469391"/>
                </a:lnTo>
                <a:lnTo>
                  <a:pt x="121873" y="471882"/>
                </a:lnTo>
                <a:lnTo>
                  <a:pt x="134456" y="473747"/>
                </a:lnTo>
                <a:lnTo>
                  <a:pt x="144757" y="475181"/>
                </a:lnTo>
                <a:lnTo>
                  <a:pt x="154298" y="476375"/>
                </a:lnTo>
                <a:lnTo>
                  <a:pt x="164602" y="477523"/>
                </a:lnTo>
                <a:lnTo>
                  <a:pt x="177191" y="478815"/>
                </a:lnTo>
                <a:lnTo>
                  <a:pt x="193586" y="480446"/>
                </a:lnTo>
                <a:lnTo>
                  <a:pt x="193916" y="480479"/>
                </a:lnTo>
                <a:lnTo>
                  <a:pt x="210442" y="482117"/>
                </a:lnTo>
                <a:lnTo>
                  <a:pt x="223159" y="483338"/>
                </a:lnTo>
                <a:lnTo>
                  <a:pt x="243141" y="484972"/>
                </a:lnTo>
                <a:lnTo>
                  <a:pt x="265810" y="486273"/>
                </a:lnTo>
                <a:lnTo>
                  <a:pt x="281885" y="487079"/>
                </a:lnTo>
                <a:lnTo>
                  <a:pt x="300624" y="487999"/>
                </a:lnTo>
                <a:lnTo>
                  <a:pt x="313430" y="488589"/>
                </a:lnTo>
                <a:lnTo>
                  <a:pt x="333506" y="489238"/>
                </a:lnTo>
                <a:lnTo>
                  <a:pt x="356017" y="489422"/>
                </a:lnTo>
                <a:lnTo>
                  <a:pt x="371867" y="489432"/>
                </a:lnTo>
                <a:lnTo>
                  <a:pt x="375081" y="489432"/>
                </a:lnTo>
                <a:lnTo>
                  <a:pt x="391680" y="489426"/>
                </a:lnTo>
                <a:lnTo>
                  <a:pt x="404473" y="489383"/>
                </a:lnTo>
                <a:lnTo>
                  <a:pt x="424541" y="489041"/>
                </a:lnTo>
                <a:lnTo>
                  <a:pt x="447083" y="488113"/>
                </a:lnTo>
                <a:lnTo>
                  <a:pt x="462969" y="487338"/>
                </a:lnTo>
                <a:lnTo>
                  <a:pt x="482662" y="486355"/>
                </a:lnTo>
                <a:lnTo>
                  <a:pt x="495420" y="485680"/>
                </a:lnTo>
                <a:lnTo>
                  <a:pt x="515424" y="484342"/>
                </a:lnTo>
                <a:lnTo>
                  <a:pt x="538036" y="482275"/>
                </a:lnTo>
                <a:lnTo>
                  <a:pt x="554054" y="480689"/>
                </a:lnTo>
                <a:lnTo>
                  <a:pt x="556171" y="480479"/>
                </a:lnTo>
                <a:lnTo>
                  <a:pt x="572674" y="478840"/>
                </a:lnTo>
                <a:lnTo>
                  <a:pt x="605189" y="475204"/>
                </a:lnTo>
                <a:lnTo>
                  <a:pt x="644272" y="469442"/>
                </a:lnTo>
                <a:lnTo>
                  <a:pt x="673383" y="464959"/>
                </a:lnTo>
                <a:lnTo>
                  <a:pt x="703356" y="459580"/>
                </a:lnTo>
                <a:lnTo>
                  <a:pt x="730377" y="454063"/>
                </a:lnTo>
                <a:lnTo>
                  <a:pt x="758680" y="448120"/>
                </a:lnTo>
                <a:lnTo>
                  <a:pt x="788489" y="441015"/>
                </a:lnTo>
                <a:lnTo>
                  <a:pt x="812761" y="434606"/>
                </a:lnTo>
                <a:lnTo>
                  <a:pt x="840447" y="427122"/>
                </a:lnTo>
                <a:lnTo>
                  <a:pt x="870029" y="418089"/>
                </a:lnTo>
                <a:lnTo>
                  <a:pt x="906335" y="406008"/>
                </a:lnTo>
                <a:lnTo>
                  <a:pt x="936380" y="395231"/>
                </a:lnTo>
                <a:lnTo>
                  <a:pt x="961621" y="385015"/>
                </a:lnTo>
                <a:lnTo>
                  <a:pt x="989929" y="373318"/>
                </a:lnTo>
                <a:lnTo>
                  <a:pt x="1019171" y="359606"/>
                </a:lnTo>
                <a:lnTo>
                  <a:pt x="1045893" y="346232"/>
                </a:lnTo>
                <a:lnTo>
                  <a:pt x="1073806" y="331123"/>
                </a:lnTo>
                <a:lnTo>
                  <a:pt x="1106253" y="311438"/>
                </a:lnTo>
                <a:lnTo>
                  <a:pt x="1132825" y="293648"/>
                </a:lnTo>
                <a:lnTo>
                  <a:pt x="1159500" y="273735"/>
                </a:lnTo>
                <a:lnTo>
                  <a:pt x="1184398" y="252838"/>
                </a:lnTo>
                <a:lnTo>
                  <a:pt x="1205109" y="233470"/>
                </a:lnTo>
                <a:lnTo>
                  <a:pt x="1227797" y="208880"/>
                </a:lnTo>
                <a:lnTo>
                  <a:pt x="1248898" y="182802"/>
                </a:lnTo>
                <a:lnTo>
                  <a:pt x="1263523" y="159880"/>
                </a:lnTo>
                <a:lnTo>
                  <a:pt x="1276196" y="137974"/>
                </a:lnTo>
                <a:lnTo>
                  <a:pt x="1291005" y="102020"/>
                </a:lnTo>
                <a:lnTo>
                  <a:pt x="1299057" y="70624"/>
                </a:lnTo>
                <a:lnTo>
                  <a:pt x="1302490" y="46374"/>
                </a:lnTo>
                <a:lnTo>
                  <a:pt x="1302994" y="35129"/>
                </a:lnTo>
                <a:lnTo>
                  <a:pt x="1303528" y="25171"/>
                </a:lnTo>
                <a:lnTo>
                  <a:pt x="1304353" y="12750"/>
                </a:lnTo>
                <a:lnTo>
                  <a:pt x="1304353" y="12420"/>
                </a:lnTo>
                <a:lnTo>
                  <a:pt x="1303528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149719" y="8413619"/>
            <a:ext cx="1856955" cy="464261"/>
          </a:xfrm>
          <a:custGeom>
            <a:avLst/>
            <a:gdLst/>
            <a:ahLst/>
            <a:cxnLst/>
            <a:rect l="l" t="t" r="r" b="b"/>
            <a:pathLst>
              <a:path w="1856955" h="464261">
                <a:moveTo>
                  <a:pt x="1856955" y="0"/>
                </a:moveTo>
                <a:lnTo>
                  <a:pt x="1856832" y="14626"/>
                </a:lnTo>
                <a:lnTo>
                  <a:pt x="1854318" y="36064"/>
                </a:lnTo>
                <a:lnTo>
                  <a:pt x="1849509" y="59936"/>
                </a:lnTo>
                <a:lnTo>
                  <a:pt x="1843126" y="80338"/>
                </a:lnTo>
                <a:lnTo>
                  <a:pt x="1833487" y="104368"/>
                </a:lnTo>
                <a:lnTo>
                  <a:pt x="1823969" y="123136"/>
                </a:lnTo>
                <a:lnTo>
                  <a:pt x="1816963" y="134797"/>
                </a:lnTo>
                <a:lnTo>
                  <a:pt x="1809056" y="147649"/>
                </a:lnTo>
                <a:lnTo>
                  <a:pt x="1797017" y="164593"/>
                </a:lnTo>
                <a:lnTo>
                  <a:pt x="1788029" y="175534"/>
                </a:lnTo>
                <a:lnTo>
                  <a:pt x="1776413" y="189478"/>
                </a:lnTo>
                <a:lnTo>
                  <a:pt x="1762363" y="204671"/>
                </a:lnTo>
                <a:lnTo>
                  <a:pt x="1753078" y="213475"/>
                </a:lnTo>
                <a:lnTo>
                  <a:pt x="1735924" y="229446"/>
                </a:lnTo>
                <a:lnTo>
                  <a:pt x="1720150" y="243023"/>
                </a:lnTo>
                <a:lnTo>
                  <a:pt x="1700466" y="257924"/>
                </a:lnTo>
                <a:lnTo>
                  <a:pt x="1687823" y="267373"/>
                </a:lnTo>
                <a:lnTo>
                  <a:pt x="1670571" y="279471"/>
                </a:lnTo>
                <a:lnTo>
                  <a:pt x="1648607" y="293062"/>
                </a:lnTo>
                <a:lnTo>
                  <a:pt x="1632575" y="302811"/>
                </a:lnTo>
                <a:lnTo>
                  <a:pt x="1614075" y="313512"/>
                </a:lnTo>
                <a:lnTo>
                  <a:pt x="1592861" y="324394"/>
                </a:lnTo>
                <a:lnTo>
                  <a:pt x="1570606" y="335480"/>
                </a:lnTo>
                <a:lnTo>
                  <a:pt x="1550986" y="344825"/>
                </a:lnTo>
                <a:lnTo>
                  <a:pt x="1530307" y="353593"/>
                </a:lnTo>
                <a:lnTo>
                  <a:pt x="1517472" y="358851"/>
                </a:lnTo>
                <a:lnTo>
                  <a:pt x="1502439" y="365030"/>
                </a:lnTo>
                <a:lnTo>
                  <a:pt x="1491202" y="369554"/>
                </a:lnTo>
                <a:lnTo>
                  <a:pt x="1481893" y="373127"/>
                </a:lnTo>
                <a:lnTo>
                  <a:pt x="1472642" y="376453"/>
                </a:lnTo>
                <a:lnTo>
                  <a:pt x="1461580" y="380235"/>
                </a:lnTo>
                <a:lnTo>
                  <a:pt x="1446839" y="385177"/>
                </a:lnTo>
                <a:lnTo>
                  <a:pt x="1428821" y="391188"/>
                </a:lnTo>
                <a:lnTo>
                  <a:pt x="1417111" y="395025"/>
                </a:lnTo>
                <a:lnTo>
                  <a:pt x="1407482" y="398043"/>
                </a:lnTo>
                <a:lnTo>
                  <a:pt x="1398180" y="400773"/>
                </a:lnTo>
                <a:lnTo>
                  <a:pt x="1387448" y="403745"/>
                </a:lnTo>
                <a:lnTo>
                  <a:pt x="1373529" y="407489"/>
                </a:lnTo>
                <a:lnTo>
                  <a:pt x="1366202" y="409448"/>
                </a:lnTo>
                <a:lnTo>
                  <a:pt x="1350294" y="413691"/>
                </a:lnTo>
                <a:lnTo>
                  <a:pt x="1338210" y="416855"/>
                </a:lnTo>
                <a:lnTo>
                  <a:pt x="1328297" y="419331"/>
                </a:lnTo>
                <a:lnTo>
                  <a:pt x="1318901" y="421516"/>
                </a:lnTo>
                <a:lnTo>
                  <a:pt x="1308368" y="423802"/>
                </a:lnTo>
                <a:lnTo>
                  <a:pt x="1295044" y="426584"/>
                </a:lnTo>
                <a:lnTo>
                  <a:pt x="1283817" y="428904"/>
                </a:lnTo>
                <a:lnTo>
                  <a:pt x="1267617" y="432257"/>
                </a:lnTo>
                <a:lnTo>
                  <a:pt x="1255245" y="434768"/>
                </a:lnTo>
                <a:lnTo>
                  <a:pt x="1245119" y="436724"/>
                </a:lnTo>
                <a:lnTo>
                  <a:pt x="1235654" y="438408"/>
                </a:lnTo>
                <a:lnTo>
                  <a:pt x="1225268" y="440108"/>
                </a:lnTo>
                <a:lnTo>
                  <a:pt x="1212378" y="442109"/>
                </a:lnTo>
                <a:lnTo>
                  <a:pt x="1198029" y="444296"/>
                </a:lnTo>
                <a:lnTo>
                  <a:pt x="1181646" y="446759"/>
                </a:lnTo>
                <a:lnTo>
                  <a:pt x="1169075" y="448605"/>
                </a:lnTo>
                <a:lnTo>
                  <a:pt x="1158787" y="450025"/>
                </a:lnTo>
                <a:lnTo>
                  <a:pt x="1149255" y="451213"/>
                </a:lnTo>
                <a:lnTo>
                  <a:pt x="1138952" y="452358"/>
                </a:lnTo>
                <a:lnTo>
                  <a:pt x="1126348" y="453653"/>
                </a:lnTo>
                <a:lnTo>
                  <a:pt x="1109918" y="455288"/>
                </a:lnTo>
                <a:lnTo>
                  <a:pt x="1109598" y="455320"/>
                </a:lnTo>
                <a:lnTo>
                  <a:pt x="1093075" y="456959"/>
                </a:lnTo>
                <a:lnTo>
                  <a:pt x="1069960" y="459094"/>
                </a:lnTo>
                <a:lnTo>
                  <a:pt x="1050126" y="460450"/>
                </a:lnTo>
                <a:lnTo>
                  <a:pt x="1021624" y="461921"/>
                </a:lnTo>
                <a:lnTo>
                  <a:pt x="1002891" y="462837"/>
                </a:lnTo>
                <a:lnTo>
                  <a:pt x="979608" y="463821"/>
                </a:lnTo>
                <a:lnTo>
                  <a:pt x="959785" y="464199"/>
                </a:lnTo>
                <a:lnTo>
                  <a:pt x="931624" y="464261"/>
                </a:lnTo>
                <a:lnTo>
                  <a:pt x="928522" y="464261"/>
                </a:lnTo>
                <a:lnTo>
                  <a:pt x="911905" y="464255"/>
                </a:lnTo>
                <a:lnTo>
                  <a:pt x="888625" y="464097"/>
                </a:lnTo>
                <a:lnTo>
                  <a:pt x="868805" y="463504"/>
                </a:lnTo>
                <a:lnTo>
                  <a:pt x="840669" y="462184"/>
                </a:lnTo>
                <a:lnTo>
                  <a:pt x="820854" y="461197"/>
                </a:lnTo>
                <a:lnTo>
                  <a:pt x="797674" y="459887"/>
                </a:lnTo>
                <a:lnTo>
                  <a:pt x="777856" y="458296"/>
                </a:lnTo>
                <a:lnTo>
                  <a:pt x="749455" y="455529"/>
                </a:lnTo>
                <a:lnTo>
                  <a:pt x="730876" y="453677"/>
                </a:lnTo>
                <a:lnTo>
                  <a:pt x="707900" y="451232"/>
                </a:lnTo>
                <a:lnTo>
                  <a:pt x="688085" y="448631"/>
                </a:lnTo>
                <a:lnTo>
                  <a:pt x="659243" y="444344"/>
                </a:lnTo>
                <a:lnTo>
                  <a:pt x="630150" y="439864"/>
                </a:lnTo>
                <a:lnTo>
                  <a:pt x="610522" y="436478"/>
                </a:lnTo>
                <a:lnTo>
                  <a:pt x="587379" y="431854"/>
                </a:lnTo>
                <a:lnTo>
                  <a:pt x="573138" y="428904"/>
                </a:lnTo>
                <a:lnTo>
                  <a:pt x="557026" y="425570"/>
                </a:lnTo>
                <a:lnTo>
                  <a:pt x="544814" y="422996"/>
                </a:lnTo>
                <a:lnTo>
                  <a:pt x="534845" y="420786"/>
                </a:lnTo>
                <a:lnTo>
                  <a:pt x="525460" y="418545"/>
                </a:lnTo>
                <a:lnTo>
                  <a:pt x="515004" y="415877"/>
                </a:lnTo>
                <a:lnTo>
                  <a:pt x="501819" y="412387"/>
                </a:lnTo>
                <a:lnTo>
                  <a:pt x="490842" y="409448"/>
                </a:lnTo>
                <a:lnTo>
                  <a:pt x="475027" y="405214"/>
                </a:lnTo>
                <a:lnTo>
                  <a:pt x="463139" y="401978"/>
                </a:lnTo>
                <a:lnTo>
                  <a:pt x="453430" y="399210"/>
                </a:lnTo>
                <a:lnTo>
                  <a:pt x="444147" y="396379"/>
                </a:lnTo>
                <a:lnTo>
                  <a:pt x="433541" y="392956"/>
                </a:lnTo>
                <a:lnTo>
                  <a:pt x="419862" y="388410"/>
                </a:lnTo>
                <a:lnTo>
                  <a:pt x="412673" y="386003"/>
                </a:lnTo>
                <a:lnTo>
                  <a:pt x="397250" y="380847"/>
                </a:lnTo>
                <a:lnTo>
                  <a:pt x="385780" y="376947"/>
                </a:lnTo>
                <a:lnTo>
                  <a:pt x="376393" y="373603"/>
                </a:lnTo>
                <a:lnTo>
                  <a:pt x="367216" y="370113"/>
                </a:lnTo>
                <a:lnTo>
                  <a:pt x="356377" y="365775"/>
                </a:lnTo>
                <a:lnTo>
                  <a:pt x="342004" y="359888"/>
                </a:lnTo>
                <a:lnTo>
                  <a:pt x="339483" y="358851"/>
                </a:lnTo>
                <a:lnTo>
                  <a:pt x="324556" y="352732"/>
                </a:lnTo>
                <a:lnTo>
                  <a:pt x="313583" y="348149"/>
                </a:lnTo>
                <a:lnTo>
                  <a:pt x="304558" y="344189"/>
                </a:lnTo>
                <a:lnTo>
                  <a:pt x="295474" y="339937"/>
                </a:lnTo>
                <a:lnTo>
                  <a:pt x="284323" y="334479"/>
                </a:lnTo>
                <a:lnTo>
                  <a:pt x="271919" y="328307"/>
                </a:lnTo>
                <a:lnTo>
                  <a:pt x="257668" y="321153"/>
                </a:lnTo>
                <a:lnTo>
                  <a:pt x="247328" y="315858"/>
                </a:lnTo>
                <a:lnTo>
                  <a:pt x="238741" y="311216"/>
                </a:lnTo>
                <a:lnTo>
                  <a:pt x="229752" y="306021"/>
                </a:lnTo>
                <a:lnTo>
                  <a:pt x="218203" y="299066"/>
                </a:lnTo>
                <a:lnTo>
                  <a:pt x="210731" y="294513"/>
                </a:lnTo>
                <a:lnTo>
                  <a:pt x="197271" y="286303"/>
                </a:lnTo>
                <a:lnTo>
                  <a:pt x="187654" y="280291"/>
                </a:lnTo>
                <a:lnTo>
                  <a:pt x="179566" y="274893"/>
                </a:lnTo>
                <a:lnTo>
                  <a:pt x="170693" y="268524"/>
                </a:lnTo>
                <a:lnTo>
                  <a:pt x="158723" y="259601"/>
                </a:lnTo>
                <a:lnTo>
                  <a:pt x="156489" y="257924"/>
                </a:lnTo>
                <a:lnTo>
                  <a:pt x="144023" y="248579"/>
                </a:lnTo>
                <a:lnTo>
                  <a:pt x="135278" y="241808"/>
                </a:lnTo>
                <a:lnTo>
                  <a:pt x="127799" y="235539"/>
                </a:lnTo>
                <a:lnTo>
                  <a:pt x="119134" y="227698"/>
                </a:lnTo>
                <a:lnTo>
                  <a:pt x="109626" y="218833"/>
                </a:lnTo>
                <a:lnTo>
                  <a:pt x="98412" y="208340"/>
                </a:lnTo>
                <a:lnTo>
                  <a:pt x="90712" y="200793"/>
                </a:lnTo>
                <a:lnTo>
                  <a:pt x="83994" y="193492"/>
                </a:lnTo>
                <a:lnTo>
                  <a:pt x="75726" y="183733"/>
                </a:lnTo>
                <a:lnTo>
                  <a:pt x="61079" y="166011"/>
                </a:lnTo>
                <a:lnTo>
                  <a:pt x="54608" y="157651"/>
                </a:lnTo>
                <a:lnTo>
                  <a:pt x="48872" y="149181"/>
                </a:lnTo>
                <a:lnTo>
                  <a:pt x="41441" y="137178"/>
                </a:lnTo>
                <a:lnTo>
                  <a:pt x="32325" y="122014"/>
                </a:lnTo>
                <a:lnTo>
                  <a:pt x="27330" y="112883"/>
                </a:lnTo>
                <a:lnTo>
                  <a:pt x="22932" y="103188"/>
                </a:lnTo>
                <a:lnTo>
                  <a:pt x="17805" y="90589"/>
                </a:lnTo>
                <a:lnTo>
                  <a:pt x="12477" y="76865"/>
                </a:lnTo>
                <a:lnTo>
                  <a:pt x="9236" y="67079"/>
                </a:lnTo>
                <a:lnTo>
                  <a:pt x="6652" y="56301"/>
                </a:lnTo>
                <a:lnTo>
                  <a:pt x="4470" y="45542"/>
                </a:lnTo>
                <a:lnTo>
                  <a:pt x="1757" y="31160"/>
                </a:lnTo>
                <a:lnTo>
                  <a:pt x="448" y="20982"/>
                </a:lnTo>
                <a:lnTo>
                  <a:pt x="32" y="9647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148971" y="8413619"/>
            <a:ext cx="554177" cy="449351"/>
          </a:xfrm>
          <a:custGeom>
            <a:avLst/>
            <a:gdLst/>
            <a:ahLst/>
            <a:cxnLst/>
            <a:rect l="l" t="t" r="r" b="b"/>
            <a:pathLst>
              <a:path w="554177" h="449351">
                <a:moveTo>
                  <a:pt x="749" y="0"/>
                </a:moveTo>
                <a:lnTo>
                  <a:pt x="0" y="12420"/>
                </a:lnTo>
                <a:lnTo>
                  <a:pt x="0" y="12750"/>
                </a:lnTo>
                <a:lnTo>
                  <a:pt x="749" y="25171"/>
                </a:lnTo>
                <a:lnTo>
                  <a:pt x="1482" y="39883"/>
                </a:lnTo>
                <a:lnTo>
                  <a:pt x="3453" y="61015"/>
                </a:lnTo>
                <a:lnTo>
                  <a:pt x="8191" y="85048"/>
                </a:lnTo>
                <a:lnTo>
                  <a:pt x="14522" y="105433"/>
                </a:lnTo>
                <a:lnTo>
                  <a:pt x="24184" y="129529"/>
                </a:lnTo>
                <a:lnTo>
                  <a:pt x="33745" y="148258"/>
                </a:lnTo>
                <a:lnTo>
                  <a:pt x="48647" y="172768"/>
                </a:lnTo>
                <a:lnTo>
                  <a:pt x="60683" y="189696"/>
                </a:lnTo>
                <a:lnTo>
                  <a:pt x="81283" y="214559"/>
                </a:lnTo>
                <a:lnTo>
                  <a:pt x="95318" y="229764"/>
                </a:lnTo>
                <a:lnTo>
                  <a:pt x="110375" y="244005"/>
                </a:lnTo>
                <a:lnTo>
                  <a:pt x="130022" y="261958"/>
                </a:lnTo>
                <a:lnTo>
                  <a:pt x="146832" y="275299"/>
                </a:lnTo>
                <a:lnTo>
                  <a:pt x="169881" y="292508"/>
                </a:lnTo>
                <a:lnTo>
                  <a:pt x="187134" y="304587"/>
                </a:lnTo>
                <a:lnTo>
                  <a:pt x="209097" y="318226"/>
                </a:lnTo>
                <a:lnTo>
                  <a:pt x="225145" y="327953"/>
                </a:lnTo>
                <a:lnTo>
                  <a:pt x="243683" y="338618"/>
                </a:lnTo>
                <a:lnTo>
                  <a:pt x="264908" y="349504"/>
                </a:lnTo>
                <a:lnTo>
                  <a:pt x="287083" y="360597"/>
                </a:lnTo>
                <a:lnTo>
                  <a:pt x="306699" y="369978"/>
                </a:lnTo>
                <a:lnTo>
                  <a:pt x="327354" y="378746"/>
                </a:lnTo>
                <a:lnTo>
                  <a:pt x="355282" y="390169"/>
                </a:lnTo>
                <a:lnTo>
                  <a:pt x="375826" y="398260"/>
                </a:lnTo>
                <a:lnTo>
                  <a:pt x="396109" y="405383"/>
                </a:lnTo>
                <a:lnTo>
                  <a:pt x="428936" y="416325"/>
                </a:lnTo>
                <a:lnTo>
                  <a:pt x="450262" y="423119"/>
                </a:lnTo>
                <a:lnTo>
                  <a:pt x="470305" y="428831"/>
                </a:lnTo>
                <a:lnTo>
                  <a:pt x="491591" y="434619"/>
                </a:lnTo>
                <a:lnTo>
                  <a:pt x="517695" y="441544"/>
                </a:lnTo>
                <a:lnTo>
                  <a:pt x="537929" y="446078"/>
                </a:lnTo>
                <a:lnTo>
                  <a:pt x="553022" y="449120"/>
                </a:lnTo>
                <a:lnTo>
                  <a:pt x="554177" y="44935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703152" y="8862973"/>
            <a:ext cx="27241" cy="72618"/>
          </a:xfrm>
          <a:custGeom>
            <a:avLst/>
            <a:gdLst/>
            <a:ahLst/>
            <a:cxnLst/>
            <a:rect l="l" t="t" r="r" b="b"/>
            <a:pathLst>
              <a:path w="27241" h="72618">
                <a:moveTo>
                  <a:pt x="0" y="0"/>
                </a:moveTo>
                <a:lnTo>
                  <a:pt x="18" y="14409"/>
                </a:lnTo>
                <a:lnTo>
                  <a:pt x="149" y="24315"/>
                </a:lnTo>
                <a:lnTo>
                  <a:pt x="505" y="36757"/>
                </a:lnTo>
                <a:lnTo>
                  <a:pt x="660" y="41643"/>
                </a:lnTo>
                <a:lnTo>
                  <a:pt x="749" y="43472"/>
                </a:lnTo>
                <a:lnTo>
                  <a:pt x="990" y="43548"/>
                </a:lnTo>
                <a:lnTo>
                  <a:pt x="1498" y="45453"/>
                </a:lnTo>
                <a:lnTo>
                  <a:pt x="2565" y="49428"/>
                </a:lnTo>
                <a:lnTo>
                  <a:pt x="2400" y="49593"/>
                </a:lnTo>
                <a:lnTo>
                  <a:pt x="3975" y="53403"/>
                </a:lnTo>
                <a:lnTo>
                  <a:pt x="4559" y="54978"/>
                </a:lnTo>
                <a:lnTo>
                  <a:pt x="4800" y="55143"/>
                </a:lnTo>
                <a:lnTo>
                  <a:pt x="5880" y="56553"/>
                </a:lnTo>
                <a:lnTo>
                  <a:pt x="8864" y="60198"/>
                </a:lnTo>
                <a:lnTo>
                  <a:pt x="8699" y="60858"/>
                </a:lnTo>
                <a:lnTo>
                  <a:pt x="12090" y="63588"/>
                </a:lnTo>
                <a:lnTo>
                  <a:pt x="17386" y="67983"/>
                </a:lnTo>
                <a:lnTo>
                  <a:pt x="17881" y="67729"/>
                </a:lnTo>
                <a:lnTo>
                  <a:pt x="23926" y="71285"/>
                </a:lnTo>
                <a:lnTo>
                  <a:pt x="25336" y="72199"/>
                </a:lnTo>
                <a:lnTo>
                  <a:pt x="25590" y="72288"/>
                </a:lnTo>
                <a:lnTo>
                  <a:pt x="27241" y="7261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265059" y="8694804"/>
            <a:ext cx="200215" cy="295757"/>
          </a:xfrm>
          <a:custGeom>
            <a:avLst/>
            <a:gdLst/>
            <a:ahLst/>
            <a:cxnLst/>
            <a:rect l="l" t="t" r="r" b="b"/>
            <a:pathLst>
              <a:path w="200215" h="295757">
                <a:moveTo>
                  <a:pt x="0" y="0"/>
                </a:moveTo>
                <a:lnTo>
                  <a:pt x="12245" y="18994"/>
                </a:lnTo>
                <a:lnTo>
                  <a:pt x="23335" y="36193"/>
                </a:lnTo>
                <a:lnTo>
                  <a:pt x="33399" y="51794"/>
                </a:lnTo>
                <a:lnTo>
                  <a:pt x="42567" y="65998"/>
                </a:lnTo>
                <a:lnTo>
                  <a:pt x="50969" y="79001"/>
                </a:lnTo>
                <a:lnTo>
                  <a:pt x="58734" y="91004"/>
                </a:lnTo>
                <a:lnTo>
                  <a:pt x="65993" y="102204"/>
                </a:lnTo>
                <a:lnTo>
                  <a:pt x="72875" y="112800"/>
                </a:lnTo>
                <a:lnTo>
                  <a:pt x="79510" y="122992"/>
                </a:lnTo>
                <a:lnTo>
                  <a:pt x="86028" y="132978"/>
                </a:lnTo>
                <a:lnTo>
                  <a:pt x="92558" y="142956"/>
                </a:lnTo>
                <a:lnTo>
                  <a:pt x="99230" y="153126"/>
                </a:lnTo>
                <a:lnTo>
                  <a:pt x="106175" y="163685"/>
                </a:lnTo>
                <a:lnTo>
                  <a:pt x="113521" y="174834"/>
                </a:lnTo>
                <a:lnTo>
                  <a:pt x="121399" y="186769"/>
                </a:lnTo>
                <a:lnTo>
                  <a:pt x="129938" y="199691"/>
                </a:lnTo>
                <a:lnTo>
                  <a:pt x="139268" y="213798"/>
                </a:lnTo>
                <a:lnTo>
                  <a:pt x="149519" y="229288"/>
                </a:lnTo>
                <a:lnTo>
                  <a:pt x="160821" y="246360"/>
                </a:lnTo>
                <a:lnTo>
                  <a:pt x="173304" y="265214"/>
                </a:lnTo>
                <a:lnTo>
                  <a:pt x="177939" y="272249"/>
                </a:lnTo>
                <a:lnTo>
                  <a:pt x="178600" y="272084"/>
                </a:lnTo>
                <a:lnTo>
                  <a:pt x="184391" y="278536"/>
                </a:lnTo>
                <a:lnTo>
                  <a:pt x="192100" y="287312"/>
                </a:lnTo>
                <a:lnTo>
                  <a:pt x="200215" y="29575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465271" y="8990567"/>
            <a:ext cx="78244" cy="16141"/>
          </a:xfrm>
          <a:custGeom>
            <a:avLst/>
            <a:gdLst/>
            <a:ahLst/>
            <a:cxnLst/>
            <a:rect l="l" t="t" r="r" b="b"/>
            <a:pathLst>
              <a:path w="78244" h="16141">
                <a:moveTo>
                  <a:pt x="0" y="0"/>
                </a:moveTo>
                <a:lnTo>
                  <a:pt x="9017" y="6794"/>
                </a:lnTo>
                <a:lnTo>
                  <a:pt x="10515" y="7620"/>
                </a:lnTo>
                <a:lnTo>
                  <a:pt x="21107" y="11341"/>
                </a:lnTo>
                <a:lnTo>
                  <a:pt x="32372" y="15316"/>
                </a:lnTo>
                <a:lnTo>
                  <a:pt x="33858" y="15481"/>
                </a:lnTo>
                <a:lnTo>
                  <a:pt x="45948" y="16141"/>
                </a:lnTo>
                <a:lnTo>
                  <a:pt x="58501" y="15884"/>
                </a:lnTo>
                <a:lnTo>
                  <a:pt x="70509" y="14216"/>
                </a:lnTo>
                <a:lnTo>
                  <a:pt x="72618" y="13995"/>
                </a:lnTo>
                <a:lnTo>
                  <a:pt x="75425" y="13665"/>
                </a:lnTo>
                <a:lnTo>
                  <a:pt x="75590" y="13665"/>
                </a:lnTo>
                <a:lnTo>
                  <a:pt x="78244" y="1283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265390" y="8691910"/>
            <a:ext cx="10769" cy="16306"/>
          </a:xfrm>
          <a:custGeom>
            <a:avLst/>
            <a:gdLst/>
            <a:ahLst/>
            <a:cxnLst/>
            <a:rect l="l" t="t" r="r" b="b"/>
            <a:pathLst>
              <a:path w="10769" h="16306">
                <a:moveTo>
                  <a:pt x="0" y="0"/>
                </a:moveTo>
                <a:lnTo>
                  <a:pt x="419" y="1485"/>
                </a:lnTo>
                <a:lnTo>
                  <a:pt x="1155" y="2984"/>
                </a:lnTo>
                <a:lnTo>
                  <a:pt x="2400" y="5461"/>
                </a:lnTo>
                <a:lnTo>
                  <a:pt x="2235" y="5626"/>
                </a:lnTo>
                <a:lnTo>
                  <a:pt x="3810" y="7785"/>
                </a:lnTo>
                <a:lnTo>
                  <a:pt x="6959" y="12255"/>
                </a:lnTo>
                <a:lnTo>
                  <a:pt x="10769" y="1630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282944" y="8711780"/>
            <a:ext cx="60032" cy="10922"/>
          </a:xfrm>
          <a:custGeom>
            <a:avLst/>
            <a:gdLst/>
            <a:ahLst/>
            <a:cxnLst/>
            <a:rect l="l" t="t" r="r" b="b"/>
            <a:pathLst>
              <a:path w="60032" h="10922">
                <a:moveTo>
                  <a:pt x="0" y="0"/>
                </a:moveTo>
                <a:lnTo>
                  <a:pt x="1651" y="1320"/>
                </a:lnTo>
                <a:lnTo>
                  <a:pt x="1816" y="1485"/>
                </a:lnTo>
                <a:lnTo>
                  <a:pt x="3721" y="2324"/>
                </a:lnTo>
                <a:lnTo>
                  <a:pt x="9359" y="4800"/>
                </a:lnTo>
                <a:lnTo>
                  <a:pt x="9436" y="5130"/>
                </a:lnTo>
                <a:lnTo>
                  <a:pt x="15316" y="6870"/>
                </a:lnTo>
                <a:lnTo>
                  <a:pt x="21856" y="8775"/>
                </a:lnTo>
                <a:lnTo>
                  <a:pt x="22110" y="8775"/>
                </a:lnTo>
                <a:lnTo>
                  <a:pt x="28892" y="9766"/>
                </a:lnTo>
                <a:lnTo>
                  <a:pt x="35928" y="10769"/>
                </a:lnTo>
                <a:lnTo>
                  <a:pt x="36093" y="10769"/>
                </a:lnTo>
                <a:lnTo>
                  <a:pt x="43218" y="10845"/>
                </a:lnTo>
                <a:lnTo>
                  <a:pt x="50419" y="10922"/>
                </a:lnTo>
                <a:lnTo>
                  <a:pt x="50507" y="10591"/>
                </a:lnTo>
                <a:lnTo>
                  <a:pt x="57797" y="10096"/>
                </a:lnTo>
                <a:lnTo>
                  <a:pt x="58953" y="10020"/>
                </a:lnTo>
                <a:lnTo>
                  <a:pt x="60032" y="969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475288" y="8791352"/>
            <a:ext cx="315048" cy="323253"/>
          </a:xfrm>
          <a:custGeom>
            <a:avLst/>
            <a:gdLst/>
            <a:ahLst/>
            <a:cxnLst/>
            <a:rect l="l" t="t" r="r" b="b"/>
            <a:pathLst>
              <a:path w="315048" h="323253">
                <a:moveTo>
                  <a:pt x="0" y="0"/>
                </a:moveTo>
                <a:lnTo>
                  <a:pt x="150" y="17354"/>
                </a:lnTo>
                <a:lnTo>
                  <a:pt x="282" y="31836"/>
                </a:lnTo>
                <a:lnTo>
                  <a:pt x="410" y="44101"/>
                </a:lnTo>
                <a:lnTo>
                  <a:pt x="546" y="54810"/>
                </a:lnTo>
                <a:lnTo>
                  <a:pt x="703" y="64619"/>
                </a:lnTo>
                <a:lnTo>
                  <a:pt x="894" y="74187"/>
                </a:lnTo>
                <a:lnTo>
                  <a:pt x="1132" y="84172"/>
                </a:lnTo>
                <a:lnTo>
                  <a:pt x="1430" y="95232"/>
                </a:lnTo>
                <a:lnTo>
                  <a:pt x="1799" y="108025"/>
                </a:lnTo>
                <a:lnTo>
                  <a:pt x="2255" y="123209"/>
                </a:lnTo>
                <a:lnTo>
                  <a:pt x="2654" y="136372"/>
                </a:lnTo>
                <a:lnTo>
                  <a:pt x="3149" y="141084"/>
                </a:lnTo>
                <a:lnTo>
                  <a:pt x="4470" y="145389"/>
                </a:lnTo>
                <a:lnTo>
                  <a:pt x="5715" y="149529"/>
                </a:lnTo>
                <a:lnTo>
                  <a:pt x="5715" y="149783"/>
                </a:lnTo>
                <a:lnTo>
                  <a:pt x="7785" y="153593"/>
                </a:lnTo>
                <a:lnTo>
                  <a:pt x="9855" y="157480"/>
                </a:lnTo>
                <a:lnTo>
                  <a:pt x="9931" y="157899"/>
                </a:lnTo>
                <a:lnTo>
                  <a:pt x="12839" y="161048"/>
                </a:lnTo>
                <a:lnTo>
                  <a:pt x="22524" y="171266"/>
                </a:lnTo>
                <a:lnTo>
                  <a:pt x="29544" y="178270"/>
                </a:lnTo>
                <a:lnTo>
                  <a:pt x="39827" y="188036"/>
                </a:lnTo>
                <a:lnTo>
                  <a:pt x="49703" y="197172"/>
                </a:lnTo>
                <a:lnTo>
                  <a:pt x="57703" y="203920"/>
                </a:lnTo>
                <a:lnTo>
                  <a:pt x="63677" y="208737"/>
                </a:lnTo>
                <a:lnTo>
                  <a:pt x="74396" y="217146"/>
                </a:lnTo>
                <a:lnTo>
                  <a:pt x="82707" y="223079"/>
                </a:lnTo>
                <a:lnTo>
                  <a:pt x="90589" y="228447"/>
                </a:lnTo>
                <a:lnTo>
                  <a:pt x="102059" y="236160"/>
                </a:lnTo>
                <a:lnTo>
                  <a:pt x="110591" y="241428"/>
                </a:lnTo>
                <a:lnTo>
                  <a:pt x="120307" y="247078"/>
                </a:lnTo>
                <a:lnTo>
                  <a:pt x="132414" y="254071"/>
                </a:lnTo>
                <a:lnTo>
                  <a:pt x="141160" y="258768"/>
                </a:lnTo>
                <a:lnTo>
                  <a:pt x="152768" y="264629"/>
                </a:lnTo>
                <a:lnTo>
                  <a:pt x="165442" y="270911"/>
                </a:lnTo>
                <a:lnTo>
                  <a:pt x="174413" y="275068"/>
                </a:lnTo>
                <a:lnTo>
                  <a:pt x="187112" y="280572"/>
                </a:lnTo>
                <a:lnTo>
                  <a:pt x="200920" y="286483"/>
                </a:lnTo>
                <a:lnTo>
                  <a:pt x="210117" y="290150"/>
                </a:lnTo>
                <a:lnTo>
                  <a:pt x="222354" y="294665"/>
                </a:lnTo>
                <a:lnTo>
                  <a:pt x="225132" y="295681"/>
                </a:lnTo>
                <a:lnTo>
                  <a:pt x="238676" y="300659"/>
                </a:lnTo>
                <a:lnTo>
                  <a:pt x="248019" y="303921"/>
                </a:lnTo>
                <a:lnTo>
                  <a:pt x="259863" y="307716"/>
                </a:lnTo>
                <a:lnTo>
                  <a:pt x="264541" y="309181"/>
                </a:lnTo>
                <a:lnTo>
                  <a:pt x="278391" y="313400"/>
                </a:lnTo>
                <a:lnTo>
                  <a:pt x="287911" y="316121"/>
                </a:lnTo>
                <a:lnTo>
                  <a:pt x="299363" y="319269"/>
                </a:lnTo>
                <a:lnTo>
                  <a:pt x="305943" y="321094"/>
                </a:lnTo>
                <a:lnTo>
                  <a:pt x="310413" y="322338"/>
                </a:lnTo>
                <a:lnTo>
                  <a:pt x="315048" y="32325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670696" y="9075439"/>
            <a:ext cx="120142" cy="40652"/>
          </a:xfrm>
          <a:custGeom>
            <a:avLst/>
            <a:gdLst/>
            <a:ahLst/>
            <a:cxnLst/>
            <a:rect l="l" t="t" r="r" b="b"/>
            <a:pathLst>
              <a:path w="120141" h="40652">
                <a:moveTo>
                  <a:pt x="0" y="0"/>
                </a:moveTo>
                <a:lnTo>
                  <a:pt x="13182" y="5591"/>
                </a:lnTo>
                <a:lnTo>
                  <a:pt x="22342" y="9266"/>
                </a:lnTo>
                <a:lnTo>
                  <a:pt x="34429" y="13788"/>
                </a:lnTo>
                <a:lnTo>
                  <a:pt x="51155" y="19967"/>
                </a:lnTo>
                <a:lnTo>
                  <a:pt x="60511" y="23189"/>
                </a:lnTo>
                <a:lnTo>
                  <a:pt x="72681" y="27038"/>
                </a:lnTo>
                <a:lnTo>
                  <a:pt x="76263" y="28155"/>
                </a:lnTo>
                <a:lnTo>
                  <a:pt x="90342" y="32512"/>
                </a:lnTo>
                <a:lnTo>
                  <a:pt x="99987" y="35333"/>
                </a:lnTo>
                <a:lnTo>
                  <a:pt x="110841" y="38235"/>
                </a:lnTo>
                <a:lnTo>
                  <a:pt x="120142" y="4065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760038" y="8885830"/>
            <a:ext cx="71120" cy="56794"/>
          </a:xfrm>
          <a:custGeom>
            <a:avLst/>
            <a:gdLst/>
            <a:ahLst/>
            <a:cxnLst/>
            <a:rect l="l" t="t" r="r" b="b"/>
            <a:pathLst>
              <a:path w="71120" h="56794">
                <a:moveTo>
                  <a:pt x="0" y="56464"/>
                </a:moveTo>
                <a:lnTo>
                  <a:pt x="3314" y="56794"/>
                </a:lnTo>
                <a:lnTo>
                  <a:pt x="6794" y="56718"/>
                </a:lnTo>
                <a:lnTo>
                  <a:pt x="14071" y="56464"/>
                </a:lnTo>
                <a:lnTo>
                  <a:pt x="14160" y="56718"/>
                </a:lnTo>
                <a:lnTo>
                  <a:pt x="21361" y="55803"/>
                </a:lnTo>
                <a:lnTo>
                  <a:pt x="28155" y="54978"/>
                </a:lnTo>
                <a:lnTo>
                  <a:pt x="28397" y="54889"/>
                </a:lnTo>
                <a:lnTo>
                  <a:pt x="34937" y="53073"/>
                </a:lnTo>
                <a:lnTo>
                  <a:pt x="40982" y="51498"/>
                </a:lnTo>
                <a:lnTo>
                  <a:pt x="41313" y="51498"/>
                </a:lnTo>
                <a:lnTo>
                  <a:pt x="46786" y="48767"/>
                </a:lnTo>
                <a:lnTo>
                  <a:pt x="52997" y="45694"/>
                </a:lnTo>
                <a:lnTo>
                  <a:pt x="53403" y="45453"/>
                </a:lnTo>
                <a:lnTo>
                  <a:pt x="58788" y="41236"/>
                </a:lnTo>
                <a:lnTo>
                  <a:pt x="62268" y="38417"/>
                </a:lnTo>
                <a:lnTo>
                  <a:pt x="62179" y="37833"/>
                </a:lnTo>
                <a:lnTo>
                  <a:pt x="65163" y="34188"/>
                </a:lnTo>
                <a:lnTo>
                  <a:pt x="66319" y="32791"/>
                </a:lnTo>
                <a:lnTo>
                  <a:pt x="66484" y="32626"/>
                </a:lnTo>
                <a:lnTo>
                  <a:pt x="67233" y="31051"/>
                </a:lnTo>
                <a:lnTo>
                  <a:pt x="68808" y="27241"/>
                </a:lnTo>
                <a:lnTo>
                  <a:pt x="68719" y="27076"/>
                </a:lnTo>
                <a:lnTo>
                  <a:pt x="69888" y="23101"/>
                </a:lnTo>
                <a:lnTo>
                  <a:pt x="70459" y="21272"/>
                </a:lnTo>
                <a:lnTo>
                  <a:pt x="70713" y="19291"/>
                </a:lnTo>
                <a:lnTo>
                  <a:pt x="71120" y="9677"/>
                </a:lnTo>
                <a:lnTo>
                  <a:pt x="71043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38944" y="8886821"/>
            <a:ext cx="8369" cy="240029"/>
          </a:xfrm>
          <a:custGeom>
            <a:avLst/>
            <a:gdLst/>
            <a:ahLst/>
            <a:cxnLst/>
            <a:rect l="l" t="t" r="r" b="b"/>
            <a:pathLst>
              <a:path w="8369" h="240029">
                <a:moveTo>
                  <a:pt x="0" y="0"/>
                </a:moveTo>
                <a:lnTo>
                  <a:pt x="98" y="17962"/>
                </a:lnTo>
                <a:lnTo>
                  <a:pt x="186" y="33930"/>
                </a:lnTo>
                <a:lnTo>
                  <a:pt x="266" y="48173"/>
                </a:lnTo>
                <a:lnTo>
                  <a:pt x="340" y="60960"/>
                </a:lnTo>
                <a:lnTo>
                  <a:pt x="411" y="72559"/>
                </a:lnTo>
                <a:lnTo>
                  <a:pt x="480" y="83239"/>
                </a:lnTo>
                <a:lnTo>
                  <a:pt x="550" y="93269"/>
                </a:lnTo>
                <a:lnTo>
                  <a:pt x="623" y="102918"/>
                </a:lnTo>
                <a:lnTo>
                  <a:pt x="701" y="112455"/>
                </a:lnTo>
                <a:lnTo>
                  <a:pt x="787" y="122148"/>
                </a:lnTo>
                <a:lnTo>
                  <a:pt x="882" y="132267"/>
                </a:lnTo>
                <a:lnTo>
                  <a:pt x="988" y="143080"/>
                </a:lnTo>
                <a:lnTo>
                  <a:pt x="1109" y="154857"/>
                </a:lnTo>
                <a:lnTo>
                  <a:pt x="1246" y="167866"/>
                </a:lnTo>
                <a:lnTo>
                  <a:pt x="1400" y="182376"/>
                </a:lnTo>
                <a:lnTo>
                  <a:pt x="1576" y="198656"/>
                </a:lnTo>
                <a:lnTo>
                  <a:pt x="1739" y="213791"/>
                </a:lnTo>
                <a:lnTo>
                  <a:pt x="1739" y="218097"/>
                </a:lnTo>
                <a:lnTo>
                  <a:pt x="2400" y="222402"/>
                </a:lnTo>
                <a:lnTo>
                  <a:pt x="2819" y="226047"/>
                </a:lnTo>
                <a:lnTo>
                  <a:pt x="3721" y="229768"/>
                </a:lnTo>
                <a:lnTo>
                  <a:pt x="4470" y="232752"/>
                </a:lnTo>
                <a:lnTo>
                  <a:pt x="4470" y="232918"/>
                </a:lnTo>
                <a:lnTo>
                  <a:pt x="5791" y="235724"/>
                </a:lnTo>
                <a:lnTo>
                  <a:pt x="6794" y="237883"/>
                </a:lnTo>
                <a:lnTo>
                  <a:pt x="6870" y="238137"/>
                </a:lnTo>
                <a:lnTo>
                  <a:pt x="8369" y="24003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848052" y="9127517"/>
            <a:ext cx="460286" cy="21691"/>
          </a:xfrm>
          <a:custGeom>
            <a:avLst/>
            <a:gdLst/>
            <a:ahLst/>
            <a:cxnLst/>
            <a:rect l="l" t="t" r="r" b="b"/>
            <a:pathLst>
              <a:path w="460286" h="21691">
                <a:moveTo>
                  <a:pt x="0" y="0"/>
                </a:moveTo>
                <a:lnTo>
                  <a:pt x="14238" y="2790"/>
                </a:lnTo>
                <a:lnTo>
                  <a:pt x="23995" y="4561"/>
                </a:lnTo>
                <a:lnTo>
                  <a:pt x="35903" y="6486"/>
                </a:lnTo>
                <a:lnTo>
                  <a:pt x="42062" y="7454"/>
                </a:lnTo>
                <a:lnTo>
                  <a:pt x="56671" y="9700"/>
                </a:lnTo>
                <a:lnTo>
                  <a:pt x="66639" y="11113"/>
                </a:lnTo>
                <a:lnTo>
                  <a:pt x="77609" y="12454"/>
                </a:lnTo>
                <a:lnTo>
                  <a:pt x="88099" y="13665"/>
                </a:lnTo>
                <a:lnTo>
                  <a:pt x="102831" y="15320"/>
                </a:lnTo>
                <a:lnTo>
                  <a:pt x="112897" y="16332"/>
                </a:lnTo>
                <a:lnTo>
                  <a:pt x="123789" y="17217"/>
                </a:lnTo>
                <a:lnTo>
                  <a:pt x="134962" y="18046"/>
                </a:lnTo>
                <a:lnTo>
                  <a:pt x="149794" y="19173"/>
                </a:lnTo>
                <a:lnTo>
                  <a:pt x="159916" y="19828"/>
                </a:lnTo>
                <a:lnTo>
                  <a:pt x="170735" y="20325"/>
                </a:lnTo>
                <a:lnTo>
                  <a:pt x="182410" y="20777"/>
                </a:lnTo>
                <a:lnTo>
                  <a:pt x="197281" y="21329"/>
                </a:lnTo>
                <a:lnTo>
                  <a:pt x="207432" y="21597"/>
                </a:lnTo>
                <a:lnTo>
                  <a:pt x="218218" y="21683"/>
                </a:lnTo>
                <a:lnTo>
                  <a:pt x="230187" y="21691"/>
                </a:lnTo>
                <a:lnTo>
                  <a:pt x="245018" y="21674"/>
                </a:lnTo>
                <a:lnTo>
                  <a:pt x="255149" y="21552"/>
                </a:lnTo>
                <a:lnTo>
                  <a:pt x="265993" y="21220"/>
                </a:lnTo>
                <a:lnTo>
                  <a:pt x="277710" y="20777"/>
                </a:lnTo>
                <a:lnTo>
                  <a:pt x="292568" y="20196"/>
                </a:lnTo>
                <a:lnTo>
                  <a:pt x="302704" y="19689"/>
                </a:lnTo>
                <a:lnTo>
                  <a:pt x="313497" y="18945"/>
                </a:lnTo>
                <a:lnTo>
                  <a:pt x="325247" y="18046"/>
                </a:lnTo>
                <a:lnTo>
                  <a:pt x="340045" y="16941"/>
                </a:lnTo>
                <a:lnTo>
                  <a:pt x="350113" y="16073"/>
                </a:lnTo>
                <a:lnTo>
                  <a:pt x="360957" y="14930"/>
                </a:lnTo>
                <a:lnTo>
                  <a:pt x="372186" y="13665"/>
                </a:lnTo>
                <a:lnTo>
                  <a:pt x="386874" y="11959"/>
                </a:lnTo>
                <a:lnTo>
                  <a:pt x="396864" y="10681"/>
                </a:lnTo>
                <a:lnTo>
                  <a:pt x="407780" y="9076"/>
                </a:lnTo>
                <a:lnTo>
                  <a:pt x="418312" y="7454"/>
                </a:lnTo>
                <a:lnTo>
                  <a:pt x="432633" y="5177"/>
                </a:lnTo>
                <a:lnTo>
                  <a:pt x="442417" y="3483"/>
                </a:lnTo>
                <a:lnTo>
                  <a:pt x="454287" y="1188"/>
                </a:lnTo>
                <a:lnTo>
                  <a:pt x="46028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850448" y="9129424"/>
            <a:ext cx="455244" cy="21856"/>
          </a:xfrm>
          <a:custGeom>
            <a:avLst/>
            <a:gdLst/>
            <a:ahLst/>
            <a:cxnLst/>
            <a:rect l="l" t="t" r="r" b="b"/>
            <a:pathLst>
              <a:path w="455244" h="21856">
                <a:moveTo>
                  <a:pt x="455244" y="165"/>
                </a:moveTo>
                <a:lnTo>
                  <a:pt x="440927" y="3004"/>
                </a:lnTo>
                <a:lnTo>
                  <a:pt x="431116" y="4814"/>
                </a:lnTo>
                <a:lnTo>
                  <a:pt x="419602" y="6719"/>
                </a:lnTo>
                <a:lnTo>
                  <a:pt x="411937" y="7950"/>
                </a:lnTo>
                <a:lnTo>
                  <a:pt x="397403" y="10181"/>
                </a:lnTo>
                <a:lnTo>
                  <a:pt x="387464" y="11574"/>
                </a:lnTo>
                <a:lnTo>
                  <a:pt x="376273" y="12918"/>
                </a:lnTo>
                <a:lnTo>
                  <a:pt x="366814" y="13995"/>
                </a:lnTo>
                <a:lnTo>
                  <a:pt x="352134" y="15619"/>
                </a:lnTo>
                <a:lnTo>
                  <a:pt x="342129" y="16617"/>
                </a:lnTo>
                <a:lnTo>
                  <a:pt x="331054" y="17525"/>
                </a:lnTo>
                <a:lnTo>
                  <a:pt x="320852" y="18300"/>
                </a:lnTo>
                <a:lnTo>
                  <a:pt x="306186" y="19404"/>
                </a:lnTo>
                <a:lnTo>
                  <a:pt x="296166" y="20031"/>
                </a:lnTo>
                <a:lnTo>
                  <a:pt x="284924" y="20513"/>
                </a:lnTo>
                <a:lnTo>
                  <a:pt x="275310" y="20866"/>
                </a:lnTo>
                <a:lnTo>
                  <a:pt x="260457" y="21421"/>
                </a:lnTo>
                <a:lnTo>
                  <a:pt x="250315" y="21699"/>
                </a:lnTo>
                <a:lnTo>
                  <a:pt x="239493" y="21812"/>
                </a:lnTo>
                <a:lnTo>
                  <a:pt x="227711" y="21856"/>
                </a:lnTo>
                <a:lnTo>
                  <a:pt x="212922" y="21838"/>
                </a:lnTo>
                <a:lnTo>
                  <a:pt x="202829" y="21708"/>
                </a:lnTo>
                <a:lnTo>
                  <a:pt x="191815" y="21357"/>
                </a:lnTo>
                <a:lnTo>
                  <a:pt x="181089" y="20942"/>
                </a:lnTo>
                <a:lnTo>
                  <a:pt x="166290" y="20397"/>
                </a:lnTo>
                <a:lnTo>
                  <a:pt x="156226" y="19898"/>
                </a:lnTo>
                <a:lnTo>
                  <a:pt x="145227" y="19123"/>
                </a:lnTo>
                <a:lnTo>
                  <a:pt x="134645" y="18300"/>
                </a:lnTo>
                <a:lnTo>
                  <a:pt x="119912" y="17170"/>
                </a:lnTo>
                <a:lnTo>
                  <a:pt x="109894" y="16291"/>
                </a:lnTo>
                <a:lnTo>
                  <a:pt x="98847" y="15127"/>
                </a:lnTo>
                <a:lnTo>
                  <a:pt x="88684" y="13995"/>
                </a:lnTo>
                <a:lnTo>
                  <a:pt x="74102" y="12316"/>
                </a:lnTo>
                <a:lnTo>
                  <a:pt x="64149" y="11047"/>
                </a:lnTo>
                <a:lnTo>
                  <a:pt x="52984" y="9401"/>
                </a:lnTo>
                <a:lnTo>
                  <a:pt x="43561" y="7950"/>
                </a:lnTo>
                <a:lnTo>
                  <a:pt x="29418" y="5635"/>
                </a:lnTo>
                <a:lnTo>
                  <a:pt x="19697" y="3849"/>
                </a:lnTo>
                <a:lnTo>
                  <a:pt x="7063" y="1467"/>
                </a:lnTo>
                <a:lnTo>
                  <a:pt x="3568" y="825"/>
                </a:lnTo>
                <a:lnTo>
                  <a:pt x="1752" y="49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399171" y="8935252"/>
            <a:ext cx="26987" cy="3810"/>
          </a:xfrm>
          <a:custGeom>
            <a:avLst/>
            <a:gdLst/>
            <a:ahLst/>
            <a:cxnLst/>
            <a:rect l="l" t="t" r="r" b="b"/>
            <a:pathLst>
              <a:path w="26987" h="3809">
                <a:moveTo>
                  <a:pt x="0" y="2489"/>
                </a:moveTo>
                <a:lnTo>
                  <a:pt x="1409" y="3149"/>
                </a:lnTo>
                <a:lnTo>
                  <a:pt x="1739" y="3149"/>
                </a:lnTo>
                <a:lnTo>
                  <a:pt x="3225" y="3314"/>
                </a:lnTo>
                <a:lnTo>
                  <a:pt x="6629" y="3644"/>
                </a:lnTo>
                <a:lnTo>
                  <a:pt x="6959" y="3809"/>
                </a:lnTo>
                <a:lnTo>
                  <a:pt x="10185" y="3403"/>
                </a:lnTo>
                <a:lnTo>
                  <a:pt x="18554" y="2235"/>
                </a:lnTo>
                <a:lnTo>
                  <a:pt x="18796" y="2158"/>
                </a:lnTo>
                <a:lnTo>
                  <a:pt x="26987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308920" y="9101189"/>
            <a:ext cx="6781" cy="25831"/>
          </a:xfrm>
          <a:custGeom>
            <a:avLst/>
            <a:gdLst/>
            <a:ahLst/>
            <a:cxnLst/>
            <a:rect l="l" t="t" r="r" b="b"/>
            <a:pathLst>
              <a:path w="6781" h="25831">
                <a:moveTo>
                  <a:pt x="0" y="25831"/>
                </a:moveTo>
                <a:lnTo>
                  <a:pt x="1485" y="24015"/>
                </a:lnTo>
                <a:lnTo>
                  <a:pt x="1574" y="23850"/>
                </a:lnTo>
                <a:lnTo>
                  <a:pt x="2565" y="21691"/>
                </a:lnTo>
                <a:lnTo>
                  <a:pt x="3886" y="18961"/>
                </a:lnTo>
                <a:lnTo>
                  <a:pt x="3886" y="18795"/>
                </a:lnTo>
                <a:lnTo>
                  <a:pt x="4711" y="15811"/>
                </a:lnTo>
                <a:lnTo>
                  <a:pt x="5626" y="12255"/>
                </a:lnTo>
                <a:lnTo>
                  <a:pt x="6045" y="8521"/>
                </a:lnTo>
                <a:lnTo>
                  <a:pt x="6629" y="4305"/>
                </a:lnTo>
                <a:lnTo>
                  <a:pt x="678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325229" y="8885830"/>
            <a:ext cx="70878" cy="56794"/>
          </a:xfrm>
          <a:custGeom>
            <a:avLst/>
            <a:gdLst/>
            <a:ahLst/>
            <a:cxnLst/>
            <a:rect l="l" t="t" r="r" b="b"/>
            <a:pathLst>
              <a:path w="70878" h="56794">
                <a:moveTo>
                  <a:pt x="70878" y="56464"/>
                </a:moveTo>
                <a:lnTo>
                  <a:pt x="67652" y="56794"/>
                </a:lnTo>
                <a:lnTo>
                  <a:pt x="64338" y="56718"/>
                </a:lnTo>
                <a:lnTo>
                  <a:pt x="57048" y="56464"/>
                </a:lnTo>
                <a:lnTo>
                  <a:pt x="56883" y="56718"/>
                </a:lnTo>
                <a:lnTo>
                  <a:pt x="49682" y="55803"/>
                </a:lnTo>
                <a:lnTo>
                  <a:pt x="42976" y="54889"/>
                </a:lnTo>
                <a:lnTo>
                  <a:pt x="42722" y="54889"/>
                </a:lnTo>
                <a:lnTo>
                  <a:pt x="36182" y="53073"/>
                </a:lnTo>
                <a:lnTo>
                  <a:pt x="30226" y="51498"/>
                </a:lnTo>
                <a:lnTo>
                  <a:pt x="29806" y="51498"/>
                </a:lnTo>
                <a:lnTo>
                  <a:pt x="24345" y="48767"/>
                </a:lnTo>
                <a:lnTo>
                  <a:pt x="18135" y="45694"/>
                </a:lnTo>
                <a:lnTo>
                  <a:pt x="17716" y="45453"/>
                </a:lnTo>
                <a:lnTo>
                  <a:pt x="12344" y="41236"/>
                </a:lnTo>
                <a:lnTo>
                  <a:pt x="8864" y="38417"/>
                </a:lnTo>
                <a:lnTo>
                  <a:pt x="8940" y="37833"/>
                </a:lnTo>
                <a:lnTo>
                  <a:pt x="5956" y="34188"/>
                </a:lnTo>
                <a:lnTo>
                  <a:pt x="4800" y="32791"/>
                </a:lnTo>
                <a:lnTo>
                  <a:pt x="4635" y="32626"/>
                </a:lnTo>
                <a:lnTo>
                  <a:pt x="3975" y="31051"/>
                </a:lnTo>
                <a:lnTo>
                  <a:pt x="2324" y="27241"/>
                </a:lnTo>
                <a:lnTo>
                  <a:pt x="1244" y="23101"/>
                </a:lnTo>
                <a:lnTo>
                  <a:pt x="660" y="21272"/>
                </a:lnTo>
                <a:lnTo>
                  <a:pt x="495" y="19291"/>
                </a:lnTo>
                <a:lnTo>
                  <a:pt x="0" y="9677"/>
                </a:lnTo>
                <a:lnTo>
                  <a:pt x="88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365637" y="9086363"/>
            <a:ext cx="92659" cy="29730"/>
          </a:xfrm>
          <a:custGeom>
            <a:avLst/>
            <a:gdLst/>
            <a:ahLst/>
            <a:cxnLst/>
            <a:rect l="l" t="t" r="r" b="b"/>
            <a:pathLst>
              <a:path w="92659" h="29730">
                <a:moveTo>
                  <a:pt x="0" y="29730"/>
                </a:moveTo>
                <a:lnTo>
                  <a:pt x="14200" y="26012"/>
                </a:lnTo>
                <a:lnTo>
                  <a:pt x="23867" y="23334"/>
                </a:lnTo>
                <a:lnTo>
                  <a:pt x="34666" y="20071"/>
                </a:lnTo>
                <a:lnTo>
                  <a:pt x="43802" y="17233"/>
                </a:lnTo>
                <a:lnTo>
                  <a:pt x="57430" y="12874"/>
                </a:lnTo>
                <a:lnTo>
                  <a:pt x="66779" y="9641"/>
                </a:lnTo>
                <a:lnTo>
                  <a:pt x="78847" y="5318"/>
                </a:lnTo>
                <a:lnTo>
                  <a:pt x="82384" y="4064"/>
                </a:lnTo>
                <a:lnTo>
                  <a:pt x="87604" y="2235"/>
                </a:lnTo>
                <a:lnTo>
                  <a:pt x="9265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366127" y="9086367"/>
            <a:ext cx="92163" cy="28232"/>
          </a:xfrm>
          <a:custGeom>
            <a:avLst/>
            <a:gdLst/>
            <a:ahLst/>
            <a:cxnLst/>
            <a:rect l="l" t="t" r="r" b="b"/>
            <a:pathLst>
              <a:path w="92163" h="28232">
                <a:moveTo>
                  <a:pt x="92163" y="0"/>
                </a:moveTo>
                <a:lnTo>
                  <a:pt x="78425" y="4973"/>
                </a:lnTo>
                <a:lnTo>
                  <a:pt x="69009" y="8227"/>
                </a:lnTo>
                <a:lnTo>
                  <a:pt x="57923" y="11796"/>
                </a:lnTo>
                <a:lnTo>
                  <a:pt x="50431" y="14160"/>
                </a:lnTo>
                <a:lnTo>
                  <a:pt x="36585" y="18384"/>
                </a:lnTo>
                <a:lnTo>
                  <a:pt x="27071" y="21105"/>
                </a:lnTo>
                <a:lnTo>
                  <a:pt x="15623" y="24254"/>
                </a:lnTo>
                <a:lnTo>
                  <a:pt x="9029" y="26085"/>
                </a:lnTo>
                <a:lnTo>
                  <a:pt x="4559" y="27317"/>
                </a:lnTo>
                <a:lnTo>
                  <a:pt x="0" y="2823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431545" y="8862968"/>
            <a:ext cx="21780" cy="69888"/>
          </a:xfrm>
          <a:custGeom>
            <a:avLst/>
            <a:gdLst/>
            <a:ahLst/>
            <a:cxnLst/>
            <a:rect l="l" t="t" r="r" b="b"/>
            <a:pathLst>
              <a:path w="21780" h="69888">
                <a:moveTo>
                  <a:pt x="0" y="69888"/>
                </a:moveTo>
                <a:lnTo>
                  <a:pt x="4965" y="67487"/>
                </a:lnTo>
                <a:lnTo>
                  <a:pt x="5384" y="67157"/>
                </a:lnTo>
                <a:lnTo>
                  <a:pt x="9601" y="63601"/>
                </a:lnTo>
                <a:lnTo>
                  <a:pt x="12992" y="60782"/>
                </a:lnTo>
                <a:lnTo>
                  <a:pt x="12839" y="60198"/>
                </a:lnTo>
                <a:lnTo>
                  <a:pt x="15811" y="56565"/>
                </a:lnTo>
                <a:lnTo>
                  <a:pt x="16891" y="55067"/>
                </a:lnTo>
                <a:lnTo>
                  <a:pt x="17145" y="54991"/>
                </a:lnTo>
                <a:lnTo>
                  <a:pt x="17805" y="53416"/>
                </a:lnTo>
                <a:lnTo>
                  <a:pt x="19291" y="49606"/>
                </a:lnTo>
                <a:lnTo>
                  <a:pt x="19126" y="49441"/>
                </a:lnTo>
                <a:lnTo>
                  <a:pt x="20205" y="45466"/>
                </a:lnTo>
                <a:lnTo>
                  <a:pt x="20777" y="43637"/>
                </a:lnTo>
                <a:lnTo>
                  <a:pt x="20955" y="43472"/>
                </a:lnTo>
                <a:lnTo>
                  <a:pt x="21031" y="41656"/>
                </a:lnTo>
                <a:lnTo>
                  <a:pt x="21472" y="27250"/>
                </a:lnTo>
                <a:lnTo>
                  <a:pt x="21672" y="17344"/>
                </a:lnTo>
                <a:lnTo>
                  <a:pt x="21759" y="4905"/>
                </a:lnTo>
                <a:lnTo>
                  <a:pt x="2178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475766" y="8791352"/>
            <a:ext cx="205422" cy="288061"/>
          </a:xfrm>
          <a:custGeom>
            <a:avLst/>
            <a:gdLst/>
            <a:ahLst/>
            <a:cxnLst/>
            <a:rect l="l" t="t" r="r" b="b"/>
            <a:pathLst>
              <a:path w="205422" h="288061">
                <a:moveTo>
                  <a:pt x="205422" y="0"/>
                </a:moveTo>
                <a:lnTo>
                  <a:pt x="205139" y="17327"/>
                </a:lnTo>
                <a:lnTo>
                  <a:pt x="204902" y="31708"/>
                </a:lnTo>
                <a:lnTo>
                  <a:pt x="204699" y="43841"/>
                </a:lnTo>
                <a:lnTo>
                  <a:pt x="204516" y="54426"/>
                </a:lnTo>
                <a:lnTo>
                  <a:pt x="204339" y="64163"/>
                </a:lnTo>
                <a:lnTo>
                  <a:pt x="204157" y="73751"/>
                </a:lnTo>
                <a:lnTo>
                  <a:pt x="203954" y="83889"/>
                </a:lnTo>
                <a:lnTo>
                  <a:pt x="203719" y="95276"/>
                </a:lnTo>
                <a:lnTo>
                  <a:pt x="203439" y="108612"/>
                </a:lnTo>
                <a:lnTo>
                  <a:pt x="203099" y="124596"/>
                </a:lnTo>
                <a:lnTo>
                  <a:pt x="202933" y="132397"/>
                </a:lnTo>
                <a:lnTo>
                  <a:pt x="202857" y="135877"/>
                </a:lnTo>
                <a:lnTo>
                  <a:pt x="202933" y="136042"/>
                </a:lnTo>
                <a:lnTo>
                  <a:pt x="202272" y="139433"/>
                </a:lnTo>
                <a:lnTo>
                  <a:pt x="201447" y="143827"/>
                </a:lnTo>
                <a:lnTo>
                  <a:pt x="201536" y="144068"/>
                </a:lnTo>
                <a:lnTo>
                  <a:pt x="199961" y="148209"/>
                </a:lnTo>
                <a:lnTo>
                  <a:pt x="198462" y="152273"/>
                </a:lnTo>
                <a:lnTo>
                  <a:pt x="198386" y="152514"/>
                </a:lnTo>
                <a:lnTo>
                  <a:pt x="196062" y="156159"/>
                </a:lnTo>
                <a:lnTo>
                  <a:pt x="193751" y="159804"/>
                </a:lnTo>
                <a:lnTo>
                  <a:pt x="193586" y="159969"/>
                </a:lnTo>
                <a:lnTo>
                  <a:pt x="190601" y="163118"/>
                </a:lnTo>
                <a:lnTo>
                  <a:pt x="181025" y="173091"/>
                </a:lnTo>
                <a:lnTo>
                  <a:pt x="173960" y="180108"/>
                </a:lnTo>
                <a:lnTo>
                  <a:pt x="165506" y="188036"/>
                </a:lnTo>
                <a:lnTo>
                  <a:pt x="155632" y="197161"/>
                </a:lnTo>
                <a:lnTo>
                  <a:pt x="147635" y="203951"/>
                </a:lnTo>
                <a:lnTo>
                  <a:pt x="141668" y="208737"/>
                </a:lnTo>
                <a:lnTo>
                  <a:pt x="130940" y="217146"/>
                </a:lnTo>
                <a:lnTo>
                  <a:pt x="122632" y="223079"/>
                </a:lnTo>
                <a:lnTo>
                  <a:pt x="114757" y="228447"/>
                </a:lnTo>
                <a:lnTo>
                  <a:pt x="103288" y="236119"/>
                </a:lnTo>
                <a:lnTo>
                  <a:pt x="94756" y="241410"/>
                </a:lnTo>
                <a:lnTo>
                  <a:pt x="85026" y="247078"/>
                </a:lnTo>
                <a:lnTo>
                  <a:pt x="72922" y="254073"/>
                </a:lnTo>
                <a:lnTo>
                  <a:pt x="64174" y="258771"/>
                </a:lnTo>
                <a:lnTo>
                  <a:pt x="52578" y="264629"/>
                </a:lnTo>
                <a:lnTo>
                  <a:pt x="39918" y="270829"/>
                </a:lnTo>
                <a:lnTo>
                  <a:pt x="30965" y="274906"/>
                </a:lnTo>
                <a:lnTo>
                  <a:pt x="18511" y="280430"/>
                </a:lnTo>
                <a:lnTo>
                  <a:pt x="17551" y="280860"/>
                </a:lnTo>
                <a:lnTo>
                  <a:pt x="8940" y="284670"/>
                </a:lnTo>
                <a:lnTo>
                  <a:pt x="0" y="28806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612878" y="8990484"/>
            <a:ext cx="78244" cy="16324"/>
          </a:xfrm>
          <a:custGeom>
            <a:avLst/>
            <a:gdLst/>
            <a:ahLst/>
            <a:cxnLst/>
            <a:rect l="l" t="t" r="r" b="b"/>
            <a:pathLst>
              <a:path w="78244" h="16324">
                <a:moveTo>
                  <a:pt x="0" y="12915"/>
                </a:moveTo>
                <a:lnTo>
                  <a:pt x="2730" y="13741"/>
                </a:lnTo>
                <a:lnTo>
                  <a:pt x="5626" y="14071"/>
                </a:lnTo>
                <a:lnTo>
                  <a:pt x="18586" y="15816"/>
                </a:lnTo>
                <a:lnTo>
                  <a:pt x="30247" y="16324"/>
                </a:lnTo>
                <a:lnTo>
                  <a:pt x="32372" y="16230"/>
                </a:lnTo>
                <a:lnTo>
                  <a:pt x="44373" y="15570"/>
                </a:lnTo>
                <a:lnTo>
                  <a:pt x="45872" y="15405"/>
                </a:lnTo>
                <a:lnTo>
                  <a:pt x="57137" y="11429"/>
                </a:lnTo>
                <a:lnTo>
                  <a:pt x="67818" y="7696"/>
                </a:lnTo>
                <a:lnTo>
                  <a:pt x="69303" y="6870"/>
                </a:lnTo>
                <a:lnTo>
                  <a:pt x="7824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691123" y="8694803"/>
            <a:ext cx="200215" cy="295681"/>
          </a:xfrm>
          <a:custGeom>
            <a:avLst/>
            <a:gdLst/>
            <a:ahLst/>
            <a:cxnLst/>
            <a:rect l="l" t="t" r="r" b="b"/>
            <a:pathLst>
              <a:path w="200215" h="295681">
                <a:moveTo>
                  <a:pt x="0" y="295681"/>
                </a:moveTo>
                <a:lnTo>
                  <a:pt x="8699" y="288810"/>
                </a:lnTo>
                <a:lnTo>
                  <a:pt x="9690" y="287820"/>
                </a:lnTo>
                <a:lnTo>
                  <a:pt x="15811" y="278536"/>
                </a:lnTo>
                <a:lnTo>
                  <a:pt x="28372" y="259767"/>
                </a:lnTo>
                <a:lnTo>
                  <a:pt x="39713" y="242747"/>
                </a:lnTo>
                <a:lnTo>
                  <a:pt x="49971" y="227283"/>
                </a:lnTo>
                <a:lnTo>
                  <a:pt x="59279" y="213179"/>
                </a:lnTo>
                <a:lnTo>
                  <a:pt x="67773" y="200239"/>
                </a:lnTo>
                <a:lnTo>
                  <a:pt x="75587" y="188270"/>
                </a:lnTo>
                <a:lnTo>
                  <a:pt x="82857" y="177076"/>
                </a:lnTo>
                <a:lnTo>
                  <a:pt x="89716" y="166463"/>
                </a:lnTo>
                <a:lnTo>
                  <a:pt x="96300" y="156235"/>
                </a:lnTo>
                <a:lnTo>
                  <a:pt x="102744" y="146197"/>
                </a:lnTo>
                <a:lnTo>
                  <a:pt x="109182" y="136155"/>
                </a:lnTo>
                <a:lnTo>
                  <a:pt x="115749" y="125913"/>
                </a:lnTo>
                <a:lnTo>
                  <a:pt x="122581" y="115277"/>
                </a:lnTo>
                <a:lnTo>
                  <a:pt x="129811" y="104052"/>
                </a:lnTo>
                <a:lnTo>
                  <a:pt x="137574" y="92043"/>
                </a:lnTo>
                <a:lnTo>
                  <a:pt x="146007" y="79054"/>
                </a:lnTo>
                <a:lnTo>
                  <a:pt x="155242" y="64892"/>
                </a:lnTo>
                <a:lnTo>
                  <a:pt x="165415" y="49360"/>
                </a:lnTo>
                <a:lnTo>
                  <a:pt x="176661" y="32265"/>
                </a:lnTo>
                <a:lnTo>
                  <a:pt x="189115" y="13411"/>
                </a:lnTo>
                <a:lnTo>
                  <a:pt x="193840" y="6299"/>
                </a:lnTo>
                <a:lnTo>
                  <a:pt x="194170" y="5956"/>
                </a:lnTo>
                <a:lnTo>
                  <a:pt x="20021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881403" y="8691993"/>
            <a:ext cx="9601" cy="13081"/>
          </a:xfrm>
          <a:custGeom>
            <a:avLst/>
            <a:gdLst/>
            <a:ahLst/>
            <a:cxnLst/>
            <a:rect l="l" t="t" r="r" b="b"/>
            <a:pathLst>
              <a:path w="9601" h="13080">
                <a:moveTo>
                  <a:pt x="9601" y="0"/>
                </a:moveTo>
                <a:lnTo>
                  <a:pt x="8775" y="2565"/>
                </a:lnTo>
                <a:lnTo>
                  <a:pt x="7365" y="5130"/>
                </a:lnTo>
                <a:lnTo>
                  <a:pt x="6121" y="7365"/>
                </a:lnTo>
                <a:lnTo>
                  <a:pt x="5956" y="7454"/>
                </a:lnTo>
                <a:lnTo>
                  <a:pt x="4381" y="9524"/>
                </a:lnTo>
                <a:lnTo>
                  <a:pt x="3721" y="10515"/>
                </a:lnTo>
                <a:lnTo>
                  <a:pt x="2730" y="11341"/>
                </a:lnTo>
                <a:lnTo>
                  <a:pt x="1485" y="12344"/>
                </a:lnTo>
                <a:lnTo>
                  <a:pt x="0" y="1308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813417" y="8711698"/>
            <a:ext cx="60198" cy="11010"/>
          </a:xfrm>
          <a:custGeom>
            <a:avLst/>
            <a:gdLst/>
            <a:ahLst/>
            <a:cxnLst/>
            <a:rect l="l" t="t" r="r" b="b"/>
            <a:pathLst>
              <a:path w="60198" h="11010">
                <a:moveTo>
                  <a:pt x="60198" y="0"/>
                </a:moveTo>
                <a:lnTo>
                  <a:pt x="58458" y="1409"/>
                </a:lnTo>
                <a:lnTo>
                  <a:pt x="58293" y="1485"/>
                </a:lnTo>
                <a:lnTo>
                  <a:pt x="56222" y="2400"/>
                </a:lnTo>
                <a:lnTo>
                  <a:pt x="50673" y="4889"/>
                </a:lnTo>
                <a:lnTo>
                  <a:pt x="50507" y="5219"/>
                </a:lnTo>
                <a:lnTo>
                  <a:pt x="44792" y="6959"/>
                </a:lnTo>
                <a:lnTo>
                  <a:pt x="38252" y="8864"/>
                </a:lnTo>
                <a:lnTo>
                  <a:pt x="38011" y="8864"/>
                </a:lnTo>
                <a:lnTo>
                  <a:pt x="31305" y="9855"/>
                </a:lnTo>
                <a:lnTo>
                  <a:pt x="24180" y="10845"/>
                </a:lnTo>
                <a:lnTo>
                  <a:pt x="24015" y="10845"/>
                </a:lnTo>
                <a:lnTo>
                  <a:pt x="16814" y="10921"/>
                </a:lnTo>
                <a:lnTo>
                  <a:pt x="9613" y="11010"/>
                </a:lnTo>
                <a:lnTo>
                  <a:pt x="9525" y="10680"/>
                </a:lnTo>
                <a:lnTo>
                  <a:pt x="2235" y="10185"/>
                </a:lnTo>
                <a:lnTo>
                  <a:pt x="1155" y="10096"/>
                </a:lnTo>
                <a:lnTo>
                  <a:pt x="0" y="976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265054" y="8691913"/>
            <a:ext cx="19380" cy="20612"/>
          </a:xfrm>
          <a:custGeom>
            <a:avLst/>
            <a:gdLst/>
            <a:ahLst/>
            <a:cxnLst/>
            <a:rect l="l" t="t" r="r" b="b"/>
            <a:pathLst>
              <a:path w="19380" h="20612">
                <a:moveTo>
                  <a:pt x="19380" y="20612"/>
                </a:moveTo>
                <a:lnTo>
                  <a:pt x="14909" y="18287"/>
                </a:lnTo>
                <a:lnTo>
                  <a:pt x="12344" y="15316"/>
                </a:lnTo>
                <a:lnTo>
                  <a:pt x="11430" y="13246"/>
                </a:lnTo>
                <a:lnTo>
                  <a:pt x="8699" y="12585"/>
                </a:lnTo>
                <a:lnTo>
                  <a:pt x="5549" y="9601"/>
                </a:lnTo>
                <a:lnTo>
                  <a:pt x="0" y="2895"/>
                </a:lnTo>
                <a:lnTo>
                  <a:pt x="33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276152" y="8705160"/>
            <a:ext cx="330" cy="3060"/>
          </a:xfrm>
          <a:custGeom>
            <a:avLst/>
            <a:gdLst/>
            <a:ahLst/>
            <a:cxnLst/>
            <a:rect l="l" t="t" r="r" b="b"/>
            <a:pathLst>
              <a:path w="330" h="3060">
                <a:moveTo>
                  <a:pt x="0" y="3060"/>
                </a:moveTo>
                <a:lnTo>
                  <a:pt x="33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263815" y="8661354"/>
            <a:ext cx="1574" cy="30556"/>
          </a:xfrm>
          <a:custGeom>
            <a:avLst/>
            <a:gdLst/>
            <a:ahLst/>
            <a:cxnLst/>
            <a:rect l="l" t="t" r="r" b="b"/>
            <a:pathLst>
              <a:path w="1574" h="30556">
                <a:moveTo>
                  <a:pt x="1574" y="30556"/>
                </a:moveTo>
                <a:lnTo>
                  <a:pt x="330" y="22847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276152" y="8708221"/>
            <a:ext cx="173304" cy="265125"/>
          </a:xfrm>
          <a:custGeom>
            <a:avLst/>
            <a:gdLst/>
            <a:ahLst/>
            <a:cxnLst/>
            <a:rect l="l" t="t" r="r" b="b"/>
            <a:pathLst>
              <a:path w="173304" h="265125">
                <a:moveTo>
                  <a:pt x="0" y="0"/>
                </a:moveTo>
                <a:lnTo>
                  <a:pt x="173304" y="2651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730312" y="8932190"/>
            <a:ext cx="10350" cy="5219"/>
          </a:xfrm>
          <a:custGeom>
            <a:avLst/>
            <a:gdLst/>
            <a:ahLst/>
            <a:cxnLst/>
            <a:rect l="l" t="t" r="r" b="b"/>
            <a:pathLst>
              <a:path w="10350" h="5219">
                <a:moveTo>
                  <a:pt x="1574" y="3479"/>
                </a:moveTo>
                <a:lnTo>
                  <a:pt x="0" y="3225"/>
                </a:lnTo>
                <a:lnTo>
                  <a:pt x="76" y="0"/>
                </a:lnTo>
                <a:lnTo>
                  <a:pt x="3314" y="2159"/>
                </a:lnTo>
                <a:lnTo>
                  <a:pt x="10350" y="5219"/>
                </a:lnTo>
                <a:lnTo>
                  <a:pt x="1574" y="347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725176" y="8932859"/>
            <a:ext cx="160718" cy="240118"/>
          </a:xfrm>
          <a:custGeom>
            <a:avLst/>
            <a:gdLst/>
            <a:ahLst/>
            <a:cxnLst/>
            <a:rect l="l" t="t" r="r" b="b"/>
            <a:pathLst>
              <a:path w="160718" h="240118">
                <a:moveTo>
                  <a:pt x="160718" y="203022"/>
                </a:moveTo>
                <a:lnTo>
                  <a:pt x="140347" y="227609"/>
                </a:lnTo>
                <a:lnTo>
                  <a:pt x="129247" y="237629"/>
                </a:lnTo>
                <a:lnTo>
                  <a:pt x="118986" y="240118"/>
                </a:lnTo>
                <a:lnTo>
                  <a:pt x="92151" y="234568"/>
                </a:lnTo>
                <a:lnTo>
                  <a:pt x="83464" y="229349"/>
                </a:lnTo>
                <a:lnTo>
                  <a:pt x="76923" y="216852"/>
                </a:lnTo>
                <a:lnTo>
                  <a:pt x="5130" y="2565"/>
                </a:lnTo>
                <a:lnTo>
                  <a:pt x="0" y="0"/>
                </a:lnTo>
                <a:lnTo>
                  <a:pt x="1079" y="49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724850" y="8932856"/>
            <a:ext cx="330" cy="0"/>
          </a:xfrm>
          <a:custGeom>
            <a:avLst/>
            <a:gdLst/>
            <a:ahLst/>
            <a:cxnLst/>
            <a:rect l="l" t="t" r="r" b="b"/>
            <a:pathLst>
              <a:path w="330">
                <a:moveTo>
                  <a:pt x="330" y="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740664" y="8937410"/>
            <a:ext cx="103505" cy="235572"/>
          </a:xfrm>
          <a:custGeom>
            <a:avLst/>
            <a:gdLst/>
            <a:ahLst/>
            <a:cxnLst/>
            <a:rect l="l" t="t" r="r" b="b"/>
            <a:pathLst>
              <a:path w="103504" h="235572">
                <a:moveTo>
                  <a:pt x="0" y="0"/>
                </a:moveTo>
                <a:lnTo>
                  <a:pt x="16395" y="3390"/>
                </a:lnTo>
                <a:lnTo>
                  <a:pt x="88176" y="217843"/>
                </a:lnTo>
                <a:lnTo>
                  <a:pt x="94716" y="230352"/>
                </a:lnTo>
                <a:lnTo>
                  <a:pt x="103505" y="23557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743644" y="8937741"/>
            <a:ext cx="13576" cy="3060"/>
          </a:xfrm>
          <a:custGeom>
            <a:avLst/>
            <a:gdLst/>
            <a:ahLst/>
            <a:cxnLst/>
            <a:rect l="l" t="t" r="r" b="b"/>
            <a:pathLst>
              <a:path w="13576" h="3060">
                <a:moveTo>
                  <a:pt x="0" y="330"/>
                </a:moveTo>
                <a:lnTo>
                  <a:pt x="7365" y="1079"/>
                </a:lnTo>
                <a:lnTo>
                  <a:pt x="13576" y="0"/>
                </a:lnTo>
                <a:lnTo>
                  <a:pt x="13411" y="306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757222" y="8937741"/>
            <a:ext cx="2819" cy="4559"/>
          </a:xfrm>
          <a:custGeom>
            <a:avLst/>
            <a:gdLst/>
            <a:ahLst/>
            <a:cxnLst/>
            <a:rect l="l" t="t" r="r" b="b"/>
            <a:pathLst>
              <a:path w="2819" h="4559">
                <a:moveTo>
                  <a:pt x="0" y="0"/>
                </a:moveTo>
                <a:lnTo>
                  <a:pt x="254" y="1320"/>
                </a:lnTo>
                <a:lnTo>
                  <a:pt x="1409" y="3886"/>
                </a:lnTo>
                <a:lnTo>
                  <a:pt x="2819" y="45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847308" y="9126856"/>
            <a:ext cx="749" cy="660"/>
          </a:xfrm>
          <a:custGeom>
            <a:avLst/>
            <a:gdLst/>
            <a:ahLst/>
            <a:cxnLst/>
            <a:rect l="l" t="t" r="r" b="b"/>
            <a:pathLst>
              <a:path w="749" h="660">
                <a:moveTo>
                  <a:pt x="0" y="0"/>
                </a:moveTo>
                <a:lnTo>
                  <a:pt x="749" y="66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305697" y="9127517"/>
            <a:ext cx="2641" cy="2070"/>
          </a:xfrm>
          <a:custGeom>
            <a:avLst/>
            <a:gdLst/>
            <a:ahLst/>
            <a:cxnLst/>
            <a:rect l="l" t="t" r="r" b="b"/>
            <a:pathLst>
              <a:path w="2641" h="2070">
                <a:moveTo>
                  <a:pt x="2641" y="0"/>
                </a:moveTo>
                <a:lnTo>
                  <a:pt x="0" y="20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848054" y="9127519"/>
            <a:ext cx="2400" cy="1905"/>
          </a:xfrm>
          <a:custGeom>
            <a:avLst/>
            <a:gdLst/>
            <a:ahLst/>
            <a:cxnLst/>
            <a:rect l="l" t="t" r="r" b="b"/>
            <a:pathLst>
              <a:path w="2400" h="1904">
                <a:moveTo>
                  <a:pt x="2400" y="190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312232" y="8937740"/>
            <a:ext cx="87109" cy="235153"/>
          </a:xfrm>
          <a:custGeom>
            <a:avLst/>
            <a:gdLst/>
            <a:ahLst/>
            <a:cxnLst/>
            <a:rect l="l" t="t" r="r" b="b"/>
            <a:pathLst>
              <a:path w="87109" h="235153">
                <a:moveTo>
                  <a:pt x="0" y="235153"/>
                </a:moveTo>
                <a:lnTo>
                  <a:pt x="8775" y="230022"/>
                </a:lnTo>
                <a:lnTo>
                  <a:pt x="15316" y="217512"/>
                </a:lnTo>
                <a:lnTo>
                  <a:pt x="87109" y="3060"/>
                </a:lnTo>
                <a:lnTo>
                  <a:pt x="8694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270499" y="8935257"/>
            <a:ext cx="155663" cy="237629"/>
          </a:xfrm>
          <a:custGeom>
            <a:avLst/>
            <a:gdLst/>
            <a:ahLst/>
            <a:cxnLst/>
            <a:rect l="l" t="t" r="r" b="b"/>
            <a:pathLst>
              <a:path w="155663" h="237629">
                <a:moveTo>
                  <a:pt x="155663" y="0"/>
                </a:moveTo>
                <a:lnTo>
                  <a:pt x="83883" y="214452"/>
                </a:lnTo>
                <a:lnTo>
                  <a:pt x="77254" y="226961"/>
                </a:lnTo>
                <a:lnTo>
                  <a:pt x="68554" y="232092"/>
                </a:lnTo>
                <a:lnTo>
                  <a:pt x="41732" y="237629"/>
                </a:lnTo>
                <a:lnTo>
                  <a:pt x="31457" y="235229"/>
                </a:lnTo>
                <a:lnTo>
                  <a:pt x="20370" y="225221"/>
                </a:lnTo>
                <a:lnTo>
                  <a:pt x="0" y="20062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308338" y="9127022"/>
            <a:ext cx="584" cy="495"/>
          </a:xfrm>
          <a:custGeom>
            <a:avLst/>
            <a:gdLst/>
            <a:ahLst/>
            <a:cxnLst/>
            <a:rect l="l" t="t" r="r" b="b"/>
            <a:pathLst>
              <a:path w="584" h="495">
                <a:moveTo>
                  <a:pt x="0" y="495"/>
                </a:moveTo>
                <a:lnTo>
                  <a:pt x="58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315710" y="8886826"/>
            <a:ext cx="1739" cy="214363"/>
          </a:xfrm>
          <a:custGeom>
            <a:avLst/>
            <a:gdLst/>
            <a:ahLst/>
            <a:cxnLst/>
            <a:rect l="l" t="t" r="r" b="b"/>
            <a:pathLst>
              <a:path w="1739" h="214363">
                <a:moveTo>
                  <a:pt x="0" y="214363"/>
                </a:moveTo>
                <a:lnTo>
                  <a:pt x="173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396111" y="8937741"/>
            <a:ext cx="3060" cy="4559"/>
          </a:xfrm>
          <a:custGeom>
            <a:avLst/>
            <a:gdLst/>
            <a:ahLst/>
            <a:cxnLst/>
            <a:rect l="l" t="t" r="r" b="b"/>
            <a:pathLst>
              <a:path w="3060" h="4559">
                <a:moveTo>
                  <a:pt x="3060" y="0"/>
                </a:moveTo>
                <a:lnTo>
                  <a:pt x="2730" y="1739"/>
                </a:lnTo>
                <a:lnTo>
                  <a:pt x="1650" y="3975"/>
                </a:lnTo>
                <a:lnTo>
                  <a:pt x="0" y="45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399338" y="8938074"/>
            <a:ext cx="13411" cy="2730"/>
          </a:xfrm>
          <a:custGeom>
            <a:avLst/>
            <a:gdLst/>
            <a:ahLst/>
            <a:cxnLst/>
            <a:rect l="l" t="t" r="r" b="b"/>
            <a:pathLst>
              <a:path w="13411" h="2730">
                <a:moveTo>
                  <a:pt x="0" y="2730"/>
                </a:moveTo>
                <a:lnTo>
                  <a:pt x="1341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414573" y="8932198"/>
            <a:ext cx="11595" cy="5461"/>
          </a:xfrm>
          <a:custGeom>
            <a:avLst/>
            <a:gdLst/>
            <a:ahLst/>
            <a:cxnLst/>
            <a:rect l="l" t="t" r="r" b="b"/>
            <a:pathLst>
              <a:path w="11595" h="5460">
                <a:moveTo>
                  <a:pt x="0" y="5461"/>
                </a:moveTo>
                <a:lnTo>
                  <a:pt x="6705" y="2971"/>
                </a:lnTo>
                <a:lnTo>
                  <a:pt x="11430" y="0"/>
                </a:lnTo>
                <a:lnTo>
                  <a:pt x="11595" y="306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426000" y="8932854"/>
            <a:ext cx="5537" cy="2730"/>
          </a:xfrm>
          <a:custGeom>
            <a:avLst/>
            <a:gdLst/>
            <a:ahLst/>
            <a:cxnLst/>
            <a:rect l="l" t="t" r="r" b="b"/>
            <a:pathLst>
              <a:path w="5537" h="2730">
                <a:moveTo>
                  <a:pt x="3390" y="1409"/>
                </a:moveTo>
                <a:lnTo>
                  <a:pt x="0" y="2730"/>
                </a:lnTo>
                <a:lnTo>
                  <a:pt x="5537" y="0"/>
                </a:lnTo>
                <a:lnTo>
                  <a:pt x="3390" y="140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458291" y="9079407"/>
            <a:ext cx="17462" cy="6959"/>
          </a:xfrm>
          <a:custGeom>
            <a:avLst/>
            <a:gdLst/>
            <a:ahLst/>
            <a:cxnLst/>
            <a:rect l="l" t="t" r="r" b="b"/>
            <a:pathLst>
              <a:path w="17462" h="6959">
                <a:moveTo>
                  <a:pt x="0" y="6959"/>
                </a:moveTo>
                <a:lnTo>
                  <a:pt x="17462" y="0"/>
                </a:lnTo>
                <a:lnTo>
                  <a:pt x="8775" y="347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891004" y="8691998"/>
            <a:ext cx="330" cy="2806"/>
          </a:xfrm>
          <a:custGeom>
            <a:avLst/>
            <a:gdLst/>
            <a:ahLst/>
            <a:cxnLst/>
            <a:rect l="l" t="t" r="r" b="b"/>
            <a:pathLst>
              <a:path w="330" h="2806">
                <a:moveTo>
                  <a:pt x="330" y="2806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879901" y="8705074"/>
            <a:ext cx="1498" cy="3149"/>
          </a:xfrm>
          <a:custGeom>
            <a:avLst/>
            <a:gdLst/>
            <a:ahLst/>
            <a:cxnLst/>
            <a:rect l="l" t="t" r="r" b="b"/>
            <a:pathLst>
              <a:path w="1498" h="3149">
                <a:moveTo>
                  <a:pt x="1498" y="0"/>
                </a:moveTo>
                <a:lnTo>
                  <a:pt x="0" y="76"/>
                </a:lnTo>
                <a:lnTo>
                  <a:pt x="342" y="314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706938" y="8694807"/>
            <a:ext cx="184391" cy="278536"/>
          </a:xfrm>
          <a:custGeom>
            <a:avLst/>
            <a:gdLst/>
            <a:ahLst/>
            <a:cxnLst/>
            <a:rect l="l" t="t" r="r" b="b"/>
            <a:pathLst>
              <a:path w="184391" h="278536">
                <a:moveTo>
                  <a:pt x="0" y="278536"/>
                </a:moveTo>
                <a:lnTo>
                  <a:pt x="11099" y="265214"/>
                </a:lnTo>
                <a:lnTo>
                  <a:pt x="18439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875106" y="8705157"/>
            <a:ext cx="4800" cy="5791"/>
          </a:xfrm>
          <a:custGeom>
            <a:avLst/>
            <a:gdLst/>
            <a:ahLst/>
            <a:cxnLst/>
            <a:rect l="l" t="t" r="r" b="b"/>
            <a:pathLst>
              <a:path w="4800" h="5791">
                <a:moveTo>
                  <a:pt x="4800" y="0"/>
                </a:moveTo>
                <a:lnTo>
                  <a:pt x="2730" y="3809"/>
                </a:lnTo>
                <a:lnTo>
                  <a:pt x="0" y="579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871957" y="8710870"/>
            <a:ext cx="3479" cy="1574"/>
          </a:xfrm>
          <a:custGeom>
            <a:avLst/>
            <a:gdLst/>
            <a:ahLst/>
            <a:cxnLst/>
            <a:rect l="l" t="t" r="r" b="b"/>
            <a:pathLst>
              <a:path w="3479" h="1574">
                <a:moveTo>
                  <a:pt x="3479" y="0"/>
                </a:moveTo>
                <a:lnTo>
                  <a:pt x="0" y="157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891004" y="8661271"/>
            <a:ext cx="1574" cy="30721"/>
          </a:xfrm>
          <a:custGeom>
            <a:avLst/>
            <a:gdLst/>
            <a:ahLst/>
            <a:cxnLst/>
            <a:rect l="l" t="t" r="r" b="b"/>
            <a:pathLst>
              <a:path w="1574" h="30721">
                <a:moveTo>
                  <a:pt x="0" y="30721"/>
                </a:moveTo>
                <a:lnTo>
                  <a:pt x="1244" y="22936"/>
                </a:lnTo>
                <a:lnTo>
                  <a:pt x="157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731723" y="8709464"/>
            <a:ext cx="66154" cy="30302"/>
          </a:xfrm>
          <a:custGeom>
            <a:avLst/>
            <a:gdLst/>
            <a:ahLst/>
            <a:cxnLst/>
            <a:rect l="l" t="t" r="r" b="b"/>
            <a:pathLst>
              <a:path w="66154" h="30302">
                <a:moveTo>
                  <a:pt x="66154" y="9271"/>
                </a:moveTo>
                <a:lnTo>
                  <a:pt x="63169" y="6705"/>
                </a:lnTo>
                <a:lnTo>
                  <a:pt x="62763" y="6451"/>
                </a:lnTo>
                <a:lnTo>
                  <a:pt x="59118" y="4800"/>
                </a:lnTo>
                <a:lnTo>
                  <a:pt x="54724" y="2730"/>
                </a:lnTo>
                <a:lnTo>
                  <a:pt x="54394" y="2730"/>
                </a:lnTo>
                <a:lnTo>
                  <a:pt x="49593" y="1651"/>
                </a:lnTo>
                <a:lnTo>
                  <a:pt x="44208" y="495"/>
                </a:lnTo>
                <a:lnTo>
                  <a:pt x="43967" y="495"/>
                </a:lnTo>
                <a:lnTo>
                  <a:pt x="38417" y="241"/>
                </a:lnTo>
                <a:lnTo>
                  <a:pt x="32867" y="0"/>
                </a:lnTo>
                <a:lnTo>
                  <a:pt x="32626" y="0"/>
                </a:lnTo>
                <a:lnTo>
                  <a:pt x="27076" y="736"/>
                </a:lnTo>
                <a:lnTo>
                  <a:pt x="21856" y="1409"/>
                </a:lnTo>
                <a:lnTo>
                  <a:pt x="21526" y="1409"/>
                </a:lnTo>
                <a:lnTo>
                  <a:pt x="16560" y="2984"/>
                </a:lnTo>
                <a:lnTo>
                  <a:pt x="12255" y="4381"/>
                </a:lnTo>
                <a:lnTo>
                  <a:pt x="12331" y="4965"/>
                </a:lnTo>
                <a:lnTo>
                  <a:pt x="8115" y="6870"/>
                </a:lnTo>
                <a:lnTo>
                  <a:pt x="7950" y="6946"/>
                </a:lnTo>
                <a:lnTo>
                  <a:pt x="7785" y="7112"/>
                </a:lnTo>
                <a:lnTo>
                  <a:pt x="5041" y="9690"/>
                </a:lnTo>
                <a:lnTo>
                  <a:pt x="2311" y="12255"/>
                </a:lnTo>
                <a:lnTo>
                  <a:pt x="2146" y="12331"/>
                </a:lnTo>
                <a:lnTo>
                  <a:pt x="2070" y="12585"/>
                </a:lnTo>
                <a:lnTo>
                  <a:pt x="1079" y="15481"/>
                </a:lnTo>
                <a:lnTo>
                  <a:pt x="165" y="18376"/>
                </a:lnTo>
                <a:lnTo>
                  <a:pt x="76" y="18630"/>
                </a:lnTo>
                <a:lnTo>
                  <a:pt x="76" y="18872"/>
                </a:lnTo>
                <a:lnTo>
                  <a:pt x="0" y="24587"/>
                </a:lnTo>
                <a:lnTo>
                  <a:pt x="76" y="3030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797880" y="8718737"/>
            <a:ext cx="4800" cy="34937"/>
          </a:xfrm>
          <a:custGeom>
            <a:avLst/>
            <a:gdLst/>
            <a:ahLst/>
            <a:cxnLst/>
            <a:rect l="l" t="t" r="r" b="b"/>
            <a:pathLst>
              <a:path w="4800" h="34937">
                <a:moveTo>
                  <a:pt x="4800" y="34937"/>
                </a:moveTo>
                <a:lnTo>
                  <a:pt x="4470" y="6616"/>
                </a:lnTo>
                <a:lnTo>
                  <a:pt x="4381" y="6210"/>
                </a:lnTo>
                <a:lnTo>
                  <a:pt x="4140" y="5791"/>
                </a:lnTo>
                <a:lnTo>
                  <a:pt x="406" y="241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749185" y="8723207"/>
            <a:ext cx="36271" cy="13995"/>
          </a:xfrm>
          <a:custGeom>
            <a:avLst/>
            <a:gdLst/>
            <a:ahLst/>
            <a:cxnLst/>
            <a:rect l="l" t="t" r="r" b="b"/>
            <a:pathLst>
              <a:path w="36271" h="13995">
                <a:moveTo>
                  <a:pt x="36271" y="8775"/>
                </a:moveTo>
                <a:lnTo>
                  <a:pt x="36271" y="0"/>
                </a:lnTo>
                <a:lnTo>
                  <a:pt x="36271" y="8775"/>
                </a:lnTo>
                <a:lnTo>
                  <a:pt x="18135" y="13995"/>
                </a:lnTo>
                <a:lnTo>
                  <a:pt x="0" y="8775"/>
                </a:lnTo>
                <a:lnTo>
                  <a:pt x="0" y="0"/>
                </a:lnTo>
                <a:lnTo>
                  <a:pt x="0" y="877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749185" y="8716248"/>
            <a:ext cx="36271" cy="6959"/>
          </a:xfrm>
          <a:custGeom>
            <a:avLst/>
            <a:gdLst/>
            <a:ahLst/>
            <a:cxnLst/>
            <a:rect l="l" t="t" r="r" b="b"/>
            <a:pathLst>
              <a:path w="36271" h="6959">
                <a:moveTo>
                  <a:pt x="36271" y="6959"/>
                </a:moveTo>
                <a:lnTo>
                  <a:pt x="36271" y="5308"/>
                </a:lnTo>
                <a:lnTo>
                  <a:pt x="18135" y="0"/>
                </a:lnTo>
                <a:lnTo>
                  <a:pt x="0" y="5308"/>
                </a:lnTo>
                <a:lnTo>
                  <a:pt x="0" y="69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767324" y="8716244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2095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797521" y="7955815"/>
            <a:ext cx="59283" cy="9525"/>
          </a:xfrm>
          <a:custGeom>
            <a:avLst/>
            <a:gdLst/>
            <a:ahLst/>
            <a:cxnLst/>
            <a:rect l="l" t="t" r="r" b="b"/>
            <a:pathLst>
              <a:path w="59283" h="9525">
                <a:moveTo>
                  <a:pt x="0" y="0"/>
                </a:moveTo>
                <a:lnTo>
                  <a:pt x="3060" y="2730"/>
                </a:lnTo>
                <a:lnTo>
                  <a:pt x="3479" y="2984"/>
                </a:lnTo>
                <a:lnTo>
                  <a:pt x="7200" y="4635"/>
                </a:lnTo>
                <a:lnTo>
                  <a:pt x="11671" y="6705"/>
                </a:lnTo>
                <a:lnTo>
                  <a:pt x="12090" y="6794"/>
                </a:lnTo>
                <a:lnTo>
                  <a:pt x="16979" y="7861"/>
                </a:lnTo>
                <a:lnTo>
                  <a:pt x="22440" y="9029"/>
                </a:lnTo>
                <a:lnTo>
                  <a:pt x="22694" y="9029"/>
                </a:lnTo>
                <a:lnTo>
                  <a:pt x="28321" y="9271"/>
                </a:lnTo>
                <a:lnTo>
                  <a:pt x="34036" y="9525"/>
                </a:lnTo>
                <a:lnTo>
                  <a:pt x="34277" y="9525"/>
                </a:lnTo>
                <a:lnTo>
                  <a:pt x="39992" y="8775"/>
                </a:lnTo>
                <a:lnTo>
                  <a:pt x="45288" y="8115"/>
                </a:lnTo>
                <a:lnTo>
                  <a:pt x="45618" y="8115"/>
                </a:lnTo>
                <a:lnTo>
                  <a:pt x="50673" y="6464"/>
                </a:lnTo>
                <a:lnTo>
                  <a:pt x="55067" y="5054"/>
                </a:lnTo>
                <a:lnTo>
                  <a:pt x="55397" y="4889"/>
                </a:lnTo>
                <a:lnTo>
                  <a:pt x="59283" y="248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793221" y="7893056"/>
            <a:ext cx="66154" cy="18872"/>
          </a:xfrm>
          <a:custGeom>
            <a:avLst/>
            <a:gdLst/>
            <a:ahLst/>
            <a:cxnLst/>
            <a:rect l="l" t="t" r="r" b="b"/>
            <a:pathLst>
              <a:path w="66154" h="18872">
                <a:moveTo>
                  <a:pt x="66154" y="9270"/>
                </a:moveTo>
                <a:lnTo>
                  <a:pt x="63169" y="6705"/>
                </a:lnTo>
                <a:lnTo>
                  <a:pt x="62763" y="6464"/>
                </a:lnTo>
                <a:lnTo>
                  <a:pt x="59118" y="4800"/>
                </a:lnTo>
                <a:lnTo>
                  <a:pt x="54724" y="2730"/>
                </a:lnTo>
                <a:lnTo>
                  <a:pt x="54317" y="2730"/>
                </a:lnTo>
                <a:lnTo>
                  <a:pt x="49504" y="1650"/>
                </a:lnTo>
                <a:lnTo>
                  <a:pt x="44208" y="495"/>
                </a:lnTo>
                <a:lnTo>
                  <a:pt x="43954" y="495"/>
                </a:lnTo>
                <a:lnTo>
                  <a:pt x="38417" y="253"/>
                </a:lnTo>
                <a:lnTo>
                  <a:pt x="32778" y="0"/>
                </a:lnTo>
                <a:lnTo>
                  <a:pt x="32626" y="0"/>
                </a:lnTo>
                <a:lnTo>
                  <a:pt x="26987" y="749"/>
                </a:lnTo>
                <a:lnTo>
                  <a:pt x="21767" y="1409"/>
                </a:lnTo>
                <a:lnTo>
                  <a:pt x="21526" y="1409"/>
                </a:lnTo>
                <a:lnTo>
                  <a:pt x="16560" y="2984"/>
                </a:lnTo>
                <a:lnTo>
                  <a:pt x="12255" y="4381"/>
                </a:lnTo>
                <a:lnTo>
                  <a:pt x="12331" y="4889"/>
                </a:lnTo>
                <a:lnTo>
                  <a:pt x="8115" y="6870"/>
                </a:lnTo>
                <a:lnTo>
                  <a:pt x="7950" y="6959"/>
                </a:lnTo>
                <a:lnTo>
                  <a:pt x="7785" y="7124"/>
                </a:lnTo>
                <a:lnTo>
                  <a:pt x="5041" y="9601"/>
                </a:lnTo>
                <a:lnTo>
                  <a:pt x="2235" y="12166"/>
                </a:lnTo>
                <a:lnTo>
                  <a:pt x="2146" y="12331"/>
                </a:lnTo>
                <a:lnTo>
                  <a:pt x="1981" y="12585"/>
                </a:lnTo>
                <a:lnTo>
                  <a:pt x="990" y="15481"/>
                </a:lnTo>
                <a:lnTo>
                  <a:pt x="76" y="18376"/>
                </a:lnTo>
                <a:lnTo>
                  <a:pt x="0" y="18630"/>
                </a:lnTo>
                <a:lnTo>
                  <a:pt x="0" y="1887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807052" y="8046323"/>
            <a:ext cx="40233" cy="11912"/>
          </a:xfrm>
          <a:custGeom>
            <a:avLst/>
            <a:gdLst/>
            <a:ahLst/>
            <a:cxnLst/>
            <a:rect l="l" t="t" r="r" b="b"/>
            <a:pathLst>
              <a:path w="40233" h="11912">
                <a:moveTo>
                  <a:pt x="40233" y="6286"/>
                </a:moveTo>
                <a:lnTo>
                  <a:pt x="38404" y="7861"/>
                </a:lnTo>
                <a:lnTo>
                  <a:pt x="38163" y="8026"/>
                </a:lnTo>
                <a:lnTo>
                  <a:pt x="35928" y="9016"/>
                </a:lnTo>
                <a:lnTo>
                  <a:pt x="33274" y="10261"/>
                </a:lnTo>
                <a:lnTo>
                  <a:pt x="33032" y="10261"/>
                </a:lnTo>
                <a:lnTo>
                  <a:pt x="30124" y="10921"/>
                </a:lnTo>
                <a:lnTo>
                  <a:pt x="26898" y="11582"/>
                </a:lnTo>
                <a:lnTo>
                  <a:pt x="26733" y="11582"/>
                </a:lnTo>
                <a:lnTo>
                  <a:pt x="23418" y="11747"/>
                </a:lnTo>
                <a:lnTo>
                  <a:pt x="20116" y="11912"/>
                </a:lnTo>
                <a:lnTo>
                  <a:pt x="19951" y="11912"/>
                </a:lnTo>
                <a:lnTo>
                  <a:pt x="16548" y="11506"/>
                </a:lnTo>
                <a:lnTo>
                  <a:pt x="13398" y="11087"/>
                </a:lnTo>
                <a:lnTo>
                  <a:pt x="13246" y="11087"/>
                </a:lnTo>
                <a:lnTo>
                  <a:pt x="10261" y="10096"/>
                </a:lnTo>
                <a:lnTo>
                  <a:pt x="7696" y="9270"/>
                </a:lnTo>
                <a:lnTo>
                  <a:pt x="7696" y="8940"/>
                </a:lnTo>
                <a:lnTo>
                  <a:pt x="5118" y="7772"/>
                </a:lnTo>
                <a:lnTo>
                  <a:pt x="4965" y="7696"/>
                </a:lnTo>
                <a:lnTo>
                  <a:pt x="4787" y="7531"/>
                </a:lnTo>
                <a:lnTo>
                  <a:pt x="3136" y="5956"/>
                </a:lnTo>
                <a:lnTo>
                  <a:pt x="1485" y="4381"/>
                </a:lnTo>
                <a:lnTo>
                  <a:pt x="1320" y="4292"/>
                </a:lnTo>
                <a:lnTo>
                  <a:pt x="1231" y="4051"/>
                </a:lnTo>
                <a:lnTo>
                  <a:pt x="571" y="2311"/>
                </a:lnTo>
                <a:lnTo>
                  <a:pt x="76" y="495"/>
                </a:lnTo>
                <a:lnTo>
                  <a:pt x="0" y="241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796445" y="7954243"/>
            <a:ext cx="1079" cy="1574"/>
          </a:xfrm>
          <a:custGeom>
            <a:avLst/>
            <a:gdLst/>
            <a:ahLst/>
            <a:cxnLst/>
            <a:rect l="l" t="t" r="r" b="b"/>
            <a:pathLst>
              <a:path w="1079" h="1574">
                <a:moveTo>
                  <a:pt x="0" y="0"/>
                </a:moveTo>
                <a:lnTo>
                  <a:pt x="1079" y="157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856807" y="7902332"/>
            <a:ext cx="7531" cy="55968"/>
          </a:xfrm>
          <a:custGeom>
            <a:avLst/>
            <a:gdLst/>
            <a:ahLst/>
            <a:cxnLst/>
            <a:rect l="l" t="t" r="r" b="b"/>
            <a:pathLst>
              <a:path w="7531" h="55968">
                <a:moveTo>
                  <a:pt x="0" y="55968"/>
                </a:moveTo>
                <a:lnTo>
                  <a:pt x="5549" y="50838"/>
                </a:lnTo>
                <a:lnTo>
                  <a:pt x="7531" y="45034"/>
                </a:lnTo>
                <a:lnTo>
                  <a:pt x="7035" y="6616"/>
                </a:lnTo>
                <a:lnTo>
                  <a:pt x="6959" y="6197"/>
                </a:lnTo>
                <a:lnTo>
                  <a:pt x="6705" y="5791"/>
                </a:lnTo>
                <a:lnTo>
                  <a:pt x="2895" y="241"/>
                </a:lnTo>
                <a:lnTo>
                  <a:pt x="256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793216" y="7911932"/>
            <a:ext cx="3225" cy="42316"/>
          </a:xfrm>
          <a:custGeom>
            <a:avLst/>
            <a:gdLst/>
            <a:ahLst/>
            <a:cxnLst/>
            <a:rect l="l" t="t" r="r" b="b"/>
            <a:pathLst>
              <a:path w="3225" h="42316">
                <a:moveTo>
                  <a:pt x="0" y="0"/>
                </a:moveTo>
                <a:lnTo>
                  <a:pt x="0" y="35432"/>
                </a:lnTo>
                <a:lnTo>
                  <a:pt x="495" y="38417"/>
                </a:lnTo>
                <a:lnTo>
                  <a:pt x="3225" y="4231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847288" y="7961199"/>
            <a:ext cx="3225" cy="91414"/>
          </a:xfrm>
          <a:custGeom>
            <a:avLst/>
            <a:gdLst/>
            <a:ahLst/>
            <a:cxnLst/>
            <a:rect l="l" t="t" r="r" b="b"/>
            <a:pathLst>
              <a:path w="3225" h="91414">
                <a:moveTo>
                  <a:pt x="3225" y="0"/>
                </a:moveTo>
                <a:lnTo>
                  <a:pt x="2971" y="86944"/>
                </a:lnTo>
                <a:lnTo>
                  <a:pt x="2895" y="87439"/>
                </a:lnTo>
                <a:lnTo>
                  <a:pt x="2641" y="87845"/>
                </a:lnTo>
                <a:lnTo>
                  <a:pt x="330" y="91160"/>
                </a:lnTo>
                <a:lnTo>
                  <a:pt x="0" y="9141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807045" y="7961202"/>
            <a:ext cx="0" cy="85115"/>
          </a:xfrm>
          <a:custGeom>
            <a:avLst/>
            <a:gdLst/>
            <a:ahLst/>
            <a:cxnLst/>
            <a:rect l="l" t="t" r="r" b="b"/>
            <a:pathLst>
              <a:path h="85115">
                <a:moveTo>
                  <a:pt x="0" y="8511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810604" y="7899840"/>
            <a:ext cx="36258" cy="20955"/>
          </a:xfrm>
          <a:custGeom>
            <a:avLst/>
            <a:gdLst/>
            <a:ahLst/>
            <a:cxnLst/>
            <a:rect l="l" t="t" r="r" b="b"/>
            <a:pathLst>
              <a:path w="36258" h="20954">
                <a:moveTo>
                  <a:pt x="0" y="15735"/>
                </a:moveTo>
                <a:lnTo>
                  <a:pt x="0" y="5219"/>
                </a:lnTo>
                <a:lnTo>
                  <a:pt x="18135" y="0"/>
                </a:lnTo>
                <a:lnTo>
                  <a:pt x="36258" y="5219"/>
                </a:lnTo>
                <a:lnTo>
                  <a:pt x="36258" y="15735"/>
                </a:lnTo>
                <a:lnTo>
                  <a:pt x="18135" y="20955"/>
                </a:lnTo>
                <a:lnTo>
                  <a:pt x="0" y="157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828739" y="7899849"/>
            <a:ext cx="0" cy="20942"/>
          </a:xfrm>
          <a:custGeom>
            <a:avLst/>
            <a:gdLst/>
            <a:ahLst/>
            <a:cxnLst/>
            <a:rect l="l" t="t" r="r" b="b"/>
            <a:pathLst>
              <a:path h="20942">
                <a:moveTo>
                  <a:pt x="0" y="20942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149720" y="8388527"/>
            <a:ext cx="1856955" cy="464261"/>
          </a:xfrm>
          <a:custGeom>
            <a:avLst/>
            <a:gdLst/>
            <a:ahLst/>
            <a:cxnLst/>
            <a:rect l="l" t="t" r="r" b="b"/>
            <a:pathLst>
              <a:path w="1856955" h="464261">
                <a:moveTo>
                  <a:pt x="0" y="0"/>
                </a:moveTo>
                <a:lnTo>
                  <a:pt x="123" y="14646"/>
                </a:lnTo>
                <a:lnTo>
                  <a:pt x="836" y="24883"/>
                </a:lnTo>
                <a:lnTo>
                  <a:pt x="2652" y="36091"/>
                </a:lnTo>
                <a:lnTo>
                  <a:pt x="4470" y="45453"/>
                </a:lnTo>
                <a:lnTo>
                  <a:pt x="7441" y="59869"/>
                </a:lnTo>
                <a:lnTo>
                  <a:pt x="10076" y="69821"/>
                </a:lnTo>
                <a:lnTo>
                  <a:pt x="13803" y="80242"/>
                </a:lnTo>
                <a:lnTo>
                  <a:pt x="17881" y="90589"/>
                </a:lnTo>
                <a:lnTo>
                  <a:pt x="23469" y="104370"/>
                </a:lnTo>
                <a:lnTo>
                  <a:pt x="27819" y="113793"/>
                </a:lnTo>
                <a:lnTo>
                  <a:pt x="33010" y="123115"/>
                </a:lnTo>
                <a:lnTo>
                  <a:pt x="39992" y="134721"/>
                </a:lnTo>
                <a:lnTo>
                  <a:pt x="47891" y="147593"/>
                </a:lnTo>
                <a:lnTo>
                  <a:pt x="53725" y="156383"/>
                </a:lnTo>
                <a:lnTo>
                  <a:pt x="59912" y="164527"/>
                </a:lnTo>
                <a:lnTo>
                  <a:pt x="68874" y="175463"/>
                </a:lnTo>
                <a:lnTo>
                  <a:pt x="80541" y="189431"/>
                </a:lnTo>
                <a:lnTo>
                  <a:pt x="87655" y="197509"/>
                </a:lnTo>
                <a:lnTo>
                  <a:pt x="94588" y="204618"/>
                </a:lnTo>
                <a:lnTo>
                  <a:pt x="103870" y="213456"/>
                </a:lnTo>
                <a:lnTo>
                  <a:pt x="120951" y="229205"/>
                </a:lnTo>
                <a:lnTo>
                  <a:pt x="129215" y="236317"/>
                </a:lnTo>
                <a:lnTo>
                  <a:pt x="136695" y="242312"/>
                </a:lnTo>
                <a:lnTo>
                  <a:pt x="145668" y="249321"/>
                </a:lnTo>
                <a:lnTo>
                  <a:pt x="156489" y="257924"/>
                </a:lnTo>
                <a:lnTo>
                  <a:pt x="161124" y="261645"/>
                </a:lnTo>
                <a:lnTo>
                  <a:pt x="161544" y="261315"/>
                </a:lnTo>
                <a:lnTo>
                  <a:pt x="166585" y="264718"/>
                </a:lnTo>
                <a:lnTo>
                  <a:pt x="178974" y="273272"/>
                </a:lnTo>
                <a:lnTo>
                  <a:pt x="187431" y="279343"/>
                </a:lnTo>
                <a:lnTo>
                  <a:pt x="195494" y="284939"/>
                </a:lnTo>
                <a:lnTo>
                  <a:pt x="224422" y="302760"/>
                </a:lnTo>
                <a:lnTo>
                  <a:pt x="252123" y="318306"/>
                </a:lnTo>
                <a:lnTo>
                  <a:pt x="286340" y="335480"/>
                </a:lnTo>
                <a:lnTo>
                  <a:pt x="315165" y="348821"/>
                </a:lnTo>
                <a:lnTo>
                  <a:pt x="354532" y="364998"/>
                </a:lnTo>
                <a:lnTo>
                  <a:pt x="384315" y="376423"/>
                </a:lnTo>
                <a:lnTo>
                  <a:pt x="428194" y="391166"/>
                </a:lnTo>
                <a:lnTo>
                  <a:pt x="458842" y="400750"/>
                </a:lnTo>
                <a:lnTo>
                  <a:pt x="490842" y="409447"/>
                </a:lnTo>
                <a:lnTo>
                  <a:pt x="528701" y="419282"/>
                </a:lnTo>
                <a:lnTo>
                  <a:pt x="562005" y="426583"/>
                </a:lnTo>
                <a:lnTo>
                  <a:pt x="601713" y="434720"/>
                </a:lnTo>
                <a:lnTo>
                  <a:pt x="644590" y="442035"/>
                </a:lnTo>
                <a:lnTo>
                  <a:pt x="675314" y="446711"/>
                </a:lnTo>
                <a:lnTo>
                  <a:pt x="707736" y="451207"/>
                </a:lnTo>
                <a:lnTo>
                  <a:pt x="747030" y="455289"/>
                </a:lnTo>
                <a:lnTo>
                  <a:pt x="786989" y="459093"/>
                </a:lnTo>
                <a:lnTo>
                  <a:pt x="819238" y="461114"/>
                </a:lnTo>
                <a:lnTo>
                  <a:pt x="854050" y="462836"/>
                </a:lnTo>
                <a:lnTo>
                  <a:pt x="886931" y="464067"/>
                </a:lnTo>
                <a:lnTo>
                  <a:pt x="925290" y="464261"/>
                </a:lnTo>
                <a:lnTo>
                  <a:pt x="928522" y="464261"/>
                </a:lnTo>
                <a:lnTo>
                  <a:pt x="945121" y="464255"/>
                </a:lnTo>
                <a:lnTo>
                  <a:pt x="977982" y="463872"/>
                </a:lnTo>
                <a:lnTo>
                  <a:pt x="1016410" y="462178"/>
                </a:lnTo>
                <a:lnTo>
                  <a:pt x="1048863" y="460521"/>
                </a:lnTo>
                <a:lnTo>
                  <a:pt x="1091481" y="457115"/>
                </a:lnTo>
                <a:lnTo>
                  <a:pt x="1109599" y="455320"/>
                </a:lnTo>
                <a:lnTo>
                  <a:pt x="1126101" y="453677"/>
                </a:lnTo>
                <a:lnTo>
                  <a:pt x="1149084" y="451226"/>
                </a:lnTo>
                <a:lnTo>
                  <a:pt x="1168878" y="448605"/>
                </a:lnTo>
                <a:lnTo>
                  <a:pt x="1197698" y="444271"/>
                </a:lnTo>
                <a:lnTo>
                  <a:pt x="1214354" y="441730"/>
                </a:lnTo>
                <a:lnTo>
                  <a:pt x="1236975" y="438112"/>
                </a:lnTo>
                <a:lnTo>
                  <a:pt x="1256782" y="434415"/>
                </a:lnTo>
                <a:lnTo>
                  <a:pt x="1283817" y="428904"/>
                </a:lnTo>
                <a:lnTo>
                  <a:pt x="1299914" y="425569"/>
                </a:lnTo>
                <a:lnTo>
                  <a:pt x="1322085" y="420767"/>
                </a:lnTo>
                <a:lnTo>
                  <a:pt x="1341924" y="415860"/>
                </a:lnTo>
                <a:lnTo>
                  <a:pt x="1366202" y="409447"/>
                </a:lnTo>
                <a:lnTo>
                  <a:pt x="1382014" y="405208"/>
                </a:lnTo>
                <a:lnTo>
                  <a:pt x="1403587" y="399179"/>
                </a:lnTo>
                <a:lnTo>
                  <a:pt x="1423472" y="392922"/>
                </a:lnTo>
                <a:lnTo>
                  <a:pt x="1444358" y="386016"/>
                </a:lnTo>
                <a:lnTo>
                  <a:pt x="1459767" y="380851"/>
                </a:lnTo>
                <a:lnTo>
                  <a:pt x="1480627" y="373596"/>
                </a:lnTo>
                <a:lnTo>
                  <a:pt x="1500664" y="365753"/>
                </a:lnTo>
                <a:lnTo>
                  <a:pt x="1515044" y="359852"/>
                </a:lnTo>
                <a:lnTo>
                  <a:pt x="1532462" y="352639"/>
                </a:lnTo>
                <a:lnTo>
                  <a:pt x="1552647" y="343920"/>
                </a:lnTo>
                <a:lnTo>
                  <a:pt x="1572239" y="334481"/>
                </a:lnTo>
                <a:lnTo>
                  <a:pt x="1586488" y="327371"/>
                </a:lnTo>
                <a:lnTo>
                  <a:pt x="1587436" y="326897"/>
                </a:lnTo>
                <a:lnTo>
                  <a:pt x="1601631" y="319809"/>
                </a:lnTo>
                <a:lnTo>
                  <a:pt x="1611832" y="314600"/>
                </a:lnTo>
                <a:lnTo>
                  <a:pt x="1629608" y="304596"/>
                </a:lnTo>
                <a:lnTo>
                  <a:pt x="1641862" y="297187"/>
                </a:lnTo>
                <a:lnTo>
                  <a:pt x="1659682" y="286275"/>
                </a:lnTo>
                <a:lnTo>
                  <a:pt x="1669299" y="280241"/>
                </a:lnTo>
                <a:lnTo>
                  <a:pt x="1686258" y="268488"/>
                </a:lnTo>
                <a:lnTo>
                  <a:pt x="1698225" y="259601"/>
                </a:lnTo>
                <a:lnTo>
                  <a:pt x="1712933" y="248570"/>
                </a:lnTo>
                <a:lnTo>
                  <a:pt x="1721679" y="241785"/>
                </a:lnTo>
                <a:lnTo>
                  <a:pt x="1737826" y="227674"/>
                </a:lnTo>
                <a:lnTo>
                  <a:pt x="1747329" y="218846"/>
                </a:lnTo>
                <a:lnTo>
                  <a:pt x="1758542" y="208306"/>
                </a:lnTo>
                <a:lnTo>
                  <a:pt x="1766241" y="200737"/>
                </a:lnTo>
                <a:lnTo>
                  <a:pt x="1781222" y="183717"/>
                </a:lnTo>
                <a:lnTo>
                  <a:pt x="1795867" y="165989"/>
                </a:lnTo>
                <a:lnTo>
                  <a:pt x="1802333" y="157631"/>
                </a:lnTo>
                <a:lnTo>
                  <a:pt x="1815471" y="137180"/>
                </a:lnTo>
                <a:lnTo>
                  <a:pt x="1824639" y="121930"/>
                </a:lnTo>
                <a:lnTo>
                  <a:pt x="1829627" y="112811"/>
                </a:lnTo>
                <a:lnTo>
                  <a:pt x="1834012" y="103108"/>
                </a:lnTo>
                <a:lnTo>
                  <a:pt x="1839074" y="90589"/>
                </a:lnTo>
                <a:lnTo>
                  <a:pt x="1844447" y="76838"/>
                </a:lnTo>
                <a:lnTo>
                  <a:pt x="1850299" y="56312"/>
                </a:lnTo>
                <a:lnTo>
                  <a:pt x="1852485" y="45542"/>
                </a:lnTo>
                <a:lnTo>
                  <a:pt x="1855198" y="31160"/>
                </a:lnTo>
                <a:lnTo>
                  <a:pt x="1856923" y="9647"/>
                </a:lnTo>
                <a:lnTo>
                  <a:pt x="185695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154354" y="8388527"/>
            <a:ext cx="1853145" cy="489343"/>
          </a:xfrm>
          <a:custGeom>
            <a:avLst/>
            <a:gdLst/>
            <a:ahLst/>
            <a:cxnLst/>
            <a:rect l="l" t="t" r="r" b="b"/>
            <a:pathLst>
              <a:path w="1853145" h="489343">
                <a:moveTo>
                  <a:pt x="1852320" y="0"/>
                </a:moveTo>
                <a:lnTo>
                  <a:pt x="1853145" y="12420"/>
                </a:lnTo>
                <a:lnTo>
                  <a:pt x="1853145" y="12674"/>
                </a:lnTo>
                <a:lnTo>
                  <a:pt x="1852320" y="25095"/>
                </a:lnTo>
                <a:lnTo>
                  <a:pt x="1851587" y="39828"/>
                </a:lnTo>
                <a:lnTo>
                  <a:pt x="1849626" y="60923"/>
                </a:lnTo>
                <a:lnTo>
                  <a:pt x="1844873" y="85026"/>
                </a:lnTo>
                <a:lnTo>
                  <a:pt x="1838491" y="105427"/>
                </a:lnTo>
                <a:lnTo>
                  <a:pt x="1828852" y="129455"/>
                </a:lnTo>
                <a:lnTo>
                  <a:pt x="1819338" y="148224"/>
                </a:lnTo>
                <a:lnTo>
                  <a:pt x="1812328" y="159892"/>
                </a:lnTo>
                <a:lnTo>
                  <a:pt x="1804421" y="172744"/>
                </a:lnTo>
                <a:lnTo>
                  <a:pt x="1792382" y="189688"/>
                </a:lnTo>
                <a:lnTo>
                  <a:pt x="1783393" y="200629"/>
                </a:lnTo>
                <a:lnTo>
                  <a:pt x="1771777" y="214568"/>
                </a:lnTo>
                <a:lnTo>
                  <a:pt x="1757728" y="229763"/>
                </a:lnTo>
                <a:lnTo>
                  <a:pt x="1748442" y="238570"/>
                </a:lnTo>
                <a:lnTo>
                  <a:pt x="1731287" y="254542"/>
                </a:lnTo>
                <a:lnTo>
                  <a:pt x="1715511" y="268118"/>
                </a:lnTo>
                <a:lnTo>
                  <a:pt x="1706231" y="275225"/>
                </a:lnTo>
                <a:lnTo>
                  <a:pt x="1695830" y="283006"/>
                </a:lnTo>
                <a:lnTo>
                  <a:pt x="1683189" y="292460"/>
                </a:lnTo>
                <a:lnTo>
                  <a:pt x="1665938" y="304564"/>
                </a:lnTo>
                <a:lnTo>
                  <a:pt x="1643980" y="318152"/>
                </a:lnTo>
                <a:lnTo>
                  <a:pt x="1627939" y="327906"/>
                </a:lnTo>
                <a:lnTo>
                  <a:pt x="1617944" y="333835"/>
                </a:lnTo>
                <a:lnTo>
                  <a:pt x="1600251" y="343414"/>
                </a:lnTo>
                <a:lnTo>
                  <a:pt x="1588220" y="349480"/>
                </a:lnTo>
                <a:lnTo>
                  <a:pt x="1565971" y="360568"/>
                </a:lnTo>
                <a:lnTo>
                  <a:pt x="1555291" y="365773"/>
                </a:lnTo>
                <a:lnTo>
                  <a:pt x="1537150" y="373918"/>
                </a:lnTo>
                <a:lnTo>
                  <a:pt x="1525676" y="378686"/>
                </a:lnTo>
                <a:lnTo>
                  <a:pt x="1512836" y="383946"/>
                </a:lnTo>
                <a:lnTo>
                  <a:pt x="1497803" y="390125"/>
                </a:lnTo>
                <a:lnTo>
                  <a:pt x="1486567" y="394649"/>
                </a:lnTo>
                <a:lnTo>
                  <a:pt x="1477257" y="398223"/>
                </a:lnTo>
                <a:lnTo>
                  <a:pt x="1468006" y="401548"/>
                </a:lnTo>
                <a:lnTo>
                  <a:pt x="1456944" y="405330"/>
                </a:lnTo>
                <a:lnTo>
                  <a:pt x="1442203" y="410273"/>
                </a:lnTo>
                <a:lnTo>
                  <a:pt x="1424185" y="416279"/>
                </a:lnTo>
                <a:lnTo>
                  <a:pt x="1412474" y="420112"/>
                </a:lnTo>
                <a:lnTo>
                  <a:pt x="1402846" y="423128"/>
                </a:lnTo>
                <a:lnTo>
                  <a:pt x="1393543" y="425856"/>
                </a:lnTo>
                <a:lnTo>
                  <a:pt x="1382810" y="428828"/>
                </a:lnTo>
                <a:lnTo>
                  <a:pt x="1368889" y="432572"/>
                </a:lnTo>
                <a:lnTo>
                  <a:pt x="1361566" y="434530"/>
                </a:lnTo>
                <a:lnTo>
                  <a:pt x="1345659" y="438779"/>
                </a:lnTo>
                <a:lnTo>
                  <a:pt x="1333576" y="441945"/>
                </a:lnTo>
                <a:lnTo>
                  <a:pt x="1323663" y="444424"/>
                </a:lnTo>
                <a:lnTo>
                  <a:pt x="1314267" y="446610"/>
                </a:lnTo>
                <a:lnTo>
                  <a:pt x="1303735" y="448896"/>
                </a:lnTo>
                <a:lnTo>
                  <a:pt x="1290412" y="451678"/>
                </a:lnTo>
                <a:lnTo>
                  <a:pt x="1279182" y="453999"/>
                </a:lnTo>
                <a:lnTo>
                  <a:pt x="1262981" y="457352"/>
                </a:lnTo>
                <a:lnTo>
                  <a:pt x="1250610" y="459864"/>
                </a:lnTo>
                <a:lnTo>
                  <a:pt x="1240483" y="461819"/>
                </a:lnTo>
                <a:lnTo>
                  <a:pt x="1231019" y="463503"/>
                </a:lnTo>
                <a:lnTo>
                  <a:pt x="1220633" y="465203"/>
                </a:lnTo>
                <a:lnTo>
                  <a:pt x="1207743" y="467204"/>
                </a:lnTo>
                <a:lnTo>
                  <a:pt x="1193393" y="469391"/>
                </a:lnTo>
                <a:lnTo>
                  <a:pt x="1177010" y="471854"/>
                </a:lnTo>
                <a:lnTo>
                  <a:pt x="1164439" y="473699"/>
                </a:lnTo>
                <a:lnTo>
                  <a:pt x="1154151" y="475120"/>
                </a:lnTo>
                <a:lnTo>
                  <a:pt x="1144619" y="476306"/>
                </a:lnTo>
                <a:lnTo>
                  <a:pt x="1134315" y="477449"/>
                </a:lnTo>
                <a:lnTo>
                  <a:pt x="1121711" y="478740"/>
                </a:lnTo>
                <a:lnTo>
                  <a:pt x="1105280" y="480371"/>
                </a:lnTo>
                <a:lnTo>
                  <a:pt x="1104963" y="480402"/>
                </a:lnTo>
                <a:lnTo>
                  <a:pt x="1088440" y="482041"/>
                </a:lnTo>
                <a:lnTo>
                  <a:pt x="1075725" y="483262"/>
                </a:lnTo>
                <a:lnTo>
                  <a:pt x="1055744" y="484896"/>
                </a:lnTo>
                <a:lnTo>
                  <a:pt x="1033070" y="486197"/>
                </a:lnTo>
                <a:lnTo>
                  <a:pt x="1016988" y="487003"/>
                </a:lnTo>
                <a:lnTo>
                  <a:pt x="998255" y="487919"/>
                </a:lnTo>
                <a:lnTo>
                  <a:pt x="985444" y="488506"/>
                </a:lnTo>
                <a:lnTo>
                  <a:pt x="965366" y="489150"/>
                </a:lnTo>
                <a:lnTo>
                  <a:pt x="942849" y="489334"/>
                </a:lnTo>
                <a:lnTo>
                  <a:pt x="926989" y="489343"/>
                </a:lnTo>
                <a:lnTo>
                  <a:pt x="923886" y="489343"/>
                </a:lnTo>
                <a:lnTo>
                  <a:pt x="907269" y="489337"/>
                </a:lnTo>
                <a:lnTo>
                  <a:pt x="894461" y="489295"/>
                </a:lnTo>
                <a:lnTo>
                  <a:pt x="874383" y="488956"/>
                </a:lnTo>
                <a:lnTo>
                  <a:pt x="851877" y="488036"/>
                </a:lnTo>
                <a:lnTo>
                  <a:pt x="836033" y="487267"/>
                </a:lnTo>
                <a:lnTo>
                  <a:pt x="816218" y="486279"/>
                </a:lnTo>
                <a:lnTo>
                  <a:pt x="803462" y="485604"/>
                </a:lnTo>
                <a:lnTo>
                  <a:pt x="783456" y="484265"/>
                </a:lnTo>
                <a:lnTo>
                  <a:pt x="760839" y="482198"/>
                </a:lnTo>
                <a:lnTo>
                  <a:pt x="744819" y="480611"/>
                </a:lnTo>
                <a:lnTo>
                  <a:pt x="742721" y="480402"/>
                </a:lnTo>
                <a:lnTo>
                  <a:pt x="726240" y="478764"/>
                </a:lnTo>
                <a:lnTo>
                  <a:pt x="713596" y="477469"/>
                </a:lnTo>
                <a:lnTo>
                  <a:pt x="703264" y="476325"/>
                </a:lnTo>
                <a:lnTo>
                  <a:pt x="693723" y="475141"/>
                </a:lnTo>
                <a:lnTo>
                  <a:pt x="683448" y="473726"/>
                </a:lnTo>
                <a:lnTo>
                  <a:pt x="670917" y="471889"/>
                </a:lnTo>
                <a:lnTo>
                  <a:pt x="654605" y="469439"/>
                </a:lnTo>
                <a:lnTo>
                  <a:pt x="637967" y="466901"/>
                </a:lnTo>
                <a:lnTo>
                  <a:pt x="625514" y="464959"/>
                </a:lnTo>
                <a:lnTo>
                  <a:pt x="615348" y="463278"/>
                </a:lnTo>
                <a:lnTo>
                  <a:pt x="605887" y="461573"/>
                </a:lnTo>
                <a:lnTo>
                  <a:pt x="595546" y="459559"/>
                </a:lnTo>
                <a:lnTo>
                  <a:pt x="582743" y="456949"/>
                </a:lnTo>
                <a:lnTo>
                  <a:pt x="568502" y="453999"/>
                </a:lnTo>
                <a:lnTo>
                  <a:pt x="552391" y="450666"/>
                </a:lnTo>
                <a:lnTo>
                  <a:pt x="540180" y="448091"/>
                </a:lnTo>
                <a:lnTo>
                  <a:pt x="530210" y="445881"/>
                </a:lnTo>
                <a:lnTo>
                  <a:pt x="520826" y="443638"/>
                </a:lnTo>
                <a:lnTo>
                  <a:pt x="510370" y="440967"/>
                </a:lnTo>
                <a:lnTo>
                  <a:pt x="497186" y="437474"/>
                </a:lnTo>
                <a:lnTo>
                  <a:pt x="486206" y="434530"/>
                </a:lnTo>
                <a:lnTo>
                  <a:pt x="470391" y="430296"/>
                </a:lnTo>
                <a:lnTo>
                  <a:pt x="458503" y="427061"/>
                </a:lnTo>
                <a:lnTo>
                  <a:pt x="448793" y="424293"/>
                </a:lnTo>
                <a:lnTo>
                  <a:pt x="439510" y="421464"/>
                </a:lnTo>
                <a:lnTo>
                  <a:pt x="428903" y="418044"/>
                </a:lnTo>
                <a:lnTo>
                  <a:pt x="415222" y="413502"/>
                </a:lnTo>
                <a:lnTo>
                  <a:pt x="408038" y="411098"/>
                </a:lnTo>
                <a:lnTo>
                  <a:pt x="392614" y="405942"/>
                </a:lnTo>
                <a:lnTo>
                  <a:pt x="381145" y="402043"/>
                </a:lnTo>
                <a:lnTo>
                  <a:pt x="371758" y="398698"/>
                </a:lnTo>
                <a:lnTo>
                  <a:pt x="362581" y="395208"/>
                </a:lnTo>
                <a:lnTo>
                  <a:pt x="351742" y="390870"/>
                </a:lnTo>
                <a:lnTo>
                  <a:pt x="337368" y="384983"/>
                </a:lnTo>
                <a:lnTo>
                  <a:pt x="334848" y="383946"/>
                </a:lnTo>
                <a:lnTo>
                  <a:pt x="319921" y="377827"/>
                </a:lnTo>
                <a:lnTo>
                  <a:pt x="308949" y="373245"/>
                </a:lnTo>
                <a:lnTo>
                  <a:pt x="299925" y="369283"/>
                </a:lnTo>
                <a:lnTo>
                  <a:pt x="290841" y="365029"/>
                </a:lnTo>
                <a:lnTo>
                  <a:pt x="279692" y="359568"/>
                </a:lnTo>
                <a:lnTo>
                  <a:pt x="267284" y="353390"/>
                </a:lnTo>
                <a:lnTo>
                  <a:pt x="253032" y="346236"/>
                </a:lnTo>
                <a:lnTo>
                  <a:pt x="242691" y="340943"/>
                </a:lnTo>
                <a:lnTo>
                  <a:pt x="234104" y="336304"/>
                </a:lnTo>
                <a:lnTo>
                  <a:pt x="225113" y="331112"/>
                </a:lnTo>
                <a:lnTo>
                  <a:pt x="213562" y="324158"/>
                </a:lnTo>
                <a:lnTo>
                  <a:pt x="206095" y="319608"/>
                </a:lnTo>
                <a:lnTo>
                  <a:pt x="192637" y="311399"/>
                </a:lnTo>
                <a:lnTo>
                  <a:pt x="183020" y="305387"/>
                </a:lnTo>
                <a:lnTo>
                  <a:pt x="174933" y="299987"/>
                </a:lnTo>
                <a:lnTo>
                  <a:pt x="166062" y="293617"/>
                </a:lnTo>
                <a:lnTo>
                  <a:pt x="154095" y="284691"/>
                </a:lnTo>
                <a:lnTo>
                  <a:pt x="151853" y="283006"/>
                </a:lnTo>
                <a:lnTo>
                  <a:pt x="139386" y="273667"/>
                </a:lnTo>
                <a:lnTo>
                  <a:pt x="130640" y="266899"/>
                </a:lnTo>
                <a:lnTo>
                  <a:pt x="123161" y="260631"/>
                </a:lnTo>
                <a:lnTo>
                  <a:pt x="114493" y="252788"/>
                </a:lnTo>
                <a:lnTo>
                  <a:pt x="104990" y="243928"/>
                </a:lnTo>
                <a:lnTo>
                  <a:pt x="93776" y="233434"/>
                </a:lnTo>
                <a:lnTo>
                  <a:pt x="86077" y="225884"/>
                </a:lnTo>
                <a:lnTo>
                  <a:pt x="79359" y="218581"/>
                </a:lnTo>
                <a:lnTo>
                  <a:pt x="71091" y="208825"/>
                </a:lnTo>
                <a:lnTo>
                  <a:pt x="66078" y="202780"/>
                </a:lnTo>
                <a:lnTo>
                  <a:pt x="56444" y="191106"/>
                </a:lnTo>
                <a:lnTo>
                  <a:pt x="49973" y="182746"/>
                </a:lnTo>
                <a:lnTo>
                  <a:pt x="44236" y="174276"/>
                </a:lnTo>
                <a:lnTo>
                  <a:pt x="36806" y="162273"/>
                </a:lnTo>
                <a:lnTo>
                  <a:pt x="27691" y="147112"/>
                </a:lnTo>
                <a:lnTo>
                  <a:pt x="22697" y="137981"/>
                </a:lnTo>
                <a:lnTo>
                  <a:pt x="18300" y="128286"/>
                </a:lnTo>
                <a:lnTo>
                  <a:pt x="13169" y="115671"/>
                </a:lnTo>
                <a:lnTo>
                  <a:pt x="7865" y="101969"/>
                </a:lnTo>
                <a:lnTo>
                  <a:pt x="4669" y="92210"/>
                </a:lnTo>
                <a:lnTo>
                  <a:pt x="2094" y="81344"/>
                </a:lnTo>
                <a:lnTo>
                  <a:pt x="0" y="7104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149720" y="8087131"/>
            <a:ext cx="223393" cy="301396"/>
          </a:xfrm>
          <a:custGeom>
            <a:avLst/>
            <a:gdLst/>
            <a:ahLst/>
            <a:cxnLst/>
            <a:rect l="l" t="t" r="r" b="b"/>
            <a:pathLst>
              <a:path w="223392" h="301396">
                <a:moveTo>
                  <a:pt x="0" y="301396"/>
                </a:moveTo>
                <a:lnTo>
                  <a:pt x="156" y="286769"/>
                </a:lnTo>
                <a:lnTo>
                  <a:pt x="857" y="276535"/>
                </a:lnTo>
                <a:lnTo>
                  <a:pt x="2642" y="265331"/>
                </a:lnTo>
                <a:lnTo>
                  <a:pt x="4470" y="255854"/>
                </a:lnTo>
                <a:lnTo>
                  <a:pt x="7446" y="241472"/>
                </a:lnTo>
                <a:lnTo>
                  <a:pt x="10086" y="231532"/>
                </a:lnTo>
                <a:lnTo>
                  <a:pt x="13829" y="221086"/>
                </a:lnTo>
                <a:lnTo>
                  <a:pt x="17881" y="210807"/>
                </a:lnTo>
                <a:lnTo>
                  <a:pt x="23463" y="197026"/>
                </a:lnTo>
                <a:lnTo>
                  <a:pt x="27807" y="187581"/>
                </a:lnTo>
                <a:lnTo>
                  <a:pt x="32984" y="178254"/>
                </a:lnTo>
                <a:lnTo>
                  <a:pt x="39992" y="166598"/>
                </a:lnTo>
                <a:lnTo>
                  <a:pt x="47898" y="153757"/>
                </a:lnTo>
                <a:lnTo>
                  <a:pt x="53738" y="144984"/>
                </a:lnTo>
                <a:lnTo>
                  <a:pt x="59938" y="136835"/>
                </a:lnTo>
                <a:lnTo>
                  <a:pt x="68926" y="125869"/>
                </a:lnTo>
                <a:lnTo>
                  <a:pt x="80542" y="111963"/>
                </a:lnTo>
                <a:lnTo>
                  <a:pt x="87657" y="103885"/>
                </a:lnTo>
                <a:lnTo>
                  <a:pt x="94592" y="96778"/>
                </a:lnTo>
                <a:lnTo>
                  <a:pt x="103877" y="87942"/>
                </a:lnTo>
                <a:lnTo>
                  <a:pt x="121031" y="71979"/>
                </a:lnTo>
                <a:lnTo>
                  <a:pt x="129272" y="64609"/>
                </a:lnTo>
                <a:lnTo>
                  <a:pt x="136805" y="58392"/>
                </a:lnTo>
                <a:lnTo>
                  <a:pt x="146083" y="51268"/>
                </a:lnTo>
                <a:lnTo>
                  <a:pt x="156489" y="43472"/>
                </a:lnTo>
                <a:lnTo>
                  <a:pt x="169049" y="34216"/>
                </a:lnTo>
                <a:lnTo>
                  <a:pt x="178240" y="27775"/>
                </a:lnTo>
                <a:lnTo>
                  <a:pt x="186260" y="22514"/>
                </a:lnTo>
                <a:lnTo>
                  <a:pt x="195308" y="16798"/>
                </a:lnTo>
                <a:lnTo>
                  <a:pt x="207581" y="8990"/>
                </a:lnTo>
                <a:lnTo>
                  <a:pt x="210731" y="6959"/>
                </a:lnTo>
                <a:lnTo>
                  <a:pt x="216687" y="3073"/>
                </a:lnTo>
                <a:lnTo>
                  <a:pt x="216852" y="2908"/>
                </a:lnTo>
                <a:lnTo>
                  <a:pt x="223393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202463" y="8087137"/>
            <a:ext cx="170649" cy="214287"/>
          </a:xfrm>
          <a:custGeom>
            <a:avLst/>
            <a:gdLst/>
            <a:ahLst/>
            <a:cxnLst/>
            <a:rect l="l" t="t" r="r" b="b"/>
            <a:pathLst>
              <a:path w="170649" h="214287">
                <a:moveTo>
                  <a:pt x="170649" y="0"/>
                </a:moveTo>
                <a:lnTo>
                  <a:pt x="158578" y="7476"/>
                </a:lnTo>
                <a:lnTo>
                  <a:pt x="150395" y="13099"/>
                </a:lnTo>
                <a:lnTo>
                  <a:pt x="139698" y="21304"/>
                </a:lnTo>
                <a:lnTo>
                  <a:pt x="138353" y="22351"/>
                </a:lnTo>
                <a:lnTo>
                  <a:pt x="126276" y="31725"/>
                </a:lnTo>
                <a:lnTo>
                  <a:pt x="117963" y="38356"/>
                </a:lnTo>
                <a:lnTo>
                  <a:pt x="110406" y="44890"/>
                </a:lnTo>
                <a:lnTo>
                  <a:pt x="100595" y="53974"/>
                </a:lnTo>
                <a:lnTo>
                  <a:pt x="85609" y="68193"/>
                </a:lnTo>
                <a:lnTo>
                  <a:pt x="78248" y="75582"/>
                </a:lnTo>
                <a:lnTo>
                  <a:pt x="71359" y="83298"/>
                </a:lnTo>
                <a:lnTo>
                  <a:pt x="61838" y="94673"/>
                </a:lnTo>
                <a:lnTo>
                  <a:pt x="52087" y="106532"/>
                </a:lnTo>
                <a:lnTo>
                  <a:pt x="45861" y="114692"/>
                </a:lnTo>
                <a:lnTo>
                  <a:pt x="39860" y="123745"/>
                </a:lnTo>
                <a:lnTo>
                  <a:pt x="33616" y="133807"/>
                </a:lnTo>
                <a:lnTo>
                  <a:pt x="25969" y="146286"/>
                </a:lnTo>
                <a:lnTo>
                  <a:pt x="21096" y="155202"/>
                </a:lnTo>
                <a:lnTo>
                  <a:pt x="16360" y="165675"/>
                </a:lnTo>
                <a:lnTo>
                  <a:pt x="12992" y="173634"/>
                </a:lnTo>
                <a:lnTo>
                  <a:pt x="7554" y="187021"/>
                </a:lnTo>
                <a:lnTo>
                  <a:pt x="4309" y="196597"/>
                </a:lnTo>
                <a:lnTo>
                  <a:pt x="1357" y="208356"/>
                </a:lnTo>
                <a:lnTo>
                  <a:pt x="0" y="21428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204448" y="8304903"/>
            <a:ext cx="25831" cy="4216"/>
          </a:xfrm>
          <a:custGeom>
            <a:avLst/>
            <a:gdLst/>
            <a:ahLst/>
            <a:cxnLst/>
            <a:rect l="l" t="t" r="r" b="b"/>
            <a:pathLst>
              <a:path w="25831" h="4216">
                <a:moveTo>
                  <a:pt x="0" y="990"/>
                </a:moveTo>
                <a:lnTo>
                  <a:pt x="1320" y="1981"/>
                </a:lnTo>
                <a:lnTo>
                  <a:pt x="1498" y="2070"/>
                </a:lnTo>
                <a:lnTo>
                  <a:pt x="3060" y="2730"/>
                </a:lnTo>
                <a:lnTo>
                  <a:pt x="4965" y="3479"/>
                </a:lnTo>
                <a:lnTo>
                  <a:pt x="5130" y="3479"/>
                </a:lnTo>
                <a:lnTo>
                  <a:pt x="7124" y="3810"/>
                </a:lnTo>
                <a:lnTo>
                  <a:pt x="9359" y="4216"/>
                </a:lnTo>
                <a:lnTo>
                  <a:pt x="11671" y="4216"/>
                </a:lnTo>
                <a:lnTo>
                  <a:pt x="14325" y="4216"/>
                </a:lnTo>
                <a:lnTo>
                  <a:pt x="17056" y="3886"/>
                </a:lnTo>
                <a:lnTo>
                  <a:pt x="18872" y="3721"/>
                </a:lnTo>
                <a:lnTo>
                  <a:pt x="20701" y="3060"/>
                </a:lnTo>
                <a:lnTo>
                  <a:pt x="22275" y="2565"/>
                </a:lnTo>
                <a:lnTo>
                  <a:pt x="23685" y="1739"/>
                </a:lnTo>
                <a:lnTo>
                  <a:pt x="24841" y="1066"/>
                </a:lnTo>
                <a:lnTo>
                  <a:pt x="2583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230284" y="8083490"/>
            <a:ext cx="183400" cy="221411"/>
          </a:xfrm>
          <a:custGeom>
            <a:avLst/>
            <a:gdLst/>
            <a:ahLst/>
            <a:cxnLst/>
            <a:rect l="l" t="t" r="r" b="b"/>
            <a:pathLst>
              <a:path w="183400" h="221411">
                <a:moveTo>
                  <a:pt x="0" y="221411"/>
                </a:moveTo>
                <a:lnTo>
                  <a:pt x="584" y="220662"/>
                </a:lnTo>
                <a:lnTo>
                  <a:pt x="990" y="219506"/>
                </a:lnTo>
                <a:lnTo>
                  <a:pt x="5087" y="205935"/>
                </a:lnTo>
                <a:lnTo>
                  <a:pt x="7642" y="196502"/>
                </a:lnTo>
                <a:lnTo>
                  <a:pt x="11501" y="185375"/>
                </a:lnTo>
                <a:lnTo>
                  <a:pt x="19289" y="166947"/>
                </a:lnTo>
                <a:lnTo>
                  <a:pt x="23773" y="157911"/>
                </a:lnTo>
                <a:lnTo>
                  <a:pt x="29830" y="147667"/>
                </a:lnTo>
                <a:lnTo>
                  <a:pt x="33528" y="141668"/>
                </a:lnTo>
                <a:lnTo>
                  <a:pt x="41314" y="129204"/>
                </a:lnTo>
                <a:lnTo>
                  <a:pt x="47086" y="120829"/>
                </a:lnTo>
                <a:lnTo>
                  <a:pt x="54033" y="112029"/>
                </a:lnTo>
                <a:lnTo>
                  <a:pt x="60439" y="104254"/>
                </a:lnTo>
                <a:lnTo>
                  <a:pt x="70040" y="92831"/>
                </a:lnTo>
                <a:lnTo>
                  <a:pt x="76923" y="85157"/>
                </a:lnTo>
                <a:lnTo>
                  <a:pt x="84409" y="77669"/>
                </a:lnTo>
                <a:lnTo>
                  <a:pt x="94310" y="68237"/>
                </a:lnTo>
                <a:lnTo>
                  <a:pt x="105377" y="57859"/>
                </a:lnTo>
                <a:lnTo>
                  <a:pt x="113227" y="50851"/>
                </a:lnTo>
                <a:lnTo>
                  <a:pt x="121100" y="44441"/>
                </a:lnTo>
                <a:lnTo>
                  <a:pt x="132233" y="35855"/>
                </a:lnTo>
                <a:lnTo>
                  <a:pt x="146815" y="24963"/>
                </a:lnTo>
                <a:lnTo>
                  <a:pt x="155504" y="18972"/>
                </a:lnTo>
                <a:lnTo>
                  <a:pt x="163548" y="13736"/>
                </a:lnTo>
                <a:lnTo>
                  <a:pt x="173717" y="7005"/>
                </a:lnTo>
                <a:lnTo>
                  <a:pt x="181254" y="1828"/>
                </a:lnTo>
                <a:lnTo>
                  <a:pt x="182410" y="1003"/>
                </a:lnTo>
                <a:lnTo>
                  <a:pt x="18340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336100" y="8121168"/>
            <a:ext cx="77584" cy="58534"/>
          </a:xfrm>
          <a:custGeom>
            <a:avLst/>
            <a:gdLst/>
            <a:ahLst/>
            <a:cxnLst/>
            <a:rect l="l" t="t" r="r" b="b"/>
            <a:pathLst>
              <a:path w="77584" h="58534">
                <a:moveTo>
                  <a:pt x="77584" y="0"/>
                </a:moveTo>
                <a:lnTo>
                  <a:pt x="76669" y="914"/>
                </a:lnTo>
                <a:lnTo>
                  <a:pt x="75590" y="1739"/>
                </a:lnTo>
                <a:lnTo>
                  <a:pt x="63041" y="10322"/>
                </a:lnTo>
                <a:lnTo>
                  <a:pt x="54175" y="16171"/>
                </a:lnTo>
                <a:lnTo>
                  <a:pt x="46183" y="21511"/>
                </a:lnTo>
                <a:lnTo>
                  <a:pt x="36256" y="28569"/>
                </a:lnTo>
                <a:lnTo>
                  <a:pt x="28892" y="34036"/>
                </a:lnTo>
                <a:lnTo>
                  <a:pt x="17676" y="42539"/>
                </a:lnTo>
                <a:lnTo>
                  <a:pt x="10086" y="48991"/>
                </a:lnTo>
                <a:lnTo>
                  <a:pt x="0" y="5853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198818" y="8326947"/>
            <a:ext cx="108305" cy="12648"/>
          </a:xfrm>
          <a:custGeom>
            <a:avLst/>
            <a:gdLst/>
            <a:ahLst/>
            <a:cxnLst/>
            <a:rect l="l" t="t" r="r" b="b"/>
            <a:pathLst>
              <a:path w="108305" h="12648">
                <a:moveTo>
                  <a:pt x="0" y="12648"/>
                </a:moveTo>
                <a:lnTo>
                  <a:pt x="1993" y="9918"/>
                </a:lnTo>
                <a:lnTo>
                  <a:pt x="2400" y="9588"/>
                </a:lnTo>
                <a:lnTo>
                  <a:pt x="5219" y="7683"/>
                </a:lnTo>
                <a:lnTo>
                  <a:pt x="8775" y="5282"/>
                </a:lnTo>
                <a:lnTo>
                  <a:pt x="9194" y="5193"/>
                </a:lnTo>
                <a:lnTo>
                  <a:pt x="13246" y="3708"/>
                </a:lnTo>
                <a:lnTo>
                  <a:pt x="17970" y="2044"/>
                </a:lnTo>
                <a:lnTo>
                  <a:pt x="18300" y="1968"/>
                </a:lnTo>
                <a:lnTo>
                  <a:pt x="23266" y="1218"/>
                </a:lnTo>
                <a:lnTo>
                  <a:pt x="28740" y="304"/>
                </a:lnTo>
                <a:lnTo>
                  <a:pt x="28905" y="393"/>
                </a:lnTo>
                <a:lnTo>
                  <a:pt x="34442" y="304"/>
                </a:lnTo>
                <a:lnTo>
                  <a:pt x="50560" y="130"/>
                </a:lnTo>
                <a:lnTo>
                  <a:pt x="62403" y="29"/>
                </a:lnTo>
                <a:lnTo>
                  <a:pt x="72216" y="0"/>
                </a:lnTo>
                <a:lnTo>
                  <a:pt x="82243" y="42"/>
                </a:lnTo>
                <a:lnTo>
                  <a:pt x="94728" y="157"/>
                </a:lnTo>
                <a:lnTo>
                  <a:pt x="108305" y="30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307120" y="8094925"/>
            <a:ext cx="192506" cy="232333"/>
          </a:xfrm>
          <a:custGeom>
            <a:avLst/>
            <a:gdLst/>
            <a:ahLst/>
            <a:cxnLst/>
            <a:rect l="l" t="t" r="r" b="b"/>
            <a:pathLst>
              <a:path w="192506" h="232333">
                <a:moveTo>
                  <a:pt x="0" y="232333"/>
                </a:moveTo>
                <a:lnTo>
                  <a:pt x="1882" y="218466"/>
                </a:lnTo>
                <a:lnTo>
                  <a:pt x="4094" y="208617"/>
                </a:lnTo>
                <a:lnTo>
                  <a:pt x="7950" y="195986"/>
                </a:lnTo>
                <a:lnTo>
                  <a:pt x="12316" y="182578"/>
                </a:lnTo>
                <a:lnTo>
                  <a:pt x="16117" y="173277"/>
                </a:lnTo>
                <a:lnTo>
                  <a:pt x="22254" y="160994"/>
                </a:lnTo>
                <a:lnTo>
                  <a:pt x="29316" y="147464"/>
                </a:lnTo>
                <a:lnTo>
                  <a:pt x="34510" y="138880"/>
                </a:lnTo>
                <a:lnTo>
                  <a:pt x="41836" y="128483"/>
                </a:lnTo>
                <a:lnTo>
                  <a:pt x="52780" y="113421"/>
                </a:lnTo>
                <a:lnTo>
                  <a:pt x="59073" y="105561"/>
                </a:lnTo>
                <a:lnTo>
                  <a:pt x="66976" y="96877"/>
                </a:lnTo>
                <a:lnTo>
                  <a:pt x="82386" y="80611"/>
                </a:lnTo>
                <a:lnTo>
                  <a:pt x="89658" y="73490"/>
                </a:lnTo>
                <a:lnTo>
                  <a:pt x="97906" y="66233"/>
                </a:lnTo>
                <a:lnTo>
                  <a:pt x="106400" y="59029"/>
                </a:lnTo>
                <a:lnTo>
                  <a:pt x="117927" y="49407"/>
                </a:lnTo>
                <a:lnTo>
                  <a:pt x="126039" y="42978"/>
                </a:lnTo>
                <a:lnTo>
                  <a:pt x="134476" y="36876"/>
                </a:lnTo>
                <a:lnTo>
                  <a:pt x="146634" y="28473"/>
                </a:lnTo>
                <a:lnTo>
                  <a:pt x="159242" y="19863"/>
                </a:lnTo>
                <a:lnTo>
                  <a:pt x="168086" y="14070"/>
                </a:lnTo>
                <a:lnTo>
                  <a:pt x="176692" y="8906"/>
                </a:lnTo>
                <a:lnTo>
                  <a:pt x="188585" y="2189"/>
                </a:lnTo>
                <a:lnTo>
                  <a:pt x="19250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440513" y="8029920"/>
            <a:ext cx="125768" cy="31635"/>
          </a:xfrm>
          <a:custGeom>
            <a:avLst/>
            <a:gdLst/>
            <a:ahLst/>
            <a:cxnLst/>
            <a:rect l="l" t="t" r="r" b="b"/>
            <a:pathLst>
              <a:path w="125768" h="31635">
                <a:moveTo>
                  <a:pt x="0" y="17970"/>
                </a:moveTo>
                <a:lnTo>
                  <a:pt x="2984" y="15405"/>
                </a:lnTo>
                <a:lnTo>
                  <a:pt x="3149" y="15239"/>
                </a:lnTo>
                <a:lnTo>
                  <a:pt x="6540" y="13334"/>
                </a:lnTo>
                <a:lnTo>
                  <a:pt x="14325" y="9029"/>
                </a:lnTo>
                <a:lnTo>
                  <a:pt x="22606" y="5295"/>
                </a:lnTo>
                <a:lnTo>
                  <a:pt x="26987" y="3403"/>
                </a:lnTo>
                <a:lnTo>
                  <a:pt x="27152" y="3225"/>
                </a:lnTo>
                <a:lnTo>
                  <a:pt x="31800" y="2070"/>
                </a:lnTo>
                <a:lnTo>
                  <a:pt x="36931" y="749"/>
                </a:lnTo>
                <a:lnTo>
                  <a:pt x="37172" y="749"/>
                </a:lnTo>
                <a:lnTo>
                  <a:pt x="42468" y="419"/>
                </a:lnTo>
                <a:lnTo>
                  <a:pt x="48018" y="0"/>
                </a:lnTo>
                <a:lnTo>
                  <a:pt x="48183" y="0"/>
                </a:lnTo>
                <a:lnTo>
                  <a:pt x="53733" y="419"/>
                </a:lnTo>
                <a:lnTo>
                  <a:pt x="59042" y="825"/>
                </a:lnTo>
                <a:lnTo>
                  <a:pt x="59283" y="825"/>
                </a:lnTo>
                <a:lnTo>
                  <a:pt x="64414" y="2158"/>
                </a:lnTo>
                <a:lnTo>
                  <a:pt x="68973" y="3314"/>
                </a:lnTo>
                <a:lnTo>
                  <a:pt x="69215" y="3479"/>
                </a:lnTo>
                <a:lnTo>
                  <a:pt x="73520" y="5460"/>
                </a:lnTo>
                <a:lnTo>
                  <a:pt x="87505" y="12197"/>
                </a:lnTo>
                <a:lnTo>
                  <a:pt x="97252" y="16953"/>
                </a:lnTo>
                <a:lnTo>
                  <a:pt x="105963" y="21342"/>
                </a:lnTo>
                <a:lnTo>
                  <a:pt x="116843" y="26975"/>
                </a:lnTo>
                <a:lnTo>
                  <a:pt x="125768" y="316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198818" y="8362033"/>
            <a:ext cx="108305" cy="12648"/>
          </a:xfrm>
          <a:custGeom>
            <a:avLst/>
            <a:gdLst/>
            <a:ahLst/>
            <a:cxnLst/>
            <a:rect l="l" t="t" r="r" b="b"/>
            <a:pathLst>
              <a:path w="108305" h="12648">
                <a:moveTo>
                  <a:pt x="0" y="0"/>
                </a:moveTo>
                <a:lnTo>
                  <a:pt x="1993" y="2730"/>
                </a:lnTo>
                <a:lnTo>
                  <a:pt x="2400" y="3149"/>
                </a:lnTo>
                <a:lnTo>
                  <a:pt x="5219" y="5054"/>
                </a:lnTo>
                <a:lnTo>
                  <a:pt x="8775" y="7366"/>
                </a:lnTo>
                <a:lnTo>
                  <a:pt x="9194" y="7531"/>
                </a:lnTo>
                <a:lnTo>
                  <a:pt x="13246" y="8940"/>
                </a:lnTo>
                <a:lnTo>
                  <a:pt x="17970" y="10680"/>
                </a:lnTo>
                <a:lnTo>
                  <a:pt x="18300" y="10680"/>
                </a:lnTo>
                <a:lnTo>
                  <a:pt x="23266" y="11506"/>
                </a:lnTo>
                <a:lnTo>
                  <a:pt x="28651" y="12344"/>
                </a:lnTo>
                <a:lnTo>
                  <a:pt x="28905" y="12344"/>
                </a:lnTo>
                <a:lnTo>
                  <a:pt x="34366" y="12344"/>
                </a:lnTo>
                <a:lnTo>
                  <a:pt x="50502" y="12517"/>
                </a:lnTo>
                <a:lnTo>
                  <a:pt x="62360" y="12619"/>
                </a:lnTo>
                <a:lnTo>
                  <a:pt x="72178" y="12648"/>
                </a:lnTo>
                <a:lnTo>
                  <a:pt x="82196" y="12606"/>
                </a:lnTo>
                <a:lnTo>
                  <a:pt x="94654" y="12492"/>
                </a:lnTo>
                <a:lnTo>
                  <a:pt x="108305" y="1234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307120" y="8374371"/>
            <a:ext cx="192506" cy="232422"/>
          </a:xfrm>
          <a:custGeom>
            <a:avLst/>
            <a:gdLst/>
            <a:ahLst/>
            <a:cxnLst/>
            <a:rect l="l" t="t" r="r" b="b"/>
            <a:pathLst>
              <a:path w="192506" h="232422">
                <a:moveTo>
                  <a:pt x="0" y="0"/>
                </a:moveTo>
                <a:lnTo>
                  <a:pt x="1917" y="13846"/>
                </a:lnTo>
                <a:lnTo>
                  <a:pt x="4099" y="23695"/>
                </a:lnTo>
                <a:lnTo>
                  <a:pt x="7950" y="36436"/>
                </a:lnTo>
                <a:lnTo>
                  <a:pt x="12316" y="49841"/>
                </a:lnTo>
                <a:lnTo>
                  <a:pt x="16117" y="59139"/>
                </a:lnTo>
                <a:lnTo>
                  <a:pt x="22254" y="71427"/>
                </a:lnTo>
                <a:lnTo>
                  <a:pt x="29414" y="84705"/>
                </a:lnTo>
                <a:lnTo>
                  <a:pt x="34719" y="93024"/>
                </a:lnTo>
                <a:lnTo>
                  <a:pt x="41675" y="103420"/>
                </a:lnTo>
                <a:lnTo>
                  <a:pt x="44132" y="107226"/>
                </a:lnTo>
                <a:lnTo>
                  <a:pt x="46113" y="110210"/>
                </a:lnTo>
                <a:lnTo>
                  <a:pt x="46532" y="110045"/>
                </a:lnTo>
                <a:lnTo>
                  <a:pt x="48856" y="112852"/>
                </a:lnTo>
                <a:lnTo>
                  <a:pt x="57393" y="123602"/>
                </a:lnTo>
                <a:lnTo>
                  <a:pt x="63343" y="131212"/>
                </a:lnTo>
                <a:lnTo>
                  <a:pt x="72199" y="141008"/>
                </a:lnTo>
                <a:lnTo>
                  <a:pt x="82424" y="151683"/>
                </a:lnTo>
                <a:lnTo>
                  <a:pt x="89688" y="158812"/>
                </a:lnTo>
                <a:lnTo>
                  <a:pt x="97914" y="166092"/>
                </a:lnTo>
                <a:lnTo>
                  <a:pt x="106400" y="173304"/>
                </a:lnTo>
                <a:lnTo>
                  <a:pt x="117917" y="182964"/>
                </a:lnTo>
                <a:lnTo>
                  <a:pt x="126031" y="189401"/>
                </a:lnTo>
                <a:lnTo>
                  <a:pt x="134477" y="195470"/>
                </a:lnTo>
                <a:lnTo>
                  <a:pt x="146723" y="203847"/>
                </a:lnTo>
                <a:lnTo>
                  <a:pt x="159286" y="212468"/>
                </a:lnTo>
                <a:lnTo>
                  <a:pt x="168106" y="218275"/>
                </a:lnTo>
                <a:lnTo>
                  <a:pt x="176706" y="223464"/>
                </a:lnTo>
                <a:lnTo>
                  <a:pt x="188609" y="230231"/>
                </a:lnTo>
                <a:lnTo>
                  <a:pt x="192506" y="23242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440513" y="8640155"/>
            <a:ext cx="125768" cy="31635"/>
          </a:xfrm>
          <a:custGeom>
            <a:avLst/>
            <a:gdLst/>
            <a:ahLst/>
            <a:cxnLst/>
            <a:rect l="l" t="t" r="r" b="b"/>
            <a:pathLst>
              <a:path w="125768" h="31635">
                <a:moveTo>
                  <a:pt x="0" y="13665"/>
                </a:moveTo>
                <a:lnTo>
                  <a:pt x="2984" y="16230"/>
                </a:lnTo>
                <a:lnTo>
                  <a:pt x="3149" y="16319"/>
                </a:lnTo>
                <a:lnTo>
                  <a:pt x="6540" y="18224"/>
                </a:lnTo>
                <a:lnTo>
                  <a:pt x="14325" y="22606"/>
                </a:lnTo>
                <a:lnTo>
                  <a:pt x="22606" y="26250"/>
                </a:lnTo>
                <a:lnTo>
                  <a:pt x="26987" y="28232"/>
                </a:lnTo>
                <a:lnTo>
                  <a:pt x="27152" y="28409"/>
                </a:lnTo>
                <a:lnTo>
                  <a:pt x="31711" y="29476"/>
                </a:lnTo>
                <a:lnTo>
                  <a:pt x="36931" y="30810"/>
                </a:lnTo>
                <a:lnTo>
                  <a:pt x="37172" y="30810"/>
                </a:lnTo>
                <a:lnTo>
                  <a:pt x="42468" y="31216"/>
                </a:lnTo>
                <a:lnTo>
                  <a:pt x="48018" y="31635"/>
                </a:lnTo>
                <a:lnTo>
                  <a:pt x="48272" y="31635"/>
                </a:lnTo>
                <a:lnTo>
                  <a:pt x="53733" y="31140"/>
                </a:lnTo>
                <a:lnTo>
                  <a:pt x="59042" y="30721"/>
                </a:lnTo>
                <a:lnTo>
                  <a:pt x="59283" y="30721"/>
                </a:lnTo>
                <a:lnTo>
                  <a:pt x="64414" y="29400"/>
                </a:lnTo>
                <a:lnTo>
                  <a:pt x="69049" y="28232"/>
                </a:lnTo>
                <a:lnTo>
                  <a:pt x="69303" y="28155"/>
                </a:lnTo>
                <a:lnTo>
                  <a:pt x="73520" y="26085"/>
                </a:lnTo>
                <a:lnTo>
                  <a:pt x="87513" y="19382"/>
                </a:lnTo>
                <a:lnTo>
                  <a:pt x="97264" y="14631"/>
                </a:lnTo>
                <a:lnTo>
                  <a:pt x="105982" y="10240"/>
                </a:lnTo>
                <a:lnTo>
                  <a:pt x="116878" y="4614"/>
                </a:lnTo>
                <a:lnTo>
                  <a:pt x="125768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204200" y="8443591"/>
            <a:ext cx="195160" cy="222237"/>
          </a:xfrm>
          <a:custGeom>
            <a:avLst/>
            <a:gdLst/>
            <a:ahLst/>
            <a:cxnLst/>
            <a:rect l="l" t="t" r="r" b="b"/>
            <a:pathLst>
              <a:path w="195160" h="222237">
                <a:moveTo>
                  <a:pt x="0" y="0"/>
                </a:moveTo>
                <a:lnTo>
                  <a:pt x="3221" y="13554"/>
                </a:lnTo>
                <a:lnTo>
                  <a:pt x="6380" y="23163"/>
                </a:lnTo>
                <a:lnTo>
                  <a:pt x="11264" y="34937"/>
                </a:lnTo>
                <a:lnTo>
                  <a:pt x="17027" y="48353"/>
                </a:lnTo>
                <a:lnTo>
                  <a:pt x="21469" y="57457"/>
                </a:lnTo>
                <a:lnTo>
                  <a:pt x="27245" y="67404"/>
                </a:lnTo>
                <a:lnTo>
                  <a:pt x="31800" y="74853"/>
                </a:lnTo>
                <a:lnTo>
                  <a:pt x="39673" y="87388"/>
                </a:lnTo>
                <a:lnTo>
                  <a:pt x="45475" y="95837"/>
                </a:lnTo>
                <a:lnTo>
                  <a:pt x="52191" y="104396"/>
                </a:lnTo>
                <a:lnTo>
                  <a:pt x="59778" y="113601"/>
                </a:lnTo>
                <a:lnTo>
                  <a:pt x="69418" y="125113"/>
                </a:lnTo>
                <a:lnTo>
                  <a:pt x="76337" y="132881"/>
                </a:lnTo>
                <a:lnTo>
                  <a:pt x="83641" y="140238"/>
                </a:lnTo>
                <a:lnTo>
                  <a:pt x="94439" y="150516"/>
                </a:lnTo>
                <a:lnTo>
                  <a:pt x="105945" y="161316"/>
                </a:lnTo>
                <a:lnTo>
                  <a:pt x="113873" y="168403"/>
                </a:lnTo>
                <a:lnTo>
                  <a:pt x="121616" y="174733"/>
                </a:lnTo>
                <a:lnTo>
                  <a:pt x="132202" y="182915"/>
                </a:lnTo>
                <a:lnTo>
                  <a:pt x="148841" y="195462"/>
                </a:lnTo>
                <a:lnTo>
                  <a:pt x="157632" y="201659"/>
                </a:lnTo>
                <a:lnTo>
                  <a:pt x="165652" y="206959"/>
                </a:lnTo>
                <a:lnTo>
                  <a:pt x="175564" y="213435"/>
                </a:lnTo>
                <a:lnTo>
                  <a:pt x="184899" y="219671"/>
                </a:lnTo>
                <a:lnTo>
                  <a:pt x="186385" y="220662"/>
                </a:lnTo>
                <a:lnTo>
                  <a:pt x="186626" y="220662"/>
                </a:lnTo>
                <a:lnTo>
                  <a:pt x="188366" y="221157"/>
                </a:lnTo>
                <a:lnTo>
                  <a:pt x="190360" y="221818"/>
                </a:lnTo>
                <a:lnTo>
                  <a:pt x="190525" y="221818"/>
                </a:lnTo>
                <a:lnTo>
                  <a:pt x="192595" y="222072"/>
                </a:lnTo>
                <a:lnTo>
                  <a:pt x="193840" y="222237"/>
                </a:lnTo>
                <a:lnTo>
                  <a:pt x="195160" y="22214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202459" y="8400206"/>
            <a:ext cx="196900" cy="227939"/>
          </a:xfrm>
          <a:custGeom>
            <a:avLst/>
            <a:gdLst/>
            <a:ahLst/>
            <a:cxnLst/>
            <a:rect l="l" t="t" r="r" b="b"/>
            <a:pathLst>
              <a:path w="196900" h="227939">
                <a:moveTo>
                  <a:pt x="196900" y="227863"/>
                </a:moveTo>
                <a:lnTo>
                  <a:pt x="195656" y="227939"/>
                </a:lnTo>
                <a:lnTo>
                  <a:pt x="194335" y="227787"/>
                </a:lnTo>
                <a:lnTo>
                  <a:pt x="192265" y="227444"/>
                </a:lnTo>
                <a:lnTo>
                  <a:pt x="192100" y="227533"/>
                </a:lnTo>
                <a:lnTo>
                  <a:pt x="190106" y="226872"/>
                </a:lnTo>
                <a:lnTo>
                  <a:pt x="188366" y="226364"/>
                </a:lnTo>
                <a:lnTo>
                  <a:pt x="188125" y="226364"/>
                </a:lnTo>
                <a:lnTo>
                  <a:pt x="186639" y="225374"/>
                </a:lnTo>
                <a:lnTo>
                  <a:pt x="173862" y="216880"/>
                </a:lnTo>
                <a:lnTo>
                  <a:pt x="164820" y="210990"/>
                </a:lnTo>
                <a:lnTo>
                  <a:pt x="156843" y="205629"/>
                </a:lnTo>
                <a:lnTo>
                  <a:pt x="147265" y="198727"/>
                </a:lnTo>
                <a:lnTo>
                  <a:pt x="138366" y="192011"/>
                </a:lnTo>
                <a:lnTo>
                  <a:pt x="126261" y="182703"/>
                </a:lnTo>
                <a:lnTo>
                  <a:pt x="117951" y="176052"/>
                </a:lnTo>
                <a:lnTo>
                  <a:pt x="110418" y="169469"/>
                </a:lnTo>
                <a:lnTo>
                  <a:pt x="100646" y="160364"/>
                </a:lnTo>
                <a:lnTo>
                  <a:pt x="85611" y="146136"/>
                </a:lnTo>
                <a:lnTo>
                  <a:pt x="78253" y="138761"/>
                </a:lnTo>
                <a:lnTo>
                  <a:pt x="71365" y="131032"/>
                </a:lnTo>
                <a:lnTo>
                  <a:pt x="61838" y="119614"/>
                </a:lnTo>
                <a:lnTo>
                  <a:pt x="52090" y="107797"/>
                </a:lnTo>
                <a:lnTo>
                  <a:pt x="45855" y="99657"/>
                </a:lnTo>
                <a:lnTo>
                  <a:pt x="39820" y="90605"/>
                </a:lnTo>
                <a:lnTo>
                  <a:pt x="33540" y="80556"/>
                </a:lnTo>
                <a:lnTo>
                  <a:pt x="25944" y="68050"/>
                </a:lnTo>
                <a:lnTo>
                  <a:pt x="21097" y="59138"/>
                </a:lnTo>
                <a:lnTo>
                  <a:pt x="16377" y="48664"/>
                </a:lnTo>
                <a:lnTo>
                  <a:pt x="13004" y="40652"/>
                </a:lnTo>
                <a:lnTo>
                  <a:pt x="7526" y="27275"/>
                </a:lnTo>
                <a:lnTo>
                  <a:pt x="4288" y="17720"/>
                </a:lnTo>
                <a:lnTo>
                  <a:pt x="1356" y="595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204448" y="8392507"/>
            <a:ext cx="25831" cy="4216"/>
          </a:xfrm>
          <a:custGeom>
            <a:avLst/>
            <a:gdLst/>
            <a:ahLst/>
            <a:cxnLst/>
            <a:rect l="l" t="t" r="r" b="b"/>
            <a:pathLst>
              <a:path w="25831" h="4216">
                <a:moveTo>
                  <a:pt x="0" y="3225"/>
                </a:moveTo>
                <a:lnTo>
                  <a:pt x="1320" y="2235"/>
                </a:lnTo>
                <a:lnTo>
                  <a:pt x="1498" y="2146"/>
                </a:lnTo>
                <a:lnTo>
                  <a:pt x="3060" y="1574"/>
                </a:lnTo>
                <a:lnTo>
                  <a:pt x="4965" y="736"/>
                </a:lnTo>
                <a:lnTo>
                  <a:pt x="5130" y="736"/>
                </a:lnTo>
                <a:lnTo>
                  <a:pt x="7124" y="406"/>
                </a:lnTo>
                <a:lnTo>
                  <a:pt x="9359" y="76"/>
                </a:lnTo>
                <a:lnTo>
                  <a:pt x="11671" y="0"/>
                </a:lnTo>
                <a:lnTo>
                  <a:pt x="14325" y="0"/>
                </a:lnTo>
                <a:lnTo>
                  <a:pt x="17056" y="330"/>
                </a:lnTo>
                <a:lnTo>
                  <a:pt x="18872" y="571"/>
                </a:lnTo>
                <a:lnTo>
                  <a:pt x="20701" y="1155"/>
                </a:lnTo>
                <a:lnTo>
                  <a:pt x="22275" y="1650"/>
                </a:lnTo>
                <a:lnTo>
                  <a:pt x="23685" y="2476"/>
                </a:lnTo>
                <a:lnTo>
                  <a:pt x="24841" y="3149"/>
                </a:lnTo>
                <a:lnTo>
                  <a:pt x="24917" y="3301"/>
                </a:lnTo>
                <a:lnTo>
                  <a:pt x="25831" y="421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230284" y="8396726"/>
            <a:ext cx="183476" cy="221576"/>
          </a:xfrm>
          <a:custGeom>
            <a:avLst/>
            <a:gdLst/>
            <a:ahLst/>
            <a:cxnLst/>
            <a:rect l="l" t="t" r="r" b="b"/>
            <a:pathLst>
              <a:path w="183476" h="221576">
                <a:moveTo>
                  <a:pt x="0" y="0"/>
                </a:moveTo>
                <a:lnTo>
                  <a:pt x="584" y="825"/>
                </a:lnTo>
                <a:lnTo>
                  <a:pt x="990" y="1905"/>
                </a:lnTo>
                <a:lnTo>
                  <a:pt x="5082" y="15483"/>
                </a:lnTo>
                <a:lnTo>
                  <a:pt x="7647" y="24899"/>
                </a:lnTo>
                <a:lnTo>
                  <a:pt x="11521" y="35989"/>
                </a:lnTo>
                <a:lnTo>
                  <a:pt x="13665" y="41236"/>
                </a:lnTo>
                <a:lnTo>
                  <a:pt x="19333" y="54539"/>
                </a:lnTo>
                <a:lnTo>
                  <a:pt x="23806" y="63592"/>
                </a:lnTo>
                <a:lnTo>
                  <a:pt x="29895" y="73874"/>
                </a:lnTo>
                <a:lnTo>
                  <a:pt x="33528" y="79743"/>
                </a:lnTo>
                <a:lnTo>
                  <a:pt x="41309" y="92195"/>
                </a:lnTo>
                <a:lnTo>
                  <a:pt x="47087" y="100565"/>
                </a:lnTo>
                <a:lnTo>
                  <a:pt x="54054" y="109346"/>
                </a:lnTo>
                <a:lnTo>
                  <a:pt x="60528" y="117157"/>
                </a:lnTo>
                <a:lnTo>
                  <a:pt x="70079" y="128632"/>
                </a:lnTo>
                <a:lnTo>
                  <a:pt x="76946" y="136323"/>
                </a:lnTo>
                <a:lnTo>
                  <a:pt x="84450" y="143793"/>
                </a:lnTo>
                <a:lnTo>
                  <a:pt x="94386" y="153174"/>
                </a:lnTo>
                <a:lnTo>
                  <a:pt x="105408" y="163581"/>
                </a:lnTo>
                <a:lnTo>
                  <a:pt x="113243" y="170586"/>
                </a:lnTo>
                <a:lnTo>
                  <a:pt x="121126" y="176980"/>
                </a:lnTo>
                <a:lnTo>
                  <a:pt x="132292" y="185553"/>
                </a:lnTo>
                <a:lnTo>
                  <a:pt x="134797" y="187464"/>
                </a:lnTo>
                <a:lnTo>
                  <a:pt x="146868" y="196458"/>
                </a:lnTo>
                <a:lnTo>
                  <a:pt x="155554" y="202445"/>
                </a:lnTo>
                <a:lnTo>
                  <a:pt x="163582" y="207673"/>
                </a:lnTo>
                <a:lnTo>
                  <a:pt x="173676" y="214388"/>
                </a:lnTo>
                <a:lnTo>
                  <a:pt x="181406" y="219748"/>
                </a:lnTo>
                <a:lnTo>
                  <a:pt x="182486" y="220497"/>
                </a:lnTo>
                <a:lnTo>
                  <a:pt x="183476" y="22157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399359" y="8624013"/>
            <a:ext cx="13665" cy="4216"/>
          </a:xfrm>
          <a:custGeom>
            <a:avLst/>
            <a:gdLst/>
            <a:ahLst/>
            <a:cxnLst/>
            <a:rect l="l" t="t" r="r" b="b"/>
            <a:pathLst>
              <a:path w="13665" h="4216">
                <a:moveTo>
                  <a:pt x="13665" y="0"/>
                </a:moveTo>
                <a:lnTo>
                  <a:pt x="12166" y="1155"/>
                </a:lnTo>
                <a:lnTo>
                  <a:pt x="12014" y="1244"/>
                </a:lnTo>
                <a:lnTo>
                  <a:pt x="10274" y="2146"/>
                </a:lnTo>
                <a:lnTo>
                  <a:pt x="8534" y="2984"/>
                </a:lnTo>
                <a:lnTo>
                  <a:pt x="6540" y="3479"/>
                </a:lnTo>
                <a:lnTo>
                  <a:pt x="4394" y="3975"/>
                </a:lnTo>
                <a:lnTo>
                  <a:pt x="2070" y="4051"/>
                </a:lnTo>
                <a:lnTo>
                  <a:pt x="1079" y="4216"/>
                </a:lnTo>
                <a:lnTo>
                  <a:pt x="0" y="405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231028" y="8341573"/>
            <a:ext cx="73355" cy="1748"/>
          </a:xfrm>
          <a:custGeom>
            <a:avLst/>
            <a:gdLst/>
            <a:ahLst/>
            <a:cxnLst/>
            <a:rect l="l" t="t" r="r" b="b"/>
            <a:pathLst>
              <a:path w="73355" h="1748">
                <a:moveTo>
                  <a:pt x="0" y="338"/>
                </a:moveTo>
                <a:lnTo>
                  <a:pt x="15903" y="145"/>
                </a:lnTo>
                <a:lnTo>
                  <a:pt x="27350" y="34"/>
                </a:lnTo>
                <a:lnTo>
                  <a:pt x="37031" y="0"/>
                </a:lnTo>
                <a:lnTo>
                  <a:pt x="47633" y="34"/>
                </a:lnTo>
                <a:lnTo>
                  <a:pt x="61847" y="131"/>
                </a:lnTo>
                <a:lnTo>
                  <a:pt x="67487" y="173"/>
                </a:lnTo>
                <a:lnTo>
                  <a:pt x="69557" y="173"/>
                </a:lnTo>
                <a:lnTo>
                  <a:pt x="69710" y="338"/>
                </a:lnTo>
                <a:lnTo>
                  <a:pt x="71780" y="922"/>
                </a:lnTo>
                <a:lnTo>
                  <a:pt x="72529" y="1088"/>
                </a:lnTo>
                <a:lnTo>
                  <a:pt x="72783" y="1164"/>
                </a:lnTo>
                <a:lnTo>
                  <a:pt x="73355" y="174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305389" y="8344314"/>
            <a:ext cx="495" cy="13081"/>
          </a:xfrm>
          <a:custGeom>
            <a:avLst/>
            <a:gdLst/>
            <a:ahLst/>
            <a:cxnLst/>
            <a:rect l="l" t="t" r="r" b="b"/>
            <a:pathLst>
              <a:path w="495" h="13080">
                <a:moveTo>
                  <a:pt x="76" y="0"/>
                </a:moveTo>
                <a:lnTo>
                  <a:pt x="330" y="419"/>
                </a:lnTo>
                <a:lnTo>
                  <a:pt x="330" y="584"/>
                </a:lnTo>
                <a:lnTo>
                  <a:pt x="406" y="1155"/>
                </a:lnTo>
                <a:lnTo>
                  <a:pt x="495" y="6464"/>
                </a:lnTo>
                <a:lnTo>
                  <a:pt x="330" y="11925"/>
                </a:lnTo>
                <a:lnTo>
                  <a:pt x="330" y="12420"/>
                </a:lnTo>
                <a:lnTo>
                  <a:pt x="330" y="12585"/>
                </a:lnTo>
                <a:lnTo>
                  <a:pt x="0" y="1308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227389" y="8358394"/>
            <a:ext cx="73355" cy="1659"/>
          </a:xfrm>
          <a:custGeom>
            <a:avLst/>
            <a:gdLst/>
            <a:ahLst/>
            <a:cxnLst/>
            <a:rect l="l" t="t" r="r" b="b"/>
            <a:pathLst>
              <a:path w="73355" h="1659">
                <a:moveTo>
                  <a:pt x="73355" y="1320"/>
                </a:moveTo>
                <a:lnTo>
                  <a:pt x="57466" y="1513"/>
                </a:lnTo>
                <a:lnTo>
                  <a:pt x="46023" y="1624"/>
                </a:lnTo>
                <a:lnTo>
                  <a:pt x="36343" y="1659"/>
                </a:lnTo>
                <a:lnTo>
                  <a:pt x="25742" y="1625"/>
                </a:lnTo>
                <a:lnTo>
                  <a:pt x="11540" y="1528"/>
                </a:lnTo>
                <a:lnTo>
                  <a:pt x="5791" y="1485"/>
                </a:lnTo>
                <a:lnTo>
                  <a:pt x="3797" y="1485"/>
                </a:lnTo>
                <a:lnTo>
                  <a:pt x="3644" y="1320"/>
                </a:lnTo>
                <a:lnTo>
                  <a:pt x="1574" y="825"/>
                </a:lnTo>
                <a:lnTo>
                  <a:pt x="825" y="660"/>
                </a:lnTo>
                <a:lnTo>
                  <a:pt x="660" y="571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307120" y="8412126"/>
            <a:ext cx="26327" cy="78079"/>
          </a:xfrm>
          <a:custGeom>
            <a:avLst/>
            <a:gdLst/>
            <a:ahLst/>
            <a:cxnLst/>
            <a:rect l="l" t="t" r="r" b="b"/>
            <a:pathLst>
              <a:path w="26327" h="78079">
                <a:moveTo>
                  <a:pt x="0" y="0"/>
                </a:moveTo>
                <a:lnTo>
                  <a:pt x="1921" y="13828"/>
                </a:lnTo>
                <a:lnTo>
                  <a:pt x="4113" y="23698"/>
                </a:lnTo>
                <a:lnTo>
                  <a:pt x="7950" y="36347"/>
                </a:lnTo>
                <a:lnTo>
                  <a:pt x="12514" y="49592"/>
                </a:lnTo>
                <a:lnTo>
                  <a:pt x="16523" y="58723"/>
                </a:lnTo>
                <a:lnTo>
                  <a:pt x="22299" y="71302"/>
                </a:lnTo>
                <a:lnTo>
                  <a:pt x="22694" y="72199"/>
                </a:lnTo>
                <a:lnTo>
                  <a:pt x="24015" y="75260"/>
                </a:lnTo>
                <a:lnTo>
                  <a:pt x="24180" y="75514"/>
                </a:lnTo>
                <a:lnTo>
                  <a:pt x="26327" y="7807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235576" y="8224004"/>
            <a:ext cx="56476" cy="103251"/>
          </a:xfrm>
          <a:custGeom>
            <a:avLst/>
            <a:gdLst/>
            <a:ahLst/>
            <a:cxnLst/>
            <a:rect l="l" t="t" r="r" b="b"/>
            <a:pathLst>
              <a:path w="56476" h="103250">
                <a:moveTo>
                  <a:pt x="56476" y="0"/>
                </a:moveTo>
                <a:lnTo>
                  <a:pt x="55816" y="660"/>
                </a:lnTo>
                <a:lnTo>
                  <a:pt x="55156" y="1409"/>
                </a:lnTo>
                <a:lnTo>
                  <a:pt x="46368" y="13066"/>
                </a:lnTo>
                <a:lnTo>
                  <a:pt x="40228" y="20947"/>
                </a:lnTo>
                <a:lnTo>
                  <a:pt x="34059" y="29673"/>
                </a:lnTo>
                <a:lnTo>
                  <a:pt x="28244" y="38836"/>
                </a:lnTo>
                <a:lnTo>
                  <a:pt x="20738" y="51239"/>
                </a:lnTo>
                <a:lnTo>
                  <a:pt x="16010" y="60134"/>
                </a:lnTo>
                <a:lnTo>
                  <a:pt x="11106" y="70969"/>
                </a:lnTo>
                <a:lnTo>
                  <a:pt x="8280" y="77419"/>
                </a:lnTo>
                <a:lnTo>
                  <a:pt x="3390" y="89363"/>
                </a:lnTo>
                <a:lnTo>
                  <a:pt x="495" y="100913"/>
                </a:lnTo>
                <a:lnTo>
                  <a:pt x="0" y="10325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334685" y="8062462"/>
            <a:ext cx="1032692" cy="660327"/>
          </a:xfrm>
          <a:custGeom>
            <a:avLst/>
            <a:gdLst/>
            <a:ahLst/>
            <a:cxnLst/>
            <a:rect l="l" t="t" r="r" b="b"/>
            <a:pathLst>
              <a:path w="1032692" h="660327">
                <a:moveTo>
                  <a:pt x="274324" y="0"/>
                </a:moveTo>
                <a:lnTo>
                  <a:pt x="259668" y="5920"/>
                </a:lnTo>
                <a:lnTo>
                  <a:pt x="249177" y="10303"/>
                </a:lnTo>
                <a:lnTo>
                  <a:pt x="240327" y="14292"/>
                </a:lnTo>
                <a:lnTo>
                  <a:pt x="230595" y="19033"/>
                </a:lnTo>
                <a:lnTo>
                  <a:pt x="217455" y="25671"/>
                </a:lnTo>
                <a:lnTo>
                  <a:pt x="214215" y="27317"/>
                </a:lnTo>
                <a:lnTo>
                  <a:pt x="200255" y="34405"/>
                </a:lnTo>
                <a:lnTo>
                  <a:pt x="190391" y="39581"/>
                </a:lnTo>
                <a:lnTo>
                  <a:pt x="181935" y="44381"/>
                </a:lnTo>
                <a:lnTo>
                  <a:pt x="172195" y="50337"/>
                </a:lnTo>
                <a:lnTo>
                  <a:pt x="159974" y="58038"/>
                </a:lnTo>
                <a:lnTo>
                  <a:pt x="146949" y="66294"/>
                </a:lnTo>
                <a:lnTo>
                  <a:pt x="137895" y="72270"/>
                </a:lnTo>
                <a:lnTo>
                  <a:pt x="129908" y="78040"/>
                </a:lnTo>
                <a:lnTo>
                  <a:pt x="120087" y="85681"/>
                </a:lnTo>
                <a:lnTo>
                  <a:pt x="112780" y="91490"/>
                </a:lnTo>
                <a:lnTo>
                  <a:pt x="101123" y="101043"/>
                </a:lnTo>
                <a:lnTo>
                  <a:pt x="93280" y="107972"/>
                </a:lnTo>
                <a:lnTo>
                  <a:pt x="86064" y="114932"/>
                </a:lnTo>
                <a:lnTo>
                  <a:pt x="76289" y="124581"/>
                </a:lnTo>
                <a:lnTo>
                  <a:pt x="73372" y="127431"/>
                </a:lnTo>
                <a:lnTo>
                  <a:pt x="64432" y="136042"/>
                </a:lnTo>
                <a:lnTo>
                  <a:pt x="64597" y="136448"/>
                </a:lnTo>
                <a:lnTo>
                  <a:pt x="56646" y="146138"/>
                </a:lnTo>
                <a:lnTo>
                  <a:pt x="48938" y="155333"/>
                </a:lnTo>
                <a:lnTo>
                  <a:pt x="48366" y="155244"/>
                </a:lnTo>
                <a:lnTo>
                  <a:pt x="41991" y="165265"/>
                </a:lnTo>
                <a:lnTo>
                  <a:pt x="33918" y="177634"/>
                </a:lnTo>
                <a:lnTo>
                  <a:pt x="28456" y="186235"/>
                </a:lnTo>
                <a:lnTo>
                  <a:pt x="23138" y="196173"/>
                </a:lnTo>
                <a:lnTo>
                  <a:pt x="19131" y="204596"/>
                </a:lnTo>
                <a:lnTo>
                  <a:pt x="13167" y="217731"/>
                </a:lnTo>
                <a:lnTo>
                  <a:pt x="9627" y="227277"/>
                </a:lnTo>
                <a:lnTo>
                  <a:pt x="6534" y="239026"/>
                </a:lnTo>
                <a:lnTo>
                  <a:pt x="1993" y="258839"/>
                </a:lnTo>
                <a:lnTo>
                  <a:pt x="575" y="268910"/>
                </a:lnTo>
                <a:lnTo>
                  <a:pt x="79" y="281569"/>
                </a:lnTo>
                <a:lnTo>
                  <a:pt x="0" y="300079"/>
                </a:lnTo>
                <a:lnTo>
                  <a:pt x="841" y="310204"/>
                </a:lnTo>
                <a:lnTo>
                  <a:pt x="3142" y="322672"/>
                </a:lnTo>
                <a:lnTo>
                  <a:pt x="7025" y="340759"/>
                </a:lnTo>
                <a:lnTo>
                  <a:pt x="9951" y="350499"/>
                </a:lnTo>
                <a:lnTo>
                  <a:pt x="14599" y="361858"/>
                </a:lnTo>
                <a:lnTo>
                  <a:pt x="22864" y="380375"/>
                </a:lnTo>
                <a:lnTo>
                  <a:pt x="27642" y="389340"/>
                </a:lnTo>
                <a:lnTo>
                  <a:pt x="33781" y="399083"/>
                </a:lnTo>
                <a:lnTo>
                  <a:pt x="38676" y="406628"/>
                </a:lnTo>
                <a:lnTo>
                  <a:pt x="46123" y="417056"/>
                </a:lnTo>
                <a:lnTo>
                  <a:pt x="52969" y="424856"/>
                </a:lnTo>
                <a:lnTo>
                  <a:pt x="57472" y="430314"/>
                </a:lnTo>
                <a:lnTo>
                  <a:pt x="63187" y="437514"/>
                </a:lnTo>
                <a:lnTo>
                  <a:pt x="62603" y="438340"/>
                </a:lnTo>
                <a:lnTo>
                  <a:pt x="68978" y="444715"/>
                </a:lnTo>
                <a:lnTo>
                  <a:pt x="79585" y="455547"/>
                </a:lnTo>
                <a:lnTo>
                  <a:pt x="86983" y="462979"/>
                </a:lnTo>
                <a:lnTo>
                  <a:pt x="94392" y="469815"/>
                </a:lnTo>
                <a:lnTo>
                  <a:pt x="105030" y="478859"/>
                </a:lnTo>
                <a:lnTo>
                  <a:pt x="119306" y="490592"/>
                </a:lnTo>
                <a:lnTo>
                  <a:pt x="127824" y="497261"/>
                </a:lnTo>
                <a:lnTo>
                  <a:pt x="135869" y="502985"/>
                </a:lnTo>
                <a:lnTo>
                  <a:pt x="146360" y="509921"/>
                </a:lnTo>
                <a:lnTo>
                  <a:pt x="153687" y="514680"/>
                </a:lnTo>
                <a:lnTo>
                  <a:pt x="166780" y="523170"/>
                </a:lnTo>
                <a:lnTo>
                  <a:pt x="176178" y="529049"/>
                </a:lnTo>
                <a:lnTo>
                  <a:pt x="184606" y="533915"/>
                </a:lnTo>
                <a:lnTo>
                  <a:pt x="194791" y="539369"/>
                </a:lnTo>
                <a:lnTo>
                  <a:pt x="207002" y="545731"/>
                </a:lnTo>
                <a:lnTo>
                  <a:pt x="221029" y="553027"/>
                </a:lnTo>
                <a:lnTo>
                  <a:pt x="231194" y="558149"/>
                </a:lnTo>
                <a:lnTo>
                  <a:pt x="239986" y="562274"/>
                </a:lnTo>
                <a:lnTo>
                  <a:pt x="249899" y="566581"/>
                </a:lnTo>
                <a:lnTo>
                  <a:pt x="263424" y="572248"/>
                </a:lnTo>
                <a:lnTo>
                  <a:pt x="281599" y="579697"/>
                </a:lnTo>
                <a:lnTo>
                  <a:pt x="292350" y="583835"/>
                </a:lnTo>
                <a:lnTo>
                  <a:pt x="301421" y="587090"/>
                </a:lnTo>
                <a:lnTo>
                  <a:pt x="311025" y="590420"/>
                </a:lnTo>
                <a:lnTo>
                  <a:pt x="323371" y="594781"/>
                </a:lnTo>
                <a:lnTo>
                  <a:pt x="332617" y="598144"/>
                </a:lnTo>
                <a:lnTo>
                  <a:pt x="334192" y="598804"/>
                </a:lnTo>
                <a:lnTo>
                  <a:pt x="334268" y="598639"/>
                </a:lnTo>
                <a:lnTo>
                  <a:pt x="336008" y="599135"/>
                </a:lnTo>
                <a:lnTo>
                  <a:pt x="351268" y="603713"/>
                </a:lnTo>
                <a:lnTo>
                  <a:pt x="362322" y="607180"/>
                </a:lnTo>
                <a:lnTo>
                  <a:pt x="371551" y="610098"/>
                </a:lnTo>
                <a:lnTo>
                  <a:pt x="381332" y="613028"/>
                </a:lnTo>
                <a:lnTo>
                  <a:pt x="394044" y="616533"/>
                </a:lnTo>
                <a:lnTo>
                  <a:pt x="403242" y="618934"/>
                </a:lnTo>
                <a:lnTo>
                  <a:pt x="418958" y="622930"/>
                </a:lnTo>
                <a:lnTo>
                  <a:pt x="430633" y="625834"/>
                </a:lnTo>
                <a:lnTo>
                  <a:pt x="440292" y="628096"/>
                </a:lnTo>
                <a:lnTo>
                  <a:pt x="449958" y="630168"/>
                </a:lnTo>
                <a:lnTo>
                  <a:pt x="461654" y="632500"/>
                </a:lnTo>
                <a:lnTo>
                  <a:pt x="477404" y="635544"/>
                </a:lnTo>
                <a:lnTo>
                  <a:pt x="494032" y="638693"/>
                </a:lnTo>
                <a:lnTo>
                  <a:pt x="506004" y="640894"/>
                </a:lnTo>
                <a:lnTo>
                  <a:pt x="515855" y="642572"/>
                </a:lnTo>
                <a:lnTo>
                  <a:pt x="525519" y="644036"/>
                </a:lnTo>
                <a:lnTo>
                  <a:pt x="536929" y="645597"/>
                </a:lnTo>
                <a:lnTo>
                  <a:pt x="552017" y="647564"/>
                </a:lnTo>
                <a:lnTo>
                  <a:pt x="556010" y="648080"/>
                </a:lnTo>
                <a:lnTo>
                  <a:pt x="572238" y="650183"/>
                </a:lnTo>
                <a:lnTo>
                  <a:pt x="594410" y="652834"/>
                </a:lnTo>
                <a:lnTo>
                  <a:pt x="615301" y="654689"/>
                </a:lnTo>
                <a:lnTo>
                  <a:pt x="636325" y="656272"/>
                </a:lnTo>
                <a:lnTo>
                  <a:pt x="652663" y="657427"/>
                </a:lnTo>
                <a:lnTo>
                  <a:pt x="675026" y="658805"/>
                </a:lnTo>
                <a:lnTo>
                  <a:pt x="695847" y="659488"/>
                </a:lnTo>
                <a:lnTo>
                  <a:pt x="717885" y="659917"/>
                </a:lnTo>
                <a:lnTo>
                  <a:pt x="734276" y="660173"/>
                </a:lnTo>
                <a:lnTo>
                  <a:pt x="756711" y="660327"/>
                </a:lnTo>
                <a:lnTo>
                  <a:pt x="766395" y="660187"/>
                </a:lnTo>
                <a:lnTo>
                  <a:pt x="791794" y="659381"/>
                </a:lnTo>
                <a:lnTo>
                  <a:pt x="816151" y="658449"/>
                </a:lnTo>
                <a:lnTo>
                  <a:pt x="838524" y="657363"/>
                </a:lnTo>
                <a:lnTo>
                  <a:pt x="859318" y="655725"/>
                </a:lnTo>
                <a:lnTo>
                  <a:pt x="881003" y="653707"/>
                </a:lnTo>
                <a:lnTo>
                  <a:pt x="897265" y="652174"/>
                </a:lnTo>
                <a:lnTo>
                  <a:pt x="919429" y="649842"/>
                </a:lnTo>
                <a:lnTo>
                  <a:pt x="940320" y="646979"/>
                </a:lnTo>
                <a:lnTo>
                  <a:pt x="960569" y="643940"/>
                </a:lnTo>
                <a:lnTo>
                  <a:pt x="976499" y="641514"/>
                </a:lnTo>
                <a:lnTo>
                  <a:pt x="997844" y="637952"/>
                </a:lnTo>
                <a:lnTo>
                  <a:pt x="1020050" y="633402"/>
                </a:lnTo>
                <a:lnTo>
                  <a:pt x="1032692" y="63068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336598" y="8102784"/>
            <a:ext cx="266611" cy="266700"/>
          </a:xfrm>
          <a:custGeom>
            <a:avLst/>
            <a:gdLst/>
            <a:ahLst/>
            <a:cxnLst/>
            <a:rect l="l" t="t" r="r" b="b"/>
            <a:pathLst>
              <a:path w="266611" h="266700">
                <a:moveTo>
                  <a:pt x="165" y="266700"/>
                </a:moveTo>
                <a:lnTo>
                  <a:pt x="0" y="254939"/>
                </a:lnTo>
                <a:lnTo>
                  <a:pt x="165" y="253707"/>
                </a:lnTo>
                <a:lnTo>
                  <a:pt x="3225" y="242277"/>
                </a:lnTo>
                <a:lnTo>
                  <a:pt x="6902" y="228289"/>
                </a:lnTo>
                <a:lnTo>
                  <a:pt x="9964" y="218638"/>
                </a:lnTo>
                <a:lnTo>
                  <a:pt x="14657" y="207523"/>
                </a:lnTo>
                <a:lnTo>
                  <a:pt x="17221" y="201955"/>
                </a:lnTo>
                <a:lnTo>
                  <a:pt x="23592" y="188885"/>
                </a:lnTo>
                <a:lnTo>
                  <a:pt x="28669" y="180122"/>
                </a:lnTo>
                <a:lnTo>
                  <a:pt x="34918" y="170565"/>
                </a:lnTo>
                <a:lnTo>
                  <a:pt x="40068" y="162623"/>
                </a:lnTo>
                <a:lnTo>
                  <a:pt x="46456" y="152603"/>
                </a:lnTo>
                <a:lnTo>
                  <a:pt x="47028" y="152679"/>
                </a:lnTo>
                <a:lnTo>
                  <a:pt x="54736" y="143497"/>
                </a:lnTo>
                <a:lnTo>
                  <a:pt x="62674" y="133896"/>
                </a:lnTo>
                <a:lnTo>
                  <a:pt x="62509" y="133388"/>
                </a:lnTo>
                <a:lnTo>
                  <a:pt x="71450" y="124777"/>
                </a:lnTo>
                <a:lnTo>
                  <a:pt x="82264" y="114147"/>
                </a:lnTo>
                <a:lnTo>
                  <a:pt x="89787" y="106816"/>
                </a:lnTo>
                <a:lnTo>
                  <a:pt x="97214" y="100130"/>
                </a:lnTo>
                <a:lnTo>
                  <a:pt x="107742" y="91434"/>
                </a:lnTo>
                <a:lnTo>
                  <a:pt x="122954" y="79321"/>
                </a:lnTo>
                <a:lnTo>
                  <a:pt x="131595" y="72768"/>
                </a:lnTo>
                <a:lnTo>
                  <a:pt x="139691" y="67170"/>
                </a:lnTo>
                <a:lnTo>
                  <a:pt x="150136" y="60432"/>
                </a:lnTo>
                <a:lnTo>
                  <a:pt x="158064" y="55397"/>
                </a:lnTo>
                <a:lnTo>
                  <a:pt x="171296" y="47069"/>
                </a:lnTo>
                <a:lnTo>
                  <a:pt x="180806" y="41297"/>
                </a:lnTo>
                <a:lnTo>
                  <a:pt x="189281" y="36538"/>
                </a:lnTo>
                <a:lnTo>
                  <a:pt x="199411" y="31245"/>
                </a:lnTo>
                <a:lnTo>
                  <a:pt x="212305" y="24676"/>
                </a:lnTo>
                <a:lnTo>
                  <a:pt x="226139" y="17633"/>
                </a:lnTo>
                <a:lnTo>
                  <a:pt x="235968" y="12816"/>
                </a:lnTo>
                <a:lnTo>
                  <a:pt x="244881" y="8827"/>
                </a:lnTo>
                <a:lnTo>
                  <a:pt x="255965" y="4263"/>
                </a:lnTo>
                <a:lnTo>
                  <a:pt x="26661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363010" y="8533428"/>
            <a:ext cx="103009" cy="90170"/>
          </a:xfrm>
          <a:custGeom>
            <a:avLst/>
            <a:gdLst/>
            <a:ahLst/>
            <a:cxnLst/>
            <a:rect l="l" t="t" r="r" b="b"/>
            <a:pathLst>
              <a:path w="103009" h="90170">
                <a:moveTo>
                  <a:pt x="0" y="0"/>
                </a:moveTo>
                <a:lnTo>
                  <a:pt x="7534" y="10246"/>
                </a:lnTo>
                <a:lnTo>
                  <a:pt x="16194" y="19493"/>
                </a:lnTo>
                <a:lnTo>
                  <a:pt x="16319" y="19621"/>
                </a:lnTo>
                <a:lnTo>
                  <a:pt x="26638" y="30272"/>
                </a:lnTo>
                <a:lnTo>
                  <a:pt x="33871" y="37435"/>
                </a:lnTo>
                <a:lnTo>
                  <a:pt x="42016" y="44748"/>
                </a:lnTo>
                <a:lnTo>
                  <a:pt x="50507" y="51993"/>
                </a:lnTo>
                <a:lnTo>
                  <a:pt x="61967" y="61431"/>
                </a:lnTo>
                <a:lnTo>
                  <a:pt x="70088" y="67656"/>
                </a:lnTo>
                <a:lnTo>
                  <a:pt x="78381" y="73602"/>
                </a:lnTo>
                <a:lnTo>
                  <a:pt x="90358" y="82206"/>
                </a:lnTo>
                <a:lnTo>
                  <a:pt x="90830" y="82550"/>
                </a:lnTo>
                <a:lnTo>
                  <a:pt x="96545" y="86690"/>
                </a:lnTo>
                <a:lnTo>
                  <a:pt x="96710" y="86855"/>
                </a:lnTo>
                <a:lnTo>
                  <a:pt x="103009" y="901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373113" y="8073396"/>
            <a:ext cx="39903" cy="13741"/>
          </a:xfrm>
          <a:custGeom>
            <a:avLst/>
            <a:gdLst/>
            <a:ahLst/>
            <a:cxnLst/>
            <a:rect l="l" t="t" r="r" b="b"/>
            <a:pathLst>
              <a:path w="39903" h="13741">
                <a:moveTo>
                  <a:pt x="0" y="13741"/>
                </a:moveTo>
                <a:lnTo>
                  <a:pt x="7785" y="8026"/>
                </a:lnTo>
                <a:lnTo>
                  <a:pt x="15976" y="2730"/>
                </a:lnTo>
                <a:lnTo>
                  <a:pt x="17551" y="1739"/>
                </a:lnTo>
                <a:lnTo>
                  <a:pt x="17716" y="1739"/>
                </a:lnTo>
                <a:lnTo>
                  <a:pt x="19456" y="1155"/>
                </a:lnTo>
                <a:lnTo>
                  <a:pt x="21450" y="571"/>
                </a:lnTo>
                <a:lnTo>
                  <a:pt x="21615" y="495"/>
                </a:lnTo>
                <a:lnTo>
                  <a:pt x="23672" y="330"/>
                </a:lnTo>
                <a:lnTo>
                  <a:pt x="25996" y="0"/>
                </a:lnTo>
                <a:lnTo>
                  <a:pt x="28321" y="165"/>
                </a:lnTo>
                <a:lnTo>
                  <a:pt x="30556" y="241"/>
                </a:lnTo>
                <a:lnTo>
                  <a:pt x="32791" y="825"/>
                </a:lnTo>
                <a:lnTo>
                  <a:pt x="34607" y="1244"/>
                </a:lnTo>
                <a:lnTo>
                  <a:pt x="34772" y="1320"/>
                </a:lnTo>
                <a:lnTo>
                  <a:pt x="36512" y="2146"/>
                </a:lnTo>
                <a:lnTo>
                  <a:pt x="38252" y="2971"/>
                </a:lnTo>
                <a:lnTo>
                  <a:pt x="38417" y="3060"/>
                </a:lnTo>
                <a:lnTo>
                  <a:pt x="39903" y="430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399360" y="8661692"/>
            <a:ext cx="13665" cy="4216"/>
          </a:xfrm>
          <a:custGeom>
            <a:avLst/>
            <a:gdLst/>
            <a:ahLst/>
            <a:cxnLst/>
            <a:rect l="l" t="t" r="r" b="b"/>
            <a:pathLst>
              <a:path w="13665" h="4216">
                <a:moveTo>
                  <a:pt x="0" y="4051"/>
                </a:moveTo>
                <a:lnTo>
                  <a:pt x="990" y="4216"/>
                </a:lnTo>
                <a:lnTo>
                  <a:pt x="2070" y="4127"/>
                </a:lnTo>
                <a:lnTo>
                  <a:pt x="4305" y="3886"/>
                </a:lnTo>
                <a:lnTo>
                  <a:pt x="4394" y="4051"/>
                </a:lnTo>
                <a:lnTo>
                  <a:pt x="6540" y="3467"/>
                </a:lnTo>
                <a:lnTo>
                  <a:pt x="8940" y="2806"/>
                </a:lnTo>
                <a:lnTo>
                  <a:pt x="11264" y="1650"/>
                </a:lnTo>
                <a:lnTo>
                  <a:pt x="12496" y="990"/>
                </a:lnTo>
                <a:lnTo>
                  <a:pt x="12674" y="901"/>
                </a:lnTo>
                <a:lnTo>
                  <a:pt x="1366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440513" y="8691493"/>
            <a:ext cx="83134" cy="17970"/>
          </a:xfrm>
          <a:custGeom>
            <a:avLst/>
            <a:gdLst/>
            <a:ahLst/>
            <a:cxnLst/>
            <a:rect l="l" t="t" r="r" b="b"/>
            <a:pathLst>
              <a:path w="83134" h="17970">
                <a:moveTo>
                  <a:pt x="0" y="0"/>
                </a:moveTo>
                <a:lnTo>
                  <a:pt x="2984" y="2565"/>
                </a:lnTo>
                <a:lnTo>
                  <a:pt x="3149" y="2654"/>
                </a:lnTo>
                <a:lnTo>
                  <a:pt x="6540" y="4559"/>
                </a:lnTo>
                <a:lnTo>
                  <a:pt x="14325" y="8940"/>
                </a:lnTo>
                <a:lnTo>
                  <a:pt x="22606" y="12585"/>
                </a:lnTo>
                <a:lnTo>
                  <a:pt x="26987" y="14566"/>
                </a:lnTo>
                <a:lnTo>
                  <a:pt x="27152" y="14744"/>
                </a:lnTo>
                <a:lnTo>
                  <a:pt x="31711" y="15900"/>
                </a:lnTo>
                <a:lnTo>
                  <a:pt x="36931" y="17145"/>
                </a:lnTo>
                <a:lnTo>
                  <a:pt x="37172" y="17145"/>
                </a:lnTo>
                <a:lnTo>
                  <a:pt x="42468" y="17551"/>
                </a:lnTo>
                <a:lnTo>
                  <a:pt x="48018" y="17970"/>
                </a:lnTo>
                <a:lnTo>
                  <a:pt x="48272" y="17970"/>
                </a:lnTo>
                <a:lnTo>
                  <a:pt x="53733" y="17551"/>
                </a:lnTo>
                <a:lnTo>
                  <a:pt x="59042" y="17056"/>
                </a:lnTo>
                <a:lnTo>
                  <a:pt x="59283" y="17056"/>
                </a:lnTo>
                <a:lnTo>
                  <a:pt x="64414" y="15735"/>
                </a:lnTo>
                <a:lnTo>
                  <a:pt x="69049" y="14566"/>
                </a:lnTo>
                <a:lnTo>
                  <a:pt x="69138" y="14325"/>
                </a:lnTo>
                <a:lnTo>
                  <a:pt x="73520" y="12420"/>
                </a:lnTo>
                <a:lnTo>
                  <a:pt x="78409" y="10350"/>
                </a:lnTo>
                <a:lnTo>
                  <a:pt x="83134" y="762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520406" y="8619048"/>
            <a:ext cx="20624" cy="9601"/>
          </a:xfrm>
          <a:custGeom>
            <a:avLst/>
            <a:gdLst/>
            <a:ahLst/>
            <a:cxnLst/>
            <a:rect l="l" t="t" r="r" b="b"/>
            <a:pathLst>
              <a:path w="20624" h="9601">
                <a:moveTo>
                  <a:pt x="20624" y="9601"/>
                </a:moveTo>
                <a:lnTo>
                  <a:pt x="19964" y="9105"/>
                </a:lnTo>
                <a:lnTo>
                  <a:pt x="19215" y="8686"/>
                </a:lnTo>
                <a:lnTo>
                  <a:pt x="11684" y="4800"/>
                </a:lnTo>
                <a:lnTo>
                  <a:pt x="11684" y="4546"/>
                </a:lnTo>
                <a:lnTo>
                  <a:pt x="3987" y="1066"/>
                </a:lnTo>
                <a:lnTo>
                  <a:pt x="2159" y="241"/>
                </a:lnTo>
                <a:lnTo>
                  <a:pt x="1917" y="16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466511" y="8647361"/>
            <a:ext cx="20777" cy="9690"/>
          </a:xfrm>
          <a:custGeom>
            <a:avLst/>
            <a:gdLst/>
            <a:ahLst/>
            <a:cxnLst/>
            <a:rect l="l" t="t" r="r" b="b"/>
            <a:pathLst>
              <a:path w="20777" h="9690">
                <a:moveTo>
                  <a:pt x="0" y="0"/>
                </a:moveTo>
                <a:lnTo>
                  <a:pt x="584" y="495"/>
                </a:lnTo>
                <a:lnTo>
                  <a:pt x="1320" y="914"/>
                </a:lnTo>
                <a:lnTo>
                  <a:pt x="9029" y="4889"/>
                </a:lnTo>
                <a:lnTo>
                  <a:pt x="8940" y="5130"/>
                </a:lnTo>
                <a:lnTo>
                  <a:pt x="16802" y="8699"/>
                </a:lnTo>
                <a:lnTo>
                  <a:pt x="18554" y="9436"/>
                </a:lnTo>
                <a:lnTo>
                  <a:pt x="18884" y="9525"/>
                </a:lnTo>
                <a:lnTo>
                  <a:pt x="20777" y="969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469078" y="8059068"/>
            <a:ext cx="51333" cy="23520"/>
          </a:xfrm>
          <a:custGeom>
            <a:avLst/>
            <a:gdLst/>
            <a:ahLst/>
            <a:cxnLst/>
            <a:rect l="l" t="t" r="r" b="b"/>
            <a:pathLst>
              <a:path w="51333" h="23520">
                <a:moveTo>
                  <a:pt x="0" y="0"/>
                </a:moveTo>
                <a:lnTo>
                  <a:pt x="13433" y="6785"/>
                </a:lnTo>
                <a:lnTo>
                  <a:pt x="22624" y="11407"/>
                </a:lnTo>
                <a:lnTo>
                  <a:pt x="31918" y="16042"/>
                </a:lnTo>
                <a:lnTo>
                  <a:pt x="44958" y="22517"/>
                </a:lnTo>
                <a:lnTo>
                  <a:pt x="45783" y="22936"/>
                </a:lnTo>
                <a:lnTo>
                  <a:pt x="45948" y="23012"/>
                </a:lnTo>
                <a:lnTo>
                  <a:pt x="46863" y="23190"/>
                </a:lnTo>
                <a:lnTo>
                  <a:pt x="49022" y="23520"/>
                </a:lnTo>
                <a:lnTo>
                  <a:pt x="51333" y="2352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520413" y="8072982"/>
            <a:ext cx="20624" cy="9601"/>
          </a:xfrm>
          <a:custGeom>
            <a:avLst/>
            <a:gdLst/>
            <a:ahLst/>
            <a:cxnLst/>
            <a:rect l="l" t="t" r="r" b="b"/>
            <a:pathLst>
              <a:path w="20624" h="9601">
                <a:moveTo>
                  <a:pt x="0" y="9601"/>
                </a:moveTo>
                <a:lnTo>
                  <a:pt x="1905" y="9436"/>
                </a:lnTo>
                <a:lnTo>
                  <a:pt x="2146" y="9347"/>
                </a:lnTo>
                <a:lnTo>
                  <a:pt x="3975" y="8521"/>
                </a:lnTo>
                <a:lnTo>
                  <a:pt x="11595" y="5130"/>
                </a:lnTo>
                <a:lnTo>
                  <a:pt x="11506" y="4876"/>
                </a:lnTo>
                <a:lnTo>
                  <a:pt x="18961" y="1079"/>
                </a:lnTo>
                <a:lnTo>
                  <a:pt x="19786" y="660"/>
                </a:lnTo>
                <a:lnTo>
                  <a:pt x="2062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485138" y="8044583"/>
            <a:ext cx="55892" cy="25082"/>
          </a:xfrm>
          <a:custGeom>
            <a:avLst/>
            <a:gdLst/>
            <a:ahLst/>
            <a:cxnLst/>
            <a:rect l="l" t="t" r="r" b="b"/>
            <a:pathLst>
              <a:path w="55892" h="25082">
                <a:moveTo>
                  <a:pt x="55892" y="25082"/>
                </a:moveTo>
                <a:lnTo>
                  <a:pt x="55308" y="24587"/>
                </a:lnTo>
                <a:lnTo>
                  <a:pt x="54571" y="24168"/>
                </a:lnTo>
                <a:lnTo>
                  <a:pt x="40945" y="17319"/>
                </a:lnTo>
                <a:lnTo>
                  <a:pt x="31551" y="12602"/>
                </a:lnTo>
                <a:lnTo>
                  <a:pt x="22551" y="8157"/>
                </a:lnTo>
                <a:lnTo>
                  <a:pt x="10111" y="2126"/>
                </a:lnTo>
                <a:lnTo>
                  <a:pt x="6540" y="406"/>
                </a:lnTo>
                <a:lnTo>
                  <a:pt x="5715" y="0"/>
                </a:lnTo>
                <a:lnTo>
                  <a:pt x="5473" y="76"/>
                </a:lnTo>
                <a:lnTo>
                  <a:pt x="4470" y="76"/>
                </a:lnTo>
                <a:lnTo>
                  <a:pt x="2235" y="76"/>
                </a:lnTo>
                <a:lnTo>
                  <a:pt x="0" y="40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525714" y="8731321"/>
            <a:ext cx="466077" cy="95224"/>
          </a:xfrm>
          <a:custGeom>
            <a:avLst/>
            <a:gdLst/>
            <a:ahLst/>
            <a:cxnLst/>
            <a:rect l="l" t="t" r="r" b="b"/>
            <a:pathLst>
              <a:path w="466077" h="95224">
                <a:moveTo>
                  <a:pt x="0" y="0"/>
                </a:moveTo>
                <a:lnTo>
                  <a:pt x="1244" y="1079"/>
                </a:lnTo>
                <a:lnTo>
                  <a:pt x="1498" y="1155"/>
                </a:lnTo>
                <a:lnTo>
                  <a:pt x="3060" y="1739"/>
                </a:lnTo>
                <a:lnTo>
                  <a:pt x="18011" y="7358"/>
                </a:lnTo>
                <a:lnTo>
                  <a:pt x="28887" y="11523"/>
                </a:lnTo>
                <a:lnTo>
                  <a:pt x="37970" y="14969"/>
                </a:lnTo>
                <a:lnTo>
                  <a:pt x="47539" y="18432"/>
                </a:lnTo>
                <a:lnTo>
                  <a:pt x="59874" y="22645"/>
                </a:lnTo>
                <a:lnTo>
                  <a:pt x="69799" y="25920"/>
                </a:lnTo>
                <a:lnTo>
                  <a:pt x="85128" y="30902"/>
                </a:lnTo>
                <a:lnTo>
                  <a:pt x="96422" y="34495"/>
                </a:lnTo>
                <a:lnTo>
                  <a:pt x="105825" y="37336"/>
                </a:lnTo>
                <a:lnTo>
                  <a:pt x="115482" y="40060"/>
                </a:lnTo>
                <a:lnTo>
                  <a:pt x="127538" y="43304"/>
                </a:lnTo>
                <a:lnTo>
                  <a:pt x="140677" y="46786"/>
                </a:lnTo>
                <a:lnTo>
                  <a:pt x="156359" y="50920"/>
                </a:lnTo>
                <a:lnTo>
                  <a:pt x="167997" y="53923"/>
                </a:lnTo>
                <a:lnTo>
                  <a:pt x="177621" y="56274"/>
                </a:lnTo>
                <a:lnTo>
                  <a:pt x="187256" y="58455"/>
                </a:lnTo>
                <a:lnTo>
                  <a:pt x="198931" y="60946"/>
                </a:lnTo>
                <a:lnTo>
                  <a:pt x="214672" y="64228"/>
                </a:lnTo>
                <a:lnTo>
                  <a:pt x="231160" y="67623"/>
                </a:lnTo>
                <a:lnTo>
                  <a:pt x="243074" y="70017"/>
                </a:lnTo>
                <a:lnTo>
                  <a:pt x="252883" y="71870"/>
                </a:lnTo>
                <a:lnTo>
                  <a:pt x="262525" y="73533"/>
                </a:lnTo>
                <a:lnTo>
                  <a:pt x="273939" y="75355"/>
                </a:lnTo>
                <a:lnTo>
                  <a:pt x="289065" y="77687"/>
                </a:lnTo>
                <a:lnTo>
                  <a:pt x="292696" y="78244"/>
                </a:lnTo>
                <a:lnTo>
                  <a:pt x="308847" y="80733"/>
                </a:lnTo>
                <a:lnTo>
                  <a:pt x="320959" y="82548"/>
                </a:lnTo>
                <a:lnTo>
                  <a:pt x="330905" y="83934"/>
                </a:lnTo>
                <a:lnTo>
                  <a:pt x="340559" y="85136"/>
                </a:lnTo>
                <a:lnTo>
                  <a:pt x="351796" y="86399"/>
                </a:lnTo>
                <a:lnTo>
                  <a:pt x="366488" y="87967"/>
                </a:lnTo>
                <a:lnTo>
                  <a:pt x="372427" y="88595"/>
                </a:lnTo>
                <a:lnTo>
                  <a:pt x="388693" y="90234"/>
                </a:lnTo>
                <a:lnTo>
                  <a:pt x="400933" y="91352"/>
                </a:lnTo>
                <a:lnTo>
                  <a:pt x="410967" y="92142"/>
                </a:lnTo>
                <a:lnTo>
                  <a:pt x="420619" y="92800"/>
                </a:lnTo>
                <a:lnTo>
                  <a:pt x="431708" y="93522"/>
                </a:lnTo>
                <a:lnTo>
                  <a:pt x="446055" y="94504"/>
                </a:lnTo>
                <a:lnTo>
                  <a:pt x="453745" y="95059"/>
                </a:lnTo>
                <a:lnTo>
                  <a:pt x="455980" y="95224"/>
                </a:lnTo>
                <a:lnTo>
                  <a:pt x="456145" y="95224"/>
                </a:lnTo>
                <a:lnTo>
                  <a:pt x="458381" y="94970"/>
                </a:lnTo>
                <a:lnTo>
                  <a:pt x="460451" y="94729"/>
                </a:lnTo>
                <a:lnTo>
                  <a:pt x="460616" y="94729"/>
                </a:lnTo>
                <a:lnTo>
                  <a:pt x="462610" y="94056"/>
                </a:lnTo>
                <a:lnTo>
                  <a:pt x="464337" y="93560"/>
                </a:lnTo>
                <a:lnTo>
                  <a:pt x="464502" y="93484"/>
                </a:lnTo>
                <a:lnTo>
                  <a:pt x="466077" y="925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525714" y="8693647"/>
            <a:ext cx="466077" cy="95224"/>
          </a:xfrm>
          <a:custGeom>
            <a:avLst/>
            <a:gdLst/>
            <a:ahLst/>
            <a:cxnLst/>
            <a:rect l="l" t="t" r="r" b="b"/>
            <a:pathLst>
              <a:path w="466077" h="95224">
                <a:moveTo>
                  <a:pt x="0" y="0"/>
                </a:moveTo>
                <a:lnTo>
                  <a:pt x="1244" y="1079"/>
                </a:lnTo>
                <a:lnTo>
                  <a:pt x="1498" y="1155"/>
                </a:lnTo>
                <a:lnTo>
                  <a:pt x="3060" y="1739"/>
                </a:lnTo>
                <a:lnTo>
                  <a:pt x="18016" y="7352"/>
                </a:lnTo>
                <a:lnTo>
                  <a:pt x="28895" y="11500"/>
                </a:lnTo>
                <a:lnTo>
                  <a:pt x="37981" y="14924"/>
                </a:lnTo>
                <a:lnTo>
                  <a:pt x="47556" y="18367"/>
                </a:lnTo>
                <a:lnTo>
                  <a:pt x="59905" y="22569"/>
                </a:lnTo>
                <a:lnTo>
                  <a:pt x="69799" y="25831"/>
                </a:lnTo>
                <a:lnTo>
                  <a:pt x="85124" y="30850"/>
                </a:lnTo>
                <a:lnTo>
                  <a:pt x="96415" y="34468"/>
                </a:lnTo>
                <a:lnTo>
                  <a:pt x="105816" y="37323"/>
                </a:lnTo>
                <a:lnTo>
                  <a:pt x="115468" y="40054"/>
                </a:lnTo>
                <a:lnTo>
                  <a:pt x="127514" y="43297"/>
                </a:lnTo>
                <a:lnTo>
                  <a:pt x="140677" y="46786"/>
                </a:lnTo>
                <a:lnTo>
                  <a:pt x="156359" y="50920"/>
                </a:lnTo>
                <a:lnTo>
                  <a:pt x="167997" y="53923"/>
                </a:lnTo>
                <a:lnTo>
                  <a:pt x="177621" y="56274"/>
                </a:lnTo>
                <a:lnTo>
                  <a:pt x="187256" y="58455"/>
                </a:lnTo>
                <a:lnTo>
                  <a:pt x="198931" y="60946"/>
                </a:lnTo>
                <a:lnTo>
                  <a:pt x="214672" y="64228"/>
                </a:lnTo>
                <a:lnTo>
                  <a:pt x="231160" y="67623"/>
                </a:lnTo>
                <a:lnTo>
                  <a:pt x="243074" y="70017"/>
                </a:lnTo>
                <a:lnTo>
                  <a:pt x="252883" y="71870"/>
                </a:lnTo>
                <a:lnTo>
                  <a:pt x="262525" y="73533"/>
                </a:lnTo>
                <a:lnTo>
                  <a:pt x="273939" y="75355"/>
                </a:lnTo>
                <a:lnTo>
                  <a:pt x="289065" y="77687"/>
                </a:lnTo>
                <a:lnTo>
                  <a:pt x="292696" y="78244"/>
                </a:lnTo>
                <a:lnTo>
                  <a:pt x="308849" y="80733"/>
                </a:lnTo>
                <a:lnTo>
                  <a:pt x="320962" y="82546"/>
                </a:lnTo>
                <a:lnTo>
                  <a:pt x="330909" y="83926"/>
                </a:lnTo>
                <a:lnTo>
                  <a:pt x="340564" y="85117"/>
                </a:lnTo>
                <a:lnTo>
                  <a:pt x="351803" y="86362"/>
                </a:lnTo>
                <a:lnTo>
                  <a:pt x="366500" y="87903"/>
                </a:lnTo>
                <a:lnTo>
                  <a:pt x="372427" y="88519"/>
                </a:lnTo>
                <a:lnTo>
                  <a:pt x="388692" y="90188"/>
                </a:lnTo>
                <a:lnTo>
                  <a:pt x="400931" y="91327"/>
                </a:lnTo>
                <a:lnTo>
                  <a:pt x="410965" y="92130"/>
                </a:lnTo>
                <a:lnTo>
                  <a:pt x="420615" y="92796"/>
                </a:lnTo>
                <a:lnTo>
                  <a:pt x="431702" y="93521"/>
                </a:lnTo>
                <a:lnTo>
                  <a:pt x="446046" y="94503"/>
                </a:lnTo>
                <a:lnTo>
                  <a:pt x="453745" y="95059"/>
                </a:lnTo>
                <a:lnTo>
                  <a:pt x="455980" y="95224"/>
                </a:lnTo>
                <a:lnTo>
                  <a:pt x="456145" y="95224"/>
                </a:lnTo>
                <a:lnTo>
                  <a:pt x="458381" y="94970"/>
                </a:lnTo>
                <a:lnTo>
                  <a:pt x="460451" y="94729"/>
                </a:lnTo>
                <a:lnTo>
                  <a:pt x="460616" y="94729"/>
                </a:lnTo>
                <a:lnTo>
                  <a:pt x="462610" y="94056"/>
                </a:lnTo>
                <a:lnTo>
                  <a:pt x="464337" y="93484"/>
                </a:lnTo>
                <a:lnTo>
                  <a:pt x="464502" y="93484"/>
                </a:lnTo>
                <a:lnTo>
                  <a:pt x="466077" y="9248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524968" y="8682464"/>
            <a:ext cx="467575" cy="94894"/>
          </a:xfrm>
          <a:custGeom>
            <a:avLst/>
            <a:gdLst/>
            <a:ahLst/>
            <a:cxnLst/>
            <a:rect l="l" t="t" r="r" b="b"/>
            <a:pathLst>
              <a:path w="467575" h="94894">
                <a:moveTo>
                  <a:pt x="0" y="4559"/>
                </a:moveTo>
                <a:lnTo>
                  <a:pt x="1079" y="3479"/>
                </a:lnTo>
                <a:lnTo>
                  <a:pt x="1244" y="3403"/>
                </a:lnTo>
                <a:lnTo>
                  <a:pt x="2654" y="2654"/>
                </a:lnTo>
                <a:lnTo>
                  <a:pt x="4635" y="1663"/>
                </a:lnTo>
                <a:lnTo>
                  <a:pt x="6870" y="914"/>
                </a:lnTo>
                <a:lnTo>
                  <a:pt x="8699" y="419"/>
                </a:lnTo>
                <a:lnTo>
                  <a:pt x="10680" y="254"/>
                </a:lnTo>
                <a:lnTo>
                  <a:pt x="12496" y="88"/>
                </a:lnTo>
                <a:lnTo>
                  <a:pt x="14401" y="177"/>
                </a:lnTo>
                <a:lnTo>
                  <a:pt x="16471" y="254"/>
                </a:lnTo>
                <a:lnTo>
                  <a:pt x="18542" y="584"/>
                </a:lnTo>
                <a:lnTo>
                  <a:pt x="33577" y="5898"/>
                </a:lnTo>
                <a:lnTo>
                  <a:pt x="44537" y="9964"/>
                </a:lnTo>
                <a:lnTo>
                  <a:pt x="53616" y="13422"/>
                </a:lnTo>
                <a:lnTo>
                  <a:pt x="63008" y="16911"/>
                </a:lnTo>
                <a:lnTo>
                  <a:pt x="74907" y="21072"/>
                </a:lnTo>
                <a:lnTo>
                  <a:pt x="86525" y="24930"/>
                </a:lnTo>
                <a:lnTo>
                  <a:pt x="101770" y="29903"/>
                </a:lnTo>
                <a:lnTo>
                  <a:pt x="122268" y="36270"/>
                </a:lnTo>
                <a:lnTo>
                  <a:pt x="144718" y="42397"/>
                </a:lnTo>
                <a:lnTo>
                  <a:pt x="170692" y="49249"/>
                </a:lnTo>
                <a:lnTo>
                  <a:pt x="191736" y="54528"/>
                </a:lnTo>
                <a:lnTo>
                  <a:pt x="213701" y="59317"/>
                </a:lnTo>
                <a:lnTo>
                  <a:pt x="227037" y="62103"/>
                </a:lnTo>
                <a:lnTo>
                  <a:pt x="242896" y="65374"/>
                </a:lnTo>
                <a:lnTo>
                  <a:pt x="264369" y="69566"/>
                </a:lnTo>
                <a:lnTo>
                  <a:pt x="286002" y="73131"/>
                </a:lnTo>
                <a:lnTo>
                  <a:pt x="301967" y="75603"/>
                </a:lnTo>
                <a:lnTo>
                  <a:pt x="318017" y="78060"/>
                </a:lnTo>
                <a:lnTo>
                  <a:pt x="339808" y="81185"/>
                </a:lnTo>
                <a:lnTo>
                  <a:pt x="361250" y="83664"/>
                </a:lnTo>
                <a:lnTo>
                  <a:pt x="376863" y="85313"/>
                </a:lnTo>
                <a:lnTo>
                  <a:pt x="395248" y="87158"/>
                </a:lnTo>
                <a:lnTo>
                  <a:pt x="407550" y="88229"/>
                </a:lnTo>
                <a:lnTo>
                  <a:pt x="427247" y="89616"/>
                </a:lnTo>
                <a:lnTo>
                  <a:pt x="438155" y="90385"/>
                </a:lnTo>
                <a:lnTo>
                  <a:pt x="452113" y="91506"/>
                </a:lnTo>
                <a:lnTo>
                  <a:pt x="461441" y="92329"/>
                </a:lnTo>
                <a:lnTo>
                  <a:pt x="463105" y="92494"/>
                </a:lnTo>
                <a:lnTo>
                  <a:pt x="463270" y="92735"/>
                </a:lnTo>
                <a:lnTo>
                  <a:pt x="464845" y="93408"/>
                </a:lnTo>
                <a:lnTo>
                  <a:pt x="466242" y="93980"/>
                </a:lnTo>
                <a:lnTo>
                  <a:pt x="467575" y="9489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529522" y="8235929"/>
            <a:ext cx="1097343" cy="393575"/>
          </a:xfrm>
          <a:custGeom>
            <a:avLst/>
            <a:gdLst/>
            <a:ahLst/>
            <a:cxnLst/>
            <a:rect l="l" t="t" r="r" b="b"/>
            <a:pathLst>
              <a:path w="1097343" h="393575">
                <a:moveTo>
                  <a:pt x="54648" y="330"/>
                </a:moveTo>
                <a:lnTo>
                  <a:pt x="47853" y="6794"/>
                </a:lnTo>
                <a:lnTo>
                  <a:pt x="41808" y="14160"/>
                </a:lnTo>
                <a:lnTo>
                  <a:pt x="33812" y="24259"/>
                </a:lnTo>
                <a:lnTo>
                  <a:pt x="26989" y="34288"/>
                </a:lnTo>
                <a:lnTo>
                  <a:pt x="19621" y="45872"/>
                </a:lnTo>
                <a:lnTo>
                  <a:pt x="19786" y="46202"/>
                </a:lnTo>
                <a:lnTo>
                  <a:pt x="14236" y="57289"/>
                </a:lnTo>
                <a:lnTo>
                  <a:pt x="11760" y="62268"/>
                </a:lnTo>
                <a:lnTo>
                  <a:pt x="12090" y="62509"/>
                </a:lnTo>
                <a:lnTo>
                  <a:pt x="10109" y="67818"/>
                </a:lnTo>
                <a:lnTo>
                  <a:pt x="7861" y="73685"/>
                </a:lnTo>
                <a:lnTo>
                  <a:pt x="7365" y="73685"/>
                </a:lnTo>
                <a:lnTo>
                  <a:pt x="5791" y="79565"/>
                </a:lnTo>
                <a:lnTo>
                  <a:pt x="2984" y="90665"/>
                </a:lnTo>
                <a:lnTo>
                  <a:pt x="2984" y="90830"/>
                </a:lnTo>
                <a:lnTo>
                  <a:pt x="1155" y="102171"/>
                </a:lnTo>
                <a:lnTo>
                  <a:pt x="241" y="107480"/>
                </a:lnTo>
                <a:lnTo>
                  <a:pt x="660" y="107645"/>
                </a:lnTo>
                <a:lnTo>
                  <a:pt x="419" y="113195"/>
                </a:lnTo>
                <a:lnTo>
                  <a:pt x="165" y="118986"/>
                </a:lnTo>
                <a:lnTo>
                  <a:pt x="0" y="119062"/>
                </a:lnTo>
                <a:lnTo>
                  <a:pt x="241" y="124777"/>
                </a:lnTo>
                <a:lnTo>
                  <a:pt x="419" y="130327"/>
                </a:lnTo>
                <a:lnTo>
                  <a:pt x="571" y="130327"/>
                </a:lnTo>
                <a:lnTo>
                  <a:pt x="1320" y="135877"/>
                </a:lnTo>
                <a:lnTo>
                  <a:pt x="1993" y="141668"/>
                </a:lnTo>
                <a:lnTo>
                  <a:pt x="1816" y="141757"/>
                </a:lnTo>
                <a:lnTo>
                  <a:pt x="2984" y="147472"/>
                </a:lnTo>
                <a:lnTo>
                  <a:pt x="4140" y="152933"/>
                </a:lnTo>
                <a:lnTo>
                  <a:pt x="4305" y="152933"/>
                </a:lnTo>
                <a:lnTo>
                  <a:pt x="5880" y="158394"/>
                </a:lnTo>
                <a:lnTo>
                  <a:pt x="7531" y="164198"/>
                </a:lnTo>
                <a:lnTo>
                  <a:pt x="9524" y="169900"/>
                </a:lnTo>
                <a:lnTo>
                  <a:pt x="11595" y="175374"/>
                </a:lnTo>
                <a:lnTo>
                  <a:pt x="11760" y="175374"/>
                </a:lnTo>
                <a:lnTo>
                  <a:pt x="14160" y="180670"/>
                </a:lnTo>
                <a:lnTo>
                  <a:pt x="16814" y="186385"/>
                </a:lnTo>
                <a:lnTo>
                  <a:pt x="19786" y="191935"/>
                </a:lnTo>
                <a:lnTo>
                  <a:pt x="22694" y="197319"/>
                </a:lnTo>
                <a:lnTo>
                  <a:pt x="22847" y="197319"/>
                </a:lnTo>
                <a:lnTo>
                  <a:pt x="26161" y="202526"/>
                </a:lnTo>
                <a:lnTo>
                  <a:pt x="29730" y="208153"/>
                </a:lnTo>
                <a:lnTo>
                  <a:pt x="33616" y="213537"/>
                </a:lnTo>
                <a:lnTo>
                  <a:pt x="37426" y="218846"/>
                </a:lnTo>
                <a:lnTo>
                  <a:pt x="41655" y="223812"/>
                </a:lnTo>
                <a:lnTo>
                  <a:pt x="46202" y="229273"/>
                </a:lnTo>
                <a:lnTo>
                  <a:pt x="50926" y="234492"/>
                </a:lnTo>
                <a:lnTo>
                  <a:pt x="55638" y="239547"/>
                </a:lnTo>
                <a:lnTo>
                  <a:pt x="60604" y="244424"/>
                </a:lnTo>
                <a:lnTo>
                  <a:pt x="66078" y="249643"/>
                </a:lnTo>
                <a:lnTo>
                  <a:pt x="71704" y="254685"/>
                </a:lnTo>
                <a:lnTo>
                  <a:pt x="77254" y="259499"/>
                </a:lnTo>
                <a:lnTo>
                  <a:pt x="82969" y="264134"/>
                </a:lnTo>
                <a:lnTo>
                  <a:pt x="89255" y="269100"/>
                </a:lnTo>
                <a:lnTo>
                  <a:pt x="95719" y="273900"/>
                </a:lnTo>
                <a:lnTo>
                  <a:pt x="102006" y="278536"/>
                </a:lnTo>
                <a:lnTo>
                  <a:pt x="108470" y="282841"/>
                </a:lnTo>
                <a:lnTo>
                  <a:pt x="115582" y="287642"/>
                </a:lnTo>
                <a:lnTo>
                  <a:pt x="122796" y="292036"/>
                </a:lnTo>
                <a:lnTo>
                  <a:pt x="129832" y="296418"/>
                </a:lnTo>
                <a:lnTo>
                  <a:pt x="136956" y="300482"/>
                </a:lnTo>
                <a:lnTo>
                  <a:pt x="144818" y="304952"/>
                </a:lnTo>
                <a:lnTo>
                  <a:pt x="152844" y="309092"/>
                </a:lnTo>
                <a:lnTo>
                  <a:pt x="160464" y="313067"/>
                </a:lnTo>
                <a:lnTo>
                  <a:pt x="160464" y="313232"/>
                </a:lnTo>
                <a:lnTo>
                  <a:pt x="168338" y="316877"/>
                </a:lnTo>
                <a:lnTo>
                  <a:pt x="181075" y="322727"/>
                </a:lnTo>
                <a:lnTo>
                  <a:pt x="190131" y="326728"/>
                </a:lnTo>
                <a:lnTo>
                  <a:pt x="202361" y="331939"/>
                </a:lnTo>
                <a:lnTo>
                  <a:pt x="211467" y="335749"/>
                </a:lnTo>
                <a:lnTo>
                  <a:pt x="211556" y="335584"/>
                </a:lnTo>
                <a:lnTo>
                  <a:pt x="220738" y="339064"/>
                </a:lnTo>
                <a:lnTo>
                  <a:pt x="229603" y="342379"/>
                </a:lnTo>
                <a:lnTo>
                  <a:pt x="229527" y="342544"/>
                </a:lnTo>
                <a:lnTo>
                  <a:pt x="238467" y="345440"/>
                </a:lnTo>
                <a:lnTo>
                  <a:pt x="252060" y="349948"/>
                </a:lnTo>
                <a:lnTo>
                  <a:pt x="261469" y="352980"/>
                </a:lnTo>
                <a:lnTo>
                  <a:pt x="273922" y="356675"/>
                </a:lnTo>
                <a:lnTo>
                  <a:pt x="276885" y="357530"/>
                </a:lnTo>
                <a:lnTo>
                  <a:pt x="290749" y="361370"/>
                </a:lnTo>
                <a:lnTo>
                  <a:pt x="300334" y="363824"/>
                </a:lnTo>
                <a:lnTo>
                  <a:pt x="312410" y="366740"/>
                </a:lnTo>
                <a:lnTo>
                  <a:pt x="317119" y="367880"/>
                </a:lnTo>
                <a:lnTo>
                  <a:pt x="327888" y="370535"/>
                </a:lnTo>
                <a:lnTo>
                  <a:pt x="327964" y="370281"/>
                </a:lnTo>
                <a:lnTo>
                  <a:pt x="338734" y="372605"/>
                </a:lnTo>
                <a:lnTo>
                  <a:pt x="348830" y="374662"/>
                </a:lnTo>
                <a:lnTo>
                  <a:pt x="348830" y="374840"/>
                </a:lnTo>
                <a:lnTo>
                  <a:pt x="359016" y="376656"/>
                </a:lnTo>
                <a:lnTo>
                  <a:pt x="373388" y="379158"/>
                </a:lnTo>
                <a:lnTo>
                  <a:pt x="383206" y="380810"/>
                </a:lnTo>
                <a:lnTo>
                  <a:pt x="394822" y="382564"/>
                </a:lnTo>
                <a:lnTo>
                  <a:pt x="402158" y="383616"/>
                </a:lnTo>
                <a:lnTo>
                  <a:pt x="416632" y="385525"/>
                </a:lnTo>
                <a:lnTo>
                  <a:pt x="426539" y="386686"/>
                </a:lnTo>
                <a:lnTo>
                  <a:pt x="438017" y="387885"/>
                </a:lnTo>
                <a:lnTo>
                  <a:pt x="446290" y="388747"/>
                </a:lnTo>
                <a:lnTo>
                  <a:pt x="457885" y="389902"/>
                </a:lnTo>
                <a:lnTo>
                  <a:pt x="457962" y="389737"/>
                </a:lnTo>
                <a:lnTo>
                  <a:pt x="469557" y="390563"/>
                </a:lnTo>
                <a:lnTo>
                  <a:pt x="480326" y="391401"/>
                </a:lnTo>
                <a:lnTo>
                  <a:pt x="480326" y="391566"/>
                </a:lnTo>
                <a:lnTo>
                  <a:pt x="491172" y="392061"/>
                </a:lnTo>
                <a:lnTo>
                  <a:pt x="505868" y="392682"/>
                </a:lnTo>
                <a:lnTo>
                  <a:pt x="515875" y="393080"/>
                </a:lnTo>
                <a:lnTo>
                  <a:pt x="527198" y="393341"/>
                </a:lnTo>
                <a:lnTo>
                  <a:pt x="536384" y="393458"/>
                </a:lnTo>
                <a:lnTo>
                  <a:pt x="551073" y="393575"/>
                </a:lnTo>
                <a:lnTo>
                  <a:pt x="561101" y="393506"/>
                </a:lnTo>
                <a:lnTo>
                  <a:pt x="572421" y="393263"/>
                </a:lnTo>
                <a:lnTo>
                  <a:pt x="581672" y="393052"/>
                </a:lnTo>
                <a:lnTo>
                  <a:pt x="593420" y="392798"/>
                </a:lnTo>
                <a:lnTo>
                  <a:pt x="593420" y="392557"/>
                </a:lnTo>
                <a:lnTo>
                  <a:pt x="605269" y="391972"/>
                </a:lnTo>
                <a:lnTo>
                  <a:pt x="616026" y="391401"/>
                </a:lnTo>
                <a:lnTo>
                  <a:pt x="616026" y="391642"/>
                </a:lnTo>
                <a:lnTo>
                  <a:pt x="626719" y="390728"/>
                </a:lnTo>
                <a:lnTo>
                  <a:pt x="641353" y="389570"/>
                </a:lnTo>
                <a:lnTo>
                  <a:pt x="651319" y="388739"/>
                </a:lnTo>
                <a:lnTo>
                  <a:pt x="662660" y="387573"/>
                </a:lnTo>
                <a:lnTo>
                  <a:pt x="671347" y="386588"/>
                </a:lnTo>
                <a:lnTo>
                  <a:pt x="685832" y="384877"/>
                </a:lnTo>
                <a:lnTo>
                  <a:pt x="695706" y="383529"/>
                </a:lnTo>
                <a:lnTo>
                  <a:pt x="707226" y="381798"/>
                </a:lnTo>
                <a:lnTo>
                  <a:pt x="715060" y="380631"/>
                </a:lnTo>
                <a:lnTo>
                  <a:pt x="726325" y="378980"/>
                </a:lnTo>
                <a:lnTo>
                  <a:pt x="726236" y="378726"/>
                </a:lnTo>
                <a:lnTo>
                  <a:pt x="737501" y="376656"/>
                </a:lnTo>
                <a:lnTo>
                  <a:pt x="747598" y="374840"/>
                </a:lnTo>
                <a:lnTo>
                  <a:pt x="747598" y="375005"/>
                </a:lnTo>
                <a:lnTo>
                  <a:pt x="757618" y="372846"/>
                </a:lnTo>
                <a:lnTo>
                  <a:pt x="771732" y="369822"/>
                </a:lnTo>
                <a:lnTo>
                  <a:pt x="781380" y="367682"/>
                </a:lnTo>
                <a:lnTo>
                  <a:pt x="793181" y="364763"/>
                </a:lnTo>
                <a:lnTo>
                  <a:pt x="798766" y="363321"/>
                </a:lnTo>
                <a:lnTo>
                  <a:pt x="812682" y="359709"/>
                </a:lnTo>
                <a:lnTo>
                  <a:pt x="822201" y="357012"/>
                </a:lnTo>
                <a:lnTo>
                  <a:pt x="834353" y="353392"/>
                </a:lnTo>
                <a:lnTo>
                  <a:pt x="838263" y="352234"/>
                </a:lnTo>
                <a:lnTo>
                  <a:pt x="848283" y="349173"/>
                </a:lnTo>
                <a:lnTo>
                  <a:pt x="848207" y="348996"/>
                </a:lnTo>
                <a:lnTo>
                  <a:pt x="858138" y="345605"/>
                </a:lnTo>
                <a:lnTo>
                  <a:pt x="867003" y="342633"/>
                </a:lnTo>
                <a:lnTo>
                  <a:pt x="867079" y="342785"/>
                </a:lnTo>
                <a:lnTo>
                  <a:pt x="875690" y="339483"/>
                </a:lnTo>
                <a:lnTo>
                  <a:pt x="888833" y="334370"/>
                </a:lnTo>
                <a:lnTo>
                  <a:pt x="898005" y="330653"/>
                </a:lnTo>
                <a:lnTo>
                  <a:pt x="910971" y="325158"/>
                </a:lnTo>
                <a:lnTo>
                  <a:pt x="919822" y="321424"/>
                </a:lnTo>
                <a:lnTo>
                  <a:pt x="919746" y="321259"/>
                </a:lnTo>
                <a:lnTo>
                  <a:pt x="928522" y="317042"/>
                </a:lnTo>
                <a:lnTo>
                  <a:pt x="936129" y="313397"/>
                </a:lnTo>
                <a:lnTo>
                  <a:pt x="943673" y="309511"/>
                </a:lnTo>
                <a:lnTo>
                  <a:pt x="951865" y="305282"/>
                </a:lnTo>
                <a:lnTo>
                  <a:pt x="959904" y="300723"/>
                </a:lnTo>
                <a:lnTo>
                  <a:pt x="966851" y="296748"/>
                </a:lnTo>
                <a:lnTo>
                  <a:pt x="973734" y="292531"/>
                </a:lnTo>
                <a:lnTo>
                  <a:pt x="981176" y="287972"/>
                </a:lnTo>
                <a:lnTo>
                  <a:pt x="988466" y="283095"/>
                </a:lnTo>
                <a:lnTo>
                  <a:pt x="994765" y="278866"/>
                </a:lnTo>
                <a:lnTo>
                  <a:pt x="1000887" y="274485"/>
                </a:lnTo>
                <a:lnTo>
                  <a:pt x="1007592" y="269595"/>
                </a:lnTo>
                <a:lnTo>
                  <a:pt x="1014044" y="264375"/>
                </a:lnTo>
                <a:lnTo>
                  <a:pt x="1019594" y="259994"/>
                </a:lnTo>
                <a:lnTo>
                  <a:pt x="1024978" y="255270"/>
                </a:lnTo>
                <a:lnTo>
                  <a:pt x="1030782" y="250139"/>
                </a:lnTo>
                <a:lnTo>
                  <a:pt x="1036408" y="244678"/>
                </a:lnTo>
                <a:lnTo>
                  <a:pt x="1041209" y="240030"/>
                </a:lnTo>
                <a:lnTo>
                  <a:pt x="1045768" y="235064"/>
                </a:lnTo>
                <a:lnTo>
                  <a:pt x="1050734" y="229768"/>
                </a:lnTo>
                <a:lnTo>
                  <a:pt x="1055535" y="224142"/>
                </a:lnTo>
                <a:lnTo>
                  <a:pt x="1059510" y="219341"/>
                </a:lnTo>
                <a:lnTo>
                  <a:pt x="1063231" y="214198"/>
                </a:lnTo>
                <a:lnTo>
                  <a:pt x="1067295" y="208661"/>
                </a:lnTo>
                <a:lnTo>
                  <a:pt x="1071105" y="202857"/>
                </a:lnTo>
                <a:lnTo>
                  <a:pt x="1074331" y="197891"/>
                </a:lnTo>
                <a:lnTo>
                  <a:pt x="1077150" y="192595"/>
                </a:lnTo>
                <a:lnTo>
                  <a:pt x="1080287" y="186880"/>
                </a:lnTo>
                <a:lnTo>
                  <a:pt x="1083195" y="181000"/>
                </a:lnTo>
                <a:lnTo>
                  <a:pt x="1085507" y="175869"/>
                </a:lnTo>
                <a:lnTo>
                  <a:pt x="1087412" y="170561"/>
                </a:lnTo>
                <a:lnTo>
                  <a:pt x="1089647" y="164693"/>
                </a:lnTo>
                <a:lnTo>
                  <a:pt x="1089812" y="164693"/>
                </a:lnTo>
                <a:lnTo>
                  <a:pt x="1091552" y="158724"/>
                </a:lnTo>
                <a:lnTo>
                  <a:pt x="1093038" y="153504"/>
                </a:lnTo>
                <a:lnTo>
                  <a:pt x="1094041" y="148132"/>
                </a:lnTo>
                <a:lnTo>
                  <a:pt x="1095286" y="142163"/>
                </a:lnTo>
                <a:lnTo>
                  <a:pt x="1095438" y="142163"/>
                </a:lnTo>
                <a:lnTo>
                  <a:pt x="1096187" y="136118"/>
                </a:lnTo>
                <a:lnTo>
                  <a:pt x="1096848" y="130898"/>
                </a:lnTo>
                <a:lnTo>
                  <a:pt x="1096683" y="130822"/>
                </a:lnTo>
                <a:lnTo>
                  <a:pt x="1096937" y="125526"/>
                </a:lnTo>
                <a:lnTo>
                  <a:pt x="1097178" y="119481"/>
                </a:lnTo>
                <a:lnTo>
                  <a:pt x="1097343" y="119392"/>
                </a:lnTo>
                <a:lnTo>
                  <a:pt x="1097178" y="113436"/>
                </a:lnTo>
                <a:lnTo>
                  <a:pt x="1096937" y="108216"/>
                </a:lnTo>
                <a:lnTo>
                  <a:pt x="1096683" y="108140"/>
                </a:lnTo>
                <a:lnTo>
                  <a:pt x="1096111" y="102831"/>
                </a:lnTo>
                <a:lnTo>
                  <a:pt x="1095362" y="96875"/>
                </a:lnTo>
                <a:lnTo>
                  <a:pt x="1095692" y="96621"/>
                </a:lnTo>
                <a:lnTo>
                  <a:pt x="1094371" y="90919"/>
                </a:lnTo>
                <a:lnTo>
                  <a:pt x="1091641" y="79565"/>
                </a:lnTo>
                <a:lnTo>
                  <a:pt x="1091882" y="79235"/>
                </a:lnTo>
                <a:lnTo>
                  <a:pt x="1087831" y="68389"/>
                </a:lnTo>
                <a:lnTo>
                  <a:pt x="1083602" y="57213"/>
                </a:lnTo>
                <a:lnTo>
                  <a:pt x="1083360" y="56883"/>
                </a:lnTo>
                <a:lnTo>
                  <a:pt x="1077556" y="46367"/>
                </a:lnTo>
                <a:lnTo>
                  <a:pt x="1071228" y="35272"/>
                </a:lnTo>
                <a:lnTo>
                  <a:pt x="1063954" y="25060"/>
                </a:lnTo>
                <a:lnTo>
                  <a:pt x="1055879" y="14637"/>
                </a:lnTo>
                <a:lnTo>
                  <a:pt x="1048239" y="5914"/>
                </a:lnTo>
                <a:lnTo>
                  <a:pt x="1046429" y="3810"/>
                </a:lnTo>
                <a:lnTo>
                  <a:pt x="1044689" y="1739"/>
                </a:lnTo>
                <a:lnTo>
                  <a:pt x="104253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524968" y="7992004"/>
            <a:ext cx="94056" cy="27152"/>
          </a:xfrm>
          <a:custGeom>
            <a:avLst/>
            <a:gdLst/>
            <a:ahLst/>
            <a:cxnLst/>
            <a:rect l="l" t="t" r="r" b="b"/>
            <a:pathLst>
              <a:path w="94056" h="27152">
                <a:moveTo>
                  <a:pt x="0" y="22682"/>
                </a:moveTo>
                <a:lnTo>
                  <a:pt x="1079" y="23761"/>
                </a:lnTo>
                <a:lnTo>
                  <a:pt x="1244" y="23837"/>
                </a:lnTo>
                <a:lnTo>
                  <a:pt x="2654" y="24587"/>
                </a:lnTo>
                <a:lnTo>
                  <a:pt x="4635" y="25577"/>
                </a:lnTo>
                <a:lnTo>
                  <a:pt x="6870" y="26238"/>
                </a:lnTo>
                <a:lnTo>
                  <a:pt x="8699" y="26822"/>
                </a:lnTo>
                <a:lnTo>
                  <a:pt x="10680" y="26911"/>
                </a:lnTo>
                <a:lnTo>
                  <a:pt x="12585" y="27152"/>
                </a:lnTo>
                <a:lnTo>
                  <a:pt x="14655" y="27063"/>
                </a:lnTo>
                <a:lnTo>
                  <a:pt x="16560" y="26987"/>
                </a:lnTo>
                <a:lnTo>
                  <a:pt x="18542" y="26581"/>
                </a:lnTo>
                <a:lnTo>
                  <a:pt x="33644" y="21309"/>
                </a:lnTo>
                <a:lnTo>
                  <a:pt x="44660" y="17366"/>
                </a:lnTo>
                <a:lnTo>
                  <a:pt x="53795" y="14023"/>
                </a:lnTo>
                <a:lnTo>
                  <a:pt x="63258" y="10553"/>
                </a:lnTo>
                <a:lnTo>
                  <a:pt x="75253" y="6227"/>
                </a:lnTo>
                <a:lnTo>
                  <a:pt x="86525" y="2235"/>
                </a:lnTo>
                <a:lnTo>
                  <a:pt x="90170" y="990"/>
                </a:lnTo>
                <a:lnTo>
                  <a:pt x="9405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525714" y="7974453"/>
            <a:ext cx="95885" cy="33528"/>
          </a:xfrm>
          <a:custGeom>
            <a:avLst/>
            <a:gdLst/>
            <a:ahLst/>
            <a:cxnLst/>
            <a:rect l="l" t="t" r="r" b="b"/>
            <a:pathLst>
              <a:path w="95885" h="33527">
                <a:moveTo>
                  <a:pt x="0" y="33528"/>
                </a:moveTo>
                <a:lnTo>
                  <a:pt x="1320" y="32537"/>
                </a:lnTo>
                <a:lnTo>
                  <a:pt x="1498" y="32448"/>
                </a:lnTo>
                <a:lnTo>
                  <a:pt x="3060" y="31877"/>
                </a:lnTo>
                <a:lnTo>
                  <a:pt x="18091" y="26267"/>
                </a:lnTo>
                <a:lnTo>
                  <a:pt x="29028" y="22170"/>
                </a:lnTo>
                <a:lnTo>
                  <a:pt x="38169" y="18787"/>
                </a:lnTo>
                <a:lnTo>
                  <a:pt x="47811" y="15318"/>
                </a:lnTo>
                <a:lnTo>
                  <a:pt x="60253" y="10964"/>
                </a:lnTo>
                <a:lnTo>
                  <a:pt x="69723" y="7696"/>
                </a:lnTo>
                <a:lnTo>
                  <a:pt x="81997" y="3612"/>
                </a:lnTo>
                <a:lnTo>
                  <a:pt x="93350" y="621"/>
                </a:lnTo>
                <a:lnTo>
                  <a:pt x="9588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566285" y="8677832"/>
            <a:ext cx="165519" cy="55562"/>
          </a:xfrm>
          <a:custGeom>
            <a:avLst/>
            <a:gdLst/>
            <a:ahLst/>
            <a:cxnLst/>
            <a:rect l="l" t="t" r="r" b="b"/>
            <a:pathLst>
              <a:path w="165519" h="55562">
                <a:moveTo>
                  <a:pt x="0" y="0"/>
                </a:moveTo>
                <a:lnTo>
                  <a:pt x="14318" y="6279"/>
                </a:lnTo>
                <a:lnTo>
                  <a:pt x="24485" y="10618"/>
                </a:lnTo>
                <a:lnTo>
                  <a:pt x="33490" y="14218"/>
                </a:lnTo>
                <a:lnTo>
                  <a:pt x="44322" y="18280"/>
                </a:lnTo>
                <a:lnTo>
                  <a:pt x="57048" y="22936"/>
                </a:lnTo>
                <a:lnTo>
                  <a:pt x="71862" y="28277"/>
                </a:lnTo>
                <a:lnTo>
                  <a:pt x="82476" y="31980"/>
                </a:lnTo>
                <a:lnTo>
                  <a:pt x="91671" y="34979"/>
                </a:lnTo>
                <a:lnTo>
                  <a:pt x="102230" y="38211"/>
                </a:lnTo>
                <a:lnTo>
                  <a:pt x="116935" y="42613"/>
                </a:lnTo>
                <a:lnTo>
                  <a:pt x="118148" y="42976"/>
                </a:lnTo>
                <a:lnTo>
                  <a:pt x="132447" y="47259"/>
                </a:lnTo>
                <a:lnTo>
                  <a:pt x="142297" y="50027"/>
                </a:lnTo>
                <a:lnTo>
                  <a:pt x="152591" y="52572"/>
                </a:lnTo>
                <a:lnTo>
                  <a:pt x="165519" y="5556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566285" y="8640159"/>
            <a:ext cx="464756" cy="96291"/>
          </a:xfrm>
          <a:custGeom>
            <a:avLst/>
            <a:gdLst/>
            <a:ahLst/>
            <a:cxnLst/>
            <a:rect l="l" t="t" r="r" b="b"/>
            <a:pathLst>
              <a:path w="464756" h="96291">
                <a:moveTo>
                  <a:pt x="0" y="0"/>
                </a:moveTo>
                <a:lnTo>
                  <a:pt x="14325" y="6281"/>
                </a:lnTo>
                <a:lnTo>
                  <a:pt x="24495" y="10616"/>
                </a:lnTo>
                <a:lnTo>
                  <a:pt x="33505" y="14203"/>
                </a:lnTo>
                <a:lnTo>
                  <a:pt x="44350" y="18240"/>
                </a:lnTo>
                <a:lnTo>
                  <a:pt x="57048" y="22847"/>
                </a:lnTo>
                <a:lnTo>
                  <a:pt x="71867" y="28242"/>
                </a:lnTo>
                <a:lnTo>
                  <a:pt x="82484" y="31988"/>
                </a:lnTo>
                <a:lnTo>
                  <a:pt x="91683" y="35015"/>
                </a:lnTo>
                <a:lnTo>
                  <a:pt x="102252" y="38252"/>
                </a:lnTo>
                <a:lnTo>
                  <a:pt x="116974" y="42628"/>
                </a:lnTo>
                <a:lnTo>
                  <a:pt x="133394" y="47488"/>
                </a:lnTo>
                <a:lnTo>
                  <a:pt x="144380" y="50644"/>
                </a:lnTo>
                <a:lnTo>
                  <a:pt x="153739" y="53147"/>
                </a:lnTo>
                <a:lnTo>
                  <a:pt x="164104" y="55699"/>
                </a:lnTo>
                <a:lnTo>
                  <a:pt x="178111" y="59006"/>
                </a:lnTo>
                <a:lnTo>
                  <a:pt x="198347" y="63746"/>
                </a:lnTo>
                <a:lnTo>
                  <a:pt x="209614" y="66315"/>
                </a:lnTo>
                <a:lnTo>
                  <a:pt x="219120" y="68330"/>
                </a:lnTo>
                <a:lnTo>
                  <a:pt x="229368" y="70303"/>
                </a:lnTo>
                <a:lnTo>
                  <a:pt x="242862" y="72748"/>
                </a:lnTo>
                <a:lnTo>
                  <a:pt x="250469" y="74104"/>
                </a:lnTo>
                <a:lnTo>
                  <a:pt x="266224" y="76951"/>
                </a:lnTo>
                <a:lnTo>
                  <a:pt x="277708" y="78953"/>
                </a:lnTo>
                <a:lnTo>
                  <a:pt x="287332" y="80484"/>
                </a:lnTo>
                <a:lnTo>
                  <a:pt x="297510" y="81920"/>
                </a:lnTo>
                <a:lnTo>
                  <a:pt x="310653" y="83634"/>
                </a:lnTo>
                <a:lnTo>
                  <a:pt x="320357" y="84874"/>
                </a:lnTo>
                <a:lnTo>
                  <a:pt x="336311" y="86896"/>
                </a:lnTo>
                <a:lnTo>
                  <a:pt x="347966" y="88312"/>
                </a:lnTo>
                <a:lnTo>
                  <a:pt x="357676" y="89364"/>
                </a:lnTo>
                <a:lnTo>
                  <a:pt x="367790" y="90295"/>
                </a:lnTo>
                <a:lnTo>
                  <a:pt x="380660" y="91347"/>
                </a:lnTo>
                <a:lnTo>
                  <a:pt x="391972" y="92240"/>
                </a:lnTo>
                <a:lnTo>
                  <a:pt x="408024" y="93511"/>
                </a:lnTo>
                <a:lnTo>
                  <a:pt x="419794" y="94383"/>
                </a:lnTo>
                <a:lnTo>
                  <a:pt x="429576" y="94985"/>
                </a:lnTo>
                <a:lnTo>
                  <a:pt x="439663" y="95446"/>
                </a:lnTo>
                <a:lnTo>
                  <a:pt x="452349" y="95893"/>
                </a:lnTo>
                <a:lnTo>
                  <a:pt x="464756" y="9629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802682" y="8749040"/>
            <a:ext cx="228358" cy="25006"/>
          </a:xfrm>
          <a:custGeom>
            <a:avLst/>
            <a:gdLst/>
            <a:ahLst/>
            <a:cxnLst/>
            <a:rect l="l" t="t" r="r" b="b"/>
            <a:pathLst>
              <a:path w="228358" h="25006">
                <a:moveTo>
                  <a:pt x="228358" y="25006"/>
                </a:moveTo>
                <a:lnTo>
                  <a:pt x="212273" y="24519"/>
                </a:lnTo>
                <a:lnTo>
                  <a:pt x="200483" y="24102"/>
                </a:lnTo>
                <a:lnTo>
                  <a:pt x="190696" y="23630"/>
                </a:lnTo>
                <a:lnTo>
                  <a:pt x="180616" y="22976"/>
                </a:lnTo>
                <a:lnTo>
                  <a:pt x="167951" y="22014"/>
                </a:lnTo>
                <a:lnTo>
                  <a:pt x="155574" y="21031"/>
                </a:lnTo>
                <a:lnTo>
                  <a:pt x="139549" y="19761"/>
                </a:lnTo>
                <a:lnTo>
                  <a:pt x="127852" y="18776"/>
                </a:lnTo>
                <a:lnTo>
                  <a:pt x="118132" y="17832"/>
                </a:lnTo>
                <a:lnTo>
                  <a:pt x="108039" y="16686"/>
                </a:lnTo>
                <a:lnTo>
                  <a:pt x="95220" y="15096"/>
                </a:lnTo>
                <a:lnTo>
                  <a:pt x="83959" y="13665"/>
                </a:lnTo>
                <a:lnTo>
                  <a:pt x="68072" y="11580"/>
                </a:lnTo>
                <a:lnTo>
                  <a:pt x="56534" y="9934"/>
                </a:lnTo>
                <a:lnTo>
                  <a:pt x="46916" y="8413"/>
                </a:lnTo>
                <a:lnTo>
                  <a:pt x="36790" y="6704"/>
                </a:lnTo>
                <a:lnTo>
                  <a:pt x="23725" y="4493"/>
                </a:lnTo>
                <a:lnTo>
                  <a:pt x="14071" y="2895"/>
                </a:lnTo>
                <a:lnTo>
                  <a:pt x="6946" y="1816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640142" y="7462666"/>
            <a:ext cx="938288" cy="804887"/>
          </a:xfrm>
          <a:custGeom>
            <a:avLst/>
            <a:gdLst/>
            <a:ahLst/>
            <a:cxnLst/>
            <a:rect l="l" t="t" r="r" b="b"/>
            <a:pathLst>
              <a:path w="938288" h="804887">
                <a:moveTo>
                  <a:pt x="0" y="382612"/>
                </a:moveTo>
                <a:lnTo>
                  <a:pt x="1409" y="373748"/>
                </a:lnTo>
                <a:lnTo>
                  <a:pt x="3149" y="364896"/>
                </a:lnTo>
                <a:lnTo>
                  <a:pt x="5598" y="351219"/>
                </a:lnTo>
                <a:lnTo>
                  <a:pt x="7351" y="341531"/>
                </a:lnTo>
                <a:lnTo>
                  <a:pt x="10350" y="328955"/>
                </a:lnTo>
                <a:lnTo>
                  <a:pt x="14070" y="315546"/>
                </a:lnTo>
                <a:lnTo>
                  <a:pt x="17260" y="306079"/>
                </a:lnTo>
                <a:lnTo>
                  <a:pt x="21450" y="294093"/>
                </a:lnTo>
                <a:lnTo>
                  <a:pt x="25082" y="283502"/>
                </a:lnTo>
                <a:lnTo>
                  <a:pt x="29565" y="273151"/>
                </a:lnTo>
                <a:lnTo>
                  <a:pt x="34757" y="260362"/>
                </a:lnTo>
                <a:lnTo>
                  <a:pt x="38646" y="251334"/>
                </a:lnTo>
                <a:lnTo>
                  <a:pt x="44297" y="240360"/>
                </a:lnTo>
                <a:lnTo>
                  <a:pt x="51661" y="226770"/>
                </a:lnTo>
                <a:lnTo>
                  <a:pt x="56969" y="217342"/>
                </a:lnTo>
                <a:lnTo>
                  <a:pt x="62077" y="208961"/>
                </a:lnTo>
                <a:lnTo>
                  <a:pt x="68844" y="198512"/>
                </a:lnTo>
                <a:lnTo>
                  <a:pt x="73939" y="190766"/>
                </a:lnTo>
                <a:lnTo>
                  <a:pt x="81692" y="179683"/>
                </a:lnTo>
                <a:lnTo>
                  <a:pt x="87923" y="172049"/>
                </a:lnTo>
                <a:lnTo>
                  <a:pt x="95224" y="163106"/>
                </a:lnTo>
                <a:lnTo>
                  <a:pt x="102095" y="154495"/>
                </a:lnTo>
                <a:lnTo>
                  <a:pt x="109296" y="146138"/>
                </a:lnTo>
                <a:lnTo>
                  <a:pt x="118548" y="136279"/>
                </a:lnTo>
                <a:lnTo>
                  <a:pt x="125724" y="129187"/>
                </a:lnTo>
                <a:lnTo>
                  <a:pt x="132816" y="122288"/>
                </a:lnTo>
                <a:lnTo>
                  <a:pt x="140677" y="114592"/>
                </a:lnTo>
                <a:lnTo>
                  <a:pt x="149034" y="107226"/>
                </a:lnTo>
                <a:lnTo>
                  <a:pt x="159375" y="98769"/>
                </a:lnTo>
                <a:lnTo>
                  <a:pt x="167613" y="92494"/>
                </a:lnTo>
                <a:lnTo>
                  <a:pt x="173964" y="87680"/>
                </a:lnTo>
                <a:lnTo>
                  <a:pt x="182575" y="81051"/>
                </a:lnTo>
                <a:lnTo>
                  <a:pt x="191439" y="74764"/>
                </a:lnTo>
                <a:lnTo>
                  <a:pt x="204201" y="66805"/>
                </a:lnTo>
                <a:lnTo>
                  <a:pt x="213034" y="61496"/>
                </a:lnTo>
                <a:lnTo>
                  <a:pt x="222027" y="56384"/>
                </a:lnTo>
                <a:lnTo>
                  <a:pt x="234988" y="49174"/>
                </a:lnTo>
                <a:lnTo>
                  <a:pt x="244678" y="43713"/>
                </a:lnTo>
                <a:lnTo>
                  <a:pt x="244919" y="43789"/>
                </a:lnTo>
                <a:lnTo>
                  <a:pt x="255104" y="39319"/>
                </a:lnTo>
                <a:lnTo>
                  <a:pt x="265874" y="34607"/>
                </a:lnTo>
                <a:lnTo>
                  <a:pt x="266039" y="34937"/>
                </a:lnTo>
                <a:lnTo>
                  <a:pt x="277050" y="30632"/>
                </a:lnTo>
                <a:lnTo>
                  <a:pt x="287070" y="26733"/>
                </a:lnTo>
                <a:lnTo>
                  <a:pt x="286981" y="26492"/>
                </a:lnTo>
                <a:lnTo>
                  <a:pt x="297167" y="22923"/>
                </a:lnTo>
                <a:lnTo>
                  <a:pt x="307352" y="19367"/>
                </a:lnTo>
                <a:lnTo>
                  <a:pt x="317792" y="16306"/>
                </a:lnTo>
                <a:lnTo>
                  <a:pt x="328637" y="13246"/>
                </a:lnTo>
                <a:lnTo>
                  <a:pt x="339725" y="10845"/>
                </a:lnTo>
                <a:lnTo>
                  <a:pt x="351066" y="8280"/>
                </a:lnTo>
                <a:lnTo>
                  <a:pt x="362585" y="6362"/>
                </a:lnTo>
                <a:lnTo>
                  <a:pt x="374332" y="4470"/>
                </a:lnTo>
                <a:lnTo>
                  <a:pt x="386257" y="3136"/>
                </a:lnTo>
                <a:lnTo>
                  <a:pt x="399292" y="1794"/>
                </a:lnTo>
                <a:lnTo>
                  <a:pt x="410498" y="983"/>
                </a:lnTo>
                <a:lnTo>
                  <a:pt x="414667" y="736"/>
                </a:lnTo>
                <a:lnTo>
                  <a:pt x="425005" y="76"/>
                </a:lnTo>
                <a:lnTo>
                  <a:pt x="435444" y="76"/>
                </a:lnTo>
                <a:lnTo>
                  <a:pt x="445795" y="0"/>
                </a:lnTo>
                <a:lnTo>
                  <a:pt x="456222" y="406"/>
                </a:lnTo>
                <a:lnTo>
                  <a:pt x="466572" y="901"/>
                </a:lnTo>
                <a:lnTo>
                  <a:pt x="476846" y="1892"/>
                </a:lnTo>
                <a:lnTo>
                  <a:pt x="490156" y="3197"/>
                </a:lnTo>
                <a:lnTo>
                  <a:pt x="500634" y="4485"/>
                </a:lnTo>
                <a:lnTo>
                  <a:pt x="507644" y="5461"/>
                </a:lnTo>
                <a:lnTo>
                  <a:pt x="519239" y="7112"/>
                </a:lnTo>
                <a:lnTo>
                  <a:pt x="530745" y="9601"/>
                </a:lnTo>
                <a:lnTo>
                  <a:pt x="541921" y="11912"/>
                </a:lnTo>
                <a:lnTo>
                  <a:pt x="552945" y="14820"/>
                </a:lnTo>
                <a:lnTo>
                  <a:pt x="563537" y="17716"/>
                </a:lnTo>
                <a:lnTo>
                  <a:pt x="573976" y="21196"/>
                </a:lnTo>
                <a:lnTo>
                  <a:pt x="587754" y="26106"/>
                </a:lnTo>
                <a:lnTo>
                  <a:pt x="597137" y="29598"/>
                </a:lnTo>
                <a:lnTo>
                  <a:pt x="607821" y="33865"/>
                </a:lnTo>
                <a:lnTo>
                  <a:pt x="615696" y="37084"/>
                </a:lnTo>
                <a:lnTo>
                  <a:pt x="626135" y="41313"/>
                </a:lnTo>
                <a:lnTo>
                  <a:pt x="626224" y="41478"/>
                </a:lnTo>
                <a:lnTo>
                  <a:pt x="636231" y="46609"/>
                </a:lnTo>
                <a:lnTo>
                  <a:pt x="645756" y="51409"/>
                </a:lnTo>
                <a:lnTo>
                  <a:pt x="645591" y="51828"/>
                </a:lnTo>
                <a:lnTo>
                  <a:pt x="654862" y="57124"/>
                </a:lnTo>
                <a:lnTo>
                  <a:pt x="666225" y="63513"/>
                </a:lnTo>
                <a:lnTo>
                  <a:pt x="675596" y="69024"/>
                </a:lnTo>
                <a:lnTo>
                  <a:pt x="679869" y="71704"/>
                </a:lnTo>
                <a:lnTo>
                  <a:pt x="689229" y="77571"/>
                </a:lnTo>
                <a:lnTo>
                  <a:pt x="689229" y="77736"/>
                </a:lnTo>
                <a:lnTo>
                  <a:pt x="698080" y="84455"/>
                </a:lnTo>
                <a:lnTo>
                  <a:pt x="708781" y="92501"/>
                </a:lnTo>
                <a:lnTo>
                  <a:pt x="717050" y="99071"/>
                </a:lnTo>
                <a:lnTo>
                  <a:pt x="722591" y="103581"/>
                </a:lnTo>
                <a:lnTo>
                  <a:pt x="731202" y="110693"/>
                </a:lnTo>
                <a:lnTo>
                  <a:pt x="731380" y="110617"/>
                </a:lnTo>
                <a:lnTo>
                  <a:pt x="739406" y="118313"/>
                </a:lnTo>
                <a:lnTo>
                  <a:pt x="749142" y="127781"/>
                </a:lnTo>
                <a:lnTo>
                  <a:pt x="756199" y="135078"/>
                </a:lnTo>
                <a:lnTo>
                  <a:pt x="762838" y="142074"/>
                </a:lnTo>
                <a:lnTo>
                  <a:pt x="770458" y="150190"/>
                </a:lnTo>
                <a:lnTo>
                  <a:pt x="770623" y="150190"/>
                </a:lnTo>
                <a:lnTo>
                  <a:pt x="777659" y="158800"/>
                </a:lnTo>
                <a:lnTo>
                  <a:pt x="786355" y="169483"/>
                </a:lnTo>
                <a:lnTo>
                  <a:pt x="792474" y="177492"/>
                </a:lnTo>
                <a:lnTo>
                  <a:pt x="798779" y="186131"/>
                </a:lnTo>
                <a:lnTo>
                  <a:pt x="805230" y="195148"/>
                </a:lnTo>
                <a:lnTo>
                  <a:pt x="805065" y="195313"/>
                </a:lnTo>
                <a:lnTo>
                  <a:pt x="810945" y="204762"/>
                </a:lnTo>
                <a:lnTo>
                  <a:pt x="818411" y="216419"/>
                </a:lnTo>
                <a:lnTo>
                  <a:pt x="823632" y="224816"/>
                </a:lnTo>
                <a:lnTo>
                  <a:pt x="829322" y="235559"/>
                </a:lnTo>
                <a:lnTo>
                  <a:pt x="836217" y="249410"/>
                </a:lnTo>
                <a:lnTo>
                  <a:pt x="840877" y="259220"/>
                </a:lnTo>
                <a:lnTo>
                  <a:pt x="844773" y="268222"/>
                </a:lnTo>
                <a:lnTo>
                  <a:pt x="849377" y="279645"/>
                </a:lnTo>
                <a:lnTo>
                  <a:pt x="853008" y="288798"/>
                </a:lnTo>
                <a:lnTo>
                  <a:pt x="857834" y="301712"/>
                </a:lnTo>
                <a:lnTo>
                  <a:pt x="860701" y="311175"/>
                </a:lnTo>
                <a:lnTo>
                  <a:pt x="864184" y="323570"/>
                </a:lnTo>
                <a:lnTo>
                  <a:pt x="867168" y="334175"/>
                </a:lnTo>
                <a:lnTo>
                  <a:pt x="866838" y="334340"/>
                </a:lnTo>
                <a:lnTo>
                  <a:pt x="869149" y="345262"/>
                </a:lnTo>
                <a:lnTo>
                  <a:pt x="872193" y="358947"/>
                </a:lnTo>
                <a:lnTo>
                  <a:pt x="874277" y="368667"/>
                </a:lnTo>
                <a:lnTo>
                  <a:pt x="876363" y="381533"/>
                </a:lnTo>
                <a:lnTo>
                  <a:pt x="880555" y="410258"/>
                </a:lnTo>
                <a:lnTo>
                  <a:pt x="884324" y="436273"/>
                </a:lnTo>
                <a:lnTo>
                  <a:pt x="887717" y="459878"/>
                </a:lnTo>
                <a:lnTo>
                  <a:pt x="890780" y="481375"/>
                </a:lnTo>
                <a:lnTo>
                  <a:pt x="893562" y="501065"/>
                </a:lnTo>
                <a:lnTo>
                  <a:pt x="896108" y="519248"/>
                </a:lnTo>
                <a:lnTo>
                  <a:pt x="898466" y="536228"/>
                </a:lnTo>
                <a:lnTo>
                  <a:pt x="900682" y="552303"/>
                </a:lnTo>
                <a:lnTo>
                  <a:pt x="902805" y="567776"/>
                </a:lnTo>
                <a:lnTo>
                  <a:pt x="904881" y="582949"/>
                </a:lnTo>
                <a:lnTo>
                  <a:pt x="906957" y="598121"/>
                </a:lnTo>
                <a:lnTo>
                  <a:pt x="909079" y="613594"/>
                </a:lnTo>
                <a:lnTo>
                  <a:pt x="911296" y="629670"/>
                </a:lnTo>
                <a:lnTo>
                  <a:pt x="913654" y="646649"/>
                </a:lnTo>
                <a:lnTo>
                  <a:pt x="916200" y="664833"/>
                </a:lnTo>
                <a:lnTo>
                  <a:pt x="918981" y="684522"/>
                </a:lnTo>
                <a:lnTo>
                  <a:pt x="922045" y="706019"/>
                </a:lnTo>
                <a:lnTo>
                  <a:pt x="925437" y="729624"/>
                </a:lnTo>
                <a:lnTo>
                  <a:pt x="929206" y="755639"/>
                </a:lnTo>
                <a:lnTo>
                  <a:pt x="933399" y="784364"/>
                </a:lnTo>
                <a:lnTo>
                  <a:pt x="934897" y="794626"/>
                </a:lnTo>
                <a:lnTo>
                  <a:pt x="935062" y="795032"/>
                </a:lnTo>
                <a:lnTo>
                  <a:pt x="938288" y="80488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125350" y="8746225"/>
            <a:ext cx="242023" cy="27825"/>
          </a:xfrm>
          <a:custGeom>
            <a:avLst/>
            <a:gdLst/>
            <a:ahLst/>
            <a:cxnLst/>
            <a:rect l="l" t="t" r="r" b="b"/>
            <a:pathLst>
              <a:path w="242023" h="27825">
                <a:moveTo>
                  <a:pt x="242023" y="0"/>
                </a:moveTo>
                <a:lnTo>
                  <a:pt x="229306" y="3037"/>
                </a:lnTo>
                <a:lnTo>
                  <a:pt x="218149" y="5079"/>
                </a:lnTo>
                <a:lnTo>
                  <a:pt x="214376" y="5714"/>
                </a:lnTo>
                <a:lnTo>
                  <a:pt x="198569" y="8433"/>
                </a:lnTo>
                <a:lnTo>
                  <a:pt x="187062" y="10404"/>
                </a:lnTo>
                <a:lnTo>
                  <a:pt x="177440" y="11965"/>
                </a:lnTo>
                <a:lnTo>
                  <a:pt x="167289" y="13454"/>
                </a:lnTo>
                <a:lnTo>
                  <a:pt x="154194" y="15210"/>
                </a:lnTo>
                <a:lnTo>
                  <a:pt x="144399" y="16471"/>
                </a:lnTo>
                <a:lnTo>
                  <a:pt x="128461" y="18497"/>
                </a:lnTo>
                <a:lnTo>
                  <a:pt x="116811" y="19916"/>
                </a:lnTo>
                <a:lnTo>
                  <a:pt x="107102" y="20969"/>
                </a:lnTo>
                <a:lnTo>
                  <a:pt x="96990" y="21900"/>
                </a:lnTo>
                <a:lnTo>
                  <a:pt x="84128" y="22950"/>
                </a:lnTo>
                <a:lnTo>
                  <a:pt x="72694" y="23850"/>
                </a:lnTo>
                <a:lnTo>
                  <a:pt x="56664" y="25122"/>
                </a:lnTo>
                <a:lnTo>
                  <a:pt x="44910" y="25992"/>
                </a:lnTo>
                <a:lnTo>
                  <a:pt x="35133" y="26587"/>
                </a:lnTo>
                <a:lnTo>
                  <a:pt x="25034" y="27033"/>
                </a:lnTo>
                <a:lnTo>
                  <a:pt x="12312" y="27456"/>
                </a:lnTo>
                <a:lnTo>
                  <a:pt x="0" y="278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032783" y="8816605"/>
            <a:ext cx="90830" cy="12839"/>
          </a:xfrm>
          <a:custGeom>
            <a:avLst/>
            <a:gdLst/>
            <a:ahLst/>
            <a:cxnLst/>
            <a:rect l="l" t="t" r="r" b="b"/>
            <a:pathLst>
              <a:path w="90830" h="12839">
                <a:moveTo>
                  <a:pt x="90830" y="0"/>
                </a:moveTo>
                <a:lnTo>
                  <a:pt x="88925" y="2654"/>
                </a:lnTo>
                <a:lnTo>
                  <a:pt x="88506" y="3060"/>
                </a:lnTo>
                <a:lnTo>
                  <a:pt x="85775" y="4965"/>
                </a:lnTo>
                <a:lnTo>
                  <a:pt x="82295" y="7365"/>
                </a:lnTo>
                <a:lnTo>
                  <a:pt x="81889" y="7531"/>
                </a:lnTo>
                <a:lnTo>
                  <a:pt x="77825" y="9029"/>
                </a:lnTo>
                <a:lnTo>
                  <a:pt x="73113" y="10769"/>
                </a:lnTo>
                <a:lnTo>
                  <a:pt x="72859" y="10769"/>
                </a:lnTo>
                <a:lnTo>
                  <a:pt x="67894" y="11595"/>
                </a:lnTo>
                <a:lnTo>
                  <a:pt x="62420" y="12496"/>
                </a:lnTo>
                <a:lnTo>
                  <a:pt x="62268" y="12420"/>
                </a:lnTo>
                <a:lnTo>
                  <a:pt x="56718" y="12585"/>
                </a:lnTo>
                <a:lnTo>
                  <a:pt x="45453" y="12839"/>
                </a:lnTo>
                <a:lnTo>
                  <a:pt x="34023" y="12496"/>
                </a:lnTo>
                <a:lnTo>
                  <a:pt x="28562" y="12420"/>
                </a:lnTo>
                <a:lnTo>
                  <a:pt x="28320" y="12496"/>
                </a:lnTo>
                <a:lnTo>
                  <a:pt x="22936" y="11595"/>
                </a:lnTo>
                <a:lnTo>
                  <a:pt x="17970" y="10769"/>
                </a:lnTo>
                <a:lnTo>
                  <a:pt x="17716" y="10769"/>
                </a:lnTo>
                <a:lnTo>
                  <a:pt x="12992" y="9029"/>
                </a:lnTo>
                <a:lnTo>
                  <a:pt x="8940" y="7531"/>
                </a:lnTo>
                <a:lnTo>
                  <a:pt x="5054" y="4965"/>
                </a:lnTo>
                <a:lnTo>
                  <a:pt x="2311" y="3060"/>
                </a:lnTo>
                <a:lnTo>
                  <a:pt x="1904" y="265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032780" y="8778849"/>
            <a:ext cx="90830" cy="12915"/>
          </a:xfrm>
          <a:custGeom>
            <a:avLst/>
            <a:gdLst/>
            <a:ahLst/>
            <a:cxnLst/>
            <a:rect l="l" t="t" r="r" b="b"/>
            <a:pathLst>
              <a:path w="90830" h="12915">
                <a:moveTo>
                  <a:pt x="0" y="0"/>
                </a:moveTo>
                <a:lnTo>
                  <a:pt x="1905" y="2730"/>
                </a:lnTo>
                <a:lnTo>
                  <a:pt x="2324" y="3149"/>
                </a:lnTo>
                <a:lnTo>
                  <a:pt x="5054" y="5054"/>
                </a:lnTo>
                <a:lnTo>
                  <a:pt x="8534" y="7454"/>
                </a:lnTo>
                <a:lnTo>
                  <a:pt x="8940" y="7619"/>
                </a:lnTo>
                <a:lnTo>
                  <a:pt x="12992" y="9029"/>
                </a:lnTo>
                <a:lnTo>
                  <a:pt x="17716" y="10845"/>
                </a:lnTo>
                <a:lnTo>
                  <a:pt x="17970" y="10845"/>
                </a:lnTo>
                <a:lnTo>
                  <a:pt x="22936" y="11671"/>
                </a:lnTo>
                <a:lnTo>
                  <a:pt x="28321" y="12585"/>
                </a:lnTo>
                <a:lnTo>
                  <a:pt x="28562" y="12420"/>
                </a:lnTo>
                <a:lnTo>
                  <a:pt x="34036" y="12585"/>
                </a:lnTo>
                <a:lnTo>
                  <a:pt x="45377" y="12915"/>
                </a:lnTo>
                <a:lnTo>
                  <a:pt x="56718" y="12585"/>
                </a:lnTo>
                <a:lnTo>
                  <a:pt x="62268" y="12420"/>
                </a:lnTo>
                <a:lnTo>
                  <a:pt x="62433" y="12585"/>
                </a:lnTo>
                <a:lnTo>
                  <a:pt x="67894" y="11671"/>
                </a:lnTo>
                <a:lnTo>
                  <a:pt x="72859" y="10845"/>
                </a:lnTo>
                <a:lnTo>
                  <a:pt x="73113" y="10845"/>
                </a:lnTo>
                <a:lnTo>
                  <a:pt x="77838" y="9105"/>
                </a:lnTo>
                <a:lnTo>
                  <a:pt x="81889" y="7619"/>
                </a:lnTo>
                <a:lnTo>
                  <a:pt x="82308" y="7454"/>
                </a:lnTo>
                <a:lnTo>
                  <a:pt x="85775" y="5054"/>
                </a:lnTo>
                <a:lnTo>
                  <a:pt x="88519" y="3149"/>
                </a:lnTo>
                <a:lnTo>
                  <a:pt x="88925" y="2730"/>
                </a:lnTo>
                <a:lnTo>
                  <a:pt x="9083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062258" y="8774713"/>
            <a:ext cx="31876" cy="1155"/>
          </a:xfrm>
          <a:custGeom>
            <a:avLst/>
            <a:gdLst/>
            <a:ahLst/>
            <a:cxnLst/>
            <a:rect l="l" t="t" r="r" b="b"/>
            <a:pathLst>
              <a:path w="31876" h="1155">
                <a:moveTo>
                  <a:pt x="0" y="1155"/>
                </a:moveTo>
                <a:lnTo>
                  <a:pt x="1320" y="495"/>
                </a:lnTo>
                <a:lnTo>
                  <a:pt x="2895" y="165"/>
                </a:lnTo>
                <a:lnTo>
                  <a:pt x="3975" y="0"/>
                </a:lnTo>
                <a:lnTo>
                  <a:pt x="5130" y="0"/>
                </a:lnTo>
                <a:lnTo>
                  <a:pt x="26746" y="0"/>
                </a:lnTo>
                <a:lnTo>
                  <a:pt x="27825" y="76"/>
                </a:lnTo>
                <a:lnTo>
                  <a:pt x="28981" y="165"/>
                </a:lnTo>
                <a:lnTo>
                  <a:pt x="30391" y="495"/>
                </a:lnTo>
                <a:lnTo>
                  <a:pt x="30556" y="495"/>
                </a:lnTo>
                <a:lnTo>
                  <a:pt x="31876" y="107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061428" y="8736785"/>
            <a:ext cx="34531" cy="2730"/>
          </a:xfrm>
          <a:custGeom>
            <a:avLst/>
            <a:gdLst/>
            <a:ahLst/>
            <a:cxnLst/>
            <a:rect l="l" t="t" r="r" b="b"/>
            <a:pathLst>
              <a:path w="34531" h="2730">
                <a:moveTo>
                  <a:pt x="0" y="1739"/>
                </a:moveTo>
                <a:lnTo>
                  <a:pt x="660" y="1244"/>
                </a:lnTo>
                <a:lnTo>
                  <a:pt x="914" y="1155"/>
                </a:lnTo>
                <a:lnTo>
                  <a:pt x="1651" y="914"/>
                </a:lnTo>
                <a:lnTo>
                  <a:pt x="3721" y="419"/>
                </a:lnTo>
                <a:lnTo>
                  <a:pt x="3898" y="330"/>
                </a:lnTo>
                <a:lnTo>
                  <a:pt x="5956" y="241"/>
                </a:lnTo>
                <a:lnTo>
                  <a:pt x="16725" y="0"/>
                </a:lnTo>
                <a:lnTo>
                  <a:pt x="27571" y="241"/>
                </a:lnTo>
                <a:lnTo>
                  <a:pt x="29641" y="330"/>
                </a:lnTo>
                <a:lnTo>
                  <a:pt x="29806" y="419"/>
                </a:lnTo>
                <a:lnTo>
                  <a:pt x="31876" y="914"/>
                </a:lnTo>
                <a:lnTo>
                  <a:pt x="32626" y="1155"/>
                </a:lnTo>
                <a:lnTo>
                  <a:pt x="32791" y="1244"/>
                </a:lnTo>
                <a:lnTo>
                  <a:pt x="33528" y="1739"/>
                </a:lnTo>
                <a:lnTo>
                  <a:pt x="34036" y="2159"/>
                </a:lnTo>
                <a:lnTo>
                  <a:pt x="34112" y="2235"/>
                </a:lnTo>
                <a:lnTo>
                  <a:pt x="34531" y="273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063010" y="8775454"/>
            <a:ext cx="31953" cy="1816"/>
          </a:xfrm>
          <a:custGeom>
            <a:avLst/>
            <a:gdLst/>
            <a:ahLst/>
            <a:cxnLst/>
            <a:rect l="l" t="t" r="r" b="b"/>
            <a:pathLst>
              <a:path w="31953" h="1816">
                <a:moveTo>
                  <a:pt x="31953" y="0"/>
                </a:moveTo>
                <a:lnTo>
                  <a:pt x="31369" y="495"/>
                </a:lnTo>
                <a:lnTo>
                  <a:pt x="31127" y="584"/>
                </a:lnTo>
                <a:lnTo>
                  <a:pt x="30378" y="825"/>
                </a:lnTo>
                <a:lnTo>
                  <a:pt x="28397" y="1320"/>
                </a:lnTo>
                <a:lnTo>
                  <a:pt x="28232" y="1409"/>
                </a:lnTo>
                <a:lnTo>
                  <a:pt x="26162" y="1485"/>
                </a:lnTo>
                <a:lnTo>
                  <a:pt x="15227" y="1816"/>
                </a:lnTo>
                <a:lnTo>
                  <a:pt x="4216" y="1485"/>
                </a:lnTo>
                <a:lnTo>
                  <a:pt x="2146" y="1409"/>
                </a:lnTo>
                <a:lnTo>
                  <a:pt x="1981" y="1409"/>
                </a:lnTo>
                <a:lnTo>
                  <a:pt x="0" y="8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125764" y="8708546"/>
            <a:ext cx="241604" cy="27825"/>
          </a:xfrm>
          <a:custGeom>
            <a:avLst/>
            <a:gdLst/>
            <a:ahLst/>
            <a:cxnLst/>
            <a:rect l="l" t="t" r="r" b="b"/>
            <a:pathLst>
              <a:path w="241604" h="27825">
                <a:moveTo>
                  <a:pt x="0" y="27825"/>
                </a:moveTo>
                <a:lnTo>
                  <a:pt x="16070" y="27302"/>
                </a:lnTo>
                <a:lnTo>
                  <a:pt x="27830" y="26864"/>
                </a:lnTo>
                <a:lnTo>
                  <a:pt x="37605" y="26381"/>
                </a:lnTo>
                <a:lnTo>
                  <a:pt x="47720" y="25726"/>
                </a:lnTo>
                <a:lnTo>
                  <a:pt x="60500" y="24769"/>
                </a:lnTo>
                <a:lnTo>
                  <a:pt x="72288" y="23850"/>
                </a:lnTo>
                <a:lnTo>
                  <a:pt x="88332" y="22582"/>
                </a:lnTo>
                <a:lnTo>
                  <a:pt x="100044" y="21598"/>
                </a:lnTo>
                <a:lnTo>
                  <a:pt x="109770" y="20655"/>
                </a:lnTo>
                <a:lnTo>
                  <a:pt x="119854" y="19512"/>
                </a:lnTo>
                <a:lnTo>
                  <a:pt x="132639" y="17927"/>
                </a:lnTo>
                <a:lnTo>
                  <a:pt x="143992" y="16484"/>
                </a:lnTo>
                <a:lnTo>
                  <a:pt x="159872" y="14414"/>
                </a:lnTo>
                <a:lnTo>
                  <a:pt x="171419" y="12797"/>
                </a:lnTo>
                <a:lnTo>
                  <a:pt x="181048" y="11304"/>
                </a:lnTo>
                <a:lnTo>
                  <a:pt x="191176" y="9603"/>
                </a:lnTo>
                <a:lnTo>
                  <a:pt x="204219" y="7367"/>
                </a:lnTo>
                <a:lnTo>
                  <a:pt x="213956" y="5715"/>
                </a:lnTo>
                <a:lnTo>
                  <a:pt x="226797" y="3478"/>
                </a:lnTo>
                <a:lnTo>
                  <a:pt x="237875" y="927"/>
                </a:lnTo>
                <a:lnTo>
                  <a:pt x="24160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164597" y="8731321"/>
            <a:ext cx="466166" cy="95224"/>
          </a:xfrm>
          <a:custGeom>
            <a:avLst/>
            <a:gdLst/>
            <a:ahLst/>
            <a:cxnLst/>
            <a:rect l="l" t="t" r="r" b="b"/>
            <a:pathLst>
              <a:path w="466166" h="95224">
                <a:moveTo>
                  <a:pt x="466166" y="0"/>
                </a:moveTo>
                <a:lnTo>
                  <a:pt x="464845" y="1079"/>
                </a:lnTo>
                <a:lnTo>
                  <a:pt x="464591" y="1155"/>
                </a:lnTo>
                <a:lnTo>
                  <a:pt x="463016" y="1739"/>
                </a:lnTo>
                <a:lnTo>
                  <a:pt x="448057" y="7363"/>
                </a:lnTo>
                <a:lnTo>
                  <a:pt x="437179" y="11531"/>
                </a:lnTo>
                <a:lnTo>
                  <a:pt x="428098" y="14981"/>
                </a:lnTo>
                <a:lnTo>
                  <a:pt x="418528" y="18449"/>
                </a:lnTo>
                <a:lnTo>
                  <a:pt x="406184" y="22674"/>
                </a:lnTo>
                <a:lnTo>
                  <a:pt x="396367" y="25920"/>
                </a:lnTo>
                <a:lnTo>
                  <a:pt x="381016" y="30897"/>
                </a:lnTo>
                <a:lnTo>
                  <a:pt x="369705" y="34489"/>
                </a:lnTo>
                <a:lnTo>
                  <a:pt x="360295" y="37328"/>
                </a:lnTo>
                <a:lnTo>
                  <a:pt x="350645" y="40049"/>
                </a:lnTo>
                <a:lnTo>
                  <a:pt x="338616" y="43285"/>
                </a:lnTo>
                <a:lnTo>
                  <a:pt x="325412" y="46786"/>
                </a:lnTo>
                <a:lnTo>
                  <a:pt x="309730" y="50920"/>
                </a:lnTo>
                <a:lnTo>
                  <a:pt x="298092" y="53923"/>
                </a:lnTo>
                <a:lnTo>
                  <a:pt x="288468" y="56274"/>
                </a:lnTo>
                <a:lnTo>
                  <a:pt x="278833" y="58455"/>
                </a:lnTo>
                <a:lnTo>
                  <a:pt x="267158" y="60946"/>
                </a:lnTo>
                <a:lnTo>
                  <a:pt x="251417" y="64228"/>
                </a:lnTo>
                <a:lnTo>
                  <a:pt x="234926" y="67622"/>
                </a:lnTo>
                <a:lnTo>
                  <a:pt x="223009" y="70016"/>
                </a:lnTo>
                <a:lnTo>
                  <a:pt x="213200" y="71869"/>
                </a:lnTo>
                <a:lnTo>
                  <a:pt x="203558" y="73532"/>
                </a:lnTo>
                <a:lnTo>
                  <a:pt x="192147" y="75354"/>
                </a:lnTo>
                <a:lnTo>
                  <a:pt x="177028" y="77685"/>
                </a:lnTo>
                <a:lnTo>
                  <a:pt x="173380" y="78244"/>
                </a:lnTo>
                <a:lnTo>
                  <a:pt x="157229" y="80733"/>
                </a:lnTo>
                <a:lnTo>
                  <a:pt x="145117" y="82548"/>
                </a:lnTo>
                <a:lnTo>
                  <a:pt x="135171" y="83934"/>
                </a:lnTo>
                <a:lnTo>
                  <a:pt x="125517" y="85136"/>
                </a:lnTo>
                <a:lnTo>
                  <a:pt x="114281" y="86399"/>
                </a:lnTo>
                <a:lnTo>
                  <a:pt x="99588" y="87967"/>
                </a:lnTo>
                <a:lnTo>
                  <a:pt x="93649" y="88595"/>
                </a:lnTo>
                <a:lnTo>
                  <a:pt x="77386" y="90235"/>
                </a:lnTo>
                <a:lnTo>
                  <a:pt x="65149" y="91352"/>
                </a:lnTo>
                <a:lnTo>
                  <a:pt x="55115" y="92142"/>
                </a:lnTo>
                <a:lnTo>
                  <a:pt x="45463" y="92801"/>
                </a:lnTo>
                <a:lnTo>
                  <a:pt x="34372" y="93523"/>
                </a:lnTo>
                <a:lnTo>
                  <a:pt x="20018" y="94505"/>
                </a:lnTo>
                <a:lnTo>
                  <a:pt x="12344" y="95059"/>
                </a:lnTo>
                <a:lnTo>
                  <a:pt x="10096" y="95224"/>
                </a:lnTo>
                <a:lnTo>
                  <a:pt x="7696" y="94970"/>
                </a:lnTo>
                <a:lnTo>
                  <a:pt x="5638" y="94729"/>
                </a:lnTo>
                <a:lnTo>
                  <a:pt x="5461" y="94729"/>
                </a:lnTo>
                <a:lnTo>
                  <a:pt x="3479" y="94056"/>
                </a:lnTo>
                <a:lnTo>
                  <a:pt x="1739" y="93560"/>
                </a:lnTo>
                <a:lnTo>
                  <a:pt x="1574" y="93484"/>
                </a:lnTo>
                <a:lnTo>
                  <a:pt x="0" y="925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163937" y="8682462"/>
            <a:ext cx="467487" cy="94894"/>
          </a:xfrm>
          <a:custGeom>
            <a:avLst/>
            <a:gdLst/>
            <a:ahLst/>
            <a:cxnLst/>
            <a:rect l="l" t="t" r="r" b="b"/>
            <a:pathLst>
              <a:path w="467487" h="94894">
                <a:moveTo>
                  <a:pt x="0" y="94894"/>
                </a:moveTo>
                <a:lnTo>
                  <a:pt x="1155" y="93979"/>
                </a:lnTo>
                <a:lnTo>
                  <a:pt x="2641" y="93408"/>
                </a:lnTo>
                <a:lnTo>
                  <a:pt x="4216" y="92735"/>
                </a:lnTo>
                <a:lnTo>
                  <a:pt x="4381" y="92494"/>
                </a:lnTo>
                <a:lnTo>
                  <a:pt x="6045" y="92328"/>
                </a:lnTo>
                <a:lnTo>
                  <a:pt x="22357" y="90930"/>
                </a:lnTo>
                <a:lnTo>
                  <a:pt x="34679" y="90003"/>
                </a:lnTo>
                <a:lnTo>
                  <a:pt x="44769" y="89320"/>
                </a:lnTo>
                <a:lnTo>
                  <a:pt x="54383" y="88656"/>
                </a:lnTo>
                <a:lnTo>
                  <a:pt x="79215" y="86484"/>
                </a:lnTo>
                <a:lnTo>
                  <a:pt x="104660" y="83817"/>
                </a:lnTo>
                <a:lnTo>
                  <a:pt x="126500" y="81306"/>
                </a:lnTo>
                <a:lnTo>
                  <a:pt x="147976" y="78264"/>
                </a:lnTo>
                <a:lnTo>
                  <a:pt x="163677" y="75883"/>
                </a:lnTo>
                <a:lnTo>
                  <a:pt x="180971" y="73193"/>
                </a:lnTo>
                <a:lnTo>
                  <a:pt x="202625" y="69618"/>
                </a:lnTo>
                <a:lnTo>
                  <a:pt x="223997" y="65472"/>
                </a:lnTo>
                <a:lnTo>
                  <a:pt x="239681" y="62260"/>
                </a:lnTo>
                <a:lnTo>
                  <a:pt x="256250" y="58805"/>
                </a:lnTo>
                <a:lnTo>
                  <a:pt x="277425" y="54144"/>
                </a:lnTo>
                <a:lnTo>
                  <a:pt x="299204" y="48632"/>
                </a:lnTo>
                <a:lnTo>
                  <a:pt x="312483" y="45135"/>
                </a:lnTo>
                <a:lnTo>
                  <a:pt x="327979" y="41030"/>
                </a:lnTo>
                <a:lnTo>
                  <a:pt x="348653" y="35275"/>
                </a:lnTo>
                <a:lnTo>
                  <a:pt x="370846" y="28257"/>
                </a:lnTo>
                <a:lnTo>
                  <a:pt x="396157" y="19863"/>
                </a:lnTo>
                <a:lnTo>
                  <a:pt x="416251" y="12519"/>
                </a:lnTo>
                <a:lnTo>
                  <a:pt x="425623" y="8957"/>
                </a:lnTo>
                <a:lnTo>
                  <a:pt x="437476" y="4613"/>
                </a:lnTo>
                <a:lnTo>
                  <a:pt x="448945" y="584"/>
                </a:lnTo>
                <a:lnTo>
                  <a:pt x="450672" y="0"/>
                </a:lnTo>
                <a:lnTo>
                  <a:pt x="450926" y="253"/>
                </a:lnTo>
                <a:lnTo>
                  <a:pt x="452831" y="177"/>
                </a:lnTo>
                <a:lnTo>
                  <a:pt x="454825" y="88"/>
                </a:lnTo>
                <a:lnTo>
                  <a:pt x="456806" y="253"/>
                </a:lnTo>
                <a:lnTo>
                  <a:pt x="458711" y="419"/>
                </a:lnTo>
                <a:lnTo>
                  <a:pt x="458876" y="419"/>
                </a:lnTo>
                <a:lnTo>
                  <a:pt x="460616" y="914"/>
                </a:lnTo>
                <a:lnTo>
                  <a:pt x="462762" y="1574"/>
                </a:lnTo>
                <a:lnTo>
                  <a:pt x="464845" y="2654"/>
                </a:lnTo>
                <a:lnTo>
                  <a:pt x="466242" y="3403"/>
                </a:lnTo>
                <a:lnTo>
                  <a:pt x="466407" y="3479"/>
                </a:lnTo>
                <a:lnTo>
                  <a:pt x="467487" y="45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164597" y="8693647"/>
            <a:ext cx="466166" cy="95224"/>
          </a:xfrm>
          <a:custGeom>
            <a:avLst/>
            <a:gdLst/>
            <a:ahLst/>
            <a:cxnLst/>
            <a:rect l="l" t="t" r="r" b="b"/>
            <a:pathLst>
              <a:path w="466166" h="95224">
                <a:moveTo>
                  <a:pt x="466166" y="0"/>
                </a:moveTo>
                <a:lnTo>
                  <a:pt x="464845" y="1079"/>
                </a:lnTo>
                <a:lnTo>
                  <a:pt x="464591" y="1155"/>
                </a:lnTo>
                <a:lnTo>
                  <a:pt x="463016" y="1739"/>
                </a:lnTo>
                <a:lnTo>
                  <a:pt x="448052" y="7358"/>
                </a:lnTo>
                <a:lnTo>
                  <a:pt x="437171" y="11509"/>
                </a:lnTo>
                <a:lnTo>
                  <a:pt x="428087" y="14936"/>
                </a:lnTo>
                <a:lnTo>
                  <a:pt x="418510" y="18384"/>
                </a:lnTo>
                <a:lnTo>
                  <a:pt x="406153" y="22598"/>
                </a:lnTo>
                <a:lnTo>
                  <a:pt x="396367" y="25831"/>
                </a:lnTo>
                <a:lnTo>
                  <a:pt x="381021" y="30846"/>
                </a:lnTo>
                <a:lnTo>
                  <a:pt x="369712" y="34461"/>
                </a:lnTo>
                <a:lnTo>
                  <a:pt x="360304" y="37315"/>
                </a:lnTo>
                <a:lnTo>
                  <a:pt x="350659" y="40042"/>
                </a:lnTo>
                <a:lnTo>
                  <a:pt x="338640" y="43279"/>
                </a:lnTo>
                <a:lnTo>
                  <a:pt x="325412" y="46786"/>
                </a:lnTo>
                <a:lnTo>
                  <a:pt x="309730" y="50920"/>
                </a:lnTo>
                <a:lnTo>
                  <a:pt x="298092" y="53923"/>
                </a:lnTo>
                <a:lnTo>
                  <a:pt x="288468" y="56274"/>
                </a:lnTo>
                <a:lnTo>
                  <a:pt x="278833" y="58455"/>
                </a:lnTo>
                <a:lnTo>
                  <a:pt x="267158" y="60946"/>
                </a:lnTo>
                <a:lnTo>
                  <a:pt x="251417" y="64228"/>
                </a:lnTo>
                <a:lnTo>
                  <a:pt x="234926" y="67622"/>
                </a:lnTo>
                <a:lnTo>
                  <a:pt x="223009" y="70016"/>
                </a:lnTo>
                <a:lnTo>
                  <a:pt x="213200" y="71869"/>
                </a:lnTo>
                <a:lnTo>
                  <a:pt x="203558" y="73532"/>
                </a:lnTo>
                <a:lnTo>
                  <a:pt x="192147" y="75354"/>
                </a:lnTo>
                <a:lnTo>
                  <a:pt x="177028" y="77685"/>
                </a:lnTo>
                <a:lnTo>
                  <a:pt x="173380" y="78244"/>
                </a:lnTo>
                <a:lnTo>
                  <a:pt x="157229" y="80733"/>
                </a:lnTo>
                <a:lnTo>
                  <a:pt x="145117" y="82548"/>
                </a:lnTo>
                <a:lnTo>
                  <a:pt x="135171" y="83934"/>
                </a:lnTo>
                <a:lnTo>
                  <a:pt x="125517" y="85136"/>
                </a:lnTo>
                <a:lnTo>
                  <a:pt x="114281" y="86399"/>
                </a:lnTo>
                <a:lnTo>
                  <a:pt x="99588" y="87967"/>
                </a:lnTo>
                <a:lnTo>
                  <a:pt x="93649" y="88595"/>
                </a:lnTo>
                <a:lnTo>
                  <a:pt x="77386" y="90235"/>
                </a:lnTo>
                <a:lnTo>
                  <a:pt x="65149" y="91352"/>
                </a:lnTo>
                <a:lnTo>
                  <a:pt x="55115" y="92142"/>
                </a:lnTo>
                <a:lnTo>
                  <a:pt x="45463" y="92801"/>
                </a:lnTo>
                <a:lnTo>
                  <a:pt x="34372" y="93523"/>
                </a:lnTo>
                <a:lnTo>
                  <a:pt x="20018" y="94505"/>
                </a:lnTo>
                <a:lnTo>
                  <a:pt x="12344" y="95059"/>
                </a:lnTo>
                <a:lnTo>
                  <a:pt x="10096" y="95224"/>
                </a:lnTo>
                <a:lnTo>
                  <a:pt x="7696" y="94970"/>
                </a:lnTo>
                <a:lnTo>
                  <a:pt x="5638" y="94729"/>
                </a:lnTo>
                <a:lnTo>
                  <a:pt x="5461" y="94729"/>
                </a:lnTo>
                <a:lnTo>
                  <a:pt x="3479" y="94056"/>
                </a:lnTo>
                <a:lnTo>
                  <a:pt x="1739" y="93484"/>
                </a:lnTo>
                <a:lnTo>
                  <a:pt x="1574" y="93484"/>
                </a:lnTo>
                <a:lnTo>
                  <a:pt x="0" y="9248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410679" y="8677833"/>
            <a:ext cx="179425" cy="59283"/>
          </a:xfrm>
          <a:custGeom>
            <a:avLst/>
            <a:gdLst/>
            <a:ahLst/>
            <a:cxnLst/>
            <a:rect l="l" t="t" r="r" b="b"/>
            <a:pathLst>
              <a:path w="179425" h="59283">
                <a:moveTo>
                  <a:pt x="0" y="59283"/>
                </a:moveTo>
                <a:lnTo>
                  <a:pt x="15310" y="55683"/>
                </a:lnTo>
                <a:lnTo>
                  <a:pt x="26176" y="53026"/>
                </a:lnTo>
                <a:lnTo>
                  <a:pt x="35530" y="50541"/>
                </a:lnTo>
                <a:lnTo>
                  <a:pt x="46306" y="47457"/>
                </a:lnTo>
                <a:lnTo>
                  <a:pt x="61277" y="43053"/>
                </a:lnTo>
                <a:lnTo>
                  <a:pt x="76397" y="38534"/>
                </a:lnTo>
                <a:lnTo>
                  <a:pt x="87154" y="35229"/>
                </a:lnTo>
                <a:lnTo>
                  <a:pt x="96342" y="32206"/>
                </a:lnTo>
                <a:lnTo>
                  <a:pt x="106757" y="28534"/>
                </a:lnTo>
                <a:lnTo>
                  <a:pt x="121193" y="23280"/>
                </a:lnTo>
                <a:lnTo>
                  <a:pt x="122377" y="22847"/>
                </a:lnTo>
                <a:lnTo>
                  <a:pt x="137070" y="17508"/>
                </a:lnTo>
                <a:lnTo>
                  <a:pt x="147417" y="13622"/>
                </a:lnTo>
                <a:lnTo>
                  <a:pt x="156412" y="9993"/>
                </a:lnTo>
                <a:lnTo>
                  <a:pt x="167049" y="5427"/>
                </a:lnTo>
                <a:lnTo>
                  <a:pt x="17942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410761" y="8640152"/>
            <a:ext cx="179349" cy="59207"/>
          </a:xfrm>
          <a:custGeom>
            <a:avLst/>
            <a:gdLst/>
            <a:ahLst/>
            <a:cxnLst/>
            <a:rect l="l" t="t" r="r" b="b"/>
            <a:pathLst>
              <a:path w="179349" h="59207">
                <a:moveTo>
                  <a:pt x="0" y="59207"/>
                </a:moveTo>
                <a:lnTo>
                  <a:pt x="15290" y="55611"/>
                </a:lnTo>
                <a:lnTo>
                  <a:pt x="26142" y="52969"/>
                </a:lnTo>
                <a:lnTo>
                  <a:pt x="35495" y="50492"/>
                </a:lnTo>
                <a:lnTo>
                  <a:pt x="46291" y="47395"/>
                </a:lnTo>
                <a:lnTo>
                  <a:pt x="61188" y="42976"/>
                </a:lnTo>
                <a:lnTo>
                  <a:pt x="76311" y="38494"/>
                </a:lnTo>
                <a:lnTo>
                  <a:pt x="87071" y="35211"/>
                </a:lnTo>
                <a:lnTo>
                  <a:pt x="96263" y="32201"/>
                </a:lnTo>
                <a:lnTo>
                  <a:pt x="106686" y="28535"/>
                </a:lnTo>
                <a:lnTo>
                  <a:pt x="121137" y="23284"/>
                </a:lnTo>
                <a:lnTo>
                  <a:pt x="122301" y="22859"/>
                </a:lnTo>
                <a:lnTo>
                  <a:pt x="136987" y="17516"/>
                </a:lnTo>
                <a:lnTo>
                  <a:pt x="147330" y="13629"/>
                </a:lnTo>
                <a:lnTo>
                  <a:pt x="156325" y="10001"/>
                </a:lnTo>
                <a:lnTo>
                  <a:pt x="166964" y="5433"/>
                </a:lnTo>
                <a:lnTo>
                  <a:pt x="17934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416310" y="8422559"/>
            <a:ext cx="390740" cy="258749"/>
          </a:xfrm>
          <a:custGeom>
            <a:avLst/>
            <a:gdLst/>
            <a:ahLst/>
            <a:cxnLst/>
            <a:rect l="l" t="t" r="r" b="b"/>
            <a:pathLst>
              <a:path w="390740" h="258749">
                <a:moveTo>
                  <a:pt x="0" y="258749"/>
                </a:moveTo>
                <a:lnTo>
                  <a:pt x="12961" y="256058"/>
                </a:lnTo>
                <a:lnTo>
                  <a:pt x="23388" y="253203"/>
                </a:lnTo>
                <a:lnTo>
                  <a:pt x="29235" y="251459"/>
                </a:lnTo>
                <a:lnTo>
                  <a:pt x="44603" y="246901"/>
                </a:lnTo>
                <a:lnTo>
                  <a:pt x="55863" y="243576"/>
                </a:lnTo>
                <a:lnTo>
                  <a:pt x="65190" y="240728"/>
                </a:lnTo>
                <a:lnTo>
                  <a:pt x="74760" y="237600"/>
                </a:lnTo>
                <a:lnTo>
                  <a:pt x="86748" y="233435"/>
                </a:lnTo>
                <a:lnTo>
                  <a:pt x="98120" y="229361"/>
                </a:lnTo>
                <a:lnTo>
                  <a:pt x="113092" y="223901"/>
                </a:lnTo>
                <a:lnTo>
                  <a:pt x="123904" y="219854"/>
                </a:lnTo>
                <a:lnTo>
                  <a:pt x="132941" y="216242"/>
                </a:lnTo>
                <a:lnTo>
                  <a:pt x="142586" y="212090"/>
                </a:lnTo>
                <a:lnTo>
                  <a:pt x="155221" y="206422"/>
                </a:lnTo>
                <a:lnTo>
                  <a:pt x="175972" y="196967"/>
                </a:lnTo>
                <a:lnTo>
                  <a:pt x="186188" y="192172"/>
                </a:lnTo>
                <a:lnTo>
                  <a:pt x="194861" y="187810"/>
                </a:lnTo>
                <a:lnTo>
                  <a:pt x="204569" y="182558"/>
                </a:lnTo>
                <a:lnTo>
                  <a:pt x="217892" y="175094"/>
                </a:lnTo>
                <a:lnTo>
                  <a:pt x="232704" y="166684"/>
                </a:lnTo>
                <a:lnTo>
                  <a:pt x="242189" y="161105"/>
                </a:lnTo>
                <a:lnTo>
                  <a:pt x="250420" y="155838"/>
                </a:lnTo>
                <a:lnTo>
                  <a:pt x="260184" y="149088"/>
                </a:lnTo>
                <a:lnTo>
                  <a:pt x="269925" y="142163"/>
                </a:lnTo>
                <a:lnTo>
                  <a:pt x="282387" y="133313"/>
                </a:lnTo>
                <a:lnTo>
                  <a:pt x="290979" y="126933"/>
                </a:lnTo>
                <a:lnTo>
                  <a:pt x="298689" y="120592"/>
                </a:lnTo>
                <a:lnTo>
                  <a:pt x="308501" y="111859"/>
                </a:lnTo>
                <a:lnTo>
                  <a:pt x="313321" y="107480"/>
                </a:lnTo>
                <a:lnTo>
                  <a:pt x="324425" y="97311"/>
                </a:lnTo>
                <a:lnTo>
                  <a:pt x="331928" y="90018"/>
                </a:lnTo>
                <a:lnTo>
                  <a:pt x="338897" y="82331"/>
                </a:lnTo>
                <a:lnTo>
                  <a:pt x="348398" y="70979"/>
                </a:lnTo>
                <a:lnTo>
                  <a:pt x="358137" y="59130"/>
                </a:lnTo>
                <a:lnTo>
                  <a:pt x="364254" y="50901"/>
                </a:lnTo>
                <a:lnTo>
                  <a:pt x="370127" y="41614"/>
                </a:lnTo>
                <a:lnTo>
                  <a:pt x="375907" y="31876"/>
                </a:lnTo>
                <a:lnTo>
                  <a:pt x="382791" y="19948"/>
                </a:lnTo>
                <a:lnTo>
                  <a:pt x="386963" y="10598"/>
                </a:lnTo>
                <a:lnTo>
                  <a:pt x="39074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534964" y="7974529"/>
            <a:ext cx="95796" cy="33451"/>
          </a:xfrm>
          <a:custGeom>
            <a:avLst/>
            <a:gdLst/>
            <a:ahLst/>
            <a:cxnLst/>
            <a:rect l="l" t="t" r="r" b="b"/>
            <a:pathLst>
              <a:path w="95796" h="33451">
                <a:moveTo>
                  <a:pt x="0" y="0"/>
                </a:moveTo>
                <a:lnTo>
                  <a:pt x="12525" y="3202"/>
                </a:lnTo>
                <a:lnTo>
                  <a:pt x="23773" y="6876"/>
                </a:lnTo>
                <a:lnTo>
                  <a:pt x="25920" y="7619"/>
                </a:lnTo>
                <a:lnTo>
                  <a:pt x="41079" y="12855"/>
                </a:lnTo>
                <a:lnTo>
                  <a:pt x="52091" y="16741"/>
                </a:lnTo>
                <a:lnTo>
                  <a:pt x="61250" y="20074"/>
                </a:lnTo>
                <a:lnTo>
                  <a:pt x="70850" y="23651"/>
                </a:lnTo>
                <a:lnTo>
                  <a:pt x="83184" y="28269"/>
                </a:lnTo>
                <a:lnTo>
                  <a:pt x="92659" y="31800"/>
                </a:lnTo>
                <a:lnTo>
                  <a:pt x="94221" y="32372"/>
                </a:lnTo>
                <a:lnTo>
                  <a:pt x="94475" y="32461"/>
                </a:lnTo>
                <a:lnTo>
                  <a:pt x="95796" y="3345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537453" y="7992080"/>
            <a:ext cx="94056" cy="27076"/>
          </a:xfrm>
          <a:custGeom>
            <a:avLst/>
            <a:gdLst/>
            <a:ahLst/>
            <a:cxnLst/>
            <a:rect l="l" t="t" r="r" b="b"/>
            <a:pathLst>
              <a:path w="94056" h="27076">
                <a:moveTo>
                  <a:pt x="94056" y="22606"/>
                </a:moveTo>
                <a:lnTo>
                  <a:pt x="92900" y="23685"/>
                </a:lnTo>
                <a:lnTo>
                  <a:pt x="92735" y="23761"/>
                </a:lnTo>
                <a:lnTo>
                  <a:pt x="91401" y="24434"/>
                </a:lnTo>
                <a:lnTo>
                  <a:pt x="89331" y="25501"/>
                </a:lnTo>
                <a:lnTo>
                  <a:pt x="87096" y="26162"/>
                </a:lnTo>
                <a:lnTo>
                  <a:pt x="85280" y="26657"/>
                </a:lnTo>
                <a:lnTo>
                  <a:pt x="83375" y="26835"/>
                </a:lnTo>
                <a:lnTo>
                  <a:pt x="81381" y="27076"/>
                </a:lnTo>
                <a:lnTo>
                  <a:pt x="79311" y="26987"/>
                </a:lnTo>
                <a:lnTo>
                  <a:pt x="77406" y="26911"/>
                </a:lnTo>
                <a:lnTo>
                  <a:pt x="75425" y="26504"/>
                </a:lnTo>
                <a:lnTo>
                  <a:pt x="60309" y="21226"/>
                </a:lnTo>
                <a:lnTo>
                  <a:pt x="49287" y="17279"/>
                </a:lnTo>
                <a:lnTo>
                  <a:pt x="40148" y="13933"/>
                </a:lnTo>
                <a:lnTo>
                  <a:pt x="30680" y="10454"/>
                </a:lnTo>
                <a:lnTo>
                  <a:pt x="18669" y="6114"/>
                </a:lnTo>
                <a:lnTo>
                  <a:pt x="7531" y="2159"/>
                </a:lnTo>
                <a:lnTo>
                  <a:pt x="3809" y="91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553177" y="8103283"/>
            <a:ext cx="247573" cy="199720"/>
          </a:xfrm>
          <a:custGeom>
            <a:avLst/>
            <a:gdLst/>
            <a:ahLst/>
            <a:cxnLst/>
            <a:rect l="l" t="t" r="r" b="b"/>
            <a:pathLst>
              <a:path w="247573" h="199720">
                <a:moveTo>
                  <a:pt x="0" y="0"/>
                </a:moveTo>
                <a:lnTo>
                  <a:pt x="12961" y="4676"/>
                </a:lnTo>
                <a:lnTo>
                  <a:pt x="22229" y="8635"/>
                </a:lnTo>
                <a:lnTo>
                  <a:pt x="32372" y="13500"/>
                </a:lnTo>
                <a:lnTo>
                  <a:pt x="46488" y="20285"/>
                </a:lnTo>
                <a:lnTo>
                  <a:pt x="56567" y="25159"/>
                </a:lnTo>
                <a:lnTo>
                  <a:pt x="65168" y="29545"/>
                </a:lnTo>
                <a:lnTo>
                  <a:pt x="74854" y="34866"/>
                </a:lnTo>
                <a:lnTo>
                  <a:pt x="88185" y="42545"/>
                </a:lnTo>
                <a:lnTo>
                  <a:pt x="102323" y="50796"/>
                </a:lnTo>
                <a:lnTo>
                  <a:pt x="111707" y="56464"/>
                </a:lnTo>
                <a:lnTo>
                  <a:pt x="119885" y="61836"/>
                </a:lnTo>
                <a:lnTo>
                  <a:pt x="129665" y="68765"/>
                </a:lnTo>
                <a:lnTo>
                  <a:pt x="138938" y="75514"/>
                </a:lnTo>
                <a:lnTo>
                  <a:pt x="151256" y="84577"/>
                </a:lnTo>
                <a:lnTo>
                  <a:pt x="159710" y="91089"/>
                </a:lnTo>
                <a:lnTo>
                  <a:pt x="167321" y="97581"/>
                </a:lnTo>
                <a:lnTo>
                  <a:pt x="177108" y="106586"/>
                </a:lnTo>
                <a:lnTo>
                  <a:pt x="192266" y="120848"/>
                </a:lnTo>
                <a:lnTo>
                  <a:pt x="199612" y="128256"/>
                </a:lnTo>
                <a:lnTo>
                  <a:pt x="206457" y="136136"/>
                </a:lnTo>
                <a:lnTo>
                  <a:pt x="215772" y="147713"/>
                </a:lnTo>
                <a:lnTo>
                  <a:pt x="224687" y="159253"/>
                </a:lnTo>
                <a:lnTo>
                  <a:pt x="230397" y="167613"/>
                </a:lnTo>
                <a:lnTo>
                  <a:pt x="236075" y="176968"/>
                </a:lnTo>
                <a:lnTo>
                  <a:pt x="241858" y="186550"/>
                </a:lnTo>
                <a:lnTo>
                  <a:pt x="245427" y="192430"/>
                </a:lnTo>
                <a:lnTo>
                  <a:pt x="245757" y="193090"/>
                </a:lnTo>
                <a:lnTo>
                  <a:pt x="247573" y="19972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547545" y="8063210"/>
            <a:ext cx="266039" cy="234569"/>
          </a:xfrm>
          <a:custGeom>
            <a:avLst/>
            <a:gdLst/>
            <a:ahLst/>
            <a:cxnLst/>
            <a:rect l="l" t="t" r="r" b="b"/>
            <a:pathLst>
              <a:path w="266039" h="234569">
                <a:moveTo>
                  <a:pt x="266039" y="234568"/>
                </a:moveTo>
                <a:lnTo>
                  <a:pt x="265963" y="231914"/>
                </a:lnTo>
                <a:lnTo>
                  <a:pt x="265874" y="231419"/>
                </a:lnTo>
                <a:lnTo>
                  <a:pt x="264883" y="228942"/>
                </a:lnTo>
                <a:lnTo>
                  <a:pt x="259649" y="215504"/>
                </a:lnTo>
                <a:lnTo>
                  <a:pt x="256075" y="206235"/>
                </a:lnTo>
                <a:lnTo>
                  <a:pt x="251288" y="196052"/>
                </a:lnTo>
                <a:lnTo>
                  <a:pt x="247497" y="188950"/>
                </a:lnTo>
                <a:lnTo>
                  <a:pt x="240283" y="176112"/>
                </a:lnTo>
                <a:lnTo>
                  <a:pt x="234792" y="167451"/>
                </a:lnTo>
                <a:lnTo>
                  <a:pt x="228130" y="158573"/>
                </a:lnTo>
                <a:lnTo>
                  <a:pt x="221411" y="150113"/>
                </a:lnTo>
                <a:lnTo>
                  <a:pt x="212014" y="138446"/>
                </a:lnTo>
                <a:lnTo>
                  <a:pt x="205177" y="130588"/>
                </a:lnTo>
                <a:lnTo>
                  <a:pt x="197813" y="123167"/>
                </a:lnTo>
                <a:lnTo>
                  <a:pt x="186969" y="112941"/>
                </a:lnTo>
                <a:lnTo>
                  <a:pt x="175797" y="102543"/>
                </a:lnTo>
                <a:lnTo>
                  <a:pt x="167802" y="95485"/>
                </a:lnTo>
                <a:lnTo>
                  <a:pt x="159962" y="89254"/>
                </a:lnTo>
                <a:lnTo>
                  <a:pt x="149254" y="81335"/>
                </a:lnTo>
                <a:lnTo>
                  <a:pt x="132013" y="68803"/>
                </a:lnTo>
                <a:lnTo>
                  <a:pt x="123018" y="62535"/>
                </a:lnTo>
                <a:lnTo>
                  <a:pt x="114779" y="57256"/>
                </a:lnTo>
                <a:lnTo>
                  <a:pt x="104495" y="51110"/>
                </a:lnTo>
                <a:lnTo>
                  <a:pt x="94564" y="45288"/>
                </a:lnTo>
                <a:lnTo>
                  <a:pt x="80990" y="37492"/>
                </a:lnTo>
                <a:lnTo>
                  <a:pt x="71195" y="32100"/>
                </a:lnTo>
                <a:lnTo>
                  <a:pt x="62593" y="27698"/>
                </a:lnTo>
                <a:lnTo>
                  <a:pt x="52601" y="22870"/>
                </a:lnTo>
                <a:lnTo>
                  <a:pt x="38636" y="16200"/>
                </a:lnTo>
                <a:lnTo>
                  <a:pt x="38011" y="15900"/>
                </a:lnTo>
                <a:lnTo>
                  <a:pt x="25020" y="9731"/>
                </a:lnTo>
                <a:lnTo>
                  <a:pt x="15863" y="5815"/>
                </a:lnTo>
                <a:lnTo>
                  <a:pt x="4035" y="144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590107" y="8640159"/>
            <a:ext cx="125780" cy="31623"/>
          </a:xfrm>
          <a:custGeom>
            <a:avLst/>
            <a:gdLst/>
            <a:ahLst/>
            <a:cxnLst/>
            <a:rect l="l" t="t" r="r" b="b"/>
            <a:pathLst>
              <a:path w="125780" h="31623">
                <a:moveTo>
                  <a:pt x="0" y="0"/>
                </a:moveTo>
                <a:lnTo>
                  <a:pt x="13735" y="7125"/>
                </a:lnTo>
                <a:lnTo>
                  <a:pt x="23373" y="12063"/>
                </a:lnTo>
                <a:lnTo>
                  <a:pt x="32122" y="16407"/>
                </a:lnTo>
                <a:lnTo>
                  <a:pt x="43189" y="21751"/>
                </a:lnTo>
                <a:lnTo>
                  <a:pt x="52247" y="26085"/>
                </a:lnTo>
                <a:lnTo>
                  <a:pt x="56553" y="28155"/>
                </a:lnTo>
                <a:lnTo>
                  <a:pt x="56807" y="28232"/>
                </a:lnTo>
                <a:lnTo>
                  <a:pt x="61353" y="29387"/>
                </a:lnTo>
                <a:lnTo>
                  <a:pt x="66484" y="30721"/>
                </a:lnTo>
                <a:lnTo>
                  <a:pt x="66738" y="30721"/>
                </a:lnTo>
                <a:lnTo>
                  <a:pt x="72034" y="31127"/>
                </a:lnTo>
                <a:lnTo>
                  <a:pt x="77584" y="31623"/>
                </a:lnTo>
                <a:lnTo>
                  <a:pt x="77749" y="31623"/>
                </a:lnTo>
                <a:lnTo>
                  <a:pt x="83299" y="31216"/>
                </a:lnTo>
                <a:lnTo>
                  <a:pt x="88595" y="30797"/>
                </a:lnTo>
                <a:lnTo>
                  <a:pt x="88849" y="30797"/>
                </a:lnTo>
                <a:lnTo>
                  <a:pt x="93980" y="29476"/>
                </a:lnTo>
                <a:lnTo>
                  <a:pt x="98615" y="28397"/>
                </a:lnTo>
                <a:lnTo>
                  <a:pt x="98869" y="28232"/>
                </a:lnTo>
                <a:lnTo>
                  <a:pt x="103251" y="26250"/>
                </a:lnTo>
                <a:lnTo>
                  <a:pt x="111366" y="22606"/>
                </a:lnTo>
                <a:lnTo>
                  <a:pt x="119227" y="18211"/>
                </a:lnTo>
                <a:lnTo>
                  <a:pt x="122631" y="16306"/>
                </a:lnTo>
                <a:lnTo>
                  <a:pt x="122872" y="16230"/>
                </a:lnTo>
                <a:lnTo>
                  <a:pt x="125780" y="1366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632747" y="8691493"/>
            <a:ext cx="83134" cy="17970"/>
          </a:xfrm>
          <a:custGeom>
            <a:avLst/>
            <a:gdLst/>
            <a:ahLst/>
            <a:cxnLst/>
            <a:rect l="l" t="t" r="r" b="b"/>
            <a:pathLst>
              <a:path w="83134" h="17970">
                <a:moveTo>
                  <a:pt x="83134" y="0"/>
                </a:moveTo>
                <a:lnTo>
                  <a:pt x="80238" y="2565"/>
                </a:lnTo>
                <a:lnTo>
                  <a:pt x="79984" y="2654"/>
                </a:lnTo>
                <a:lnTo>
                  <a:pt x="76593" y="4559"/>
                </a:lnTo>
                <a:lnTo>
                  <a:pt x="68808" y="8940"/>
                </a:lnTo>
                <a:lnTo>
                  <a:pt x="60617" y="12585"/>
                </a:lnTo>
                <a:lnTo>
                  <a:pt x="56222" y="14566"/>
                </a:lnTo>
                <a:lnTo>
                  <a:pt x="55968" y="14744"/>
                </a:lnTo>
                <a:lnTo>
                  <a:pt x="51333" y="15900"/>
                </a:lnTo>
                <a:lnTo>
                  <a:pt x="46202" y="17145"/>
                </a:lnTo>
                <a:lnTo>
                  <a:pt x="45961" y="17145"/>
                </a:lnTo>
                <a:lnTo>
                  <a:pt x="40652" y="17551"/>
                </a:lnTo>
                <a:lnTo>
                  <a:pt x="35115" y="17970"/>
                </a:lnTo>
                <a:lnTo>
                  <a:pt x="34950" y="17970"/>
                </a:lnTo>
                <a:lnTo>
                  <a:pt x="29400" y="17551"/>
                </a:lnTo>
                <a:lnTo>
                  <a:pt x="24091" y="17056"/>
                </a:lnTo>
                <a:lnTo>
                  <a:pt x="23850" y="17056"/>
                </a:lnTo>
                <a:lnTo>
                  <a:pt x="18719" y="15735"/>
                </a:lnTo>
                <a:lnTo>
                  <a:pt x="14160" y="14566"/>
                </a:lnTo>
                <a:lnTo>
                  <a:pt x="13995" y="14325"/>
                </a:lnTo>
                <a:lnTo>
                  <a:pt x="9601" y="12420"/>
                </a:lnTo>
                <a:lnTo>
                  <a:pt x="4724" y="10350"/>
                </a:lnTo>
                <a:lnTo>
                  <a:pt x="0" y="762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615445" y="8619048"/>
            <a:ext cx="20612" cy="9601"/>
          </a:xfrm>
          <a:custGeom>
            <a:avLst/>
            <a:gdLst/>
            <a:ahLst/>
            <a:cxnLst/>
            <a:rect l="l" t="t" r="r" b="b"/>
            <a:pathLst>
              <a:path w="20612" h="9601">
                <a:moveTo>
                  <a:pt x="0" y="9601"/>
                </a:moveTo>
                <a:lnTo>
                  <a:pt x="584" y="9105"/>
                </a:lnTo>
                <a:lnTo>
                  <a:pt x="1320" y="8686"/>
                </a:lnTo>
                <a:lnTo>
                  <a:pt x="8940" y="4800"/>
                </a:lnTo>
                <a:lnTo>
                  <a:pt x="8851" y="4546"/>
                </a:lnTo>
                <a:lnTo>
                  <a:pt x="16560" y="1066"/>
                </a:lnTo>
                <a:lnTo>
                  <a:pt x="18376" y="241"/>
                </a:lnTo>
                <a:lnTo>
                  <a:pt x="18630" y="165"/>
                </a:lnTo>
                <a:lnTo>
                  <a:pt x="20612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636061" y="8619044"/>
            <a:ext cx="53733" cy="25006"/>
          </a:xfrm>
          <a:custGeom>
            <a:avLst/>
            <a:gdLst/>
            <a:ahLst/>
            <a:cxnLst/>
            <a:rect l="l" t="t" r="r" b="b"/>
            <a:pathLst>
              <a:path w="53733" h="25006">
                <a:moveTo>
                  <a:pt x="0" y="0"/>
                </a:moveTo>
                <a:lnTo>
                  <a:pt x="2146" y="0"/>
                </a:lnTo>
                <a:lnTo>
                  <a:pt x="4470" y="330"/>
                </a:lnTo>
                <a:lnTo>
                  <a:pt x="5384" y="495"/>
                </a:lnTo>
                <a:lnTo>
                  <a:pt x="6286" y="1079"/>
                </a:lnTo>
                <a:lnTo>
                  <a:pt x="19844" y="7783"/>
                </a:lnTo>
                <a:lnTo>
                  <a:pt x="29127" y="12393"/>
                </a:lnTo>
                <a:lnTo>
                  <a:pt x="38274" y="16975"/>
                </a:lnTo>
                <a:lnTo>
                  <a:pt x="51424" y="23594"/>
                </a:lnTo>
                <a:lnTo>
                  <a:pt x="53162" y="24511"/>
                </a:lnTo>
                <a:lnTo>
                  <a:pt x="53733" y="2500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669100" y="8647358"/>
            <a:ext cx="20777" cy="9690"/>
          </a:xfrm>
          <a:custGeom>
            <a:avLst/>
            <a:gdLst/>
            <a:ahLst/>
            <a:cxnLst/>
            <a:rect l="l" t="t" r="r" b="b"/>
            <a:pathLst>
              <a:path w="20777" h="9690">
                <a:moveTo>
                  <a:pt x="0" y="9690"/>
                </a:moveTo>
                <a:lnTo>
                  <a:pt x="1905" y="9524"/>
                </a:lnTo>
                <a:lnTo>
                  <a:pt x="2235" y="9436"/>
                </a:lnTo>
                <a:lnTo>
                  <a:pt x="3975" y="8699"/>
                </a:lnTo>
                <a:lnTo>
                  <a:pt x="11836" y="5130"/>
                </a:lnTo>
                <a:lnTo>
                  <a:pt x="11760" y="4889"/>
                </a:lnTo>
                <a:lnTo>
                  <a:pt x="19456" y="914"/>
                </a:lnTo>
                <a:lnTo>
                  <a:pt x="20205" y="584"/>
                </a:lnTo>
                <a:lnTo>
                  <a:pt x="20777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615445" y="8072978"/>
            <a:ext cx="25082" cy="9601"/>
          </a:xfrm>
          <a:custGeom>
            <a:avLst/>
            <a:gdLst/>
            <a:ahLst/>
            <a:cxnLst/>
            <a:rect l="l" t="t" r="r" b="b"/>
            <a:pathLst>
              <a:path w="25082" h="9601">
                <a:moveTo>
                  <a:pt x="0" y="0"/>
                </a:moveTo>
                <a:lnTo>
                  <a:pt x="584" y="584"/>
                </a:lnTo>
                <a:lnTo>
                  <a:pt x="1320" y="914"/>
                </a:lnTo>
                <a:lnTo>
                  <a:pt x="9855" y="5219"/>
                </a:lnTo>
                <a:lnTo>
                  <a:pt x="9766" y="5384"/>
                </a:lnTo>
                <a:lnTo>
                  <a:pt x="18465" y="9271"/>
                </a:lnTo>
                <a:lnTo>
                  <a:pt x="19291" y="9601"/>
                </a:lnTo>
                <a:lnTo>
                  <a:pt x="19532" y="9601"/>
                </a:lnTo>
                <a:lnTo>
                  <a:pt x="20612" y="9601"/>
                </a:lnTo>
                <a:lnTo>
                  <a:pt x="22771" y="9601"/>
                </a:lnTo>
                <a:lnTo>
                  <a:pt x="25082" y="927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669106" y="8044658"/>
            <a:ext cx="20777" cy="9690"/>
          </a:xfrm>
          <a:custGeom>
            <a:avLst/>
            <a:gdLst/>
            <a:ahLst/>
            <a:cxnLst/>
            <a:rect l="l" t="t" r="r" b="b"/>
            <a:pathLst>
              <a:path w="20777" h="9690">
                <a:moveTo>
                  <a:pt x="20777" y="9690"/>
                </a:moveTo>
                <a:lnTo>
                  <a:pt x="20192" y="9105"/>
                </a:lnTo>
                <a:lnTo>
                  <a:pt x="19456" y="8775"/>
                </a:lnTo>
                <a:lnTo>
                  <a:pt x="11747" y="4800"/>
                </a:lnTo>
                <a:lnTo>
                  <a:pt x="11836" y="4470"/>
                </a:lnTo>
                <a:lnTo>
                  <a:pt x="3962" y="990"/>
                </a:lnTo>
                <a:lnTo>
                  <a:pt x="2222" y="165"/>
                </a:lnTo>
                <a:lnTo>
                  <a:pt x="1892" y="88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618674" y="8030006"/>
            <a:ext cx="49682" cy="17221"/>
          </a:xfrm>
          <a:custGeom>
            <a:avLst/>
            <a:gdLst/>
            <a:ahLst/>
            <a:cxnLst/>
            <a:rect l="l" t="t" r="r" b="b"/>
            <a:pathLst>
              <a:path w="49682" h="17221">
                <a:moveTo>
                  <a:pt x="0" y="17221"/>
                </a:moveTo>
                <a:lnTo>
                  <a:pt x="11325" y="11235"/>
                </a:lnTo>
                <a:lnTo>
                  <a:pt x="22277" y="6030"/>
                </a:lnTo>
                <a:lnTo>
                  <a:pt x="23672" y="5384"/>
                </a:lnTo>
                <a:lnTo>
                  <a:pt x="27990" y="3390"/>
                </a:lnTo>
                <a:lnTo>
                  <a:pt x="32791" y="2070"/>
                </a:lnTo>
                <a:lnTo>
                  <a:pt x="37922" y="749"/>
                </a:lnTo>
                <a:lnTo>
                  <a:pt x="38087" y="914"/>
                </a:lnTo>
                <a:lnTo>
                  <a:pt x="43472" y="330"/>
                </a:lnTo>
                <a:lnTo>
                  <a:pt x="46443" y="0"/>
                </a:lnTo>
                <a:lnTo>
                  <a:pt x="46621" y="0"/>
                </a:lnTo>
                <a:lnTo>
                  <a:pt x="49682" y="33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656762" y="8459317"/>
            <a:ext cx="162039" cy="147472"/>
          </a:xfrm>
          <a:custGeom>
            <a:avLst/>
            <a:gdLst/>
            <a:ahLst/>
            <a:cxnLst/>
            <a:rect l="l" t="t" r="r" b="b"/>
            <a:pathLst>
              <a:path w="162039" h="147472">
                <a:moveTo>
                  <a:pt x="0" y="147472"/>
                </a:moveTo>
                <a:lnTo>
                  <a:pt x="13275" y="139979"/>
                </a:lnTo>
                <a:lnTo>
                  <a:pt x="22390" y="134610"/>
                </a:lnTo>
                <a:lnTo>
                  <a:pt x="30841" y="129178"/>
                </a:lnTo>
                <a:lnTo>
                  <a:pt x="42122" y="121493"/>
                </a:lnTo>
                <a:lnTo>
                  <a:pt x="45872" y="118910"/>
                </a:lnTo>
                <a:lnTo>
                  <a:pt x="58245" y="110406"/>
                </a:lnTo>
                <a:lnTo>
                  <a:pt x="66635" y="104344"/>
                </a:lnTo>
                <a:lnTo>
                  <a:pt x="74781" y="97858"/>
                </a:lnTo>
                <a:lnTo>
                  <a:pt x="86106" y="88353"/>
                </a:lnTo>
                <a:lnTo>
                  <a:pt x="97373" y="78766"/>
                </a:lnTo>
                <a:lnTo>
                  <a:pt x="104927" y="71938"/>
                </a:lnTo>
                <a:lnTo>
                  <a:pt x="112657" y="64141"/>
                </a:lnTo>
                <a:lnTo>
                  <a:pt x="120307" y="56057"/>
                </a:lnTo>
                <a:lnTo>
                  <a:pt x="130209" y="45402"/>
                </a:lnTo>
                <a:lnTo>
                  <a:pt x="136713" y="37746"/>
                </a:lnTo>
                <a:lnTo>
                  <a:pt x="143820" y="28403"/>
                </a:lnTo>
                <a:lnTo>
                  <a:pt x="148374" y="22275"/>
                </a:lnTo>
                <a:lnTo>
                  <a:pt x="155773" y="11782"/>
                </a:lnTo>
                <a:lnTo>
                  <a:pt x="161570" y="936"/>
                </a:lnTo>
                <a:lnTo>
                  <a:pt x="16203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656764" y="8094921"/>
            <a:ext cx="185966" cy="202361"/>
          </a:xfrm>
          <a:custGeom>
            <a:avLst/>
            <a:gdLst/>
            <a:ahLst/>
            <a:cxnLst/>
            <a:rect l="l" t="t" r="r" b="b"/>
            <a:pathLst>
              <a:path w="185966" h="202361">
                <a:moveTo>
                  <a:pt x="185966" y="202361"/>
                </a:moveTo>
                <a:lnTo>
                  <a:pt x="185801" y="199212"/>
                </a:lnTo>
                <a:lnTo>
                  <a:pt x="185712" y="198881"/>
                </a:lnTo>
                <a:lnTo>
                  <a:pt x="184556" y="195986"/>
                </a:lnTo>
                <a:lnTo>
                  <a:pt x="179736" y="182787"/>
                </a:lnTo>
                <a:lnTo>
                  <a:pt x="176257" y="173616"/>
                </a:lnTo>
                <a:lnTo>
                  <a:pt x="170664" y="161783"/>
                </a:lnTo>
                <a:lnTo>
                  <a:pt x="163208" y="147455"/>
                </a:lnTo>
                <a:lnTo>
                  <a:pt x="158043" y="138867"/>
                </a:lnTo>
                <a:lnTo>
                  <a:pt x="150721" y="128447"/>
                </a:lnTo>
                <a:lnTo>
                  <a:pt x="139807" y="113439"/>
                </a:lnTo>
                <a:lnTo>
                  <a:pt x="133487" y="105585"/>
                </a:lnTo>
                <a:lnTo>
                  <a:pt x="125579" y="96926"/>
                </a:lnTo>
                <a:lnTo>
                  <a:pt x="120307" y="91325"/>
                </a:lnTo>
                <a:lnTo>
                  <a:pt x="110120" y="80611"/>
                </a:lnTo>
                <a:lnTo>
                  <a:pt x="102848" y="73490"/>
                </a:lnTo>
                <a:lnTo>
                  <a:pt x="94599" y="66233"/>
                </a:lnTo>
                <a:lnTo>
                  <a:pt x="86106" y="59029"/>
                </a:lnTo>
                <a:lnTo>
                  <a:pt x="74575" y="49406"/>
                </a:lnTo>
                <a:lnTo>
                  <a:pt x="66460" y="42978"/>
                </a:lnTo>
                <a:lnTo>
                  <a:pt x="58020" y="36878"/>
                </a:lnTo>
                <a:lnTo>
                  <a:pt x="45872" y="28486"/>
                </a:lnTo>
                <a:lnTo>
                  <a:pt x="33265" y="19907"/>
                </a:lnTo>
                <a:lnTo>
                  <a:pt x="24421" y="14108"/>
                </a:lnTo>
                <a:lnTo>
                  <a:pt x="15817" y="8925"/>
                </a:lnTo>
                <a:lnTo>
                  <a:pt x="3928" y="219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668358" y="8030009"/>
            <a:ext cx="47523" cy="17881"/>
          </a:xfrm>
          <a:custGeom>
            <a:avLst/>
            <a:gdLst/>
            <a:ahLst/>
            <a:cxnLst/>
            <a:rect l="l" t="t" r="r" b="b"/>
            <a:pathLst>
              <a:path w="47523" h="17881">
                <a:moveTo>
                  <a:pt x="47523" y="17881"/>
                </a:moveTo>
                <a:lnTo>
                  <a:pt x="44627" y="15316"/>
                </a:lnTo>
                <a:lnTo>
                  <a:pt x="44373" y="15151"/>
                </a:lnTo>
                <a:lnTo>
                  <a:pt x="40982" y="13246"/>
                </a:lnTo>
                <a:lnTo>
                  <a:pt x="33197" y="8940"/>
                </a:lnTo>
                <a:lnTo>
                  <a:pt x="24917" y="5206"/>
                </a:lnTo>
                <a:lnTo>
                  <a:pt x="20535" y="3314"/>
                </a:lnTo>
                <a:lnTo>
                  <a:pt x="20358" y="3136"/>
                </a:lnTo>
                <a:lnTo>
                  <a:pt x="15811" y="1981"/>
                </a:lnTo>
                <a:lnTo>
                  <a:pt x="10591" y="660"/>
                </a:lnTo>
                <a:lnTo>
                  <a:pt x="10426" y="825"/>
                </a:lnTo>
                <a:lnTo>
                  <a:pt x="5041" y="330"/>
                </a:lnTo>
                <a:lnTo>
                  <a:pt x="2565" y="0"/>
                </a:lnTo>
                <a:lnTo>
                  <a:pt x="2400" y="0"/>
                </a:lnTo>
                <a:lnTo>
                  <a:pt x="0" y="33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690381" y="8459904"/>
            <a:ext cx="146304" cy="163690"/>
          </a:xfrm>
          <a:custGeom>
            <a:avLst/>
            <a:gdLst/>
            <a:ahLst/>
            <a:cxnLst/>
            <a:rect l="l" t="t" r="r" b="b"/>
            <a:pathLst>
              <a:path w="146303" h="163690">
                <a:moveTo>
                  <a:pt x="146303" y="0"/>
                </a:moveTo>
                <a:lnTo>
                  <a:pt x="142243" y="12183"/>
                </a:lnTo>
                <a:lnTo>
                  <a:pt x="136886" y="23137"/>
                </a:lnTo>
                <a:lnTo>
                  <a:pt x="129428" y="37044"/>
                </a:lnTo>
                <a:lnTo>
                  <a:pt x="124301" y="45629"/>
                </a:lnTo>
                <a:lnTo>
                  <a:pt x="117091" y="56093"/>
                </a:lnTo>
                <a:lnTo>
                  <a:pt x="106174" y="71118"/>
                </a:lnTo>
                <a:lnTo>
                  <a:pt x="99846" y="78942"/>
                </a:lnTo>
                <a:lnTo>
                  <a:pt x="91915" y="87603"/>
                </a:lnTo>
                <a:lnTo>
                  <a:pt x="86690" y="93154"/>
                </a:lnTo>
                <a:lnTo>
                  <a:pt x="76512" y="103855"/>
                </a:lnTo>
                <a:lnTo>
                  <a:pt x="69247" y="110982"/>
                </a:lnTo>
                <a:lnTo>
                  <a:pt x="61016" y="118256"/>
                </a:lnTo>
                <a:lnTo>
                  <a:pt x="52489" y="125526"/>
                </a:lnTo>
                <a:lnTo>
                  <a:pt x="41023" y="134967"/>
                </a:lnTo>
                <a:lnTo>
                  <a:pt x="32903" y="141194"/>
                </a:lnTo>
                <a:lnTo>
                  <a:pt x="24615" y="147156"/>
                </a:lnTo>
                <a:lnTo>
                  <a:pt x="12643" y="155799"/>
                </a:lnTo>
                <a:lnTo>
                  <a:pt x="12255" y="156083"/>
                </a:lnTo>
                <a:lnTo>
                  <a:pt x="6451" y="160223"/>
                </a:lnTo>
                <a:lnTo>
                  <a:pt x="6286" y="160375"/>
                </a:lnTo>
                <a:lnTo>
                  <a:pt x="0" y="16369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743371" y="8400206"/>
            <a:ext cx="212573" cy="265696"/>
          </a:xfrm>
          <a:custGeom>
            <a:avLst/>
            <a:gdLst/>
            <a:ahLst/>
            <a:cxnLst/>
            <a:rect l="l" t="t" r="r" b="b"/>
            <a:pathLst>
              <a:path w="212573" h="265696">
                <a:moveTo>
                  <a:pt x="0" y="261480"/>
                </a:moveTo>
                <a:lnTo>
                  <a:pt x="1485" y="262724"/>
                </a:lnTo>
                <a:lnTo>
                  <a:pt x="1651" y="262801"/>
                </a:lnTo>
                <a:lnTo>
                  <a:pt x="3390" y="263626"/>
                </a:lnTo>
                <a:lnTo>
                  <a:pt x="5130" y="264464"/>
                </a:lnTo>
                <a:lnTo>
                  <a:pt x="5295" y="264464"/>
                </a:lnTo>
                <a:lnTo>
                  <a:pt x="7124" y="264960"/>
                </a:lnTo>
                <a:lnTo>
                  <a:pt x="9271" y="265455"/>
                </a:lnTo>
                <a:lnTo>
                  <a:pt x="11595" y="265620"/>
                </a:lnTo>
                <a:lnTo>
                  <a:pt x="13830" y="265696"/>
                </a:lnTo>
                <a:lnTo>
                  <a:pt x="13995" y="265696"/>
                </a:lnTo>
                <a:lnTo>
                  <a:pt x="16230" y="265455"/>
                </a:lnTo>
                <a:lnTo>
                  <a:pt x="18300" y="265201"/>
                </a:lnTo>
                <a:lnTo>
                  <a:pt x="18465" y="265201"/>
                </a:lnTo>
                <a:lnTo>
                  <a:pt x="20447" y="264541"/>
                </a:lnTo>
                <a:lnTo>
                  <a:pt x="22186" y="264045"/>
                </a:lnTo>
                <a:lnTo>
                  <a:pt x="22440" y="264045"/>
                </a:lnTo>
                <a:lnTo>
                  <a:pt x="23926" y="263055"/>
                </a:lnTo>
                <a:lnTo>
                  <a:pt x="36699" y="254559"/>
                </a:lnTo>
                <a:lnTo>
                  <a:pt x="45739" y="248668"/>
                </a:lnTo>
                <a:lnTo>
                  <a:pt x="53712" y="243310"/>
                </a:lnTo>
                <a:lnTo>
                  <a:pt x="63283" y="236412"/>
                </a:lnTo>
                <a:lnTo>
                  <a:pt x="72199" y="229679"/>
                </a:lnTo>
                <a:lnTo>
                  <a:pt x="84313" y="220364"/>
                </a:lnTo>
                <a:lnTo>
                  <a:pt x="92626" y="213716"/>
                </a:lnTo>
                <a:lnTo>
                  <a:pt x="100167" y="207143"/>
                </a:lnTo>
                <a:lnTo>
                  <a:pt x="109967" y="198056"/>
                </a:lnTo>
                <a:lnTo>
                  <a:pt x="114020" y="194246"/>
                </a:lnTo>
                <a:lnTo>
                  <a:pt x="124950" y="183842"/>
                </a:lnTo>
                <a:lnTo>
                  <a:pt x="132308" y="176449"/>
                </a:lnTo>
                <a:lnTo>
                  <a:pt x="139197" y="168734"/>
                </a:lnTo>
                <a:lnTo>
                  <a:pt x="148722" y="157360"/>
                </a:lnTo>
                <a:lnTo>
                  <a:pt x="158459" y="145521"/>
                </a:lnTo>
                <a:lnTo>
                  <a:pt x="164692" y="137369"/>
                </a:lnTo>
                <a:lnTo>
                  <a:pt x="170715" y="128334"/>
                </a:lnTo>
                <a:lnTo>
                  <a:pt x="177025" y="118237"/>
                </a:lnTo>
                <a:lnTo>
                  <a:pt x="184618" y="105723"/>
                </a:lnTo>
                <a:lnTo>
                  <a:pt x="189462" y="96809"/>
                </a:lnTo>
                <a:lnTo>
                  <a:pt x="194184" y="86340"/>
                </a:lnTo>
                <a:lnTo>
                  <a:pt x="197561" y="78333"/>
                </a:lnTo>
                <a:lnTo>
                  <a:pt x="203284" y="64906"/>
                </a:lnTo>
                <a:lnTo>
                  <a:pt x="206856" y="55224"/>
                </a:lnTo>
                <a:lnTo>
                  <a:pt x="209595" y="43537"/>
                </a:lnTo>
                <a:lnTo>
                  <a:pt x="210642" y="37668"/>
                </a:lnTo>
                <a:lnTo>
                  <a:pt x="212572" y="24041"/>
                </a:lnTo>
                <a:lnTo>
                  <a:pt x="212573" y="13635"/>
                </a:lnTo>
                <a:lnTo>
                  <a:pt x="210642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743371" y="8400204"/>
            <a:ext cx="210642" cy="228028"/>
          </a:xfrm>
          <a:custGeom>
            <a:avLst/>
            <a:gdLst/>
            <a:ahLst/>
            <a:cxnLst/>
            <a:rect l="l" t="t" r="r" b="b"/>
            <a:pathLst>
              <a:path w="210642" h="228028">
                <a:moveTo>
                  <a:pt x="210642" y="0"/>
                </a:moveTo>
                <a:lnTo>
                  <a:pt x="207297" y="14042"/>
                </a:lnTo>
                <a:lnTo>
                  <a:pt x="204373" y="23698"/>
                </a:lnTo>
                <a:lnTo>
                  <a:pt x="199927" y="34985"/>
                </a:lnTo>
                <a:lnTo>
                  <a:pt x="191823" y="54084"/>
                </a:lnTo>
                <a:lnTo>
                  <a:pt x="187364" y="63187"/>
                </a:lnTo>
                <a:lnTo>
                  <a:pt x="181546" y="73129"/>
                </a:lnTo>
                <a:lnTo>
                  <a:pt x="177025" y="80479"/>
                </a:lnTo>
                <a:lnTo>
                  <a:pt x="169153" y="93059"/>
                </a:lnTo>
                <a:lnTo>
                  <a:pt x="163350" y="101523"/>
                </a:lnTo>
                <a:lnTo>
                  <a:pt x="156632" y="110059"/>
                </a:lnTo>
                <a:lnTo>
                  <a:pt x="149034" y="119227"/>
                </a:lnTo>
                <a:lnTo>
                  <a:pt x="139399" y="130791"/>
                </a:lnTo>
                <a:lnTo>
                  <a:pt x="132480" y="138576"/>
                </a:lnTo>
                <a:lnTo>
                  <a:pt x="125174" y="145919"/>
                </a:lnTo>
                <a:lnTo>
                  <a:pt x="114377" y="156153"/>
                </a:lnTo>
                <a:lnTo>
                  <a:pt x="102886" y="166949"/>
                </a:lnTo>
                <a:lnTo>
                  <a:pt x="94964" y="174058"/>
                </a:lnTo>
                <a:lnTo>
                  <a:pt x="87234" y="180406"/>
                </a:lnTo>
                <a:lnTo>
                  <a:pt x="76676" y="188580"/>
                </a:lnTo>
                <a:lnTo>
                  <a:pt x="59974" y="201175"/>
                </a:lnTo>
                <a:lnTo>
                  <a:pt x="51183" y="207373"/>
                </a:lnTo>
                <a:lnTo>
                  <a:pt x="43162" y="212678"/>
                </a:lnTo>
                <a:lnTo>
                  <a:pt x="33241" y="219162"/>
                </a:lnTo>
                <a:lnTo>
                  <a:pt x="23926" y="225386"/>
                </a:lnTo>
                <a:lnTo>
                  <a:pt x="22440" y="226377"/>
                </a:lnTo>
                <a:lnTo>
                  <a:pt x="22186" y="226377"/>
                </a:lnTo>
                <a:lnTo>
                  <a:pt x="20447" y="226872"/>
                </a:lnTo>
                <a:lnTo>
                  <a:pt x="18465" y="227533"/>
                </a:lnTo>
                <a:lnTo>
                  <a:pt x="18300" y="227533"/>
                </a:lnTo>
                <a:lnTo>
                  <a:pt x="16230" y="227787"/>
                </a:lnTo>
                <a:lnTo>
                  <a:pt x="13995" y="228028"/>
                </a:lnTo>
                <a:lnTo>
                  <a:pt x="13830" y="228028"/>
                </a:lnTo>
                <a:lnTo>
                  <a:pt x="11595" y="227863"/>
                </a:lnTo>
                <a:lnTo>
                  <a:pt x="9359" y="227787"/>
                </a:lnTo>
                <a:lnTo>
                  <a:pt x="7124" y="227291"/>
                </a:lnTo>
                <a:lnTo>
                  <a:pt x="5295" y="226796"/>
                </a:lnTo>
                <a:lnTo>
                  <a:pt x="5130" y="226796"/>
                </a:lnTo>
                <a:lnTo>
                  <a:pt x="3390" y="225958"/>
                </a:lnTo>
                <a:lnTo>
                  <a:pt x="1651" y="225056"/>
                </a:lnTo>
                <a:lnTo>
                  <a:pt x="1485" y="225056"/>
                </a:lnTo>
                <a:lnTo>
                  <a:pt x="0" y="22381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742626" y="8396723"/>
            <a:ext cx="183565" cy="221576"/>
          </a:xfrm>
          <a:custGeom>
            <a:avLst/>
            <a:gdLst/>
            <a:ahLst/>
            <a:cxnLst/>
            <a:rect l="l" t="t" r="r" b="b"/>
            <a:pathLst>
              <a:path w="183565" h="221576">
                <a:moveTo>
                  <a:pt x="0" y="221576"/>
                </a:moveTo>
                <a:lnTo>
                  <a:pt x="914" y="220586"/>
                </a:lnTo>
                <a:lnTo>
                  <a:pt x="2070" y="219748"/>
                </a:lnTo>
                <a:lnTo>
                  <a:pt x="14588" y="211186"/>
                </a:lnTo>
                <a:lnTo>
                  <a:pt x="23461" y="205389"/>
                </a:lnTo>
                <a:lnTo>
                  <a:pt x="31427" y="200119"/>
                </a:lnTo>
                <a:lnTo>
                  <a:pt x="41225" y="193136"/>
                </a:lnTo>
                <a:lnTo>
                  <a:pt x="48768" y="187464"/>
                </a:lnTo>
                <a:lnTo>
                  <a:pt x="60784" y="178235"/>
                </a:lnTo>
                <a:lnTo>
                  <a:pt x="68987" y="171663"/>
                </a:lnTo>
                <a:lnTo>
                  <a:pt x="76612" y="164963"/>
                </a:lnTo>
                <a:lnTo>
                  <a:pt x="86898" y="155345"/>
                </a:lnTo>
                <a:lnTo>
                  <a:pt x="100005" y="142897"/>
                </a:lnTo>
                <a:lnTo>
                  <a:pt x="107268" y="135572"/>
                </a:lnTo>
                <a:lnTo>
                  <a:pt x="114284" y="127648"/>
                </a:lnTo>
                <a:lnTo>
                  <a:pt x="123037" y="117170"/>
                </a:lnTo>
                <a:lnTo>
                  <a:pt x="132352" y="105798"/>
                </a:lnTo>
                <a:lnTo>
                  <a:pt x="138499" y="97688"/>
                </a:lnTo>
                <a:lnTo>
                  <a:pt x="144667" y="88345"/>
                </a:lnTo>
                <a:lnTo>
                  <a:pt x="150037" y="79743"/>
                </a:lnTo>
                <a:lnTo>
                  <a:pt x="157575" y="67380"/>
                </a:lnTo>
                <a:lnTo>
                  <a:pt x="162383" y="58506"/>
                </a:lnTo>
                <a:lnTo>
                  <a:pt x="167239" y="47603"/>
                </a:lnTo>
                <a:lnTo>
                  <a:pt x="169900" y="41236"/>
                </a:lnTo>
                <a:lnTo>
                  <a:pt x="174826" y="28216"/>
                </a:lnTo>
                <a:lnTo>
                  <a:pt x="177503" y="18875"/>
                </a:lnTo>
                <a:lnTo>
                  <a:pt x="180756" y="7362"/>
                </a:lnTo>
                <a:lnTo>
                  <a:pt x="182499" y="1904"/>
                </a:lnTo>
                <a:lnTo>
                  <a:pt x="182829" y="914"/>
                </a:lnTo>
                <a:lnTo>
                  <a:pt x="18356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926192" y="8392510"/>
            <a:ext cx="22186" cy="4216"/>
          </a:xfrm>
          <a:custGeom>
            <a:avLst/>
            <a:gdLst/>
            <a:ahLst/>
            <a:cxnLst/>
            <a:rect l="l" t="t" r="r" b="b"/>
            <a:pathLst>
              <a:path w="22186" h="4216">
                <a:moveTo>
                  <a:pt x="0" y="4216"/>
                </a:moveTo>
                <a:lnTo>
                  <a:pt x="825" y="3302"/>
                </a:lnTo>
                <a:lnTo>
                  <a:pt x="990" y="3136"/>
                </a:lnTo>
                <a:lnTo>
                  <a:pt x="2070" y="2476"/>
                </a:lnTo>
                <a:lnTo>
                  <a:pt x="3390" y="1727"/>
                </a:lnTo>
                <a:lnTo>
                  <a:pt x="3556" y="1651"/>
                </a:lnTo>
                <a:lnTo>
                  <a:pt x="5054" y="1155"/>
                </a:lnTo>
                <a:lnTo>
                  <a:pt x="6794" y="571"/>
                </a:lnTo>
                <a:lnTo>
                  <a:pt x="8699" y="330"/>
                </a:lnTo>
                <a:lnTo>
                  <a:pt x="11341" y="0"/>
                </a:lnTo>
                <a:lnTo>
                  <a:pt x="14071" y="0"/>
                </a:lnTo>
                <a:lnTo>
                  <a:pt x="16306" y="76"/>
                </a:lnTo>
                <a:lnTo>
                  <a:pt x="18630" y="406"/>
                </a:lnTo>
                <a:lnTo>
                  <a:pt x="20370" y="736"/>
                </a:lnTo>
                <a:lnTo>
                  <a:pt x="20535" y="736"/>
                </a:lnTo>
                <a:lnTo>
                  <a:pt x="22186" y="139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850428" y="8368987"/>
            <a:ext cx="97955" cy="5688"/>
          </a:xfrm>
          <a:custGeom>
            <a:avLst/>
            <a:gdLst/>
            <a:ahLst/>
            <a:cxnLst/>
            <a:rect l="l" t="t" r="r" b="b"/>
            <a:pathLst>
              <a:path w="97955" h="5688">
                <a:moveTo>
                  <a:pt x="97955" y="0"/>
                </a:moveTo>
                <a:lnTo>
                  <a:pt x="96138" y="1244"/>
                </a:lnTo>
                <a:lnTo>
                  <a:pt x="95973" y="1320"/>
                </a:lnTo>
                <a:lnTo>
                  <a:pt x="93903" y="1993"/>
                </a:lnTo>
                <a:lnTo>
                  <a:pt x="89014" y="3555"/>
                </a:lnTo>
                <a:lnTo>
                  <a:pt x="88849" y="3721"/>
                </a:lnTo>
                <a:lnTo>
                  <a:pt x="83883" y="4559"/>
                </a:lnTo>
                <a:lnTo>
                  <a:pt x="78422" y="5384"/>
                </a:lnTo>
                <a:lnTo>
                  <a:pt x="78244" y="5384"/>
                </a:lnTo>
                <a:lnTo>
                  <a:pt x="72783" y="5384"/>
                </a:lnTo>
                <a:lnTo>
                  <a:pt x="56684" y="5560"/>
                </a:lnTo>
                <a:lnTo>
                  <a:pt x="44896" y="5661"/>
                </a:lnTo>
                <a:lnTo>
                  <a:pt x="35110" y="5688"/>
                </a:lnTo>
                <a:lnTo>
                  <a:pt x="25012" y="5641"/>
                </a:lnTo>
                <a:lnTo>
                  <a:pt x="12293" y="5520"/>
                </a:lnTo>
                <a:lnTo>
                  <a:pt x="0" y="538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742709" y="8083495"/>
            <a:ext cx="73609" cy="55143"/>
          </a:xfrm>
          <a:custGeom>
            <a:avLst/>
            <a:gdLst/>
            <a:ahLst/>
            <a:cxnLst/>
            <a:rect l="l" t="t" r="r" b="b"/>
            <a:pathLst>
              <a:path w="73609" h="55143">
                <a:moveTo>
                  <a:pt x="73609" y="55143"/>
                </a:moveTo>
                <a:lnTo>
                  <a:pt x="63754" y="45823"/>
                </a:lnTo>
                <a:lnTo>
                  <a:pt x="55733" y="39289"/>
                </a:lnTo>
                <a:lnTo>
                  <a:pt x="48602" y="33947"/>
                </a:lnTo>
                <a:lnTo>
                  <a:pt x="36383" y="25011"/>
                </a:lnTo>
                <a:lnTo>
                  <a:pt x="27676" y="19014"/>
                </a:lnTo>
                <a:lnTo>
                  <a:pt x="19646" y="13721"/>
                </a:lnTo>
                <a:lnTo>
                  <a:pt x="9458" y="6900"/>
                </a:lnTo>
                <a:lnTo>
                  <a:pt x="1981" y="1739"/>
                </a:lnTo>
                <a:lnTo>
                  <a:pt x="914" y="990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742709" y="8121168"/>
            <a:ext cx="73609" cy="55143"/>
          </a:xfrm>
          <a:custGeom>
            <a:avLst/>
            <a:gdLst/>
            <a:ahLst/>
            <a:cxnLst/>
            <a:rect l="l" t="t" r="r" b="b"/>
            <a:pathLst>
              <a:path w="73609" h="55143">
                <a:moveTo>
                  <a:pt x="0" y="0"/>
                </a:moveTo>
                <a:lnTo>
                  <a:pt x="914" y="914"/>
                </a:lnTo>
                <a:lnTo>
                  <a:pt x="1981" y="1739"/>
                </a:lnTo>
                <a:lnTo>
                  <a:pt x="14544" y="10345"/>
                </a:lnTo>
                <a:lnTo>
                  <a:pt x="23405" y="16219"/>
                </a:lnTo>
                <a:lnTo>
                  <a:pt x="31402" y="21582"/>
                </a:lnTo>
                <a:lnTo>
                  <a:pt x="41379" y="28657"/>
                </a:lnTo>
                <a:lnTo>
                  <a:pt x="48679" y="34036"/>
                </a:lnTo>
                <a:lnTo>
                  <a:pt x="59485" y="42245"/>
                </a:lnTo>
                <a:lnTo>
                  <a:pt x="67249" y="49083"/>
                </a:lnTo>
                <a:lnTo>
                  <a:pt x="73609" y="5514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743369" y="8073395"/>
            <a:ext cx="72948" cy="36677"/>
          </a:xfrm>
          <a:custGeom>
            <a:avLst/>
            <a:gdLst/>
            <a:ahLst/>
            <a:cxnLst/>
            <a:rect l="l" t="t" r="r" b="b"/>
            <a:pathLst>
              <a:path w="72948" h="36677">
                <a:moveTo>
                  <a:pt x="72948" y="36677"/>
                </a:moveTo>
                <a:lnTo>
                  <a:pt x="60267" y="27680"/>
                </a:lnTo>
                <a:lnTo>
                  <a:pt x="51338" y="21393"/>
                </a:lnTo>
                <a:lnTo>
                  <a:pt x="43333" y="15864"/>
                </a:lnTo>
                <a:lnTo>
                  <a:pt x="33428" y="9141"/>
                </a:lnTo>
                <a:lnTo>
                  <a:pt x="23926" y="2730"/>
                </a:lnTo>
                <a:lnTo>
                  <a:pt x="22440" y="1739"/>
                </a:lnTo>
                <a:lnTo>
                  <a:pt x="22186" y="1739"/>
                </a:lnTo>
                <a:lnTo>
                  <a:pt x="20447" y="1155"/>
                </a:lnTo>
                <a:lnTo>
                  <a:pt x="18465" y="495"/>
                </a:lnTo>
                <a:lnTo>
                  <a:pt x="18300" y="495"/>
                </a:lnTo>
                <a:lnTo>
                  <a:pt x="16230" y="330"/>
                </a:lnTo>
                <a:lnTo>
                  <a:pt x="13995" y="0"/>
                </a:lnTo>
                <a:lnTo>
                  <a:pt x="13830" y="0"/>
                </a:lnTo>
                <a:lnTo>
                  <a:pt x="11595" y="165"/>
                </a:lnTo>
                <a:lnTo>
                  <a:pt x="9436" y="241"/>
                </a:lnTo>
                <a:lnTo>
                  <a:pt x="9271" y="330"/>
                </a:lnTo>
                <a:lnTo>
                  <a:pt x="7200" y="825"/>
                </a:lnTo>
                <a:lnTo>
                  <a:pt x="5295" y="1244"/>
                </a:lnTo>
                <a:lnTo>
                  <a:pt x="5130" y="1320"/>
                </a:lnTo>
                <a:lnTo>
                  <a:pt x="3390" y="2146"/>
                </a:lnTo>
                <a:lnTo>
                  <a:pt x="1663" y="2971"/>
                </a:lnTo>
                <a:lnTo>
                  <a:pt x="1485" y="3060"/>
                </a:lnTo>
                <a:lnTo>
                  <a:pt x="0" y="421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807456" y="8532770"/>
            <a:ext cx="37261" cy="7277"/>
          </a:xfrm>
          <a:custGeom>
            <a:avLst/>
            <a:gdLst/>
            <a:ahLst/>
            <a:cxnLst/>
            <a:rect l="l" t="t" r="r" b="b"/>
            <a:pathLst>
              <a:path w="37261" h="7277">
                <a:moveTo>
                  <a:pt x="37261" y="3390"/>
                </a:moveTo>
                <a:lnTo>
                  <a:pt x="34035" y="1904"/>
                </a:lnTo>
                <a:lnTo>
                  <a:pt x="33781" y="1816"/>
                </a:lnTo>
                <a:lnTo>
                  <a:pt x="30302" y="990"/>
                </a:lnTo>
                <a:lnTo>
                  <a:pt x="26822" y="241"/>
                </a:lnTo>
                <a:lnTo>
                  <a:pt x="26657" y="241"/>
                </a:lnTo>
                <a:lnTo>
                  <a:pt x="23025" y="165"/>
                </a:lnTo>
                <a:lnTo>
                  <a:pt x="19380" y="0"/>
                </a:lnTo>
                <a:lnTo>
                  <a:pt x="19215" y="0"/>
                </a:lnTo>
                <a:lnTo>
                  <a:pt x="15481" y="495"/>
                </a:lnTo>
                <a:lnTo>
                  <a:pt x="12090" y="901"/>
                </a:lnTo>
                <a:lnTo>
                  <a:pt x="11925" y="990"/>
                </a:lnTo>
                <a:lnTo>
                  <a:pt x="8610" y="2070"/>
                </a:lnTo>
                <a:lnTo>
                  <a:pt x="6299" y="2730"/>
                </a:lnTo>
                <a:lnTo>
                  <a:pt x="6045" y="2806"/>
                </a:lnTo>
                <a:lnTo>
                  <a:pt x="4063" y="4051"/>
                </a:lnTo>
                <a:lnTo>
                  <a:pt x="1904" y="5384"/>
                </a:lnTo>
                <a:lnTo>
                  <a:pt x="1739" y="5460"/>
                </a:lnTo>
                <a:lnTo>
                  <a:pt x="0" y="727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809524" y="8222515"/>
            <a:ext cx="13169" cy="4724"/>
          </a:xfrm>
          <a:custGeom>
            <a:avLst/>
            <a:gdLst/>
            <a:ahLst/>
            <a:cxnLst/>
            <a:rect l="l" t="t" r="r" b="b"/>
            <a:pathLst>
              <a:path w="13169" h="4724">
                <a:moveTo>
                  <a:pt x="13169" y="0"/>
                </a:moveTo>
                <a:lnTo>
                  <a:pt x="11925" y="0"/>
                </a:lnTo>
                <a:lnTo>
                  <a:pt x="10604" y="330"/>
                </a:lnTo>
                <a:lnTo>
                  <a:pt x="8039" y="914"/>
                </a:lnTo>
                <a:lnTo>
                  <a:pt x="7874" y="825"/>
                </a:lnTo>
                <a:lnTo>
                  <a:pt x="5461" y="1828"/>
                </a:lnTo>
                <a:lnTo>
                  <a:pt x="2654" y="2984"/>
                </a:lnTo>
                <a:lnTo>
                  <a:pt x="2489" y="3060"/>
                </a:lnTo>
                <a:lnTo>
                  <a:pt x="0" y="472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834863" y="8222427"/>
            <a:ext cx="16395" cy="8534"/>
          </a:xfrm>
          <a:custGeom>
            <a:avLst/>
            <a:gdLst/>
            <a:ahLst/>
            <a:cxnLst/>
            <a:rect l="l" t="t" r="r" b="b"/>
            <a:pathLst>
              <a:path w="16395" h="8534">
                <a:moveTo>
                  <a:pt x="16395" y="8534"/>
                </a:moveTo>
                <a:lnTo>
                  <a:pt x="14986" y="6705"/>
                </a:lnTo>
                <a:lnTo>
                  <a:pt x="13500" y="5054"/>
                </a:lnTo>
                <a:lnTo>
                  <a:pt x="13081" y="4559"/>
                </a:lnTo>
                <a:lnTo>
                  <a:pt x="12420" y="4229"/>
                </a:lnTo>
                <a:lnTo>
                  <a:pt x="9855" y="2908"/>
                </a:lnTo>
                <a:lnTo>
                  <a:pt x="9766" y="2578"/>
                </a:lnTo>
                <a:lnTo>
                  <a:pt x="7124" y="1663"/>
                </a:lnTo>
                <a:lnTo>
                  <a:pt x="3733" y="507"/>
                </a:lnTo>
                <a:lnTo>
                  <a:pt x="3556" y="419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841241" y="8161822"/>
            <a:ext cx="84950" cy="143167"/>
          </a:xfrm>
          <a:custGeom>
            <a:avLst/>
            <a:gdLst/>
            <a:ahLst/>
            <a:cxnLst/>
            <a:rect l="l" t="t" r="r" b="b"/>
            <a:pathLst>
              <a:path w="84950" h="143167">
                <a:moveTo>
                  <a:pt x="0" y="0"/>
                </a:moveTo>
                <a:lnTo>
                  <a:pt x="10097" y="9425"/>
                </a:lnTo>
                <a:lnTo>
                  <a:pt x="16963" y="16850"/>
                </a:lnTo>
                <a:lnTo>
                  <a:pt x="24422" y="25920"/>
                </a:lnTo>
                <a:lnTo>
                  <a:pt x="33704" y="37389"/>
                </a:lnTo>
                <a:lnTo>
                  <a:pt x="39858" y="45473"/>
                </a:lnTo>
                <a:lnTo>
                  <a:pt x="46045" y="54757"/>
                </a:lnTo>
                <a:lnTo>
                  <a:pt x="51422" y="63347"/>
                </a:lnTo>
                <a:lnTo>
                  <a:pt x="58934" y="75744"/>
                </a:lnTo>
                <a:lnTo>
                  <a:pt x="63716" y="84627"/>
                </a:lnTo>
                <a:lnTo>
                  <a:pt x="68571" y="95499"/>
                </a:lnTo>
                <a:lnTo>
                  <a:pt x="71285" y="101930"/>
                </a:lnTo>
                <a:lnTo>
                  <a:pt x="76217" y="114927"/>
                </a:lnTo>
                <a:lnTo>
                  <a:pt x="78895" y="124280"/>
                </a:lnTo>
                <a:lnTo>
                  <a:pt x="82159" y="135824"/>
                </a:lnTo>
                <a:lnTo>
                  <a:pt x="83870" y="141173"/>
                </a:lnTo>
                <a:lnTo>
                  <a:pt x="84201" y="142163"/>
                </a:lnTo>
                <a:lnTo>
                  <a:pt x="84289" y="142328"/>
                </a:lnTo>
                <a:lnTo>
                  <a:pt x="84950" y="14316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926192" y="8304984"/>
            <a:ext cx="25742" cy="4229"/>
          </a:xfrm>
          <a:custGeom>
            <a:avLst/>
            <a:gdLst/>
            <a:ahLst/>
            <a:cxnLst/>
            <a:rect l="l" t="t" r="r" b="b"/>
            <a:pathLst>
              <a:path w="25742" h="4229">
                <a:moveTo>
                  <a:pt x="0" y="0"/>
                </a:moveTo>
                <a:lnTo>
                  <a:pt x="825" y="914"/>
                </a:lnTo>
                <a:lnTo>
                  <a:pt x="990" y="990"/>
                </a:lnTo>
                <a:lnTo>
                  <a:pt x="2070" y="1651"/>
                </a:lnTo>
                <a:lnTo>
                  <a:pt x="3390" y="2476"/>
                </a:lnTo>
                <a:lnTo>
                  <a:pt x="5054" y="2984"/>
                </a:lnTo>
                <a:lnTo>
                  <a:pt x="6794" y="3556"/>
                </a:lnTo>
                <a:lnTo>
                  <a:pt x="8699" y="3886"/>
                </a:lnTo>
                <a:lnTo>
                  <a:pt x="10604" y="4140"/>
                </a:lnTo>
                <a:lnTo>
                  <a:pt x="12674" y="4140"/>
                </a:lnTo>
                <a:lnTo>
                  <a:pt x="15646" y="4140"/>
                </a:lnTo>
                <a:lnTo>
                  <a:pt x="18630" y="3721"/>
                </a:lnTo>
                <a:lnTo>
                  <a:pt x="20624" y="3479"/>
                </a:lnTo>
                <a:lnTo>
                  <a:pt x="20777" y="3390"/>
                </a:lnTo>
                <a:lnTo>
                  <a:pt x="22682" y="2654"/>
                </a:lnTo>
                <a:lnTo>
                  <a:pt x="24257" y="1981"/>
                </a:lnTo>
                <a:lnTo>
                  <a:pt x="24422" y="1905"/>
                </a:lnTo>
                <a:lnTo>
                  <a:pt x="25742" y="91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841237" y="8131181"/>
            <a:ext cx="112776" cy="170243"/>
          </a:xfrm>
          <a:custGeom>
            <a:avLst/>
            <a:gdLst/>
            <a:ahLst/>
            <a:cxnLst/>
            <a:rect l="l" t="t" r="r" b="b"/>
            <a:pathLst>
              <a:path w="112775" h="170243">
                <a:moveTo>
                  <a:pt x="112775" y="170243"/>
                </a:moveTo>
                <a:lnTo>
                  <a:pt x="109431" y="156234"/>
                </a:lnTo>
                <a:lnTo>
                  <a:pt x="106507" y="146567"/>
                </a:lnTo>
                <a:lnTo>
                  <a:pt x="102061" y="135260"/>
                </a:lnTo>
                <a:lnTo>
                  <a:pt x="99694" y="129590"/>
                </a:lnTo>
                <a:lnTo>
                  <a:pt x="93996" y="116197"/>
                </a:lnTo>
                <a:lnTo>
                  <a:pt x="89527" y="107084"/>
                </a:lnTo>
                <a:lnTo>
                  <a:pt x="83685" y="97119"/>
                </a:lnTo>
                <a:lnTo>
                  <a:pt x="79159" y="89763"/>
                </a:lnTo>
                <a:lnTo>
                  <a:pt x="71287" y="77230"/>
                </a:lnTo>
                <a:lnTo>
                  <a:pt x="65483" y="68781"/>
                </a:lnTo>
                <a:lnTo>
                  <a:pt x="58766" y="60225"/>
                </a:lnTo>
                <a:lnTo>
                  <a:pt x="51168" y="51015"/>
                </a:lnTo>
                <a:lnTo>
                  <a:pt x="41510" y="39608"/>
                </a:lnTo>
                <a:lnTo>
                  <a:pt x="34520" y="31973"/>
                </a:lnTo>
                <a:lnTo>
                  <a:pt x="27245" y="24687"/>
                </a:lnTo>
                <a:lnTo>
                  <a:pt x="16732" y="14328"/>
                </a:lnTo>
                <a:lnTo>
                  <a:pt x="16154" y="13754"/>
                </a:lnTo>
                <a:lnTo>
                  <a:pt x="8775" y="6375"/>
                </a:lnTo>
                <a:lnTo>
                  <a:pt x="8445" y="613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841241" y="8124563"/>
            <a:ext cx="165430" cy="263969"/>
          </a:xfrm>
          <a:custGeom>
            <a:avLst/>
            <a:gdLst/>
            <a:ahLst/>
            <a:cxnLst/>
            <a:rect l="l" t="t" r="r" b="b"/>
            <a:pathLst>
              <a:path w="165430" h="263969">
                <a:moveTo>
                  <a:pt x="0" y="0"/>
                </a:moveTo>
                <a:lnTo>
                  <a:pt x="4635" y="2565"/>
                </a:lnTo>
                <a:lnTo>
                  <a:pt x="4800" y="2654"/>
                </a:lnTo>
                <a:lnTo>
                  <a:pt x="8940" y="6045"/>
                </a:lnTo>
                <a:lnTo>
                  <a:pt x="21027" y="15653"/>
                </a:lnTo>
                <a:lnTo>
                  <a:pt x="29671" y="22388"/>
                </a:lnTo>
                <a:lnTo>
                  <a:pt x="37123" y="28382"/>
                </a:lnTo>
                <a:lnTo>
                  <a:pt x="45635" y="35767"/>
                </a:lnTo>
                <a:lnTo>
                  <a:pt x="55803" y="45123"/>
                </a:lnTo>
                <a:lnTo>
                  <a:pt x="67018" y="55652"/>
                </a:lnTo>
                <a:lnTo>
                  <a:pt x="74738" y="63212"/>
                </a:lnTo>
                <a:lnTo>
                  <a:pt x="81475" y="70497"/>
                </a:lnTo>
                <a:lnTo>
                  <a:pt x="89740" y="80198"/>
                </a:lnTo>
                <a:lnTo>
                  <a:pt x="94805" y="86283"/>
                </a:lnTo>
                <a:lnTo>
                  <a:pt x="104398" y="97962"/>
                </a:lnTo>
                <a:lnTo>
                  <a:pt x="110849" y="106328"/>
                </a:lnTo>
                <a:lnTo>
                  <a:pt x="116583" y="114814"/>
                </a:lnTo>
                <a:lnTo>
                  <a:pt x="124025" y="126849"/>
                </a:lnTo>
                <a:lnTo>
                  <a:pt x="132817" y="141830"/>
                </a:lnTo>
                <a:lnTo>
                  <a:pt x="137404" y="150883"/>
                </a:lnTo>
                <a:lnTo>
                  <a:pt x="141619" y="160267"/>
                </a:lnTo>
                <a:lnTo>
                  <a:pt x="147624" y="173380"/>
                </a:lnTo>
                <a:lnTo>
                  <a:pt x="149377" y="177114"/>
                </a:lnTo>
                <a:lnTo>
                  <a:pt x="148869" y="177520"/>
                </a:lnTo>
                <a:lnTo>
                  <a:pt x="150025" y="181660"/>
                </a:lnTo>
                <a:lnTo>
                  <a:pt x="154514" y="195213"/>
                </a:lnTo>
                <a:lnTo>
                  <a:pt x="157793" y="204677"/>
                </a:lnTo>
                <a:lnTo>
                  <a:pt x="160891" y="218058"/>
                </a:lnTo>
                <a:lnTo>
                  <a:pt x="160959" y="218427"/>
                </a:lnTo>
                <a:lnTo>
                  <a:pt x="163560" y="232866"/>
                </a:lnTo>
                <a:lnTo>
                  <a:pt x="164828" y="243004"/>
                </a:lnTo>
                <a:lnTo>
                  <a:pt x="165302" y="254302"/>
                </a:lnTo>
                <a:lnTo>
                  <a:pt x="165430" y="26396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845461" y="8203967"/>
            <a:ext cx="75349" cy="123291"/>
          </a:xfrm>
          <a:custGeom>
            <a:avLst/>
            <a:gdLst/>
            <a:ahLst/>
            <a:cxnLst/>
            <a:rect l="l" t="t" r="r" b="b"/>
            <a:pathLst>
              <a:path w="75349" h="123291">
                <a:moveTo>
                  <a:pt x="75349" y="123291"/>
                </a:moveTo>
                <a:lnTo>
                  <a:pt x="72370" y="110669"/>
                </a:lnTo>
                <a:lnTo>
                  <a:pt x="68020" y="99636"/>
                </a:lnTo>
                <a:lnTo>
                  <a:pt x="61207" y="84172"/>
                </a:lnTo>
                <a:lnTo>
                  <a:pt x="56776" y="75118"/>
                </a:lnTo>
                <a:lnTo>
                  <a:pt x="50827" y="64835"/>
                </a:lnTo>
                <a:lnTo>
                  <a:pt x="47193" y="58877"/>
                </a:lnTo>
                <a:lnTo>
                  <a:pt x="39339" y="46471"/>
                </a:lnTo>
                <a:lnTo>
                  <a:pt x="33512" y="38179"/>
                </a:lnTo>
                <a:lnTo>
                  <a:pt x="26583" y="29381"/>
                </a:lnTo>
                <a:lnTo>
                  <a:pt x="20205" y="21450"/>
                </a:lnTo>
                <a:lnTo>
                  <a:pt x="11784" y="11279"/>
                </a:lnTo>
                <a:lnTo>
                  <a:pt x="3914" y="3563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857883" y="8357391"/>
            <a:ext cx="72199" cy="2729"/>
          </a:xfrm>
          <a:custGeom>
            <a:avLst/>
            <a:gdLst/>
            <a:ahLst/>
            <a:cxnLst/>
            <a:rect l="l" t="t" r="r" b="b"/>
            <a:pathLst>
              <a:path w="72199" h="2729">
                <a:moveTo>
                  <a:pt x="0" y="2489"/>
                </a:moveTo>
                <a:lnTo>
                  <a:pt x="15815" y="2644"/>
                </a:lnTo>
                <a:lnTo>
                  <a:pt x="27119" y="2724"/>
                </a:lnTo>
                <a:lnTo>
                  <a:pt x="36781" y="2729"/>
                </a:lnTo>
                <a:lnTo>
                  <a:pt x="47672" y="2660"/>
                </a:lnTo>
                <a:lnTo>
                  <a:pt x="62659" y="2516"/>
                </a:lnTo>
                <a:lnTo>
                  <a:pt x="65328" y="2489"/>
                </a:lnTo>
                <a:lnTo>
                  <a:pt x="67322" y="2489"/>
                </a:lnTo>
                <a:lnTo>
                  <a:pt x="67487" y="2324"/>
                </a:lnTo>
                <a:lnTo>
                  <a:pt x="69557" y="1828"/>
                </a:lnTo>
                <a:lnTo>
                  <a:pt x="70294" y="1663"/>
                </a:lnTo>
                <a:lnTo>
                  <a:pt x="70459" y="1498"/>
                </a:lnTo>
                <a:lnTo>
                  <a:pt x="71120" y="1003"/>
                </a:lnTo>
                <a:lnTo>
                  <a:pt x="71704" y="673"/>
                </a:lnTo>
                <a:lnTo>
                  <a:pt x="7219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925448" y="8341907"/>
            <a:ext cx="4635" cy="2324"/>
          </a:xfrm>
          <a:custGeom>
            <a:avLst/>
            <a:gdLst/>
            <a:ahLst/>
            <a:cxnLst/>
            <a:rect l="l" t="t" r="r" b="b"/>
            <a:pathLst>
              <a:path w="4635" h="2324">
                <a:moveTo>
                  <a:pt x="4635" y="2324"/>
                </a:moveTo>
                <a:lnTo>
                  <a:pt x="4216" y="1739"/>
                </a:lnTo>
                <a:lnTo>
                  <a:pt x="3556" y="1333"/>
                </a:lnTo>
                <a:lnTo>
                  <a:pt x="2895" y="838"/>
                </a:lnTo>
                <a:lnTo>
                  <a:pt x="1993" y="507"/>
                </a:lnTo>
                <a:lnTo>
                  <a:pt x="990" y="16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864013" y="8327008"/>
            <a:ext cx="93560" cy="12587"/>
          </a:xfrm>
          <a:custGeom>
            <a:avLst/>
            <a:gdLst/>
            <a:ahLst/>
            <a:cxnLst/>
            <a:rect l="l" t="t" r="r" b="b"/>
            <a:pathLst>
              <a:path w="93560" h="12587">
                <a:moveTo>
                  <a:pt x="93560" y="12587"/>
                </a:moveTo>
                <a:lnTo>
                  <a:pt x="91579" y="9856"/>
                </a:lnTo>
                <a:lnTo>
                  <a:pt x="91160" y="9526"/>
                </a:lnTo>
                <a:lnTo>
                  <a:pt x="88341" y="7621"/>
                </a:lnTo>
                <a:lnTo>
                  <a:pt x="84861" y="5221"/>
                </a:lnTo>
                <a:lnTo>
                  <a:pt x="84454" y="5132"/>
                </a:lnTo>
                <a:lnTo>
                  <a:pt x="80314" y="3646"/>
                </a:lnTo>
                <a:lnTo>
                  <a:pt x="75590" y="1982"/>
                </a:lnTo>
                <a:lnTo>
                  <a:pt x="75349" y="1906"/>
                </a:lnTo>
                <a:lnTo>
                  <a:pt x="70294" y="1157"/>
                </a:lnTo>
                <a:lnTo>
                  <a:pt x="64909" y="242"/>
                </a:lnTo>
                <a:lnTo>
                  <a:pt x="64744" y="331"/>
                </a:lnTo>
                <a:lnTo>
                  <a:pt x="59194" y="242"/>
                </a:lnTo>
                <a:lnTo>
                  <a:pt x="43660" y="75"/>
                </a:lnTo>
                <a:lnTo>
                  <a:pt x="32772" y="0"/>
                </a:lnTo>
                <a:lnTo>
                  <a:pt x="23038" y="15"/>
                </a:lnTo>
                <a:lnTo>
                  <a:pt x="10967" y="122"/>
                </a:lnTo>
                <a:lnTo>
                  <a:pt x="0" y="24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149720" y="8388526"/>
            <a:ext cx="4635" cy="71043"/>
          </a:xfrm>
          <a:custGeom>
            <a:avLst/>
            <a:gdLst/>
            <a:ahLst/>
            <a:cxnLst/>
            <a:rect l="l" t="t" r="r" b="b"/>
            <a:pathLst>
              <a:path w="4635" h="71043">
                <a:moveTo>
                  <a:pt x="4635" y="71043"/>
                </a:moveTo>
                <a:lnTo>
                  <a:pt x="0" y="2509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5202463" y="8301424"/>
            <a:ext cx="1981" cy="4470"/>
          </a:xfrm>
          <a:custGeom>
            <a:avLst/>
            <a:gdLst/>
            <a:ahLst/>
            <a:cxnLst/>
            <a:rect l="l" t="t" r="r" b="b"/>
            <a:pathLst>
              <a:path w="1981" h="4470">
                <a:moveTo>
                  <a:pt x="0" y="0"/>
                </a:moveTo>
                <a:lnTo>
                  <a:pt x="254" y="2311"/>
                </a:lnTo>
                <a:lnTo>
                  <a:pt x="1981" y="44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5413684" y="8081501"/>
            <a:ext cx="990" cy="39662"/>
          </a:xfrm>
          <a:custGeom>
            <a:avLst/>
            <a:gdLst/>
            <a:ahLst/>
            <a:cxnLst/>
            <a:rect l="l" t="t" r="r" b="b"/>
            <a:pathLst>
              <a:path w="990" h="39662">
                <a:moveTo>
                  <a:pt x="0" y="1993"/>
                </a:moveTo>
                <a:lnTo>
                  <a:pt x="990" y="0"/>
                </a:lnTo>
                <a:lnTo>
                  <a:pt x="990" y="37769"/>
                </a:lnTo>
                <a:lnTo>
                  <a:pt x="0" y="3966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5196913" y="8339595"/>
            <a:ext cx="5549" cy="63588"/>
          </a:xfrm>
          <a:custGeom>
            <a:avLst/>
            <a:gdLst/>
            <a:ahLst/>
            <a:cxnLst/>
            <a:rect l="l" t="t" r="r" b="b"/>
            <a:pathLst>
              <a:path w="5549" h="63588">
                <a:moveTo>
                  <a:pt x="5549" y="63588"/>
                </a:moveTo>
                <a:lnTo>
                  <a:pt x="1905" y="60197"/>
                </a:lnTo>
                <a:lnTo>
                  <a:pt x="0" y="54559"/>
                </a:lnTo>
                <a:lnTo>
                  <a:pt x="88" y="5549"/>
                </a:lnTo>
                <a:lnTo>
                  <a:pt x="190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437122" y="8047892"/>
            <a:ext cx="62509" cy="47028"/>
          </a:xfrm>
          <a:custGeom>
            <a:avLst/>
            <a:gdLst/>
            <a:ahLst/>
            <a:cxnLst/>
            <a:rect l="l" t="t" r="r" b="b"/>
            <a:pathLst>
              <a:path w="62509" h="47028">
                <a:moveTo>
                  <a:pt x="62509" y="47028"/>
                </a:moveTo>
                <a:lnTo>
                  <a:pt x="10261" y="20866"/>
                </a:lnTo>
                <a:lnTo>
                  <a:pt x="3644" y="16306"/>
                </a:lnTo>
                <a:lnTo>
                  <a:pt x="76" y="11010"/>
                </a:lnTo>
                <a:lnTo>
                  <a:pt x="0" y="5384"/>
                </a:lnTo>
                <a:lnTo>
                  <a:pt x="339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566285" y="8043339"/>
            <a:ext cx="45453" cy="18211"/>
          </a:xfrm>
          <a:custGeom>
            <a:avLst/>
            <a:gdLst/>
            <a:ahLst/>
            <a:cxnLst/>
            <a:rect l="l" t="t" r="r" b="b"/>
            <a:pathLst>
              <a:path w="45453" h="18211">
                <a:moveTo>
                  <a:pt x="0" y="18211"/>
                </a:moveTo>
                <a:lnTo>
                  <a:pt x="45453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196914" y="8356485"/>
            <a:ext cx="1905" cy="5549"/>
          </a:xfrm>
          <a:custGeom>
            <a:avLst/>
            <a:gdLst/>
            <a:ahLst/>
            <a:cxnLst/>
            <a:rect l="l" t="t" r="r" b="b"/>
            <a:pathLst>
              <a:path w="1904" h="5549">
                <a:moveTo>
                  <a:pt x="0" y="0"/>
                </a:moveTo>
                <a:lnTo>
                  <a:pt x="1905" y="554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437122" y="8606790"/>
            <a:ext cx="62509" cy="47028"/>
          </a:xfrm>
          <a:custGeom>
            <a:avLst/>
            <a:gdLst/>
            <a:ahLst/>
            <a:cxnLst/>
            <a:rect l="l" t="t" r="r" b="b"/>
            <a:pathLst>
              <a:path w="62509" h="47028">
                <a:moveTo>
                  <a:pt x="62509" y="0"/>
                </a:moveTo>
                <a:lnTo>
                  <a:pt x="10261" y="26085"/>
                </a:lnTo>
                <a:lnTo>
                  <a:pt x="3644" y="30632"/>
                </a:lnTo>
                <a:lnTo>
                  <a:pt x="76" y="36017"/>
                </a:lnTo>
                <a:lnTo>
                  <a:pt x="0" y="41643"/>
                </a:lnTo>
                <a:lnTo>
                  <a:pt x="3390" y="4702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550880" y="8640159"/>
            <a:ext cx="15405" cy="45377"/>
          </a:xfrm>
          <a:custGeom>
            <a:avLst/>
            <a:gdLst/>
            <a:ahLst/>
            <a:cxnLst/>
            <a:rect l="l" t="t" r="r" b="b"/>
            <a:pathLst>
              <a:path w="15405" h="45377">
                <a:moveTo>
                  <a:pt x="15405" y="0"/>
                </a:moveTo>
                <a:lnTo>
                  <a:pt x="15405" y="37668"/>
                </a:lnTo>
                <a:lnTo>
                  <a:pt x="0" y="4537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399360" y="8628075"/>
            <a:ext cx="0" cy="37668"/>
          </a:xfrm>
          <a:custGeom>
            <a:avLst/>
            <a:gdLst/>
            <a:ahLst/>
            <a:cxnLst/>
            <a:rect l="l" t="t" r="r" b="b"/>
            <a:pathLst>
              <a:path h="37668">
                <a:moveTo>
                  <a:pt x="0" y="37668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202463" y="8400204"/>
            <a:ext cx="1739" cy="43383"/>
          </a:xfrm>
          <a:custGeom>
            <a:avLst/>
            <a:gdLst/>
            <a:ahLst/>
            <a:cxnLst/>
            <a:rect l="l" t="t" r="r" b="b"/>
            <a:pathLst>
              <a:path w="1739" h="43383">
                <a:moveTo>
                  <a:pt x="0" y="0"/>
                </a:moveTo>
                <a:lnTo>
                  <a:pt x="0" y="37668"/>
                </a:lnTo>
                <a:lnTo>
                  <a:pt x="1739" y="4338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202463" y="8395733"/>
            <a:ext cx="1981" cy="4470"/>
          </a:xfrm>
          <a:custGeom>
            <a:avLst/>
            <a:gdLst/>
            <a:ahLst/>
            <a:cxnLst/>
            <a:rect l="l" t="t" r="r" b="b"/>
            <a:pathLst>
              <a:path w="1981" h="4470">
                <a:moveTo>
                  <a:pt x="0" y="4470"/>
                </a:moveTo>
                <a:lnTo>
                  <a:pt x="254" y="2146"/>
                </a:lnTo>
                <a:lnTo>
                  <a:pt x="198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413019" y="8618300"/>
            <a:ext cx="1663" cy="5715"/>
          </a:xfrm>
          <a:custGeom>
            <a:avLst/>
            <a:gdLst/>
            <a:ahLst/>
            <a:cxnLst/>
            <a:rect l="l" t="t" r="r" b="b"/>
            <a:pathLst>
              <a:path w="1663" h="5715">
                <a:moveTo>
                  <a:pt x="749" y="0"/>
                </a:moveTo>
                <a:lnTo>
                  <a:pt x="1663" y="1816"/>
                </a:lnTo>
                <a:lnTo>
                  <a:pt x="1409" y="3810"/>
                </a:lnTo>
                <a:lnTo>
                  <a:pt x="0" y="571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206023" y="8306723"/>
            <a:ext cx="0" cy="26911"/>
          </a:xfrm>
          <a:custGeom>
            <a:avLst/>
            <a:gdLst/>
            <a:ahLst/>
            <a:cxnLst/>
            <a:rect l="l" t="t" r="r" b="b"/>
            <a:pathLst>
              <a:path h="26911">
                <a:moveTo>
                  <a:pt x="0" y="0"/>
                </a:moveTo>
                <a:lnTo>
                  <a:pt x="0" y="2691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202463" y="8301428"/>
            <a:ext cx="0" cy="34772"/>
          </a:xfrm>
          <a:custGeom>
            <a:avLst/>
            <a:gdLst/>
            <a:ahLst/>
            <a:cxnLst/>
            <a:rect l="l" t="t" r="r" b="b"/>
            <a:pathLst>
              <a:path h="34772">
                <a:moveTo>
                  <a:pt x="0" y="34772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228212" y="8342828"/>
            <a:ext cx="0" cy="15976"/>
          </a:xfrm>
          <a:custGeom>
            <a:avLst/>
            <a:gdLst/>
            <a:ahLst/>
            <a:cxnLst/>
            <a:rect l="l" t="t" r="r" b="b"/>
            <a:pathLst>
              <a:path h="15976">
                <a:moveTo>
                  <a:pt x="0" y="15976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5225976" y="8341906"/>
            <a:ext cx="5054" cy="16484"/>
          </a:xfrm>
          <a:custGeom>
            <a:avLst/>
            <a:gdLst/>
            <a:ahLst/>
            <a:cxnLst/>
            <a:rect l="l" t="t" r="r" b="b"/>
            <a:pathLst>
              <a:path w="5054" h="16484">
                <a:moveTo>
                  <a:pt x="1409" y="16484"/>
                </a:moveTo>
                <a:lnTo>
                  <a:pt x="330" y="15494"/>
                </a:lnTo>
                <a:lnTo>
                  <a:pt x="0" y="14414"/>
                </a:lnTo>
                <a:lnTo>
                  <a:pt x="0" y="3479"/>
                </a:lnTo>
                <a:lnTo>
                  <a:pt x="330" y="2324"/>
                </a:lnTo>
                <a:lnTo>
                  <a:pt x="1409" y="1333"/>
                </a:lnTo>
                <a:lnTo>
                  <a:pt x="505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5304389" y="8343320"/>
            <a:ext cx="1079" cy="990"/>
          </a:xfrm>
          <a:custGeom>
            <a:avLst/>
            <a:gdLst/>
            <a:ahLst/>
            <a:cxnLst/>
            <a:rect l="l" t="t" r="r" b="b"/>
            <a:pathLst>
              <a:path w="1079" h="990">
                <a:moveTo>
                  <a:pt x="0" y="0"/>
                </a:moveTo>
                <a:lnTo>
                  <a:pt x="1079" y="99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5300747" y="8357395"/>
            <a:ext cx="4635" cy="2324"/>
          </a:xfrm>
          <a:custGeom>
            <a:avLst/>
            <a:gdLst/>
            <a:ahLst/>
            <a:cxnLst/>
            <a:rect l="l" t="t" r="r" b="b"/>
            <a:pathLst>
              <a:path w="4635" h="2324">
                <a:moveTo>
                  <a:pt x="4635" y="0"/>
                </a:moveTo>
                <a:lnTo>
                  <a:pt x="3644" y="990"/>
                </a:lnTo>
                <a:lnTo>
                  <a:pt x="0" y="232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5226639" y="8307302"/>
            <a:ext cx="0" cy="20447"/>
          </a:xfrm>
          <a:custGeom>
            <a:avLst/>
            <a:gdLst/>
            <a:ahLst/>
            <a:cxnLst/>
            <a:rect l="l" t="t" r="r" b="b"/>
            <a:pathLst>
              <a:path h="20447">
                <a:moveTo>
                  <a:pt x="0" y="0"/>
                </a:moveTo>
                <a:lnTo>
                  <a:pt x="0" y="2044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235581" y="8374369"/>
            <a:ext cx="71539" cy="37757"/>
          </a:xfrm>
          <a:custGeom>
            <a:avLst/>
            <a:gdLst/>
            <a:ahLst/>
            <a:cxnLst/>
            <a:rect l="l" t="t" r="r" b="b"/>
            <a:pathLst>
              <a:path w="71539" h="37757">
                <a:moveTo>
                  <a:pt x="0" y="37757"/>
                </a:moveTo>
                <a:lnTo>
                  <a:pt x="71539" y="37757"/>
                </a:lnTo>
                <a:lnTo>
                  <a:pt x="7153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303643" y="8342904"/>
            <a:ext cx="0" cy="15900"/>
          </a:xfrm>
          <a:custGeom>
            <a:avLst/>
            <a:gdLst/>
            <a:ahLst/>
            <a:cxnLst/>
            <a:rect l="l" t="t" r="r" b="b"/>
            <a:pathLst>
              <a:path h="15900">
                <a:moveTo>
                  <a:pt x="0" y="1590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581102" y="8102786"/>
            <a:ext cx="22110" cy="155333"/>
          </a:xfrm>
          <a:custGeom>
            <a:avLst/>
            <a:gdLst/>
            <a:ahLst/>
            <a:cxnLst/>
            <a:rect l="l" t="t" r="r" b="b"/>
            <a:pathLst>
              <a:path w="22110" h="155333">
                <a:moveTo>
                  <a:pt x="22110" y="0"/>
                </a:moveTo>
                <a:lnTo>
                  <a:pt x="0" y="15533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373116" y="8086558"/>
            <a:ext cx="825" cy="584"/>
          </a:xfrm>
          <a:custGeom>
            <a:avLst/>
            <a:gdLst/>
            <a:ahLst/>
            <a:cxnLst/>
            <a:rect l="l" t="t" r="r" b="b"/>
            <a:pathLst>
              <a:path w="825" h="584">
                <a:moveTo>
                  <a:pt x="825" y="0"/>
                </a:moveTo>
                <a:lnTo>
                  <a:pt x="0" y="58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413024" y="8077697"/>
            <a:ext cx="1651" cy="3810"/>
          </a:xfrm>
          <a:custGeom>
            <a:avLst/>
            <a:gdLst/>
            <a:ahLst/>
            <a:cxnLst/>
            <a:rect l="l" t="t" r="r" b="b"/>
            <a:pathLst>
              <a:path w="1650" h="3809">
                <a:moveTo>
                  <a:pt x="0" y="0"/>
                </a:moveTo>
                <a:lnTo>
                  <a:pt x="1409" y="1828"/>
                </a:lnTo>
                <a:lnTo>
                  <a:pt x="1651" y="381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413024" y="8657381"/>
            <a:ext cx="1409" cy="4305"/>
          </a:xfrm>
          <a:custGeom>
            <a:avLst/>
            <a:gdLst/>
            <a:ahLst/>
            <a:cxnLst/>
            <a:rect l="l" t="t" r="r" b="b"/>
            <a:pathLst>
              <a:path w="1409" h="4305">
                <a:moveTo>
                  <a:pt x="0" y="4305"/>
                </a:moveTo>
                <a:lnTo>
                  <a:pt x="1409" y="2400"/>
                </a:lnTo>
                <a:lnTo>
                  <a:pt x="140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397374" y="8053269"/>
            <a:ext cx="68643" cy="62509"/>
          </a:xfrm>
          <a:custGeom>
            <a:avLst/>
            <a:gdLst/>
            <a:ahLst/>
            <a:cxnLst/>
            <a:rect l="l" t="t" r="r" b="b"/>
            <a:pathLst>
              <a:path w="68643" h="62509">
                <a:moveTo>
                  <a:pt x="0" y="20370"/>
                </a:moveTo>
                <a:lnTo>
                  <a:pt x="24257" y="6959"/>
                </a:lnTo>
                <a:lnTo>
                  <a:pt x="39738" y="0"/>
                </a:lnTo>
                <a:lnTo>
                  <a:pt x="39827" y="43307"/>
                </a:lnTo>
                <a:lnTo>
                  <a:pt x="43383" y="48602"/>
                </a:lnTo>
                <a:lnTo>
                  <a:pt x="50012" y="53162"/>
                </a:lnTo>
                <a:lnTo>
                  <a:pt x="68643" y="6250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414512" y="8653238"/>
            <a:ext cx="165" cy="5549"/>
          </a:xfrm>
          <a:custGeom>
            <a:avLst/>
            <a:gdLst/>
            <a:ahLst/>
            <a:cxnLst/>
            <a:rect l="l" t="t" r="r" b="b"/>
            <a:pathLst>
              <a:path w="165" h="5549">
                <a:moveTo>
                  <a:pt x="0" y="5549"/>
                </a:moveTo>
                <a:lnTo>
                  <a:pt x="165" y="0"/>
                </a:lnTo>
                <a:lnTo>
                  <a:pt x="165" y="45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414678" y="8635766"/>
            <a:ext cx="0" cy="17475"/>
          </a:xfrm>
          <a:custGeom>
            <a:avLst/>
            <a:gdLst/>
            <a:ahLst/>
            <a:cxnLst/>
            <a:rect l="l" t="t" r="r" b="b"/>
            <a:pathLst>
              <a:path h="17475">
                <a:moveTo>
                  <a:pt x="0" y="17475"/>
                </a:moveTo>
                <a:lnTo>
                  <a:pt x="0" y="0"/>
                </a:lnTo>
                <a:lnTo>
                  <a:pt x="0" y="877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414512" y="8621113"/>
            <a:ext cx="165" cy="14655"/>
          </a:xfrm>
          <a:custGeom>
            <a:avLst/>
            <a:gdLst/>
            <a:ahLst/>
            <a:cxnLst/>
            <a:rect l="l" t="t" r="r" b="b"/>
            <a:pathLst>
              <a:path w="165" h="14655">
                <a:moveTo>
                  <a:pt x="165" y="1465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414678" y="8620117"/>
            <a:ext cx="0" cy="6959"/>
          </a:xfrm>
          <a:custGeom>
            <a:avLst/>
            <a:gdLst/>
            <a:ahLst/>
            <a:cxnLst/>
            <a:rect l="l" t="t" r="r" b="b"/>
            <a:pathLst>
              <a:path h="6959">
                <a:moveTo>
                  <a:pt x="0" y="695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437116" y="8648437"/>
            <a:ext cx="3390" cy="43053"/>
          </a:xfrm>
          <a:custGeom>
            <a:avLst/>
            <a:gdLst/>
            <a:ahLst/>
            <a:cxnLst/>
            <a:rect l="l" t="t" r="r" b="b"/>
            <a:pathLst>
              <a:path w="3390" h="43052">
                <a:moveTo>
                  <a:pt x="0" y="0"/>
                </a:moveTo>
                <a:lnTo>
                  <a:pt x="0" y="37680"/>
                </a:lnTo>
                <a:lnTo>
                  <a:pt x="3390" y="4305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5541032" y="8628655"/>
            <a:ext cx="660" cy="2235"/>
          </a:xfrm>
          <a:custGeom>
            <a:avLst/>
            <a:gdLst/>
            <a:ahLst/>
            <a:cxnLst/>
            <a:rect l="l" t="t" r="r" b="b"/>
            <a:pathLst>
              <a:path w="660" h="2235">
                <a:moveTo>
                  <a:pt x="660" y="1650"/>
                </a:moveTo>
                <a:lnTo>
                  <a:pt x="660" y="2235"/>
                </a:lnTo>
                <a:lnTo>
                  <a:pt x="660" y="1066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465853" y="8619044"/>
            <a:ext cx="54559" cy="27241"/>
          </a:xfrm>
          <a:custGeom>
            <a:avLst/>
            <a:gdLst/>
            <a:ahLst/>
            <a:cxnLst/>
            <a:rect l="l" t="t" r="r" b="b"/>
            <a:pathLst>
              <a:path w="54559" h="27241">
                <a:moveTo>
                  <a:pt x="54559" y="0"/>
                </a:moveTo>
                <a:lnTo>
                  <a:pt x="49999" y="330"/>
                </a:lnTo>
                <a:lnTo>
                  <a:pt x="1981" y="24091"/>
                </a:lnTo>
                <a:lnTo>
                  <a:pt x="736" y="25006"/>
                </a:lnTo>
                <a:lnTo>
                  <a:pt x="0" y="26085"/>
                </a:lnTo>
                <a:lnTo>
                  <a:pt x="0" y="27241"/>
                </a:lnTo>
                <a:lnTo>
                  <a:pt x="0" y="2665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465850" y="8646287"/>
            <a:ext cx="660" cy="1079"/>
          </a:xfrm>
          <a:custGeom>
            <a:avLst/>
            <a:gdLst/>
            <a:ahLst/>
            <a:cxnLst/>
            <a:rect l="l" t="t" r="r" b="b"/>
            <a:pathLst>
              <a:path w="660" h="1079">
                <a:moveTo>
                  <a:pt x="0" y="0"/>
                </a:moveTo>
                <a:lnTo>
                  <a:pt x="660" y="107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487295" y="8630886"/>
            <a:ext cx="54394" cy="26162"/>
          </a:xfrm>
          <a:custGeom>
            <a:avLst/>
            <a:gdLst/>
            <a:ahLst/>
            <a:cxnLst/>
            <a:rect l="l" t="t" r="r" b="b"/>
            <a:pathLst>
              <a:path w="54394" h="26161">
                <a:moveTo>
                  <a:pt x="0" y="26162"/>
                </a:moveTo>
                <a:lnTo>
                  <a:pt x="4381" y="25742"/>
                </a:lnTo>
                <a:lnTo>
                  <a:pt x="52412" y="2070"/>
                </a:lnTo>
                <a:lnTo>
                  <a:pt x="53733" y="1079"/>
                </a:lnTo>
                <a:lnTo>
                  <a:pt x="5439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541031" y="8069663"/>
            <a:ext cx="660" cy="3314"/>
          </a:xfrm>
          <a:custGeom>
            <a:avLst/>
            <a:gdLst/>
            <a:ahLst/>
            <a:cxnLst/>
            <a:rect l="l" t="t" r="r" b="b"/>
            <a:pathLst>
              <a:path w="660" h="3314">
                <a:moveTo>
                  <a:pt x="0" y="3314"/>
                </a:moveTo>
                <a:lnTo>
                  <a:pt x="660" y="2235"/>
                </a:lnTo>
                <a:lnTo>
                  <a:pt x="660" y="1079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5465850" y="8044992"/>
            <a:ext cx="19291" cy="14071"/>
          </a:xfrm>
          <a:custGeom>
            <a:avLst/>
            <a:gdLst/>
            <a:ahLst/>
            <a:cxnLst/>
            <a:rect l="l" t="t" r="r" b="b"/>
            <a:pathLst>
              <a:path w="19291" h="14071">
                <a:moveTo>
                  <a:pt x="19291" y="0"/>
                </a:moveTo>
                <a:lnTo>
                  <a:pt x="1981" y="8445"/>
                </a:lnTo>
                <a:lnTo>
                  <a:pt x="660" y="9359"/>
                </a:lnTo>
                <a:lnTo>
                  <a:pt x="0" y="10439"/>
                </a:lnTo>
                <a:lnTo>
                  <a:pt x="0" y="11506"/>
                </a:lnTo>
                <a:lnTo>
                  <a:pt x="749" y="12585"/>
                </a:lnTo>
                <a:lnTo>
                  <a:pt x="3225" y="1407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488453" y="8044660"/>
            <a:ext cx="0" cy="24091"/>
          </a:xfrm>
          <a:custGeom>
            <a:avLst/>
            <a:gdLst/>
            <a:ahLst/>
            <a:cxnLst/>
            <a:rect l="l" t="t" r="r" b="b"/>
            <a:pathLst>
              <a:path h="24091">
                <a:moveTo>
                  <a:pt x="0" y="0"/>
                </a:moveTo>
                <a:lnTo>
                  <a:pt x="0" y="2409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487714" y="8016839"/>
            <a:ext cx="35928" cy="13500"/>
          </a:xfrm>
          <a:custGeom>
            <a:avLst/>
            <a:gdLst/>
            <a:ahLst/>
            <a:cxnLst/>
            <a:rect l="l" t="t" r="r" b="b"/>
            <a:pathLst>
              <a:path w="35928" h="13500">
                <a:moveTo>
                  <a:pt x="35928" y="0"/>
                </a:moveTo>
                <a:lnTo>
                  <a:pt x="0" y="1350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519254" y="8619048"/>
            <a:ext cx="0" cy="24091"/>
          </a:xfrm>
          <a:custGeom>
            <a:avLst/>
            <a:gdLst/>
            <a:ahLst/>
            <a:cxnLst/>
            <a:rect l="l" t="t" r="r" b="b"/>
            <a:pathLst>
              <a:path h="24091">
                <a:moveTo>
                  <a:pt x="0" y="24091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523642" y="8723202"/>
            <a:ext cx="2070" cy="8115"/>
          </a:xfrm>
          <a:custGeom>
            <a:avLst/>
            <a:gdLst/>
            <a:ahLst/>
            <a:cxnLst/>
            <a:rect l="l" t="t" r="r" b="b"/>
            <a:pathLst>
              <a:path w="2070" h="8115">
                <a:moveTo>
                  <a:pt x="165" y="4889"/>
                </a:moveTo>
                <a:lnTo>
                  <a:pt x="0" y="0"/>
                </a:lnTo>
                <a:lnTo>
                  <a:pt x="241" y="6045"/>
                </a:lnTo>
                <a:lnTo>
                  <a:pt x="2070" y="811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991795" y="8818836"/>
            <a:ext cx="2984" cy="5054"/>
          </a:xfrm>
          <a:custGeom>
            <a:avLst/>
            <a:gdLst/>
            <a:ahLst/>
            <a:cxnLst/>
            <a:rect l="l" t="t" r="r" b="b"/>
            <a:pathLst>
              <a:path w="2984" h="5054">
                <a:moveTo>
                  <a:pt x="0" y="5054"/>
                </a:moveTo>
                <a:lnTo>
                  <a:pt x="2235" y="2984"/>
                </a:lnTo>
                <a:lnTo>
                  <a:pt x="298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523642" y="8705656"/>
            <a:ext cx="0" cy="17551"/>
          </a:xfrm>
          <a:custGeom>
            <a:avLst/>
            <a:gdLst/>
            <a:ahLst/>
            <a:cxnLst/>
            <a:rect l="l" t="t" r="r" b="b"/>
            <a:pathLst>
              <a:path h="17551">
                <a:moveTo>
                  <a:pt x="0" y="17551"/>
                </a:moveTo>
                <a:lnTo>
                  <a:pt x="0" y="0"/>
                </a:lnTo>
                <a:lnTo>
                  <a:pt x="0" y="877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523642" y="8690336"/>
            <a:ext cx="165" cy="15316"/>
          </a:xfrm>
          <a:custGeom>
            <a:avLst/>
            <a:gdLst/>
            <a:ahLst/>
            <a:cxnLst/>
            <a:rect l="l" t="t" r="r" b="b"/>
            <a:pathLst>
              <a:path w="165" h="15316">
                <a:moveTo>
                  <a:pt x="0" y="15316"/>
                </a:moveTo>
                <a:lnTo>
                  <a:pt x="16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523642" y="8689173"/>
            <a:ext cx="2070" cy="7785"/>
          </a:xfrm>
          <a:custGeom>
            <a:avLst/>
            <a:gdLst/>
            <a:ahLst/>
            <a:cxnLst/>
            <a:rect l="l" t="t" r="r" b="b"/>
            <a:pathLst>
              <a:path w="2070" h="7785">
                <a:moveTo>
                  <a:pt x="0" y="7785"/>
                </a:moveTo>
                <a:lnTo>
                  <a:pt x="0" y="0"/>
                </a:lnTo>
                <a:lnTo>
                  <a:pt x="254" y="2324"/>
                </a:lnTo>
                <a:lnTo>
                  <a:pt x="2070" y="447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991795" y="8781919"/>
            <a:ext cx="2984" cy="37338"/>
          </a:xfrm>
          <a:custGeom>
            <a:avLst/>
            <a:gdLst/>
            <a:ahLst/>
            <a:cxnLst/>
            <a:rect l="l" t="t" r="r" b="b"/>
            <a:pathLst>
              <a:path w="2984" h="37338">
                <a:moveTo>
                  <a:pt x="0" y="4216"/>
                </a:moveTo>
                <a:lnTo>
                  <a:pt x="2235" y="2222"/>
                </a:lnTo>
                <a:lnTo>
                  <a:pt x="2984" y="0"/>
                </a:lnTo>
                <a:lnTo>
                  <a:pt x="2984" y="3733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523642" y="8687018"/>
            <a:ext cx="1320" cy="2159"/>
          </a:xfrm>
          <a:custGeom>
            <a:avLst/>
            <a:gdLst/>
            <a:ahLst/>
            <a:cxnLst/>
            <a:rect l="l" t="t" r="r" b="b"/>
            <a:pathLst>
              <a:path w="1320" h="2158">
                <a:moveTo>
                  <a:pt x="0" y="2158"/>
                </a:moveTo>
                <a:lnTo>
                  <a:pt x="132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992539" y="8777357"/>
            <a:ext cx="2235" cy="4559"/>
          </a:xfrm>
          <a:custGeom>
            <a:avLst/>
            <a:gdLst/>
            <a:ahLst/>
            <a:cxnLst/>
            <a:rect l="l" t="t" r="r" b="b"/>
            <a:pathLst>
              <a:path w="2235" h="4559">
                <a:moveTo>
                  <a:pt x="0" y="0"/>
                </a:moveTo>
                <a:lnTo>
                  <a:pt x="1651" y="1828"/>
                </a:lnTo>
                <a:lnTo>
                  <a:pt x="2235" y="455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523642" y="8012452"/>
            <a:ext cx="1320" cy="27736"/>
          </a:xfrm>
          <a:custGeom>
            <a:avLst/>
            <a:gdLst/>
            <a:ahLst/>
            <a:cxnLst/>
            <a:rect l="l" t="t" r="r" b="b"/>
            <a:pathLst>
              <a:path w="1320" h="27736">
                <a:moveTo>
                  <a:pt x="0" y="27736"/>
                </a:moveTo>
                <a:lnTo>
                  <a:pt x="0" y="0"/>
                </a:lnTo>
                <a:lnTo>
                  <a:pt x="1320" y="22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523642" y="8007981"/>
            <a:ext cx="2070" cy="4470"/>
          </a:xfrm>
          <a:custGeom>
            <a:avLst/>
            <a:gdLst/>
            <a:ahLst/>
            <a:cxnLst/>
            <a:rect l="l" t="t" r="r" b="b"/>
            <a:pathLst>
              <a:path w="2070" h="4470">
                <a:moveTo>
                  <a:pt x="0" y="4470"/>
                </a:moveTo>
                <a:lnTo>
                  <a:pt x="254" y="2146"/>
                </a:lnTo>
                <a:lnTo>
                  <a:pt x="207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537636" y="8018995"/>
            <a:ext cx="0" cy="28232"/>
          </a:xfrm>
          <a:custGeom>
            <a:avLst/>
            <a:gdLst/>
            <a:ahLst/>
            <a:cxnLst/>
            <a:rect l="l" t="t" r="r" b="b"/>
            <a:pathLst>
              <a:path h="28232">
                <a:moveTo>
                  <a:pt x="0" y="28232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550888" y="8031412"/>
            <a:ext cx="62509" cy="22440"/>
          </a:xfrm>
          <a:custGeom>
            <a:avLst/>
            <a:gdLst/>
            <a:ahLst/>
            <a:cxnLst/>
            <a:rect l="l" t="t" r="r" b="b"/>
            <a:pathLst>
              <a:path w="62509" h="22440">
                <a:moveTo>
                  <a:pt x="62509" y="0"/>
                </a:moveTo>
                <a:lnTo>
                  <a:pt x="0" y="2244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031040" y="8736455"/>
            <a:ext cx="0" cy="37592"/>
          </a:xfrm>
          <a:custGeom>
            <a:avLst/>
            <a:gdLst/>
            <a:ahLst/>
            <a:cxnLst/>
            <a:rect l="l" t="t" r="r" b="b"/>
            <a:pathLst>
              <a:path h="37592">
                <a:moveTo>
                  <a:pt x="0" y="0"/>
                </a:moveTo>
                <a:lnTo>
                  <a:pt x="0" y="3759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580527" y="8251328"/>
            <a:ext cx="1409" cy="5956"/>
          </a:xfrm>
          <a:custGeom>
            <a:avLst/>
            <a:gdLst/>
            <a:ahLst/>
            <a:cxnLst/>
            <a:rect l="l" t="t" r="r" b="b"/>
            <a:pathLst>
              <a:path w="1409" h="5956">
                <a:moveTo>
                  <a:pt x="0" y="5880"/>
                </a:moveTo>
                <a:lnTo>
                  <a:pt x="1409" y="0"/>
                </a:lnTo>
                <a:lnTo>
                  <a:pt x="660" y="5956"/>
                </a:lnTo>
                <a:lnTo>
                  <a:pt x="825" y="480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581934" y="8243797"/>
            <a:ext cx="1244" cy="7531"/>
          </a:xfrm>
          <a:custGeom>
            <a:avLst/>
            <a:gdLst/>
            <a:ahLst/>
            <a:cxnLst/>
            <a:rect l="l" t="t" r="r" b="b"/>
            <a:pathLst>
              <a:path w="1244" h="7531">
                <a:moveTo>
                  <a:pt x="165" y="6705"/>
                </a:moveTo>
                <a:lnTo>
                  <a:pt x="0" y="7531"/>
                </a:lnTo>
                <a:lnTo>
                  <a:pt x="124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579696" y="8250170"/>
            <a:ext cx="2489" cy="5461"/>
          </a:xfrm>
          <a:custGeom>
            <a:avLst/>
            <a:gdLst/>
            <a:ahLst/>
            <a:cxnLst/>
            <a:rect l="l" t="t" r="r" b="b"/>
            <a:pathLst>
              <a:path w="2489" h="5460">
                <a:moveTo>
                  <a:pt x="914" y="3810"/>
                </a:moveTo>
                <a:lnTo>
                  <a:pt x="0" y="5461"/>
                </a:lnTo>
                <a:lnTo>
                  <a:pt x="248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579283" y="8246941"/>
            <a:ext cx="3314" cy="4800"/>
          </a:xfrm>
          <a:custGeom>
            <a:avLst/>
            <a:gdLst/>
            <a:ahLst/>
            <a:cxnLst/>
            <a:rect l="l" t="t" r="r" b="b"/>
            <a:pathLst>
              <a:path w="3314" h="4800">
                <a:moveTo>
                  <a:pt x="0" y="4800"/>
                </a:moveTo>
                <a:lnTo>
                  <a:pt x="331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582930" y="8233859"/>
            <a:ext cx="1574" cy="10680"/>
          </a:xfrm>
          <a:custGeom>
            <a:avLst/>
            <a:gdLst/>
            <a:ahLst/>
            <a:cxnLst/>
            <a:rect l="l" t="t" r="r" b="b"/>
            <a:pathLst>
              <a:path w="1574" h="10680">
                <a:moveTo>
                  <a:pt x="0" y="10680"/>
                </a:moveTo>
                <a:lnTo>
                  <a:pt x="157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590794" y="8181441"/>
            <a:ext cx="1244" cy="8699"/>
          </a:xfrm>
          <a:custGeom>
            <a:avLst/>
            <a:gdLst/>
            <a:ahLst/>
            <a:cxnLst/>
            <a:rect l="l" t="t" r="r" b="b"/>
            <a:pathLst>
              <a:path w="1244" h="8699">
                <a:moveTo>
                  <a:pt x="0" y="8699"/>
                </a:moveTo>
                <a:lnTo>
                  <a:pt x="124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599488" y="8120258"/>
            <a:ext cx="1244" cy="8775"/>
          </a:xfrm>
          <a:custGeom>
            <a:avLst/>
            <a:gdLst/>
            <a:ahLst/>
            <a:cxnLst/>
            <a:rect l="l" t="t" r="r" b="b"/>
            <a:pathLst>
              <a:path w="1244" h="8775">
                <a:moveTo>
                  <a:pt x="0" y="8775"/>
                </a:moveTo>
                <a:lnTo>
                  <a:pt x="124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603213" y="7845281"/>
            <a:ext cx="36931" cy="257505"/>
          </a:xfrm>
          <a:custGeom>
            <a:avLst/>
            <a:gdLst/>
            <a:ahLst/>
            <a:cxnLst/>
            <a:rect l="l" t="t" r="r" b="b"/>
            <a:pathLst>
              <a:path w="36931" h="257505">
                <a:moveTo>
                  <a:pt x="0" y="257505"/>
                </a:moveTo>
                <a:lnTo>
                  <a:pt x="36931" y="0"/>
                </a:lnTo>
                <a:lnTo>
                  <a:pt x="36677" y="181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990055" y="8786962"/>
            <a:ext cx="0" cy="37668"/>
          </a:xfrm>
          <a:custGeom>
            <a:avLst/>
            <a:gdLst/>
            <a:ahLst/>
            <a:cxnLst/>
            <a:rect l="l" t="t" r="r" b="b"/>
            <a:pathLst>
              <a:path h="37668">
                <a:moveTo>
                  <a:pt x="0" y="0"/>
                </a:moveTo>
                <a:lnTo>
                  <a:pt x="0" y="3766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123611" y="8774046"/>
            <a:ext cx="1739" cy="42557"/>
          </a:xfrm>
          <a:custGeom>
            <a:avLst/>
            <a:gdLst/>
            <a:ahLst/>
            <a:cxnLst/>
            <a:rect l="l" t="t" r="r" b="b"/>
            <a:pathLst>
              <a:path w="1739" h="42557">
                <a:moveTo>
                  <a:pt x="1739" y="0"/>
                </a:moveTo>
                <a:lnTo>
                  <a:pt x="1739" y="37007"/>
                </a:lnTo>
                <a:lnTo>
                  <a:pt x="0" y="4255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031040" y="8774047"/>
            <a:ext cx="1739" cy="42557"/>
          </a:xfrm>
          <a:custGeom>
            <a:avLst/>
            <a:gdLst/>
            <a:ahLst/>
            <a:cxnLst/>
            <a:rect l="l" t="t" r="r" b="b"/>
            <a:pathLst>
              <a:path w="1739" h="42557">
                <a:moveTo>
                  <a:pt x="1739" y="42557"/>
                </a:moveTo>
                <a:lnTo>
                  <a:pt x="0" y="36931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031040" y="8766845"/>
            <a:ext cx="1739" cy="12001"/>
          </a:xfrm>
          <a:custGeom>
            <a:avLst/>
            <a:gdLst/>
            <a:ahLst/>
            <a:cxnLst/>
            <a:rect l="l" t="t" r="r" b="b"/>
            <a:pathLst>
              <a:path w="1739" h="12001">
                <a:moveTo>
                  <a:pt x="0" y="8775"/>
                </a:moveTo>
                <a:lnTo>
                  <a:pt x="0" y="0"/>
                </a:lnTo>
                <a:lnTo>
                  <a:pt x="0" y="6451"/>
                </a:lnTo>
                <a:lnTo>
                  <a:pt x="1739" y="1200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123613" y="8766848"/>
            <a:ext cx="1739" cy="12001"/>
          </a:xfrm>
          <a:custGeom>
            <a:avLst/>
            <a:gdLst/>
            <a:ahLst/>
            <a:cxnLst/>
            <a:rect l="l" t="t" r="r" b="b"/>
            <a:pathLst>
              <a:path w="1739" h="12001">
                <a:moveTo>
                  <a:pt x="0" y="12001"/>
                </a:moveTo>
                <a:lnTo>
                  <a:pt x="1739" y="6451"/>
                </a:lnTo>
                <a:lnTo>
                  <a:pt x="1739" y="0"/>
                </a:lnTo>
                <a:lnTo>
                  <a:pt x="1739" y="720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031040" y="8749371"/>
            <a:ext cx="0" cy="8775"/>
          </a:xfrm>
          <a:custGeom>
            <a:avLst/>
            <a:gdLst/>
            <a:ahLst/>
            <a:cxnLst/>
            <a:rect l="l" t="t" r="r" b="b"/>
            <a:pathLst>
              <a:path h="8775">
                <a:moveTo>
                  <a:pt x="0" y="0"/>
                </a:moveTo>
                <a:lnTo>
                  <a:pt x="0" y="877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062258" y="8738109"/>
            <a:ext cx="0" cy="37757"/>
          </a:xfrm>
          <a:custGeom>
            <a:avLst/>
            <a:gdLst/>
            <a:ahLst/>
            <a:cxnLst/>
            <a:rect l="l" t="t" r="r" b="b"/>
            <a:pathLst>
              <a:path h="37757">
                <a:moveTo>
                  <a:pt x="0" y="0"/>
                </a:moveTo>
                <a:lnTo>
                  <a:pt x="0" y="3775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094135" y="8738105"/>
            <a:ext cx="0" cy="37680"/>
          </a:xfrm>
          <a:custGeom>
            <a:avLst/>
            <a:gdLst/>
            <a:ahLst/>
            <a:cxnLst/>
            <a:rect l="l" t="t" r="r" b="b"/>
            <a:pathLst>
              <a:path h="37680">
                <a:moveTo>
                  <a:pt x="0" y="3768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060019" y="8738525"/>
            <a:ext cx="2984" cy="37757"/>
          </a:xfrm>
          <a:custGeom>
            <a:avLst/>
            <a:gdLst/>
            <a:ahLst/>
            <a:cxnLst/>
            <a:rect l="l" t="t" r="r" b="b"/>
            <a:pathLst>
              <a:path w="2984" h="37757">
                <a:moveTo>
                  <a:pt x="2984" y="37757"/>
                </a:moveTo>
                <a:lnTo>
                  <a:pt x="1409" y="36931"/>
                </a:lnTo>
                <a:lnTo>
                  <a:pt x="419" y="35928"/>
                </a:lnTo>
                <a:lnTo>
                  <a:pt x="88" y="34861"/>
                </a:lnTo>
                <a:lnTo>
                  <a:pt x="0" y="2158"/>
                </a:lnTo>
                <a:lnTo>
                  <a:pt x="419" y="990"/>
                </a:lnTo>
                <a:lnTo>
                  <a:pt x="140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094967" y="8739518"/>
            <a:ext cx="1409" cy="35941"/>
          </a:xfrm>
          <a:custGeom>
            <a:avLst/>
            <a:gdLst/>
            <a:ahLst/>
            <a:cxnLst/>
            <a:rect l="l" t="t" r="r" b="b"/>
            <a:pathLst>
              <a:path w="1409" h="35941">
                <a:moveTo>
                  <a:pt x="990" y="0"/>
                </a:moveTo>
                <a:lnTo>
                  <a:pt x="1409" y="1155"/>
                </a:lnTo>
                <a:lnTo>
                  <a:pt x="1409" y="33781"/>
                </a:lnTo>
                <a:lnTo>
                  <a:pt x="990" y="34937"/>
                </a:lnTo>
                <a:lnTo>
                  <a:pt x="0" y="3594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096372" y="8766836"/>
            <a:ext cx="0" cy="6464"/>
          </a:xfrm>
          <a:custGeom>
            <a:avLst/>
            <a:gdLst/>
            <a:ahLst/>
            <a:cxnLst/>
            <a:rect l="l" t="t" r="r" b="b"/>
            <a:pathLst>
              <a:path h="6464">
                <a:moveTo>
                  <a:pt x="0" y="6464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125350" y="8736369"/>
            <a:ext cx="419" cy="39255"/>
          </a:xfrm>
          <a:custGeom>
            <a:avLst/>
            <a:gdLst/>
            <a:ahLst/>
            <a:cxnLst/>
            <a:rect l="l" t="t" r="r" b="b"/>
            <a:pathLst>
              <a:path w="419" h="39255">
                <a:moveTo>
                  <a:pt x="0" y="36931"/>
                </a:moveTo>
                <a:lnTo>
                  <a:pt x="0" y="39255"/>
                </a:lnTo>
                <a:lnTo>
                  <a:pt x="0" y="165"/>
                </a:lnTo>
                <a:lnTo>
                  <a:pt x="41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166336" y="8786967"/>
            <a:ext cx="0" cy="37668"/>
          </a:xfrm>
          <a:custGeom>
            <a:avLst/>
            <a:gdLst/>
            <a:ahLst/>
            <a:cxnLst/>
            <a:rect l="l" t="t" r="r" b="b"/>
            <a:pathLst>
              <a:path h="37668">
                <a:moveTo>
                  <a:pt x="0" y="37668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630761" y="8723202"/>
            <a:ext cx="1905" cy="8115"/>
          </a:xfrm>
          <a:custGeom>
            <a:avLst/>
            <a:gdLst/>
            <a:ahLst/>
            <a:cxnLst/>
            <a:rect l="l" t="t" r="r" b="b"/>
            <a:pathLst>
              <a:path w="1904" h="8115">
                <a:moveTo>
                  <a:pt x="1904" y="4889"/>
                </a:moveTo>
                <a:lnTo>
                  <a:pt x="1904" y="0"/>
                </a:lnTo>
                <a:lnTo>
                  <a:pt x="1739" y="6045"/>
                </a:lnTo>
                <a:lnTo>
                  <a:pt x="0" y="811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161615" y="8818836"/>
            <a:ext cx="2984" cy="5054"/>
          </a:xfrm>
          <a:custGeom>
            <a:avLst/>
            <a:gdLst/>
            <a:ahLst/>
            <a:cxnLst/>
            <a:rect l="l" t="t" r="r" b="b"/>
            <a:pathLst>
              <a:path w="2984" h="5054">
                <a:moveTo>
                  <a:pt x="2984" y="5054"/>
                </a:moveTo>
                <a:lnTo>
                  <a:pt x="749" y="298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161618" y="8777358"/>
            <a:ext cx="2324" cy="41897"/>
          </a:xfrm>
          <a:custGeom>
            <a:avLst/>
            <a:gdLst/>
            <a:ahLst/>
            <a:cxnLst/>
            <a:rect l="l" t="t" r="r" b="b"/>
            <a:pathLst>
              <a:path w="2324" h="41897">
                <a:moveTo>
                  <a:pt x="0" y="41897"/>
                </a:moveTo>
                <a:lnTo>
                  <a:pt x="0" y="3810"/>
                </a:lnTo>
                <a:lnTo>
                  <a:pt x="584" y="1816"/>
                </a:lnTo>
                <a:lnTo>
                  <a:pt x="232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630765" y="8687023"/>
            <a:ext cx="1981" cy="6629"/>
          </a:xfrm>
          <a:custGeom>
            <a:avLst/>
            <a:gdLst/>
            <a:ahLst/>
            <a:cxnLst/>
            <a:rect l="l" t="t" r="r" b="b"/>
            <a:pathLst>
              <a:path w="1981" h="6629">
                <a:moveTo>
                  <a:pt x="660" y="0"/>
                </a:moveTo>
                <a:lnTo>
                  <a:pt x="1981" y="2158"/>
                </a:lnTo>
                <a:lnTo>
                  <a:pt x="1739" y="4470"/>
                </a:lnTo>
                <a:lnTo>
                  <a:pt x="0" y="6629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161615" y="8781830"/>
            <a:ext cx="2984" cy="4305"/>
          </a:xfrm>
          <a:custGeom>
            <a:avLst/>
            <a:gdLst/>
            <a:ahLst/>
            <a:cxnLst/>
            <a:rect l="l" t="t" r="r" b="b"/>
            <a:pathLst>
              <a:path w="2984" h="4305">
                <a:moveTo>
                  <a:pt x="2984" y="4305"/>
                </a:moveTo>
                <a:lnTo>
                  <a:pt x="990" y="2476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590107" y="8677832"/>
            <a:ext cx="15405" cy="7696"/>
          </a:xfrm>
          <a:custGeom>
            <a:avLst/>
            <a:gdLst/>
            <a:ahLst/>
            <a:cxnLst/>
            <a:rect l="l" t="t" r="r" b="b"/>
            <a:pathLst>
              <a:path w="15405" h="7696">
                <a:moveTo>
                  <a:pt x="0" y="0"/>
                </a:moveTo>
                <a:lnTo>
                  <a:pt x="15405" y="769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590107" y="8640159"/>
            <a:ext cx="0" cy="37668"/>
          </a:xfrm>
          <a:custGeom>
            <a:avLst/>
            <a:gdLst/>
            <a:ahLst/>
            <a:cxnLst/>
            <a:rect l="l" t="t" r="r" b="b"/>
            <a:pathLst>
              <a:path h="37668">
                <a:moveTo>
                  <a:pt x="0" y="0"/>
                </a:moveTo>
                <a:lnTo>
                  <a:pt x="0" y="3766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630763" y="8007981"/>
            <a:ext cx="1981" cy="6705"/>
          </a:xfrm>
          <a:custGeom>
            <a:avLst/>
            <a:gdLst/>
            <a:ahLst/>
            <a:cxnLst/>
            <a:rect l="l" t="t" r="r" b="b"/>
            <a:pathLst>
              <a:path w="1981" h="6705">
                <a:moveTo>
                  <a:pt x="0" y="0"/>
                </a:moveTo>
                <a:lnTo>
                  <a:pt x="1739" y="2158"/>
                </a:lnTo>
                <a:lnTo>
                  <a:pt x="1981" y="4470"/>
                </a:lnTo>
                <a:lnTo>
                  <a:pt x="749" y="670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544729" y="8018993"/>
            <a:ext cx="74028" cy="42557"/>
          </a:xfrm>
          <a:custGeom>
            <a:avLst/>
            <a:gdLst/>
            <a:ahLst/>
            <a:cxnLst/>
            <a:rect l="l" t="t" r="r" b="b"/>
            <a:pathLst>
              <a:path w="74028" h="42557">
                <a:moveTo>
                  <a:pt x="74028" y="0"/>
                </a:moveTo>
                <a:lnTo>
                  <a:pt x="73952" y="28232"/>
                </a:lnTo>
                <a:lnTo>
                  <a:pt x="45377" y="42557"/>
                </a:lnTo>
                <a:lnTo>
                  <a:pt x="0" y="2434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542998" y="8031410"/>
            <a:ext cx="62509" cy="22440"/>
          </a:xfrm>
          <a:custGeom>
            <a:avLst/>
            <a:gdLst/>
            <a:ahLst/>
            <a:cxnLst/>
            <a:rect l="l" t="t" r="r" b="b"/>
            <a:pathLst>
              <a:path w="62509" h="22440">
                <a:moveTo>
                  <a:pt x="62509" y="22440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574787" y="8252068"/>
            <a:ext cx="6045" cy="13423"/>
          </a:xfrm>
          <a:custGeom>
            <a:avLst/>
            <a:gdLst/>
            <a:ahLst/>
            <a:cxnLst/>
            <a:rect l="l" t="t" r="r" b="b"/>
            <a:pathLst>
              <a:path w="6045" h="13423">
                <a:moveTo>
                  <a:pt x="5549" y="12344"/>
                </a:moveTo>
                <a:lnTo>
                  <a:pt x="6045" y="13423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580827" y="8265490"/>
            <a:ext cx="254" cy="495"/>
          </a:xfrm>
          <a:custGeom>
            <a:avLst/>
            <a:gdLst/>
            <a:ahLst/>
            <a:cxnLst/>
            <a:rect l="l" t="t" r="r" b="b"/>
            <a:pathLst>
              <a:path w="253" h="495">
                <a:moveTo>
                  <a:pt x="253" y="49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715881" y="8648435"/>
            <a:ext cx="3390" cy="43053"/>
          </a:xfrm>
          <a:custGeom>
            <a:avLst/>
            <a:gdLst/>
            <a:ahLst/>
            <a:cxnLst/>
            <a:rect l="l" t="t" r="r" b="b"/>
            <a:pathLst>
              <a:path w="3390" h="43052">
                <a:moveTo>
                  <a:pt x="0" y="5384"/>
                </a:moveTo>
                <a:lnTo>
                  <a:pt x="3390" y="0"/>
                </a:lnTo>
                <a:lnTo>
                  <a:pt x="3390" y="37680"/>
                </a:lnTo>
                <a:lnTo>
                  <a:pt x="0" y="4305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614698" y="8628655"/>
            <a:ext cx="749" cy="2235"/>
          </a:xfrm>
          <a:custGeom>
            <a:avLst/>
            <a:gdLst/>
            <a:ahLst/>
            <a:cxnLst/>
            <a:rect l="l" t="t" r="r" b="b"/>
            <a:pathLst>
              <a:path w="749" h="2235">
                <a:moveTo>
                  <a:pt x="0" y="1650"/>
                </a:moveTo>
                <a:lnTo>
                  <a:pt x="0" y="2235"/>
                </a:lnTo>
                <a:lnTo>
                  <a:pt x="0" y="1066"/>
                </a:lnTo>
                <a:lnTo>
                  <a:pt x="74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689799" y="8644050"/>
            <a:ext cx="749" cy="2235"/>
          </a:xfrm>
          <a:custGeom>
            <a:avLst/>
            <a:gdLst/>
            <a:ahLst/>
            <a:cxnLst/>
            <a:rect l="l" t="t" r="r" b="b"/>
            <a:pathLst>
              <a:path w="749" h="2235">
                <a:moveTo>
                  <a:pt x="0" y="0"/>
                </a:moveTo>
                <a:lnTo>
                  <a:pt x="749" y="1079"/>
                </a:lnTo>
                <a:lnTo>
                  <a:pt x="749" y="2235"/>
                </a:lnTo>
                <a:lnTo>
                  <a:pt x="749" y="165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6614698" y="8630885"/>
            <a:ext cx="54406" cy="26162"/>
          </a:xfrm>
          <a:custGeom>
            <a:avLst/>
            <a:gdLst/>
            <a:ahLst/>
            <a:cxnLst/>
            <a:rect l="l" t="t" r="r" b="b"/>
            <a:pathLst>
              <a:path w="54406" h="26161">
                <a:moveTo>
                  <a:pt x="0" y="0"/>
                </a:moveTo>
                <a:lnTo>
                  <a:pt x="660" y="1079"/>
                </a:lnTo>
                <a:lnTo>
                  <a:pt x="1993" y="1981"/>
                </a:lnTo>
                <a:lnTo>
                  <a:pt x="50012" y="25742"/>
                </a:lnTo>
                <a:lnTo>
                  <a:pt x="54406" y="2616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689883" y="8646281"/>
            <a:ext cx="660" cy="1079"/>
          </a:xfrm>
          <a:custGeom>
            <a:avLst/>
            <a:gdLst/>
            <a:ahLst/>
            <a:cxnLst/>
            <a:rect l="l" t="t" r="r" b="b"/>
            <a:pathLst>
              <a:path w="660" h="1079">
                <a:moveTo>
                  <a:pt x="0" y="1079"/>
                </a:moveTo>
                <a:lnTo>
                  <a:pt x="66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614697" y="8069334"/>
            <a:ext cx="1079" cy="3644"/>
          </a:xfrm>
          <a:custGeom>
            <a:avLst/>
            <a:gdLst/>
            <a:ahLst/>
            <a:cxnLst/>
            <a:rect l="l" t="t" r="r" b="b"/>
            <a:pathLst>
              <a:path w="1079" h="3644">
                <a:moveTo>
                  <a:pt x="1079" y="0"/>
                </a:moveTo>
                <a:lnTo>
                  <a:pt x="0" y="1409"/>
                </a:lnTo>
                <a:lnTo>
                  <a:pt x="0" y="2565"/>
                </a:lnTo>
                <a:lnTo>
                  <a:pt x="749" y="364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640534" y="8054350"/>
            <a:ext cx="50012" cy="27901"/>
          </a:xfrm>
          <a:custGeom>
            <a:avLst/>
            <a:gdLst/>
            <a:ahLst/>
            <a:cxnLst/>
            <a:rect l="l" t="t" r="r" b="b"/>
            <a:pathLst>
              <a:path w="50012" h="27901">
                <a:moveTo>
                  <a:pt x="0" y="27901"/>
                </a:moveTo>
                <a:lnTo>
                  <a:pt x="48018" y="4140"/>
                </a:lnTo>
                <a:lnTo>
                  <a:pt x="49263" y="3225"/>
                </a:lnTo>
                <a:lnTo>
                  <a:pt x="50012" y="2146"/>
                </a:lnTo>
                <a:lnTo>
                  <a:pt x="50012" y="1079"/>
                </a:lnTo>
                <a:lnTo>
                  <a:pt x="49352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615772" y="8044660"/>
            <a:ext cx="53327" cy="24676"/>
          </a:xfrm>
          <a:custGeom>
            <a:avLst/>
            <a:gdLst/>
            <a:ahLst/>
            <a:cxnLst/>
            <a:rect l="l" t="t" r="r" b="b"/>
            <a:pathLst>
              <a:path w="53327" h="24676">
                <a:moveTo>
                  <a:pt x="53327" y="0"/>
                </a:moveTo>
                <a:lnTo>
                  <a:pt x="48933" y="330"/>
                </a:lnTo>
                <a:lnTo>
                  <a:pt x="0" y="2467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632756" y="8016925"/>
            <a:ext cx="35598" cy="13411"/>
          </a:xfrm>
          <a:custGeom>
            <a:avLst/>
            <a:gdLst/>
            <a:ahLst/>
            <a:cxnLst/>
            <a:rect l="l" t="t" r="r" b="b"/>
            <a:pathLst>
              <a:path w="35598" h="13411">
                <a:moveTo>
                  <a:pt x="35598" y="13411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632666" y="8705656"/>
            <a:ext cx="0" cy="17551"/>
          </a:xfrm>
          <a:custGeom>
            <a:avLst/>
            <a:gdLst/>
            <a:ahLst/>
            <a:cxnLst/>
            <a:rect l="l" t="t" r="r" b="b"/>
            <a:pathLst>
              <a:path h="17551">
                <a:moveTo>
                  <a:pt x="0" y="17551"/>
                </a:moveTo>
                <a:lnTo>
                  <a:pt x="0" y="0"/>
                </a:lnTo>
                <a:lnTo>
                  <a:pt x="0" y="877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632666" y="8690336"/>
            <a:ext cx="0" cy="15316"/>
          </a:xfrm>
          <a:custGeom>
            <a:avLst/>
            <a:gdLst/>
            <a:ahLst/>
            <a:cxnLst/>
            <a:rect l="l" t="t" r="r" b="b"/>
            <a:pathLst>
              <a:path h="15316">
                <a:moveTo>
                  <a:pt x="0" y="15316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632666" y="8689173"/>
            <a:ext cx="76" cy="7785"/>
          </a:xfrm>
          <a:custGeom>
            <a:avLst/>
            <a:gdLst/>
            <a:ahLst/>
            <a:cxnLst/>
            <a:rect l="l" t="t" r="r" b="b"/>
            <a:pathLst>
              <a:path w="76" h="7785">
                <a:moveTo>
                  <a:pt x="0" y="7785"/>
                </a:moveTo>
                <a:lnTo>
                  <a:pt x="7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632748" y="8012452"/>
            <a:ext cx="0" cy="27736"/>
          </a:xfrm>
          <a:custGeom>
            <a:avLst/>
            <a:gdLst/>
            <a:ahLst/>
            <a:cxnLst/>
            <a:rect l="l" t="t" r="r" b="b"/>
            <a:pathLst>
              <a:path h="27736">
                <a:moveTo>
                  <a:pt x="0" y="27736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637223" y="8619044"/>
            <a:ext cx="0" cy="24091"/>
          </a:xfrm>
          <a:custGeom>
            <a:avLst/>
            <a:gdLst/>
            <a:ahLst/>
            <a:cxnLst/>
            <a:rect l="l" t="t" r="r" b="b"/>
            <a:pathLst>
              <a:path h="24091">
                <a:moveTo>
                  <a:pt x="0" y="0"/>
                </a:moveTo>
                <a:lnTo>
                  <a:pt x="0" y="2409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656765" y="8606793"/>
            <a:ext cx="62509" cy="41643"/>
          </a:xfrm>
          <a:custGeom>
            <a:avLst/>
            <a:gdLst/>
            <a:ahLst/>
            <a:cxnLst/>
            <a:rect l="l" t="t" r="r" b="b"/>
            <a:pathLst>
              <a:path w="62509" h="41643">
                <a:moveTo>
                  <a:pt x="62509" y="41643"/>
                </a:moveTo>
                <a:lnTo>
                  <a:pt x="62433" y="36017"/>
                </a:lnTo>
                <a:lnTo>
                  <a:pt x="58864" y="30632"/>
                </a:lnTo>
                <a:lnTo>
                  <a:pt x="52247" y="26073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656762" y="8053277"/>
            <a:ext cx="102260" cy="41643"/>
          </a:xfrm>
          <a:custGeom>
            <a:avLst/>
            <a:gdLst/>
            <a:ahLst/>
            <a:cxnLst/>
            <a:rect l="l" t="t" r="r" b="b"/>
            <a:pathLst>
              <a:path w="102260" h="41643">
                <a:moveTo>
                  <a:pt x="0" y="41643"/>
                </a:moveTo>
                <a:lnTo>
                  <a:pt x="52247" y="15481"/>
                </a:lnTo>
                <a:lnTo>
                  <a:pt x="58864" y="10921"/>
                </a:lnTo>
                <a:lnTo>
                  <a:pt x="62433" y="5537"/>
                </a:lnTo>
                <a:lnTo>
                  <a:pt x="62509" y="0"/>
                </a:lnTo>
                <a:lnTo>
                  <a:pt x="77990" y="6946"/>
                </a:lnTo>
                <a:lnTo>
                  <a:pt x="102260" y="2035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667940" y="8044660"/>
            <a:ext cx="0" cy="24091"/>
          </a:xfrm>
          <a:custGeom>
            <a:avLst/>
            <a:gdLst/>
            <a:ahLst/>
            <a:cxnLst/>
            <a:rect l="l" t="t" r="r" b="b"/>
            <a:pathLst>
              <a:path h="24091">
                <a:moveTo>
                  <a:pt x="0" y="0"/>
                </a:moveTo>
                <a:lnTo>
                  <a:pt x="0" y="2409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690379" y="8047890"/>
            <a:ext cx="28892" cy="67894"/>
          </a:xfrm>
          <a:custGeom>
            <a:avLst/>
            <a:gdLst/>
            <a:ahLst/>
            <a:cxnLst/>
            <a:rect l="l" t="t" r="r" b="b"/>
            <a:pathLst>
              <a:path w="28892" h="67894">
                <a:moveTo>
                  <a:pt x="0" y="67894"/>
                </a:moveTo>
                <a:lnTo>
                  <a:pt x="18630" y="58534"/>
                </a:lnTo>
                <a:lnTo>
                  <a:pt x="25260" y="53987"/>
                </a:lnTo>
                <a:lnTo>
                  <a:pt x="28816" y="48691"/>
                </a:lnTo>
                <a:lnTo>
                  <a:pt x="28892" y="5384"/>
                </a:lnTo>
                <a:lnTo>
                  <a:pt x="2550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668354" y="8030336"/>
            <a:ext cx="330" cy="0"/>
          </a:xfrm>
          <a:custGeom>
            <a:avLst/>
            <a:gdLst/>
            <a:ahLst/>
            <a:cxnLst/>
            <a:rect l="l" t="t" r="r" b="b"/>
            <a:pathLst>
              <a:path w="330">
                <a:moveTo>
                  <a:pt x="0" y="0"/>
                </a:moveTo>
                <a:lnTo>
                  <a:pt x="33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741963" y="8657380"/>
            <a:ext cx="1409" cy="4305"/>
          </a:xfrm>
          <a:custGeom>
            <a:avLst/>
            <a:gdLst/>
            <a:ahLst/>
            <a:cxnLst/>
            <a:rect l="l" t="t" r="r" b="b"/>
            <a:pathLst>
              <a:path w="1409" h="4305">
                <a:moveTo>
                  <a:pt x="0" y="0"/>
                </a:moveTo>
                <a:lnTo>
                  <a:pt x="0" y="2400"/>
                </a:lnTo>
                <a:lnTo>
                  <a:pt x="1409" y="430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741796" y="8620114"/>
            <a:ext cx="1574" cy="38671"/>
          </a:xfrm>
          <a:custGeom>
            <a:avLst/>
            <a:gdLst/>
            <a:ahLst/>
            <a:cxnLst/>
            <a:rect l="l" t="t" r="r" b="b"/>
            <a:pathLst>
              <a:path w="1574" h="38671">
                <a:moveTo>
                  <a:pt x="1574" y="3898"/>
                </a:moveTo>
                <a:lnTo>
                  <a:pt x="165" y="1993"/>
                </a:lnTo>
                <a:lnTo>
                  <a:pt x="0" y="0"/>
                </a:lnTo>
                <a:lnTo>
                  <a:pt x="76" y="3867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741798" y="8653233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4559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741798" y="8635770"/>
            <a:ext cx="0" cy="8775"/>
          </a:xfrm>
          <a:custGeom>
            <a:avLst/>
            <a:gdLst/>
            <a:ahLst/>
            <a:cxnLst/>
            <a:rect l="l" t="t" r="r" b="b"/>
            <a:pathLst>
              <a:path h="8775">
                <a:moveTo>
                  <a:pt x="0" y="877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741798" y="8621120"/>
            <a:ext cx="76" cy="5956"/>
          </a:xfrm>
          <a:custGeom>
            <a:avLst/>
            <a:gdLst/>
            <a:ahLst/>
            <a:cxnLst/>
            <a:rect l="l" t="t" r="r" b="b"/>
            <a:pathLst>
              <a:path w="76" h="5956">
                <a:moveTo>
                  <a:pt x="0" y="5956"/>
                </a:moveTo>
                <a:lnTo>
                  <a:pt x="7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741798" y="8618303"/>
            <a:ext cx="825" cy="1816"/>
          </a:xfrm>
          <a:custGeom>
            <a:avLst/>
            <a:gdLst/>
            <a:ahLst/>
            <a:cxnLst/>
            <a:rect l="l" t="t" r="r" b="b"/>
            <a:pathLst>
              <a:path w="825" h="1816">
                <a:moveTo>
                  <a:pt x="0" y="1816"/>
                </a:moveTo>
                <a:lnTo>
                  <a:pt x="825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948383" y="8368993"/>
            <a:ext cx="0" cy="24917"/>
          </a:xfrm>
          <a:custGeom>
            <a:avLst/>
            <a:gdLst/>
            <a:ahLst/>
            <a:cxnLst/>
            <a:rect l="l" t="t" r="r" b="b"/>
            <a:pathLst>
              <a:path h="24917">
                <a:moveTo>
                  <a:pt x="0" y="24917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741795" y="8081501"/>
            <a:ext cx="914" cy="39662"/>
          </a:xfrm>
          <a:custGeom>
            <a:avLst/>
            <a:gdLst/>
            <a:ahLst/>
            <a:cxnLst/>
            <a:rect l="l" t="t" r="r" b="b"/>
            <a:pathLst>
              <a:path w="914" h="39662">
                <a:moveTo>
                  <a:pt x="914" y="1993"/>
                </a:moveTo>
                <a:lnTo>
                  <a:pt x="0" y="0"/>
                </a:lnTo>
                <a:lnTo>
                  <a:pt x="0" y="37769"/>
                </a:lnTo>
                <a:lnTo>
                  <a:pt x="914" y="3966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741796" y="8077615"/>
            <a:ext cx="1574" cy="3886"/>
          </a:xfrm>
          <a:custGeom>
            <a:avLst/>
            <a:gdLst/>
            <a:ahLst/>
            <a:cxnLst/>
            <a:rect l="l" t="t" r="r" b="b"/>
            <a:pathLst>
              <a:path w="1574" h="3886">
                <a:moveTo>
                  <a:pt x="1574" y="0"/>
                </a:moveTo>
                <a:lnTo>
                  <a:pt x="165" y="1905"/>
                </a:lnTo>
                <a:lnTo>
                  <a:pt x="0" y="388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757282" y="8628070"/>
            <a:ext cx="0" cy="37668"/>
          </a:xfrm>
          <a:custGeom>
            <a:avLst/>
            <a:gdLst/>
            <a:ahLst/>
            <a:cxnLst/>
            <a:rect l="l" t="t" r="r" b="b"/>
            <a:pathLst>
              <a:path h="37668">
                <a:moveTo>
                  <a:pt x="0" y="0"/>
                </a:moveTo>
                <a:lnTo>
                  <a:pt x="0" y="3766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782454" y="8086558"/>
            <a:ext cx="33870" cy="21196"/>
          </a:xfrm>
          <a:custGeom>
            <a:avLst/>
            <a:gdLst/>
            <a:ahLst/>
            <a:cxnLst/>
            <a:rect l="l" t="t" r="r" b="b"/>
            <a:pathLst>
              <a:path w="33870" h="21196">
                <a:moveTo>
                  <a:pt x="0" y="0"/>
                </a:moveTo>
                <a:lnTo>
                  <a:pt x="13500" y="7454"/>
                </a:lnTo>
                <a:lnTo>
                  <a:pt x="33870" y="2119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805808" y="8540052"/>
            <a:ext cx="11252" cy="14160"/>
          </a:xfrm>
          <a:custGeom>
            <a:avLst/>
            <a:gdLst/>
            <a:ahLst/>
            <a:cxnLst/>
            <a:rect l="l" t="t" r="r" b="b"/>
            <a:pathLst>
              <a:path w="11252" h="14160">
                <a:moveTo>
                  <a:pt x="1650" y="0"/>
                </a:moveTo>
                <a:lnTo>
                  <a:pt x="0" y="3644"/>
                </a:lnTo>
                <a:lnTo>
                  <a:pt x="76" y="4394"/>
                </a:lnTo>
                <a:lnTo>
                  <a:pt x="736" y="7454"/>
                </a:lnTo>
                <a:lnTo>
                  <a:pt x="3797" y="10769"/>
                </a:lnTo>
                <a:lnTo>
                  <a:pt x="9105" y="13500"/>
                </a:lnTo>
                <a:lnTo>
                  <a:pt x="11252" y="14160"/>
                </a:lnTo>
                <a:lnTo>
                  <a:pt x="9436" y="1366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806298" y="8544354"/>
            <a:ext cx="660" cy="3644"/>
          </a:xfrm>
          <a:custGeom>
            <a:avLst/>
            <a:gdLst/>
            <a:ahLst/>
            <a:cxnLst/>
            <a:rect l="l" t="t" r="r" b="b"/>
            <a:pathLst>
              <a:path w="660" h="3644">
                <a:moveTo>
                  <a:pt x="0" y="584"/>
                </a:moveTo>
                <a:lnTo>
                  <a:pt x="0" y="0"/>
                </a:lnTo>
                <a:lnTo>
                  <a:pt x="660" y="364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817070" y="8554208"/>
            <a:ext cx="8026" cy="1409"/>
          </a:xfrm>
          <a:custGeom>
            <a:avLst/>
            <a:gdLst/>
            <a:ahLst/>
            <a:cxnLst/>
            <a:rect l="l" t="t" r="r" b="b"/>
            <a:pathLst>
              <a:path w="8026" h="1409">
                <a:moveTo>
                  <a:pt x="6286" y="1244"/>
                </a:moveTo>
                <a:lnTo>
                  <a:pt x="8026" y="1409"/>
                </a:lnTo>
                <a:lnTo>
                  <a:pt x="4635" y="1168"/>
                </a:lnTo>
                <a:lnTo>
                  <a:pt x="0" y="0"/>
                </a:lnTo>
                <a:lnTo>
                  <a:pt x="3136" y="82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810688" y="8551396"/>
            <a:ext cx="4216" cy="2159"/>
          </a:xfrm>
          <a:custGeom>
            <a:avLst/>
            <a:gdLst/>
            <a:ahLst/>
            <a:cxnLst/>
            <a:rect l="l" t="t" r="r" b="b"/>
            <a:pathLst>
              <a:path w="4216" h="2158">
                <a:moveTo>
                  <a:pt x="0" y="0"/>
                </a:moveTo>
                <a:lnTo>
                  <a:pt x="4216" y="215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819795" y="8243957"/>
            <a:ext cx="6375" cy="914"/>
          </a:xfrm>
          <a:custGeom>
            <a:avLst/>
            <a:gdLst/>
            <a:ahLst/>
            <a:cxnLst/>
            <a:rect l="l" t="t" r="r" b="b"/>
            <a:pathLst>
              <a:path w="6375" h="914">
                <a:moveTo>
                  <a:pt x="6375" y="914"/>
                </a:moveTo>
                <a:lnTo>
                  <a:pt x="0" y="0"/>
                </a:lnTo>
                <a:lnTo>
                  <a:pt x="2654" y="49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825841" y="8244541"/>
            <a:ext cx="8775" cy="330"/>
          </a:xfrm>
          <a:custGeom>
            <a:avLst/>
            <a:gdLst/>
            <a:ahLst/>
            <a:cxnLst/>
            <a:rect l="l" t="t" r="r" b="b"/>
            <a:pathLst>
              <a:path w="8775" h="330">
                <a:moveTo>
                  <a:pt x="0" y="330"/>
                </a:moveTo>
                <a:lnTo>
                  <a:pt x="6286" y="330"/>
                </a:lnTo>
                <a:lnTo>
                  <a:pt x="8775" y="0"/>
                </a:lnTo>
                <a:lnTo>
                  <a:pt x="7454" y="16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834618" y="8242556"/>
            <a:ext cx="7785" cy="1981"/>
          </a:xfrm>
          <a:custGeom>
            <a:avLst/>
            <a:gdLst/>
            <a:ahLst/>
            <a:cxnLst/>
            <a:rect l="l" t="t" r="r" b="b"/>
            <a:pathLst>
              <a:path w="7785" h="1981">
                <a:moveTo>
                  <a:pt x="4800" y="1155"/>
                </a:moveTo>
                <a:lnTo>
                  <a:pt x="7785" y="0"/>
                </a:lnTo>
                <a:lnTo>
                  <a:pt x="4800" y="1155"/>
                </a:lnTo>
                <a:lnTo>
                  <a:pt x="0" y="1981"/>
                </a:lnTo>
                <a:lnTo>
                  <a:pt x="736" y="181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842399" y="8230957"/>
            <a:ext cx="9271" cy="11595"/>
          </a:xfrm>
          <a:custGeom>
            <a:avLst/>
            <a:gdLst/>
            <a:ahLst/>
            <a:cxnLst/>
            <a:rect l="l" t="t" r="r" b="b"/>
            <a:pathLst>
              <a:path w="9271" h="11595">
                <a:moveTo>
                  <a:pt x="0" y="11595"/>
                </a:moveTo>
                <a:lnTo>
                  <a:pt x="2984" y="10604"/>
                </a:lnTo>
                <a:lnTo>
                  <a:pt x="7289" y="7454"/>
                </a:lnTo>
                <a:lnTo>
                  <a:pt x="9271" y="3809"/>
                </a:lnTo>
                <a:lnTo>
                  <a:pt x="886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951943" y="8301423"/>
            <a:ext cx="2070" cy="4470"/>
          </a:xfrm>
          <a:custGeom>
            <a:avLst/>
            <a:gdLst/>
            <a:ahLst/>
            <a:cxnLst/>
            <a:rect l="l" t="t" r="r" b="b"/>
            <a:pathLst>
              <a:path w="2070" h="4470">
                <a:moveTo>
                  <a:pt x="0" y="4470"/>
                </a:moveTo>
                <a:lnTo>
                  <a:pt x="1816" y="2311"/>
                </a:lnTo>
                <a:lnTo>
                  <a:pt x="207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850349" y="8412126"/>
            <a:ext cx="70459" cy="0"/>
          </a:xfrm>
          <a:custGeom>
            <a:avLst/>
            <a:gdLst/>
            <a:ahLst/>
            <a:cxnLst/>
            <a:rect l="l" t="t" r="r" b="b"/>
            <a:pathLst>
              <a:path w="70459">
                <a:moveTo>
                  <a:pt x="0" y="0"/>
                </a:moveTo>
                <a:lnTo>
                  <a:pt x="70459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845378" y="8235349"/>
            <a:ext cx="5880" cy="6210"/>
          </a:xfrm>
          <a:custGeom>
            <a:avLst/>
            <a:gdLst/>
            <a:ahLst/>
            <a:cxnLst/>
            <a:rect l="l" t="t" r="r" b="b"/>
            <a:pathLst>
              <a:path w="5880" h="6210">
                <a:moveTo>
                  <a:pt x="5880" y="0"/>
                </a:moveTo>
                <a:lnTo>
                  <a:pt x="4063" y="3225"/>
                </a:lnTo>
                <a:lnTo>
                  <a:pt x="0" y="621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930083" y="8344225"/>
            <a:ext cx="330" cy="13169"/>
          </a:xfrm>
          <a:custGeom>
            <a:avLst/>
            <a:gdLst/>
            <a:ahLst/>
            <a:cxnLst/>
            <a:rect l="l" t="t" r="r" b="b"/>
            <a:pathLst>
              <a:path w="330" h="13169">
                <a:moveTo>
                  <a:pt x="0" y="13169"/>
                </a:moveTo>
                <a:lnTo>
                  <a:pt x="330" y="12090"/>
                </a:lnTo>
                <a:lnTo>
                  <a:pt x="330" y="1168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864170" y="8341747"/>
            <a:ext cx="61277" cy="165"/>
          </a:xfrm>
          <a:custGeom>
            <a:avLst/>
            <a:gdLst/>
            <a:ahLst/>
            <a:cxnLst/>
            <a:rect l="l" t="t" r="r" b="b"/>
            <a:pathLst>
              <a:path w="61277" h="165">
                <a:moveTo>
                  <a:pt x="61277" y="16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948383" y="8339599"/>
            <a:ext cx="11099" cy="29387"/>
          </a:xfrm>
          <a:custGeom>
            <a:avLst/>
            <a:gdLst/>
            <a:ahLst/>
            <a:cxnLst/>
            <a:rect l="l" t="t" r="r" b="b"/>
            <a:pathLst>
              <a:path w="11099" h="29387">
                <a:moveTo>
                  <a:pt x="0" y="29387"/>
                </a:moveTo>
                <a:lnTo>
                  <a:pt x="3975" y="27482"/>
                </a:lnTo>
                <a:lnTo>
                  <a:pt x="9194" y="22428"/>
                </a:lnTo>
                <a:lnTo>
                  <a:pt x="11099" y="16891"/>
                </a:lnTo>
                <a:lnTo>
                  <a:pt x="11099" y="5626"/>
                </a:lnTo>
                <a:lnTo>
                  <a:pt x="919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928181" y="8342828"/>
            <a:ext cx="76" cy="15976"/>
          </a:xfrm>
          <a:custGeom>
            <a:avLst/>
            <a:gdLst/>
            <a:ahLst/>
            <a:cxnLst/>
            <a:rect l="l" t="t" r="r" b="b"/>
            <a:pathLst>
              <a:path w="76" h="15976">
                <a:moveTo>
                  <a:pt x="0" y="15976"/>
                </a:moveTo>
                <a:lnTo>
                  <a:pt x="76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929752" y="8307302"/>
            <a:ext cx="0" cy="20447"/>
          </a:xfrm>
          <a:custGeom>
            <a:avLst/>
            <a:gdLst/>
            <a:ahLst/>
            <a:cxnLst/>
            <a:rect l="l" t="t" r="r" b="b"/>
            <a:pathLst>
              <a:path h="20447">
                <a:moveTo>
                  <a:pt x="0" y="0"/>
                </a:moveTo>
                <a:lnTo>
                  <a:pt x="0" y="2044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948383" y="8393911"/>
            <a:ext cx="5626" cy="6286"/>
          </a:xfrm>
          <a:custGeom>
            <a:avLst/>
            <a:gdLst/>
            <a:ahLst/>
            <a:cxnLst/>
            <a:rect l="l" t="t" r="r" b="b"/>
            <a:pathLst>
              <a:path w="5626" h="6286">
                <a:moveTo>
                  <a:pt x="0" y="0"/>
                </a:moveTo>
                <a:lnTo>
                  <a:pt x="3556" y="1828"/>
                </a:lnTo>
                <a:lnTo>
                  <a:pt x="5295" y="3975"/>
                </a:lnTo>
                <a:lnTo>
                  <a:pt x="5626" y="628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954013" y="8356156"/>
            <a:ext cx="5461" cy="47028"/>
          </a:xfrm>
          <a:custGeom>
            <a:avLst/>
            <a:gdLst/>
            <a:ahLst/>
            <a:cxnLst/>
            <a:rect l="l" t="t" r="r" b="b"/>
            <a:pathLst>
              <a:path w="5460" h="47028">
                <a:moveTo>
                  <a:pt x="0" y="47028"/>
                </a:moveTo>
                <a:lnTo>
                  <a:pt x="3390" y="43713"/>
                </a:lnTo>
                <a:lnTo>
                  <a:pt x="5461" y="37998"/>
                </a:lnTo>
                <a:lnTo>
                  <a:pt x="5461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950453" y="8306805"/>
            <a:ext cx="0" cy="26835"/>
          </a:xfrm>
          <a:custGeom>
            <a:avLst/>
            <a:gdLst/>
            <a:ahLst/>
            <a:cxnLst/>
            <a:rect l="l" t="t" r="r" b="b"/>
            <a:pathLst>
              <a:path h="26835">
                <a:moveTo>
                  <a:pt x="0" y="0"/>
                </a:moveTo>
                <a:lnTo>
                  <a:pt x="0" y="268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954013" y="8301424"/>
            <a:ext cx="0" cy="34772"/>
          </a:xfrm>
          <a:custGeom>
            <a:avLst/>
            <a:gdLst/>
            <a:ahLst/>
            <a:cxnLst/>
            <a:rect l="l" t="t" r="r" b="b"/>
            <a:pathLst>
              <a:path h="34772">
                <a:moveTo>
                  <a:pt x="0" y="0"/>
                </a:moveTo>
                <a:lnTo>
                  <a:pt x="0" y="3477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292055" y="8489629"/>
            <a:ext cx="66154" cy="25666"/>
          </a:xfrm>
          <a:custGeom>
            <a:avLst/>
            <a:gdLst/>
            <a:ahLst/>
            <a:cxnLst/>
            <a:rect l="l" t="t" r="r" b="b"/>
            <a:pathLst>
              <a:path w="66154" h="25666">
                <a:moveTo>
                  <a:pt x="66154" y="9271"/>
                </a:moveTo>
                <a:lnTo>
                  <a:pt x="63169" y="6705"/>
                </a:lnTo>
                <a:lnTo>
                  <a:pt x="62763" y="6451"/>
                </a:lnTo>
                <a:lnTo>
                  <a:pt x="59118" y="4800"/>
                </a:lnTo>
                <a:lnTo>
                  <a:pt x="54724" y="2730"/>
                </a:lnTo>
                <a:lnTo>
                  <a:pt x="54394" y="2730"/>
                </a:lnTo>
                <a:lnTo>
                  <a:pt x="49517" y="1651"/>
                </a:lnTo>
                <a:lnTo>
                  <a:pt x="44208" y="495"/>
                </a:lnTo>
                <a:lnTo>
                  <a:pt x="43967" y="495"/>
                </a:lnTo>
                <a:lnTo>
                  <a:pt x="38417" y="241"/>
                </a:lnTo>
                <a:lnTo>
                  <a:pt x="32867" y="0"/>
                </a:lnTo>
                <a:lnTo>
                  <a:pt x="32626" y="0"/>
                </a:lnTo>
                <a:lnTo>
                  <a:pt x="27076" y="736"/>
                </a:lnTo>
                <a:lnTo>
                  <a:pt x="21780" y="1409"/>
                </a:lnTo>
                <a:lnTo>
                  <a:pt x="21526" y="1409"/>
                </a:lnTo>
                <a:lnTo>
                  <a:pt x="16560" y="2984"/>
                </a:lnTo>
                <a:lnTo>
                  <a:pt x="12255" y="4381"/>
                </a:lnTo>
                <a:lnTo>
                  <a:pt x="12331" y="4889"/>
                </a:lnTo>
                <a:lnTo>
                  <a:pt x="8115" y="6870"/>
                </a:lnTo>
                <a:lnTo>
                  <a:pt x="7950" y="6946"/>
                </a:lnTo>
                <a:lnTo>
                  <a:pt x="7785" y="7112"/>
                </a:lnTo>
                <a:lnTo>
                  <a:pt x="5041" y="9601"/>
                </a:lnTo>
                <a:lnTo>
                  <a:pt x="2311" y="12166"/>
                </a:lnTo>
                <a:lnTo>
                  <a:pt x="2146" y="12331"/>
                </a:lnTo>
                <a:lnTo>
                  <a:pt x="2070" y="12585"/>
                </a:lnTo>
                <a:lnTo>
                  <a:pt x="76" y="18376"/>
                </a:lnTo>
                <a:lnTo>
                  <a:pt x="76" y="18630"/>
                </a:lnTo>
                <a:lnTo>
                  <a:pt x="0" y="18872"/>
                </a:lnTo>
                <a:lnTo>
                  <a:pt x="0" y="25666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337591" y="8498904"/>
            <a:ext cx="25590" cy="62014"/>
          </a:xfrm>
          <a:custGeom>
            <a:avLst/>
            <a:gdLst/>
            <a:ahLst/>
            <a:cxnLst/>
            <a:rect l="l" t="t" r="r" b="b"/>
            <a:pathLst>
              <a:path w="25590" h="62014">
                <a:moveTo>
                  <a:pt x="0" y="62014"/>
                </a:moveTo>
                <a:lnTo>
                  <a:pt x="9436" y="59943"/>
                </a:lnTo>
                <a:lnTo>
                  <a:pt x="18046" y="55968"/>
                </a:lnTo>
                <a:lnTo>
                  <a:pt x="23685" y="50838"/>
                </a:lnTo>
                <a:lnTo>
                  <a:pt x="25590" y="45034"/>
                </a:lnTo>
                <a:lnTo>
                  <a:pt x="25082" y="6616"/>
                </a:lnTo>
                <a:lnTo>
                  <a:pt x="25006" y="6210"/>
                </a:lnTo>
                <a:lnTo>
                  <a:pt x="24752" y="5791"/>
                </a:lnTo>
                <a:lnTo>
                  <a:pt x="21031" y="241"/>
                </a:lnTo>
                <a:lnTo>
                  <a:pt x="20624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5309522" y="8496413"/>
            <a:ext cx="36271" cy="20955"/>
          </a:xfrm>
          <a:custGeom>
            <a:avLst/>
            <a:gdLst/>
            <a:ahLst/>
            <a:cxnLst/>
            <a:rect l="l" t="t" r="r" b="b"/>
            <a:pathLst>
              <a:path w="36271" h="20954">
                <a:moveTo>
                  <a:pt x="0" y="15735"/>
                </a:moveTo>
                <a:lnTo>
                  <a:pt x="0" y="5219"/>
                </a:lnTo>
                <a:lnTo>
                  <a:pt x="18135" y="0"/>
                </a:lnTo>
                <a:lnTo>
                  <a:pt x="36271" y="5219"/>
                </a:lnTo>
                <a:lnTo>
                  <a:pt x="36271" y="15735"/>
                </a:lnTo>
                <a:lnTo>
                  <a:pt x="18135" y="20954"/>
                </a:lnTo>
                <a:lnTo>
                  <a:pt x="0" y="1573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5327656" y="8496410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20955"/>
                </a:move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5296354" y="8241554"/>
            <a:ext cx="36271" cy="9448"/>
          </a:xfrm>
          <a:custGeom>
            <a:avLst/>
            <a:gdLst/>
            <a:ahLst/>
            <a:cxnLst/>
            <a:rect l="l" t="t" r="r" b="b"/>
            <a:pathLst>
              <a:path w="36271" h="9448">
                <a:moveTo>
                  <a:pt x="36271" y="8864"/>
                </a:moveTo>
                <a:lnTo>
                  <a:pt x="32461" y="9448"/>
                </a:lnTo>
                <a:lnTo>
                  <a:pt x="32207" y="9448"/>
                </a:lnTo>
                <a:lnTo>
                  <a:pt x="28320" y="9194"/>
                </a:lnTo>
                <a:lnTo>
                  <a:pt x="22694" y="8940"/>
                </a:lnTo>
                <a:lnTo>
                  <a:pt x="22440" y="9029"/>
                </a:lnTo>
                <a:lnTo>
                  <a:pt x="16979" y="7785"/>
                </a:lnTo>
                <a:lnTo>
                  <a:pt x="12090" y="6705"/>
                </a:lnTo>
                <a:lnTo>
                  <a:pt x="11760" y="6705"/>
                </a:lnTo>
                <a:lnTo>
                  <a:pt x="7200" y="4559"/>
                </a:lnTo>
                <a:lnTo>
                  <a:pt x="3479" y="2908"/>
                </a:lnTo>
                <a:lnTo>
                  <a:pt x="3073" y="265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5292053" y="8178706"/>
            <a:ext cx="66573" cy="54406"/>
          </a:xfrm>
          <a:custGeom>
            <a:avLst/>
            <a:gdLst/>
            <a:ahLst/>
            <a:cxnLst/>
            <a:rect l="l" t="t" r="r" b="b"/>
            <a:pathLst>
              <a:path w="66573" h="54406">
                <a:moveTo>
                  <a:pt x="0" y="54406"/>
                </a:moveTo>
                <a:lnTo>
                  <a:pt x="0" y="18884"/>
                </a:lnTo>
                <a:lnTo>
                  <a:pt x="0" y="18630"/>
                </a:lnTo>
                <a:lnTo>
                  <a:pt x="76" y="18389"/>
                </a:lnTo>
                <a:lnTo>
                  <a:pt x="2070" y="12598"/>
                </a:lnTo>
                <a:lnTo>
                  <a:pt x="2146" y="12420"/>
                </a:lnTo>
                <a:lnTo>
                  <a:pt x="2311" y="12268"/>
                </a:lnTo>
                <a:lnTo>
                  <a:pt x="4965" y="9613"/>
                </a:lnTo>
                <a:lnTo>
                  <a:pt x="7785" y="7124"/>
                </a:lnTo>
                <a:lnTo>
                  <a:pt x="7950" y="7048"/>
                </a:lnTo>
                <a:lnTo>
                  <a:pt x="8115" y="6883"/>
                </a:lnTo>
                <a:lnTo>
                  <a:pt x="12344" y="4978"/>
                </a:lnTo>
                <a:lnTo>
                  <a:pt x="12255" y="4394"/>
                </a:lnTo>
                <a:lnTo>
                  <a:pt x="16560" y="3073"/>
                </a:lnTo>
                <a:lnTo>
                  <a:pt x="21526" y="1409"/>
                </a:lnTo>
                <a:lnTo>
                  <a:pt x="21780" y="1409"/>
                </a:lnTo>
                <a:lnTo>
                  <a:pt x="27076" y="749"/>
                </a:lnTo>
                <a:lnTo>
                  <a:pt x="32626" y="0"/>
                </a:lnTo>
                <a:lnTo>
                  <a:pt x="32867" y="0"/>
                </a:lnTo>
                <a:lnTo>
                  <a:pt x="38417" y="253"/>
                </a:lnTo>
                <a:lnTo>
                  <a:pt x="43967" y="507"/>
                </a:lnTo>
                <a:lnTo>
                  <a:pt x="44221" y="507"/>
                </a:lnTo>
                <a:lnTo>
                  <a:pt x="49517" y="1663"/>
                </a:lnTo>
                <a:lnTo>
                  <a:pt x="54394" y="2743"/>
                </a:lnTo>
                <a:lnTo>
                  <a:pt x="54724" y="2743"/>
                </a:lnTo>
                <a:lnTo>
                  <a:pt x="59118" y="4813"/>
                </a:lnTo>
                <a:lnTo>
                  <a:pt x="62763" y="6464"/>
                </a:lnTo>
                <a:lnTo>
                  <a:pt x="62674" y="7048"/>
                </a:lnTo>
                <a:lnTo>
                  <a:pt x="66154" y="9359"/>
                </a:lnTo>
                <a:lnTo>
                  <a:pt x="66319" y="9448"/>
                </a:lnTo>
                <a:lnTo>
                  <a:pt x="66573" y="961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292051" y="8233114"/>
            <a:ext cx="4305" cy="8445"/>
          </a:xfrm>
          <a:custGeom>
            <a:avLst/>
            <a:gdLst/>
            <a:ahLst/>
            <a:cxnLst/>
            <a:rect l="l" t="t" r="r" b="b"/>
            <a:pathLst>
              <a:path w="4305" h="8445">
                <a:moveTo>
                  <a:pt x="4305" y="8445"/>
                </a:moveTo>
                <a:lnTo>
                  <a:pt x="495" y="2895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358622" y="8188318"/>
            <a:ext cx="4216" cy="17881"/>
          </a:xfrm>
          <a:custGeom>
            <a:avLst/>
            <a:gdLst/>
            <a:ahLst/>
            <a:cxnLst/>
            <a:rect l="l" t="t" r="r" b="b"/>
            <a:pathLst>
              <a:path w="4216" h="17881">
                <a:moveTo>
                  <a:pt x="0" y="0"/>
                </a:moveTo>
                <a:lnTo>
                  <a:pt x="3721" y="5460"/>
                </a:lnTo>
                <a:lnTo>
                  <a:pt x="3975" y="5880"/>
                </a:lnTo>
                <a:lnTo>
                  <a:pt x="4051" y="6375"/>
                </a:lnTo>
                <a:lnTo>
                  <a:pt x="4216" y="17881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309520" y="8185504"/>
            <a:ext cx="36271" cy="20942"/>
          </a:xfrm>
          <a:custGeom>
            <a:avLst/>
            <a:gdLst/>
            <a:ahLst/>
            <a:cxnLst/>
            <a:rect l="l" t="t" r="r" b="b"/>
            <a:pathLst>
              <a:path w="36271" h="20942">
                <a:moveTo>
                  <a:pt x="18135" y="0"/>
                </a:moveTo>
                <a:lnTo>
                  <a:pt x="0" y="5295"/>
                </a:lnTo>
                <a:lnTo>
                  <a:pt x="0" y="15735"/>
                </a:lnTo>
                <a:lnTo>
                  <a:pt x="18135" y="20942"/>
                </a:lnTo>
                <a:lnTo>
                  <a:pt x="36271" y="15735"/>
                </a:lnTo>
                <a:lnTo>
                  <a:pt x="36271" y="5295"/>
                </a:lnTo>
                <a:lnTo>
                  <a:pt x="18135" y="0"/>
                </a:lnTo>
                <a:lnTo>
                  <a:pt x="18135" y="20942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353548" y="8615648"/>
            <a:ext cx="66484" cy="54317"/>
          </a:xfrm>
          <a:custGeom>
            <a:avLst/>
            <a:gdLst/>
            <a:ahLst/>
            <a:cxnLst/>
            <a:rect l="l" t="t" r="r" b="b"/>
            <a:pathLst>
              <a:path w="66484" h="54317">
                <a:moveTo>
                  <a:pt x="0" y="54317"/>
                </a:moveTo>
                <a:lnTo>
                  <a:pt x="0" y="18884"/>
                </a:lnTo>
                <a:lnTo>
                  <a:pt x="0" y="18630"/>
                </a:lnTo>
                <a:lnTo>
                  <a:pt x="76" y="18389"/>
                </a:lnTo>
                <a:lnTo>
                  <a:pt x="990" y="15481"/>
                </a:lnTo>
                <a:lnTo>
                  <a:pt x="1993" y="12585"/>
                </a:lnTo>
                <a:lnTo>
                  <a:pt x="2070" y="12420"/>
                </a:lnTo>
                <a:lnTo>
                  <a:pt x="2235" y="12255"/>
                </a:lnTo>
                <a:lnTo>
                  <a:pt x="4965" y="9601"/>
                </a:lnTo>
                <a:lnTo>
                  <a:pt x="7785" y="7124"/>
                </a:lnTo>
                <a:lnTo>
                  <a:pt x="7950" y="7035"/>
                </a:lnTo>
                <a:lnTo>
                  <a:pt x="8115" y="6870"/>
                </a:lnTo>
                <a:lnTo>
                  <a:pt x="12255" y="4965"/>
                </a:lnTo>
                <a:lnTo>
                  <a:pt x="12255" y="4394"/>
                </a:lnTo>
                <a:lnTo>
                  <a:pt x="16560" y="3060"/>
                </a:lnTo>
                <a:lnTo>
                  <a:pt x="21526" y="1409"/>
                </a:lnTo>
                <a:lnTo>
                  <a:pt x="21780" y="1409"/>
                </a:lnTo>
                <a:lnTo>
                  <a:pt x="26987" y="749"/>
                </a:lnTo>
                <a:lnTo>
                  <a:pt x="32537" y="0"/>
                </a:lnTo>
                <a:lnTo>
                  <a:pt x="32791" y="0"/>
                </a:lnTo>
                <a:lnTo>
                  <a:pt x="38417" y="253"/>
                </a:lnTo>
                <a:lnTo>
                  <a:pt x="43878" y="495"/>
                </a:lnTo>
                <a:lnTo>
                  <a:pt x="44221" y="495"/>
                </a:lnTo>
                <a:lnTo>
                  <a:pt x="49517" y="1663"/>
                </a:lnTo>
                <a:lnTo>
                  <a:pt x="54317" y="2730"/>
                </a:lnTo>
                <a:lnTo>
                  <a:pt x="54736" y="2730"/>
                </a:lnTo>
                <a:lnTo>
                  <a:pt x="59118" y="4800"/>
                </a:lnTo>
                <a:lnTo>
                  <a:pt x="62763" y="6464"/>
                </a:lnTo>
                <a:lnTo>
                  <a:pt x="62674" y="7035"/>
                </a:lnTo>
                <a:lnTo>
                  <a:pt x="66154" y="9270"/>
                </a:lnTo>
                <a:lnTo>
                  <a:pt x="66319" y="9448"/>
                </a:lnTo>
                <a:lnTo>
                  <a:pt x="66484" y="9524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359432" y="8679486"/>
            <a:ext cx="57708" cy="8445"/>
          </a:xfrm>
          <a:custGeom>
            <a:avLst/>
            <a:gdLst/>
            <a:ahLst/>
            <a:cxnLst/>
            <a:rect l="l" t="t" r="r" b="b"/>
            <a:pathLst>
              <a:path w="57708" h="8445">
                <a:moveTo>
                  <a:pt x="57708" y="1409"/>
                </a:moveTo>
                <a:lnTo>
                  <a:pt x="53809" y="3810"/>
                </a:lnTo>
                <a:lnTo>
                  <a:pt x="53479" y="3975"/>
                </a:lnTo>
                <a:lnTo>
                  <a:pt x="49098" y="5384"/>
                </a:lnTo>
                <a:lnTo>
                  <a:pt x="44043" y="7035"/>
                </a:lnTo>
                <a:lnTo>
                  <a:pt x="43713" y="7035"/>
                </a:lnTo>
                <a:lnTo>
                  <a:pt x="38417" y="7785"/>
                </a:lnTo>
                <a:lnTo>
                  <a:pt x="32702" y="8445"/>
                </a:lnTo>
                <a:lnTo>
                  <a:pt x="32448" y="8445"/>
                </a:lnTo>
                <a:lnTo>
                  <a:pt x="26746" y="8204"/>
                </a:lnTo>
                <a:lnTo>
                  <a:pt x="21107" y="8039"/>
                </a:lnTo>
                <a:lnTo>
                  <a:pt x="20866" y="8039"/>
                </a:lnTo>
                <a:lnTo>
                  <a:pt x="15392" y="6794"/>
                </a:lnTo>
                <a:lnTo>
                  <a:pt x="10515" y="5715"/>
                </a:lnTo>
                <a:lnTo>
                  <a:pt x="10185" y="5626"/>
                </a:lnTo>
                <a:lnTo>
                  <a:pt x="5626" y="3568"/>
                </a:lnTo>
                <a:lnTo>
                  <a:pt x="2730" y="2324"/>
                </a:lnTo>
                <a:lnTo>
                  <a:pt x="2311" y="2070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353548" y="8669964"/>
            <a:ext cx="5880" cy="9525"/>
          </a:xfrm>
          <a:custGeom>
            <a:avLst/>
            <a:gdLst/>
            <a:ahLst/>
            <a:cxnLst/>
            <a:rect l="l" t="t" r="r" b="b"/>
            <a:pathLst>
              <a:path w="5880" h="9525">
                <a:moveTo>
                  <a:pt x="5880" y="9525"/>
                </a:moveTo>
                <a:lnTo>
                  <a:pt x="4305" y="8534"/>
                </a:lnTo>
                <a:lnTo>
                  <a:pt x="495" y="2984"/>
                </a:lnTo>
                <a:lnTo>
                  <a:pt x="0" y="0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417139" y="8625171"/>
            <a:ext cx="7531" cy="55727"/>
          </a:xfrm>
          <a:custGeom>
            <a:avLst/>
            <a:gdLst/>
            <a:ahLst/>
            <a:cxnLst/>
            <a:rect l="l" t="t" r="r" b="b"/>
            <a:pathLst>
              <a:path w="7531" h="55727">
                <a:moveTo>
                  <a:pt x="2895" y="0"/>
                </a:moveTo>
                <a:lnTo>
                  <a:pt x="6705" y="5549"/>
                </a:lnTo>
                <a:lnTo>
                  <a:pt x="6959" y="5956"/>
                </a:lnTo>
                <a:lnTo>
                  <a:pt x="7035" y="6375"/>
                </a:lnTo>
                <a:lnTo>
                  <a:pt x="7531" y="44792"/>
                </a:lnTo>
                <a:lnTo>
                  <a:pt x="5549" y="50584"/>
                </a:lnTo>
                <a:lnTo>
                  <a:pt x="0" y="55727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367374" y="8683793"/>
            <a:ext cx="0" cy="67398"/>
          </a:xfrm>
          <a:custGeom>
            <a:avLst/>
            <a:gdLst/>
            <a:ahLst/>
            <a:cxnLst/>
            <a:rect l="l" t="t" r="r" b="b"/>
            <a:pathLst>
              <a:path h="67398">
                <a:moveTo>
                  <a:pt x="0" y="0"/>
                </a:moveTo>
                <a:lnTo>
                  <a:pt x="0" y="67398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370933" y="8622438"/>
            <a:ext cx="36271" cy="20955"/>
          </a:xfrm>
          <a:custGeom>
            <a:avLst/>
            <a:gdLst/>
            <a:ahLst/>
            <a:cxnLst/>
            <a:rect l="l" t="t" r="r" b="b"/>
            <a:pathLst>
              <a:path w="36271" h="20954">
                <a:moveTo>
                  <a:pt x="18135" y="0"/>
                </a:moveTo>
                <a:lnTo>
                  <a:pt x="36271" y="5295"/>
                </a:lnTo>
                <a:lnTo>
                  <a:pt x="36271" y="15735"/>
                </a:lnTo>
                <a:lnTo>
                  <a:pt x="18135" y="20955"/>
                </a:lnTo>
                <a:lnTo>
                  <a:pt x="8610" y="18211"/>
                </a:lnTo>
                <a:lnTo>
                  <a:pt x="0" y="15735"/>
                </a:lnTo>
                <a:lnTo>
                  <a:pt x="0" y="5295"/>
                </a:lnTo>
                <a:lnTo>
                  <a:pt x="18135" y="0"/>
                </a:lnTo>
                <a:lnTo>
                  <a:pt x="18135" y="20955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410683" y="8683793"/>
            <a:ext cx="165" cy="59283"/>
          </a:xfrm>
          <a:custGeom>
            <a:avLst/>
            <a:gdLst/>
            <a:ahLst/>
            <a:cxnLst/>
            <a:rect l="l" t="t" r="r" b="b"/>
            <a:pathLst>
              <a:path w="165" h="59283">
                <a:moveTo>
                  <a:pt x="165" y="0"/>
                </a:moveTo>
                <a:lnTo>
                  <a:pt x="0" y="59283"/>
                </a:lnTo>
              </a:path>
            </a:pathLst>
          </a:custGeom>
          <a:ln w="23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755193" y="59433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34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6875331" y="10143024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839959" y="10131939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6345760" y="9946811"/>
            <a:ext cx="35693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6381454" y="9946811"/>
            <a:ext cx="185479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6345760" y="10082209"/>
            <a:ext cx="35693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86" name="object 86"/>
          <p:cNvSpPr txBox="1"/>
          <p:nvPr/>
        </p:nvSpPr>
        <p:spPr>
          <a:xfrm>
            <a:off x="6381454" y="10082209"/>
            <a:ext cx="218491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8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MB10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875905" y="9940535"/>
            <a:ext cx="114970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877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5913454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877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81" name="object 81"/>
          <p:cNvSpPr txBox="1"/>
          <p:nvPr/>
        </p:nvSpPr>
        <p:spPr>
          <a:xfrm>
            <a:off x="5913454" y="10082209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800711" y="7637002"/>
            <a:ext cx="59355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860067" y="7637002"/>
            <a:ext cx="59349" cy="593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563358" y="7636977"/>
            <a:ext cx="59350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622708" y="7636977"/>
            <a:ext cx="59351" cy="59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325994" y="7636962"/>
            <a:ext cx="59324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385318" y="7636962"/>
            <a:ext cx="59327" cy="59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44398" y="7148022"/>
            <a:ext cx="2605455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3249853" y="7148022"/>
            <a:ext cx="688560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3938414" y="7148022"/>
            <a:ext cx="56992" cy="179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3995407" y="7148022"/>
            <a:ext cx="642594" cy="64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3249853" y="7327988"/>
            <a:ext cx="745553" cy="199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3249853" y="7527781"/>
            <a:ext cx="745553" cy="218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3249853" y="7746170"/>
            <a:ext cx="745553" cy="468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44398" y="7793024"/>
            <a:ext cx="2981149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6" name="object 66"/>
          <p:cNvSpPr txBox="1"/>
          <p:nvPr/>
        </p:nvSpPr>
        <p:spPr>
          <a:xfrm>
            <a:off x="3625547" y="7793024"/>
            <a:ext cx="1012454" cy="963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8"/>
              </a:spcBef>
            </a:pPr>
            <a:endParaRPr sz="750"/>
          </a:p>
        </p:txBody>
      </p:sp>
      <p:sp>
        <p:nvSpPr>
          <p:cNvPr id="65" name="object 65"/>
          <p:cNvSpPr txBox="1"/>
          <p:nvPr/>
        </p:nvSpPr>
        <p:spPr>
          <a:xfrm>
            <a:off x="644398" y="7889392"/>
            <a:ext cx="199680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2641199" y="7889392"/>
            <a:ext cx="657689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3"/>
              </a:spcBef>
            </a:pPr>
            <a:endParaRPr sz="1400"/>
          </a:p>
          <a:p>
            <a:pPr marL="212556" marR="212571" algn="ctr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98889" y="7889392"/>
            <a:ext cx="65769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956580" y="7889392"/>
            <a:ext cx="681421" cy="3467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3"/>
              </a:spcBef>
            </a:pPr>
            <a:endParaRPr sz="1400"/>
          </a:p>
          <a:p>
            <a:pPr marL="14534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44398" y="8236148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2641199" y="8236148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212556" marR="212571" algn="ctr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(0V)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98889" y="8236148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956580" y="8236148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4534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(24Vdc)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4398" y="8576542"/>
            <a:ext cx="199680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2641199" y="8576542"/>
            <a:ext cx="657689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3298889" y="8576542"/>
            <a:ext cx="65769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3956580" y="8576542"/>
            <a:ext cx="681421" cy="340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5092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(24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4398" y="8916937"/>
            <a:ext cx="199680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641199" y="8916937"/>
            <a:ext cx="657689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3298889" y="8916937"/>
            <a:ext cx="65769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3956580" y="8916937"/>
            <a:ext cx="681421" cy="340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5470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98" y="9257332"/>
            <a:ext cx="199680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641199" y="9257332"/>
            <a:ext cx="657689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298889" y="9257332"/>
            <a:ext cx="65769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3956580" y="9257332"/>
            <a:ext cx="681421" cy="3492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22668">
              <a:lnSpc>
                <a:spcPct val="95825"/>
              </a:lnSpc>
            </a:pP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(230</a:t>
            </a:r>
            <a:r>
              <a:rPr sz="800" b="1" spc="-44" dirty="0" smtClean="0">
                <a:solidFill>
                  <a:srgbClr val="363435"/>
                </a:solidFill>
                <a:latin typeface="Arial"/>
                <a:cs typeface="Arial"/>
              </a:rPr>
              <a:t>V</a:t>
            </a:r>
            <a:r>
              <a:rPr sz="800" b="1" spc="0" dirty="0" smtClean="0">
                <a:solidFill>
                  <a:srgbClr val="363435"/>
                </a:solidFill>
                <a:latin typeface="Arial"/>
                <a:cs typeface="Arial"/>
              </a:rPr>
              <a:t>ac)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3550" y="7087819"/>
            <a:ext cx="4329899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237999" marR="368916">
              <a:lnSpc>
                <a:spcPts val="1649"/>
              </a:lnSpc>
              <a:spcBef>
                <a:spcPts val="465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RFG/DC/12/B15D                               </a:t>
            </a:r>
            <a:r>
              <a:rPr sz="1000" b="1" spc="216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196" baseline="28987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RFG/DC/24/B15D                               </a:t>
            </a:r>
            <a:r>
              <a:rPr sz="1000" b="1" spc="216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-ve                              </a:t>
            </a:r>
            <a:r>
              <a:rPr sz="1500" b="1" spc="196" baseline="28987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+ve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RFG/AC/24/B15D                                 </a:t>
            </a:r>
            <a:r>
              <a:rPr sz="1000" b="1" spc="2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15/B15D                               </a:t>
            </a:r>
            <a:r>
              <a:rPr sz="1000" b="1" spc="7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 </a:t>
            </a:r>
            <a:endParaRPr sz="1000">
              <a:latin typeface="Arial"/>
              <a:cs typeface="Arial"/>
            </a:endParaRPr>
          </a:p>
          <a:p>
            <a:pPr marL="237999" marR="368916">
              <a:lnSpc>
                <a:spcPts val="1649"/>
              </a:lnSpc>
              <a:spcBef>
                <a:spcPts val="10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RFG/AC/230/B15D                               </a:t>
            </a:r>
            <a:r>
              <a:rPr sz="1000" b="1" spc="2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               </a:t>
            </a:r>
            <a:r>
              <a:rPr sz="1000" b="1" spc="5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E               </a:t>
            </a:r>
            <a:r>
              <a:rPr sz="1000" b="1" spc="8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500" b="1" spc="0" baseline="28987" dirty="0" smtClean="0">
                <a:solidFill>
                  <a:srgbClr val="363435"/>
                </a:solidFill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91353" y="7087819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  <a:p>
            <a:pPr marR="52875" algn="r">
              <a:lnSpc>
                <a:spcPct val="101725"/>
              </a:lnSpc>
              <a:spcBef>
                <a:spcPts val="1212"/>
              </a:spcBef>
            </a:pPr>
            <a:r>
              <a:rPr sz="2400" b="1" spc="0" dirty="0" smtClean="0">
                <a:solidFill>
                  <a:srgbClr val="363435"/>
                </a:solidFill>
                <a:latin typeface="Calibri"/>
                <a:cs typeface="Calibri"/>
              </a:rPr>
              <a:t>x 8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7241" y="6556000"/>
            <a:ext cx="67938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319566" y="6061934"/>
            <a:ext cx="84291" cy="108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3"/>
              </a:spcBef>
            </a:pPr>
            <a:endParaRPr sz="850"/>
          </a:p>
        </p:txBody>
      </p:sp>
      <p:sp>
        <p:nvSpPr>
          <p:cNvPr id="41" name="object 41"/>
          <p:cNvSpPr txBox="1"/>
          <p:nvPr/>
        </p:nvSpPr>
        <p:spPr>
          <a:xfrm>
            <a:off x="926171" y="6149119"/>
            <a:ext cx="83813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47241" y="5336500"/>
            <a:ext cx="67938" cy="50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14521" y="4929619"/>
            <a:ext cx="95463" cy="49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50750" y="4715586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250999" y="4715586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650750" y="5121469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250999" y="5121469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50750" y="5527352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250999" y="5527352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50750" y="5933235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250999" y="5933235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50750" y="6339118"/>
            <a:ext cx="600248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250999" y="6339118"/>
            <a:ext cx="1121321" cy="4058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790151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3550" y="4247591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838249">
              <a:lnSpc>
                <a:spcPct val="95825"/>
              </a:lnSpc>
              <a:spcBef>
                <a:spcPts val="2731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RFG/DC/12</a:t>
            </a:r>
            <a:endParaRPr sz="1000">
              <a:latin typeface="Arial"/>
              <a:cs typeface="Arial"/>
            </a:endParaRPr>
          </a:p>
          <a:p>
            <a:pPr marL="395527" marR="479821" indent="442722">
              <a:lnSpc>
                <a:spcPts val="1149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RFG/DC/24 </a:t>
            </a:r>
            <a:endParaRPr sz="1000">
              <a:latin typeface="Arial"/>
              <a:cs typeface="Arial"/>
            </a:endParaRPr>
          </a:p>
          <a:p>
            <a:pPr marL="395527" marR="479821">
              <a:lnSpc>
                <a:spcPts val="1149"/>
              </a:lnSpc>
              <a:spcBef>
                <a:spcPts val="2045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n/a      </a:t>
            </a:r>
            <a:r>
              <a:rPr sz="1000" b="1" spc="99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RFG/AC/24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100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RFG/AC/</a:t>
            </a:r>
            <a:r>
              <a:rPr sz="1000" b="1" spc="-54" dirty="0" smtClean="0">
                <a:solidFill>
                  <a:srgbClr val="363435"/>
                </a:solidFill>
                <a:latin typeface="Arial"/>
                <a:cs typeface="Arial"/>
              </a:rPr>
              <a:t>1</a:t>
            </a: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838249">
              <a:lnSpc>
                <a:spcPct val="95825"/>
              </a:lnSpc>
              <a:spcBef>
                <a:spcPts val="2046"/>
              </a:spcBef>
            </a:pPr>
            <a:r>
              <a:rPr sz="1000" b="1" spc="0" dirty="0" smtClean="0">
                <a:solidFill>
                  <a:srgbClr val="363435"/>
                </a:solidFill>
                <a:latin typeface="Arial"/>
                <a:cs typeface="Arial"/>
              </a:rPr>
              <a:t>RFG/AC/230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90966" y="2834628"/>
            <a:ext cx="71348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062314" y="2834628"/>
            <a:ext cx="154682" cy="876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88667" y="2738485"/>
            <a:ext cx="142589" cy="9724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831256" y="2738485"/>
            <a:ext cx="1100968" cy="217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831256" y="2956177"/>
            <a:ext cx="1100968" cy="194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31256" y="3150497"/>
            <a:ext cx="185069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016326" y="3150497"/>
            <a:ext cx="74353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759860" y="3150497"/>
            <a:ext cx="172364" cy="518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831256" y="3668814"/>
            <a:ext cx="185069" cy="421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160282" y="2731269"/>
            <a:ext cx="45427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205710" y="2731269"/>
            <a:ext cx="45224" cy="45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160282" y="2549958"/>
            <a:ext cx="36384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96666" y="2549958"/>
            <a:ext cx="54273" cy="4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33026" y="2424856"/>
            <a:ext cx="75416" cy="35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24878" y="2400664"/>
            <a:ext cx="68897" cy="12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60282" y="2377695"/>
            <a:ext cx="36385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96668" y="2377695"/>
            <a:ext cx="54267" cy="36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32014" y="2265086"/>
            <a:ext cx="97967" cy="40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33243" y="2212644"/>
            <a:ext cx="129275" cy="52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62519" y="2212644"/>
            <a:ext cx="262813" cy="526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33243" y="2265291"/>
            <a:ext cx="392089" cy="550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104053" y="1407350"/>
            <a:ext cx="2003298" cy="5455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0151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7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550" y="1407350"/>
            <a:ext cx="2003298" cy="26152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64750">
              <a:lnSpc>
                <a:spcPct val="101725"/>
              </a:lnSpc>
              <a:spcBef>
                <a:spcPts val="1211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                                     </a:t>
            </a:r>
            <a:r>
              <a:rPr sz="1200" b="1" spc="10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CuadroTexto 2970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Giratoria Espejo RFG/B15D</a:t>
            </a:r>
            <a:endParaRPr lang="es-ES" sz="1700" b="1" dirty="0"/>
          </a:p>
        </p:txBody>
      </p:sp>
      <p:pic>
        <p:nvPicPr>
          <p:cNvPr id="2972" name="Imagen 29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973" name="CuadroTexto 2972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800D7A-FFCD-43C3-A08F-CD424378747E}"/>
</file>

<file path=customXml/itemProps2.xml><?xml version="1.0" encoding="utf-8"?>
<ds:datastoreItem xmlns:ds="http://schemas.openxmlformats.org/officeDocument/2006/customXml" ds:itemID="{3933FBD6-93D1-47C5-9BCE-1B6BCC9BDC22}"/>
</file>

<file path=customXml/itemProps3.xml><?xml version="1.0" encoding="utf-8"?>
<ds:datastoreItem xmlns:ds="http://schemas.openxmlformats.org/officeDocument/2006/customXml" ds:itemID="{10924851-8DEF-470F-B95E-9D9762FD3B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106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2015-04-10T07:27:43Z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