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</a:t>
            </a:r>
            <a:r>
              <a:rPr lang="es-ES" sz="1400" dirty="0" smtClean="0"/>
              <a:t>Taladros </a:t>
            </a:r>
            <a:r>
              <a:rPr lang="es-ES" sz="1400" dirty="0" smtClean="0"/>
              <a:t>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</a:t>
            </a:r>
            <a:r>
              <a:rPr lang="es-ES" sz="1400" dirty="0" smtClean="0"/>
              <a:t>Taladros </a:t>
            </a:r>
            <a:r>
              <a:rPr lang="es-ES" sz="1400" dirty="0" smtClean="0"/>
              <a:t>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</a:t>
            </a:r>
            <a:r>
              <a:rPr lang="es-ES" sz="1400" smtClean="0"/>
              <a:t>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55A286-8993-41F9-B017-FAA7A39D41FD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2015-04-10T07:53:55Z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