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J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201" y="2760364"/>
            <a:ext cx="3521158" cy="25697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324" y="5960148"/>
            <a:ext cx="3664035" cy="317726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4486359" y="42799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470400" y="61087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smtClean="0"/>
              <a:t>4 </a:t>
            </a:r>
            <a:r>
              <a:rPr lang="es-ES" sz="1400" smtClean="0"/>
              <a:t>Orificios </a:t>
            </a:r>
            <a:r>
              <a:rPr lang="es-ES" sz="1400" dirty="0" smtClean="0"/>
              <a:t>11.0 </a:t>
            </a:r>
            <a:r>
              <a:rPr lang="es-ES" sz="1400" dirty="0"/>
              <a:t>Ø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470400" y="70993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1D1657-EB17-478D-9C43-40827AA53554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52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2015-04-09T09:42:54Z</cp:lastPrinted>
  <dcterms:modified xsi:type="dcterms:W3CDTF">2015-04-10T07:54:07Z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