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171"/>
          <p:cNvSpPr/>
          <p:nvPr/>
        </p:nvSpPr>
        <p:spPr>
          <a:xfrm>
            <a:off x="4995672" y="362203"/>
            <a:ext cx="2334768" cy="1197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4056" y="2283968"/>
            <a:ext cx="1321308" cy="74675"/>
          </a:xfrm>
          <a:custGeom>
            <a:avLst/>
            <a:gdLst/>
            <a:ahLst/>
            <a:cxnLst/>
            <a:rect l="l" t="t" r="r" b="b"/>
            <a:pathLst>
              <a:path w="1321308" h="74675">
                <a:moveTo>
                  <a:pt x="1269492" y="44196"/>
                </a:moveTo>
                <a:lnTo>
                  <a:pt x="1027176" y="13715"/>
                </a:lnTo>
                <a:lnTo>
                  <a:pt x="783335" y="0"/>
                </a:lnTo>
                <a:lnTo>
                  <a:pt x="539495" y="0"/>
                </a:lnTo>
                <a:lnTo>
                  <a:pt x="294131" y="13715"/>
                </a:lnTo>
                <a:lnTo>
                  <a:pt x="50292" y="44196"/>
                </a:lnTo>
                <a:lnTo>
                  <a:pt x="50292" y="45720"/>
                </a:lnTo>
                <a:lnTo>
                  <a:pt x="0" y="74675"/>
                </a:lnTo>
                <a:lnTo>
                  <a:pt x="1321308" y="74675"/>
                </a:lnTo>
                <a:lnTo>
                  <a:pt x="1269492" y="457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8120" y="2358644"/>
            <a:ext cx="47243" cy="15239"/>
          </a:xfrm>
          <a:custGeom>
            <a:avLst/>
            <a:gdLst/>
            <a:ahLst/>
            <a:cxnLst/>
            <a:rect l="l" t="t" r="r" b="b"/>
            <a:pathLst>
              <a:path w="47243" h="15239">
                <a:moveTo>
                  <a:pt x="0" y="15239"/>
                </a:moveTo>
                <a:lnTo>
                  <a:pt x="472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34056" y="2358644"/>
            <a:ext cx="1274064" cy="15239"/>
          </a:xfrm>
          <a:custGeom>
            <a:avLst/>
            <a:gdLst/>
            <a:ahLst/>
            <a:cxnLst/>
            <a:rect l="l" t="t" r="r" b="b"/>
            <a:pathLst>
              <a:path w="1274064" h="15239">
                <a:moveTo>
                  <a:pt x="1274064" y="15239"/>
                </a:moveTo>
                <a:lnTo>
                  <a:pt x="48768" y="15239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2052" y="2373883"/>
            <a:ext cx="1383792" cy="48768"/>
          </a:xfrm>
          <a:custGeom>
            <a:avLst/>
            <a:gdLst/>
            <a:ahLst/>
            <a:cxnLst/>
            <a:rect l="l" t="t" r="r" b="b"/>
            <a:pathLst>
              <a:path w="1383792" h="48768">
                <a:moveTo>
                  <a:pt x="80772" y="0"/>
                </a:moveTo>
                <a:lnTo>
                  <a:pt x="0" y="48768"/>
                </a:lnTo>
                <a:lnTo>
                  <a:pt x="1383792" y="48768"/>
                </a:lnTo>
                <a:lnTo>
                  <a:pt x="1306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15740" y="2422652"/>
            <a:ext cx="70104" cy="28955"/>
          </a:xfrm>
          <a:custGeom>
            <a:avLst/>
            <a:gdLst/>
            <a:ahLst/>
            <a:cxnLst/>
            <a:rect l="l" t="t" r="r" b="b"/>
            <a:pathLst>
              <a:path w="70104" h="28955">
                <a:moveTo>
                  <a:pt x="0" y="28955"/>
                </a:moveTo>
                <a:lnTo>
                  <a:pt x="70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2052" y="2422652"/>
            <a:ext cx="1313688" cy="28955"/>
          </a:xfrm>
          <a:custGeom>
            <a:avLst/>
            <a:gdLst/>
            <a:ahLst/>
            <a:cxnLst/>
            <a:rect l="l" t="t" r="r" b="b"/>
            <a:pathLst>
              <a:path w="1313688" h="28955">
                <a:moveTo>
                  <a:pt x="1313688" y="28955"/>
                </a:moveTo>
                <a:lnTo>
                  <a:pt x="71628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88336" y="2451607"/>
            <a:ext cx="1414272" cy="68580"/>
          </a:xfrm>
          <a:custGeom>
            <a:avLst/>
            <a:gdLst/>
            <a:ahLst/>
            <a:cxnLst/>
            <a:rect l="l" t="t" r="r" b="b"/>
            <a:pathLst>
              <a:path w="1414272" h="68580">
                <a:moveTo>
                  <a:pt x="85343" y="0"/>
                </a:moveTo>
                <a:lnTo>
                  <a:pt x="0" y="68580"/>
                </a:lnTo>
                <a:lnTo>
                  <a:pt x="1414272" y="68580"/>
                </a:lnTo>
                <a:lnTo>
                  <a:pt x="1327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20312" y="2520188"/>
            <a:ext cx="82296" cy="28955"/>
          </a:xfrm>
          <a:custGeom>
            <a:avLst/>
            <a:gdLst/>
            <a:ahLst/>
            <a:cxnLst/>
            <a:rect l="l" t="t" r="r" b="b"/>
            <a:pathLst>
              <a:path w="82296" h="28955">
                <a:moveTo>
                  <a:pt x="0" y="28955"/>
                </a:moveTo>
                <a:lnTo>
                  <a:pt x="822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8336" y="2520188"/>
            <a:ext cx="1331976" cy="28955"/>
          </a:xfrm>
          <a:custGeom>
            <a:avLst/>
            <a:gdLst/>
            <a:ahLst/>
            <a:cxnLst/>
            <a:rect l="l" t="t" r="r" b="b"/>
            <a:pathLst>
              <a:path w="1331976" h="28955">
                <a:moveTo>
                  <a:pt x="1331976" y="28955"/>
                </a:moveTo>
                <a:lnTo>
                  <a:pt x="80771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2549144"/>
            <a:ext cx="1458468" cy="108203"/>
          </a:xfrm>
          <a:custGeom>
            <a:avLst/>
            <a:gdLst/>
            <a:ahLst/>
            <a:cxnLst/>
            <a:rect l="l" t="t" r="r" b="b"/>
            <a:pathLst>
              <a:path w="1458468" h="108203">
                <a:moveTo>
                  <a:pt x="103631" y="0"/>
                </a:moveTo>
                <a:lnTo>
                  <a:pt x="0" y="108203"/>
                </a:lnTo>
                <a:lnTo>
                  <a:pt x="1458468" y="108203"/>
                </a:lnTo>
                <a:lnTo>
                  <a:pt x="1354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0979" y="2657348"/>
            <a:ext cx="92964" cy="16763"/>
          </a:xfrm>
          <a:custGeom>
            <a:avLst/>
            <a:gdLst/>
            <a:ahLst/>
            <a:cxnLst/>
            <a:rect l="l" t="t" r="r" b="b"/>
            <a:pathLst>
              <a:path w="92964" h="16763">
                <a:moveTo>
                  <a:pt x="0" y="16763"/>
                </a:moveTo>
                <a:lnTo>
                  <a:pt x="929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2657348"/>
            <a:ext cx="1365503" cy="16763"/>
          </a:xfrm>
          <a:custGeom>
            <a:avLst/>
            <a:gdLst/>
            <a:ahLst/>
            <a:cxnLst/>
            <a:rect l="l" t="t" r="r" b="b"/>
            <a:pathLst>
              <a:path w="1365503" h="16763">
                <a:moveTo>
                  <a:pt x="1365503" y="16763"/>
                </a:moveTo>
                <a:lnTo>
                  <a:pt x="94487" y="1676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2674111"/>
            <a:ext cx="1458468" cy="150876"/>
          </a:xfrm>
          <a:custGeom>
            <a:avLst/>
            <a:gdLst/>
            <a:ahLst/>
            <a:cxnLst/>
            <a:rect l="l" t="t" r="r" b="b"/>
            <a:pathLst>
              <a:path w="1458468" h="150876">
                <a:moveTo>
                  <a:pt x="94487" y="0"/>
                </a:moveTo>
                <a:lnTo>
                  <a:pt x="0" y="150876"/>
                </a:lnTo>
                <a:lnTo>
                  <a:pt x="1458468" y="150876"/>
                </a:lnTo>
                <a:lnTo>
                  <a:pt x="13655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41648" y="2824988"/>
            <a:ext cx="82296" cy="13715"/>
          </a:xfrm>
          <a:custGeom>
            <a:avLst/>
            <a:gdLst/>
            <a:ahLst/>
            <a:cxnLst/>
            <a:rect l="l" t="t" r="r" b="b"/>
            <a:pathLst>
              <a:path w="82296" h="13715">
                <a:moveTo>
                  <a:pt x="0" y="13715"/>
                </a:moveTo>
                <a:lnTo>
                  <a:pt x="822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2838704"/>
            <a:ext cx="1458468" cy="155448"/>
          </a:xfrm>
          <a:custGeom>
            <a:avLst/>
            <a:gdLst/>
            <a:ahLst/>
            <a:cxnLst/>
            <a:rect l="l" t="t" r="r" b="b"/>
            <a:pathLst>
              <a:path w="1458468" h="155448">
                <a:moveTo>
                  <a:pt x="1376172" y="0"/>
                </a:moveTo>
                <a:lnTo>
                  <a:pt x="1385315" y="73151"/>
                </a:lnTo>
                <a:lnTo>
                  <a:pt x="1385315" y="147827"/>
                </a:lnTo>
                <a:lnTo>
                  <a:pt x="73151" y="147827"/>
                </a:lnTo>
                <a:lnTo>
                  <a:pt x="0" y="155448"/>
                </a:lnTo>
                <a:lnTo>
                  <a:pt x="1458468" y="155448"/>
                </a:lnTo>
                <a:lnTo>
                  <a:pt x="1385315" y="14782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2994152"/>
            <a:ext cx="1458468" cy="147827"/>
          </a:xfrm>
          <a:custGeom>
            <a:avLst/>
            <a:gdLst/>
            <a:ahLst/>
            <a:cxnLst/>
            <a:rect l="l" t="t" r="r" b="b"/>
            <a:pathLst>
              <a:path w="1458468" h="147827">
                <a:moveTo>
                  <a:pt x="1458468" y="0"/>
                </a:moveTo>
                <a:lnTo>
                  <a:pt x="1395984" y="147827"/>
                </a:lnTo>
                <a:lnTo>
                  <a:pt x="62484" y="147827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38628" y="2838704"/>
            <a:ext cx="10668" cy="147827"/>
          </a:xfrm>
          <a:custGeom>
            <a:avLst/>
            <a:gdLst/>
            <a:ahLst/>
            <a:cxnLst/>
            <a:rect l="l" t="t" r="r" b="b"/>
            <a:pathLst>
              <a:path w="10668" h="147827">
                <a:moveTo>
                  <a:pt x="0" y="147827"/>
                </a:moveTo>
                <a:lnTo>
                  <a:pt x="0" y="73151"/>
                </a:lnTo>
                <a:lnTo>
                  <a:pt x="10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9296" y="2838704"/>
            <a:ext cx="1292352" cy="3048"/>
          </a:xfrm>
          <a:custGeom>
            <a:avLst/>
            <a:gdLst/>
            <a:ahLst/>
            <a:cxnLst/>
            <a:rect l="l" t="t" r="r" b="b"/>
            <a:pathLst>
              <a:path w="1292352" h="3048">
                <a:moveTo>
                  <a:pt x="0" y="0"/>
                </a:moveTo>
                <a:lnTo>
                  <a:pt x="1292352" y="304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1092" y="3141979"/>
            <a:ext cx="1502663" cy="19812"/>
          </a:xfrm>
          <a:custGeom>
            <a:avLst/>
            <a:gdLst/>
            <a:ahLst/>
            <a:cxnLst/>
            <a:rect l="l" t="t" r="r" b="b"/>
            <a:pathLst>
              <a:path w="1502663" h="19812">
                <a:moveTo>
                  <a:pt x="1420368" y="0"/>
                </a:moveTo>
                <a:lnTo>
                  <a:pt x="1502663" y="19812"/>
                </a:lnTo>
                <a:lnTo>
                  <a:pt x="0" y="19812"/>
                </a:ln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41092" y="3161792"/>
            <a:ext cx="1502663" cy="112775"/>
          </a:xfrm>
          <a:custGeom>
            <a:avLst/>
            <a:gdLst/>
            <a:ahLst/>
            <a:cxnLst/>
            <a:rect l="l" t="t" r="r" b="b"/>
            <a:pathLst>
              <a:path w="1502663" h="112775">
                <a:moveTo>
                  <a:pt x="0" y="0"/>
                </a:moveTo>
                <a:lnTo>
                  <a:pt x="74675" y="112775"/>
                </a:lnTo>
                <a:lnTo>
                  <a:pt x="1431035" y="112775"/>
                </a:lnTo>
                <a:lnTo>
                  <a:pt x="15026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72128" y="3274568"/>
            <a:ext cx="71627" cy="19811"/>
          </a:xfrm>
          <a:custGeom>
            <a:avLst/>
            <a:gdLst/>
            <a:ahLst/>
            <a:cxnLst/>
            <a:rect l="l" t="t" r="r" b="b"/>
            <a:pathLst>
              <a:path w="71627" h="19811">
                <a:moveTo>
                  <a:pt x="71627" y="19811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1092" y="3274568"/>
            <a:ext cx="1502663" cy="19811"/>
          </a:xfrm>
          <a:custGeom>
            <a:avLst/>
            <a:gdLst/>
            <a:ahLst/>
            <a:cxnLst/>
            <a:rect l="l" t="t" r="r" b="b"/>
            <a:pathLst>
              <a:path w="1502663" h="19811">
                <a:moveTo>
                  <a:pt x="1502663" y="19811"/>
                </a:moveTo>
                <a:lnTo>
                  <a:pt x="0" y="19811"/>
                </a:lnTo>
                <a:lnTo>
                  <a:pt x="746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4244" y="3294379"/>
            <a:ext cx="1429511" cy="73151"/>
          </a:xfrm>
          <a:custGeom>
            <a:avLst/>
            <a:gdLst/>
            <a:ahLst/>
            <a:cxnLst/>
            <a:rect l="l" t="t" r="r" b="b"/>
            <a:pathLst>
              <a:path w="1429511" h="73151">
                <a:moveTo>
                  <a:pt x="0" y="73151"/>
                </a:moveTo>
                <a:lnTo>
                  <a:pt x="1362456" y="73151"/>
                </a:lnTo>
                <a:lnTo>
                  <a:pt x="14295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76700" y="3367531"/>
            <a:ext cx="67055" cy="18288"/>
          </a:xfrm>
          <a:custGeom>
            <a:avLst/>
            <a:gdLst/>
            <a:ahLst/>
            <a:cxnLst/>
            <a:rect l="l" t="t" r="r" b="b"/>
            <a:pathLst>
              <a:path w="67055" h="18288">
                <a:moveTo>
                  <a:pt x="67055" y="18288"/>
                </a:move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1092" y="3294379"/>
            <a:ext cx="1502663" cy="149351"/>
          </a:xfrm>
          <a:custGeom>
            <a:avLst/>
            <a:gdLst/>
            <a:ahLst/>
            <a:cxnLst/>
            <a:rect l="l" t="t" r="r" b="b"/>
            <a:pathLst>
              <a:path w="1502663" h="149351">
                <a:moveTo>
                  <a:pt x="1443228" y="149351"/>
                </a:moveTo>
                <a:lnTo>
                  <a:pt x="1502663" y="91440"/>
                </a:lnTo>
                <a:lnTo>
                  <a:pt x="0" y="91440"/>
                </a:lnTo>
                <a:lnTo>
                  <a:pt x="73151" y="7315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41092" y="3385820"/>
            <a:ext cx="1493520" cy="70103"/>
          </a:xfrm>
          <a:custGeom>
            <a:avLst/>
            <a:gdLst/>
            <a:ahLst/>
            <a:cxnLst/>
            <a:rect l="l" t="t" r="r" b="b"/>
            <a:pathLst>
              <a:path w="1493520" h="70103">
                <a:moveTo>
                  <a:pt x="0" y="0"/>
                </a:moveTo>
                <a:lnTo>
                  <a:pt x="64007" y="57911"/>
                </a:lnTo>
                <a:lnTo>
                  <a:pt x="1443228" y="57911"/>
                </a:lnTo>
                <a:lnTo>
                  <a:pt x="1493520" y="70103"/>
                </a:lnTo>
                <a:lnTo>
                  <a:pt x="15239" y="70103"/>
                </a:lnTo>
                <a:lnTo>
                  <a:pt x="64007" y="579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2052" y="3455924"/>
            <a:ext cx="1432560" cy="41148"/>
          </a:xfrm>
          <a:custGeom>
            <a:avLst/>
            <a:gdLst/>
            <a:ahLst/>
            <a:cxnLst/>
            <a:rect l="l" t="t" r="r" b="b"/>
            <a:pathLst>
              <a:path w="1432560" h="41148">
                <a:moveTo>
                  <a:pt x="0" y="41148"/>
                </a:moveTo>
                <a:lnTo>
                  <a:pt x="1383792" y="41148"/>
                </a:lnTo>
                <a:lnTo>
                  <a:pt x="1432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5844" y="3497072"/>
            <a:ext cx="248411" cy="143255"/>
          </a:xfrm>
          <a:custGeom>
            <a:avLst/>
            <a:gdLst/>
            <a:ahLst/>
            <a:cxnLst/>
            <a:rect l="l" t="t" r="r" b="b"/>
            <a:pathLst>
              <a:path w="248411" h="143255">
                <a:moveTo>
                  <a:pt x="0" y="0"/>
                </a:moveTo>
                <a:lnTo>
                  <a:pt x="0" y="27431"/>
                </a:lnTo>
                <a:lnTo>
                  <a:pt x="9143" y="50292"/>
                </a:lnTo>
                <a:lnTo>
                  <a:pt x="27431" y="67055"/>
                </a:lnTo>
                <a:lnTo>
                  <a:pt x="51815" y="71627"/>
                </a:lnTo>
                <a:lnTo>
                  <a:pt x="248411" y="71627"/>
                </a:lnTo>
                <a:lnTo>
                  <a:pt x="248411" y="1432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15540" y="3640328"/>
            <a:ext cx="1961388" cy="74675"/>
          </a:xfrm>
          <a:custGeom>
            <a:avLst/>
            <a:gdLst/>
            <a:ahLst/>
            <a:cxnLst/>
            <a:rect l="l" t="t" r="r" b="b"/>
            <a:pathLst>
              <a:path w="1961388" h="74675">
                <a:moveTo>
                  <a:pt x="0" y="74675"/>
                </a:moveTo>
                <a:lnTo>
                  <a:pt x="1961388" y="74675"/>
                </a:lnTo>
                <a:lnTo>
                  <a:pt x="1961388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5164" y="3713479"/>
            <a:ext cx="1879091" cy="669036"/>
          </a:xfrm>
          <a:custGeom>
            <a:avLst/>
            <a:gdLst/>
            <a:ahLst/>
            <a:cxnLst/>
            <a:rect l="l" t="t" r="r" b="b"/>
            <a:pathLst>
              <a:path w="1879091" h="669036">
                <a:moveTo>
                  <a:pt x="1879091" y="0"/>
                </a:moveTo>
                <a:lnTo>
                  <a:pt x="1854708" y="669036"/>
                </a:lnTo>
                <a:lnTo>
                  <a:pt x="24384" y="669036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55164" y="3564128"/>
            <a:ext cx="220980" cy="76200"/>
          </a:xfrm>
          <a:custGeom>
            <a:avLst/>
            <a:gdLst/>
            <a:ahLst/>
            <a:cxnLst/>
            <a:rect l="l" t="t" r="r" b="b"/>
            <a:pathLst>
              <a:path w="220980" h="76200">
                <a:moveTo>
                  <a:pt x="0" y="76200"/>
                </a:moveTo>
                <a:lnTo>
                  <a:pt x="0" y="4572"/>
                </a:lnTo>
                <a:lnTo>
                  <a:pt x="196596" y="4572"/>
                </a:ln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56332" y="3455924"/>
            <a:ext cx="45719" cy="108203"/>
          </a:xfrm>
          <a:custGeom>
            <a:avLst/>
            <a:gdLst/>
            <a:ahLst/>
            <a:cxnLst/>
            <a:rect l="l" t="t" r="r" b="b"/>
            <a:pathLst>
              <a:path w="45719" h="108203">
                <a:moveTo>
                  <a:pt x="19812" y="108203"/>
                </a:moveTo>
                <a:lnTo>
                  <a:pt x="35051" y="91440"/>
                </a:lnTo>
                <a:lnTo>
                  <a:pt x="45719" y="68579"/>
                </a:lnTo>
                <a:lnTo>
                  <a:pt x="45719" y="41148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51760" y="3568700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65476" y="2824988"/>
            <a:ext cx="83819" cy="13715"/>
          </a:xfrm>
          <a:custGeom>
            <a:avLst/>
            <a:gdLst/>
            <a:ahLst/>
            <a:cxnLst/>
            <a:rect l="l" t="t" r="r" b="b"/>
            <a:pathLst>
              <a:path w="83819" h="13715">
                <a:moveTo>
                  <a:pt x="0" y="0"/>
                </a:moveTo>
                <a:lnTo>
                  <a:pt x="8381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55164" y="6052820"/>
            <a:ext cx="1743456" cy="1616963"/>
          </a:xfrm>
          <a:custGeom>
            <a:avLst/>
            <a:gdLst/>
            <a:ahLst/>
            <a:cxnLst/>
            <a:rect l="l" t="t" r="r" b="b"/>
            <a:pathLst>
              <a:path w="1743456" h="1616963">
                <a:moveTo>
                  <a:pt x="312419" y="0"/>
                </a:moveTo>
                <a:lnTo>
                  <a:pt x="233172" y="77724"/>
                </a:lnTo>
                <a:lnTo>
                  <a:pt x="161544" y="163067"/>
                </a:lnTo>
                <a:lnTo>
                  <a:pt x="103631" y="260603"/>
                </a:lnTo>
                <a:lnTo>
                  <a:pt x="59436" y="362712"/>
                </a:lnTo>
                <a:lnTo>
                  <a:pt x="24384" y="469391"/>
                </a:lnTo>
                <a:lnTo>
                  <a:pt x="6096" y="582167"/>
                </a:lnTo>
                <a:lnTo>
                  <a:pt x="0" y="691895"/>
                </a:lnTo>
                <a:lnTo>
                  <a:pt x="6096" y="803147"/>
                </a:lnTo>
                <a:lnTo>
                  <a:pt x="24384" y="911351"/>
                </a:lnTo>
                <a:lnTo>
                  <a:pt x="59436" y="1018031"/>
                </a:lnTo>
                <a:lnTo>
                  <a:pt x="103631" y="1121664"/>
                </a:lnTo>
                <a:lnTo>
                  <a:pt x="161544" y="1214627"/>
                </a:lnTo>
                <a:lnTo>
                  <a:pt x="233172" y="1306067"/>
                </a:lnTo>
                <a:lnTo>
                  <a:pt x="312419" y="1385315"/>
                </a:lnTo>
                <a:lnTo>
                  <a:pt x="397763" y="1453895"/>
                </a:lnTo>
                <a:lnTo>
                  <a:pt x="495300" y="1508759"/>
                </a:lnTo>
                <a:lnTo>
                  <a:pt x="595884" y="1556003"/>
                </a:lnTo>
                <a:lnTo>
                  <a:pt x="704088" y="1589531"/>
                </a:lnTo>
                <a:lnTo>
                  <a:pt x="813815" y="1610867"/>
                </a:lnTo>
                <a:lnTo>
                  <a:pt x="925068" y="1616963"/>
                </a:lnTo>
                <a:lnTo>
                  <a:pt x="1037844" y="1610867"/>
                </a:lnTo>
                <a:lnTo>
                  <a:pt x="1144524" y="1589531"/>
                </a:lnTo>
                <a:lnTo>
                  <a:pt x="1252727" y="1556003"/>
                </a:lnTo>
                <a:lnTo>
                  <a:pt x="1356360" y="1508759"/>
                </a:lnTo>
                <a:lnTo>
                  <a:pt x="1449324" y="1453895"/>
                </a:lnTo>
                <a:lnTo>
                  <a:pt x="1537715" y="1385315"/>
                </a:lnTo>
                <a:lnTo>
                  <a:pt x="1616964" y="1306067"/>
                </a:lnTo>
                <a:lnTo>
                  <a:pt x="1685544" y="1214627"/>
                </a:lnTo>
                <a:lnTo>
                  <a:pt x="1743456" y="112166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8620" y="6855967"/>
            <a:ext cx="100583" cy="318516"/>
          </a:xfrm>
          <a:custGeom>
            <a:avLst/>
            <a:gdLst/>
            <a:ahLst/>
            <a:cxnLst/>
            <a:rect l="l" t="t" r="r" b="b"/>
            <a:pathLst>
              <a:path w="100583" h="318516">
                <a:moveTo>
                  <a:pt x="0" y="318516"/>
                </a:moveTo>
                <a:lnTo>
                  <a:pt x="47243" y="214884"/>
                </a:lnTo>
                <a:lnTo>
                  <a:pt x="77724" y="108204"/>
                </a:ln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7584" y="5818124"/>
            <a:ext cx="1537716" cy="1037843"/>
          </a:xfrm>
          <a:custGeom>
            <a:avLst/>
            <a:gdLst/>
            <a:ahLst/>
            <a:cxnLst/>
            <a:rect l="l" t="t" r="r" b="b"/>
            <a:pathLst>
              <a:path w="1537715" h="1037843">
                <a:moveTo>
                  <a:pt x="1531620" y="1037843"/>
                </a:moveTo>
                <a:lnTo>
                  <a:pt x="1537716" y="926591"/>
                </a:lnTo>
                <a:lnTo>
                  <a:pt x="1531620" y="816863"/>
                </a:lnTo>
                <a:lnTo>
                  <a:pt x="1508760" y="704088"/>
                </a:lnTo>
                <a:lnTo>
                  <a:pt x="1478280" y="597408"/>
                </a:lnTo>
                <a:lnTo>
                  <a:pt x="1431036" y="495300"/>
                </a:lnTo>
                <a:lnTo>
                  <a:pt x="1373124" y="397763"/>
                </a:lnTo>
                <a:lnTo>
                  <a:pt x="1304544" y="312420"/>
                </a:lnTo>
                <a:lnTo>
                  <a:pt x="1225295" y="234696"/>
                </a:lnTo>
                <a:lnTo>
                  <a:pt x="1136904" y="161543"/>
                </a:lnTo>
                <a:lnTo>
                  <a:pt x="1043940" y="103631"/>
                </a:lnTo>
                <a:lnTo>
                  <a:pt x="940307" y="60960"/>
                </a:lnTo>
                <a:lnTo>
                  <a:pt x="832104" y="25908"/>
                </a:lnTo>
                <a:lnTo>
                  <a:pt x="725424" y="9143"/>
                </a:lnTo>
                <a:lnTo>
                  <a:pt x="612648" y="0"/>
                </a:lnTo>
                <a:lnTo>
                  <a:pt x="501395" y="9143"/>
                </a:lnTo>
                <a:lnTo>
                  <a:pt x="391668" y="25908"/>
                </a:lnTo>
                <a:lnTo>
                  <a:pt x="283464" y="60960"/>
                </a:lnTo>
                <a:lnTo>
                  <a:pt x="182880" y="103631"/>
                </a:lnTo>
                <a:lnTo>
                  <a:pt x="85343" y="161543"/>
                </a:lnTo>
                <a:lnTo>
                  <a:pt x="0" y="2346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1092" y="6180836"/>
            <a:ext cx="176783" cy="259079"/>
          </a:xfrm>
          <a:custGeom>
            <a:avLst/>
            <a:gdLst/>
            <a:ahLst/>
            <a:cxnLst/>
            <a:rect l="l" t="t" r="r" b="b"/>
            <a:pathLst>
              <a:path w="176783" h="259079">
                <a:moveTo>
                  <a:pt x="176783" y="0"/>
                </a:moveTo>
                <a:lnTo>
                  <a:pt x="103631" y="74675"/>
                </a:lnTo>
                <a:lnTo>
                  <a:pt x="47243" y="166115"/>
                </a:lnTo>
                <a:lnTo>
                  <a:pt x="0" y="2590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83180" y="6744715"/>
            <a:ext cx="57912" cy="306324"/>
          </a:xfrm>
          <a:custGeom>
            <a:avLst/>
            <a:gdLst/>
            <a:ahLst/>
            <a:cxnLst/>
            <a:rect l="l" t="t" r="r" b="b"/>
            <a:pathLst>
              <a:path w="57912" h="306324">
                <a:moveTo>
                  <a:pt x="0" y="0"/>
                </a:moveTo>
                <a:lnTo>
                  <a:pt x="4571" y="105156"/>
                </a:lnTo>
                <a:lnTo>
                  <a:pt x="24383" y="204216"/>
                </a:lnTo>
                <a:lnTo>
                  <a:pt x="57912" y="3063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41092" y="7051040"/>
            <a:ext cx="1043940" cy="490728"/>
          </a:xfrm>
          <a:custGeom>
            <a:avLst/>
            <a:gdLst/>
            <a:ahLst/>
            <a:cxnLst/>
            <a:rect l="l" t="t" r="r" b="b"/>
            <a:pathLst>
              <a:path w="1043940" h="490727">
                <a:moveTo>
                  <a:pt x="0" y="0"/>
                </a:moveTo>
                <a:lnTo>
                  <a:pt x="47243" y="92963"/>
                </a:lnTo>
                <a:lnTo>
                  <a:pt x="103631" y="178307"/>
                </a:lnTo>
                <a:lnTo>
                  <a:pt x="176783" y="256031"/>
                </a:lnTo>
                <a:lnTo>
                  <a:pt x="251459" y="324611"/>
                </a:lnTo>
                <a:lnTo>
                  <a:pt x="341375" y="382523"/>
                </a:lnTo>
                <a:lnTo>
                  <a:pt x="434339" y="429767"/>
                </a:lnTo>
                <a:lnTo>
                  <a:pt x="530351" y="461771"/>
                </a:lnTo>
                <a:lnTo>
                  <a:pt x="635507" y="484631"/>
                </a:lnTo>
                <a:lnTo>
                  <a:pt x="739140" y="490727"/>
                </a:lnTo>
                <a:lnTo>
                  <a:pt x="842771" y="484631"/>
                </a:lnTo>
                <a:lnTo>
                  <a:pt x="944880" y="461771"/>
                </a:lnTo>
                <a:lnTo>
                  <a:pt x="1043940" y="4297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44112" y="7051040"/>
            <a:ext cx="170687" cy="256032"/>
          </a:xfrm>
          <a:custGeom>
            <a:avLst/>
            <a:gdLst/>
            <a:ahLst/>
            <a:cxnLst/>
            <a:rect l="l" t="t" r="r" b="b"/>
            <a:pathLst>
              <a:path w="170687" h="256032">
                <a:moveTo>
                  <a:pt x="0" y="256031"/>
                </a:moveTo>
                <a:lnTo>
                  <a:pt x="68579" y="178307"/>
                </a:lnTo>
                <a:lnTo>
                  <a:pt x="126491" y="92963"/>
                </a:ln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26408" y="7089140"/>
            <a:ext cx="88391" cy="30480"/>
          </a:xfrm>
          <a:custGeom>
            <a:avLst/>
            <a:gdLst/>
            <a:ahLst/>
            <a:cxnLst/>
            <a:rect l="l" t="t" r="r" b="b"/>
            <a:pathLst>
              <a:path w="88391" h="30480">
                <a:moveTo>
                  <a:pt x="88391" y="30479"/>
                </a:moveTo>
                <a:lnTo>
                  <a:pt x="68579" y="7619"/>
                </a:lnTo>
                <a:lnTo>
                  <a:pt x="44195" y="0"/>
                </a:lnTo>
                <a:lnTo>
                  <a:pt x="18287" y="7619"/>
                </a:lnTo>
                <a:lnTo>
                  <a:pt x="0" y="304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20312" y="7119620"/>
            <a:ext cx="103632" cy="73151"/>
          </a:xfrm>
          <a:custGeom>
            <a:avLst/>
            <a:gdLst/>
            <a:ahLst/>
            <a:cxnLst/>
            <a:rect l="l" t="t" r="r" b="b"/>
            <a:pathLst>
              <a:path w="103632" h="73151">
                <a:moveTo>
                  <a:pt x="6096" y="0"/>
                </a:moveTo>
                <a:lnTo>
                  <a:pt x="0" y="24383"/>
                </a:lnTo>
                <a:lnTo>
                  <a:pt x="6096" y="48767"/>
                </a:lnTo>
                <a:lnTo>
                  <a:pt x="24384" y="67055"/>
                </a:lnTo>
                <a:lnTo>
                  <a:pt x="50291" y="73151"/>
                </a:lnTo>
                <a:lnTo>
                  <a:pt x="74675" y="67055"/>
                </a:lnTo>
                <a:lnTo>
                  <a:pt x="94487" y="48767"/>
                </a:lnTo>
                <a:lnTo>
                  <a:pt x="103632" y="24383"/>
                </a:lnTo>
                <a:lnTo>
                  <a:pt x="944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82212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10058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92652" y="6744715"/>
            <a:ext cx="187451" cy="1524"/>
          </a:xfrm>
          <a:custGeom>
            <a:avLst/>
            <a:gdLst/>
            <a:ahLst/>
            <a:cxnLst/>
            <a:rect l="l" t="t" r="r" b="b"/>
            <a:pathLst>
              <a:path w="187451" h="1524">
                <a:moveTo>
                  <a:pt x="187451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2944" y="6698996"/>
            <a:ext cx="86867" cy="88391"/>
          </a:xfrm>
          <a:custGeom>
            <a:avLst/>
            <a:gdLst/>
            <a:ahLst/>
            <a:cxnLst/>
            <a:rect l="l" t="t" r="r" b="b"/>
            <a:pathLst>
              <a:path w="86867" h="88392">
                <a:moveTo>
                  <a:pt x="0" y="45719"/>
                </a:moveTo>
                <a:lnTo>
                  <a:pt x="4571" y="68579"/>
                </a:lnTo>
                <a:lnTo>
                  <a:pt x="22859" y="82295"/>
                </a:lnTo>
                <a:lnTo>
                  <a:pt x="42671" y="88391"/>
                </a:lnTo>
                <a:lnTo>
                  <a:pt x="64007" y="82295"/>
                </a:lnTo>
                <a:lnTo>
                  <a:pt x="82295" y="68579"/>
                </a:lnTo>
                <a:lnTo>
                  <a:pt x="86867" y="45719"/>
                </a:lnTo>
                <a:lnTo>
                  <a:pt x="82295" y="24383"/>
                </a:lnTo>
                <a:lnTo>
                  <a:pt x="64007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4571" y="24383"/>
                </a:lnTo>
                <a:lnTo>
                  <a:pt x="0" y="457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85616" y="6650228"/>
            <a:ext cx="0" cy="184404"/>
          </a:xfrm>
          <a:custGeom>
            <a:avLst/>
            <a:gdLst/>
            <a:ahLst/>
            <a:cxnLst/>
            <a:rect l="l" t="t" r="r" b="b"/>
            <a:pathLst>
              <a:path h="184404">
                <a:moveTo>
                  <a:pt x="0" y="18440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18688" y="6583172"/>
            <a:ext cx="318515" cy="320039"/>
          </a:xfrm>
          <a:custGeom>
            <a:avLst/>
            <a:gdLst/>
            <a:ahLst/>
            <a:cxnLst/>
            <a:rect l="l" t="t" r="r" b="b"/>
            <a:pathLst>
              <a:path w="318515" h="320039">
                <a:moveTo>
                  <a:pt x="289560" y="67055"/>
                </a:moveTo>
                <a:lnTo>
                  <a:pt x="254508" y="32003"/>
                </a:lnTo>
                <a:lnTo>
                  <a:pt x="208787" y="7619"/>
                </a:lnTo>
                <a:lnTo>
                  <a:pt x="161544" y="0"/>
                </a:lnTo>
                <a:lnTo>
                  <a:pt x="112775" y="7619"/>
                </a:lnTo>
                <a:lnTo>
                  <a:pt x="68579" y="32003"/>
                </a:lnTo>
                <a:lnTo>
                  <a:pt x="33527" y="67055"/>
                </a:lnTo>
                <a:lnTo>
                  <a:pt x="9143" y="111251"/>
                </a:lnTo>
                <a:lnTo>
                  <a:pt x="0" y="161543"/>
                </a:lnTo>
                <a:lnTo>
                  <a:pt x="9143" y="208787"/>
                </a:lnTo>
                <a:lnTo>
                  <a:pt x="33527" y="254507"/>
                </a:lnTo>
                <a:lnTo>
                  <a:pt x="68579" y="291083"/>
                </a:lnTo>
                <a:lnTo>
                  <a:pt x="112775" y="312419"/>
                </a:lnTo>
                <a:lnTo>
                  <a:pt x="161544" y="320039"/>
                </a:lnTo>
                <a:lnTo>
                  <a:pt x="208787" y="312419"/>
                </a:lnTo>
                <a:lnTo>
                  <a:pt x="254508" y="291083"/>
                </a:lnTo>
                <a:lnTo>
                  <a:pt x="289560" y="254507"/>
                </a:lnTo>
                <a:lnTo>
                  <a:pt x="312420" y="208787"/>
                </a:lnTo>
                <a:lnTo>
                  <a:pt x="318515" y="161543"/>
                </a:lnTo>
                <a:lnTo>
                  <a:pt x="312420" y="111251"/>
                </a:lnTo>
                <a:lnTo>
                  <a:pt x="289560" y="670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70276" y="6650228"/>
            <a:ext cx="3048" cy="184404"/>
          </a:xfrm>
          <a:custGeom>
            <a:avLst/>
            <a:gdLst/>
            <a:ahLst/>
            <a:cxnLst/>
            <a:rect l="l" t="t" r="r" b="b"/>
            <a:pathLst>
              <a:path w="3048" h="184404">
                <a:moveTo>
                  <a:pt x="0" y="0"/>
                </a:moveTo>
                <a:lnTo>
                  <a:pt x="3048" y="1844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27604" y="6698996"/>
            <a:ext cx="89915" cy="88391"/>
          </a:xfrm>
          <a:custGeom>
            <a:avLst/>
            <a:gdLst/>
            <a:ahLst/>
            <a:cxnLst/>
            <a:rect l="l" t="t" r="r" b="b"/>
            <a:pathLst>
              <a:path w="89915" h="88392">
                <a:moveTo>
                  <a:pt x="42671" y="88391"/>
                </a:moveTo>
                <a:lnTo>
                  <a:pt x="65531" y="82295"/>
                </a:lnTo>
                <a:lnTo>
                  <a:pt x="82295" y="68579"/>
                </a:lnTo>
                <a:lnTo>
                  <a:pt x="89915" y="45719"/>
                </a:lnTo>
                <a:lnTo>
                  <a:pt x="82295" y="24383"/>
                </a:lnTo>
                <a:lnTo>
                  <a:pt x="65531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7619" y="24383"/>
                </a:lnTo>
                <a:lnTo>
                  <a:pt x="0" y="45719"/>
                </a:lnTo>
                <a:lnTo>
                  <a:pt x="7619" y="68579"/>
                </a:lnTo>
                <a:lnTo>
                  <a:pt x="22859" y="82295"/>
                </a:lnTo>
                <a:lnTo>
                  <a:pt x="42671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1884" y="6744715"/>
            <a:ext cx="184404" cy="1524"/>
          </a:xfrm>
          <a:custGeom>
            <a:avLst/>
            <a:gdLst/>
            <a:ahLst/>
            <a:cxnLst/>
            <a:rect l="l" t="t" r="r" b="b"/>
            <a:pathLst>
              <a:path w="184404" h="1524">
                <a:moveTo>
                  <a:pt x="0" y="0"/>
                </a:moveTo>
                <a:lnTo>
                  <a:pt x="184404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01468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0"/>
                </a:moveTo>
                <a:lnTo>
                  <a:pt x="0" y="10058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6520" y="7089140"/>
            <a:ext cx="103631" cy="103632"/>
          </a:xfrm>
          <a:custGeom>
            <a:avLst/>
            <a:gdLst/>
            <a:ahLst/>
            <a:cxnLst/>
            <a:rect l="l" t="t" r="r" b="b"/>
            <a:pathLst>
              <a:path w="103631" h="103632">
                <a:moveTo>
                  <a:pt x="9143" y="79247"/>
                </a:moveTo>
                <a:lnTo>
                  <a:pt x="27431" y="97535"/>
                </a:lnTo>
                <a:lnTo>
                  <a:pt x="51816" y="103631"/>
                </a:lnTo>
                <a:lnTo>
                  <a:pt x="79248" y="97535"/>
                </a:lnTo>
                <a:lnTo>
                  <a:pt x="97536" y="79247"/>
                </a:lnTo>
                <a:lnTo>
                  <a:pt x="103631" y="54863"/>
                </a:lnTo>
                <a:lnTo>
                  <a:pt x="97536" y="30479"/>
                </a:lnTo>
                <a:lnTo>
                  <a:pt x="79248" y="7619"/>
                </a:lnTo>
                <a:lnTo>
                  <a:pt x="51816" y="0"/>
                </a:lnTo>
                <a:lnTo>
                  <a:pt x="27431" y="7619"/>
                </a:lnTo>
                <a:lnTo>
                  <a:pt x="9143" y="30479"/>
                </a:lnTo>
                <a:lnTo>
                  <a:pt x="0" y="54863"/>
                </a:lnTo>
                <a:lnTo>
                  <a:pt x="9143" y="7924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5432" y="5947664"/>
            <a:ext cx="1101852" cy="797051"/>
          </a:xfrm>
          <a:custGeom>
            <a:avLst/>
            <a:gdLst/>
            <a:ahLst/>
            <a:cxnLst/>
            <a:rect l="l" t="t" r="r" b="b"/>
            <a:pathLst>
              <a:path w="1101852" h="797051">
                <a:moveTo>
                  <a:pt x="0" y="57912"/>
                </a:moveTo>
                <a:lnTo>
                  <a:pt x="96012" y="24384"/>
                </a:lnTo>
                <a:lnTo>
                  <a:pt x="201168" y="3048"/>
                </a:lnTo>
                <a:lnTo>
                  <a:pt x="304800" y="0"/>
                </a:lnTo>
                <a:lnTo>
                  <a:pt x="408431" y="3048"/>
                </a:lnTo>
                <a:lnTo>
                  <a:pt x="510540" y="24384"/>
                </a:lnTo>
                <a:lnTo>
                  <a:pt x="609600" y="57912"/>
                </a:lnTo>
                <a:lnTo>
                  <a:pt x="702564" y="105156"/>
                </a:lnTo>
                <a:lnTo>
                  <a:pt x="789432" y="163068"/>
                </a:lnTo>
                <a:lnTo>
                  <a:pt x="868680" y="233172"/>
                </a:lnTo>
                <a:lnTo>
                  <a:pt x="937259" y="307848"/>
                </a:lnTo>
                <a:lnTo>
                  <a:pt x="995171" y="399288"/>
                </a:lnTo>
                <a:lnTo>
                  <a:pt x="1039368" y="492251"/>
                </a:lnTo>
                <a:lnTo>
                  <a:pt x="1072895" y="589788"/>
                </a:lnTo>
                <a:lnTo>
                  <a:pt x="1094232" y="693420"/>
                </a:lnTo>
                <a:lnTo>
                  <a:pt x="1101852" y="7970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26891" y="5892800"/>
            <a:ext cx="1214628" cy="106679"/>
          </a:xfrm>
          <a:custGeom>
            <a:avLst/>
            <a:gdLst/>
            <a:ahLst/>
            <a:cxnLst/>
            <a:rect l="l" t="t" r="r" b="b"/>
            <a:pathLst>
              <a:path w="1214628" h="106679">
                <a:moveTo>
                  <a:pt x="1214628" y="54863"/>
                </a:moveTo>
                <a:lnTo>
                  <a:pt x="103632" y="54863"/>
                </a:lnTo>
                <a:lnTo>
                  <a:pt x="97536" y="27432"/>
                </a:lnTo>
                <a:lnTo>
                  <a:pt x="77724" y="9144"/>
                </a:lnTo>
                <a:lnTo>
                  <a:pt x="53340" y="0"/>
                </a:lnTo>
                <a:lnTo>
                  <a:pt x="24384" y="9144"/>
                </a:lnTo>
                <a:lnTo>
                  <a:pt x="6096" y="27432"/>
                </a:lnTo>
                <a:lnTo>
                  <a:pt x="0" y="54863"/>
                </a:lnTo>
                <a:lnTo>
                  <a:pt x="6096" y="79248"/>
                </a:lnTo>
                <a:lnTo>
                  <a:pt x="24384" y="97536"/>
                </a:lnTo>
                <a:lnTo>
                  <a:pt x="53340" y="106679"/>
                </a:lnTo>
                <a:lnTo>
                  <a:pt x="77724" y="97536"/>
                </a:lnTo>
                <a:lnTo>
                  <a:pt x="97536" y="79248"/>
                </a:lnTo>
                <a:lnTo>
                  <a:pt x="103632" y="5486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0232" y="5847080"/>
            <a:ext cx="3047" cy="196596"/>
          </a:xfrm>
          <a:custGeom>
            <a:avLst/>
            <a:gdLst/>
            <a:ahLst/>
            <a:cxnLst/>
            <a:rect l="l" t="t" r="r" b="b"/>
            <a:pathLst>
              <a:path w="3047" h="196596">
                <a:moveTo>
                  <a:pt x="0" y="196596"/>
                </a:moveTo>
                <a:lnTo>
                  <a:pt x="30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29812" y="6746240"/>
            <a:ext cx="2231136" cy="0"/>
          </a:xfrm>
          <a:custGeom>
            <a:avLst/>
            <a:gdLst/>
            <a:ahLst/>
            <a:cxnLst/>
            <a:rect l="l" t="t" r="r" b="b"/>
            <a:pathLst>
              <a:path w="2231136">
                <a:moveTo>
                  <a:pt x="0" y="0"/>
                </a:moveTo>
                <a:lnTo>
                  <a:pt x="143255" y="0"/>
                </a:lnTo>
                <a:lnTo>
                  <a:pt x="711708" y="0"/>
                </a:lnTo>
                <a:lnTo>
                  <a:pt x="2231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28032" y="7139432"/>
            <a:ext cx="88391" cy="92963"/>
          </a:xfrm>
          <a:custGeom>
            <a:avLst/>
            <a:gdLst/>
            <a:ahLst/>
            <a:cxnLst/>
            <a:rect l="l" t="t" r="r" b="b"/>
            <a:pathLst>
              <a:path w="88391" h="92963">
                <a:moveTo>
                  <a:pt x="30479" y="0"/>
                </a:moveTo>
                <a:lnTo>
                  <a:pt x="19812" y="4571"/>
                </a:lnTo>
                <a:lnTo>
                  <a:pt x="6095" y="16763"/>
                </a:lnTo>
                <a:lnTo>
                  <a:pt x="0" y="39623"/>
                </a:lnTo>
                <a:lnTo>
                  <a:pt x="0" y="53339"/>
                </a:lnTo>
                <a:lnTo>
                  <a:pt x="6095" y="73151"/>
                </a:lnTo>
                <a:lnTo>
                  <a:pt x="19812" y="85343"/>
                </a:lnTo>
                <a:lnTo>
                  <a:pt x="30479" y="92963"/>
                </a:lnTo>
                <a:lnTo>
                  <a:pt x="51815" y="92963"/>
                </a:lnTo>
                <a:lnTo>
                  <a:pt x="65531" y="85343"/>
                </a:lnTo>
                <a:lnTo>
                  <a:pt x="82295" y="73151"/>
                </a:lnTo>
                <a:lnTo>
                  <a:pt x="88391" y="53339"/>
                </a:lnTo>
                <a:lnTo>
                  <a:pt x="88391" y="39623"/>
                </a:lnTo>
                <a:lnTo>
                  <a:pt x="82295" y="16763"/>
                </a:lnTo>
                <a:lnTo>
                  <a:pt x="65531" y="4571"/>
                </a:lnTo>
                <a:lnTo>
                  <a:pt x="51815" y="0"/>
                </a:lnTo>
                <a:lnTo>
                  <a:pt x="30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40224" y="7119620"/>
            <a:ext cx="62484" cy="135635"/>
          </a:xfrm>
          <a:custGeom>
            <a:avLst/>
            <a:gdLst/>
            <a:ahLst/>
            <a:cxnLst/>
            <a:rect l="l" t="t" r="r" b="b"/>
            <a:pathLst>
              <a:path w="62484" h="135635">
                <a:moveTo>
                  <a:pt x="62484" y="0"/>
                </a:moveTo>
                <a:lnTo>
                  <a:pt x="0" y="13563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90872" y="7110476"/>
            <a:ext cx="92963" cy="144779"/>
          </a:xfrm>
          <a:custGeom>
            <a:avLst/>
            <a:gdLst/>
            <a:ahLst/>
            <a:cxnLst/>
            <a:rect l="l" t="t" r="r" b="b"/>
            <a:pathLst>
              <a:path w="92963" h="144779">
                <a:moveTo>
                  <a:pt x="74675" y="137160"/>
                </a:moveTo>
                <a:lnTo>
                  <a:pt x="85343" y="114300"/>
                </a:lnTo>
                <a:lnTo>
                  <a:pt x="92963" y="82296"/>
                </a:lnTo>
                <a:lnTo>
                  <a:pt x="92963" y="62484"/>
                </a:lnTo>
                <a:lnTo>
                  <a:pt x="85343" y="28956"/>
                </a:lnTo>
                <a:lnTo>
                  <a:pt x="74675" y="9144"/>
                </a:lnTo>
                <a:lnTo>
                  <a:pt x="53339" y="0"/>
                </a:lnTo>
                <a:lnTo>
                  <a:pt x="39624" y="0"/>
                </a:lnTo>
                <a:lnTo>
                  <a:pt x="16763" y="9144"/>
                </a:lnTo>
                <a:lnTo>
                  <a:pt x="6095" y="28956"/>
                </a:lnTo>
                <a:lnTo>
                  <a:pt x="0" y="62484"/>
                </a:lnTo>
                <a:lnTo>
                  <a:pt x="0" y="82296"/>
                </a:lnTo>
                <a:lnTo>
                  <a:pt x="6095" y="114300"/>
                </a:lnTo>
                <a:lnTo>
                  <a:pt x="16763" y="137160"/>
                </a:lnTo>
                <a:lnTo>
                  <a:pt x="39624" y="144779"/>
                </a:lnTo>
                <a:lnTo>
                  <a:pt x="53339" y="144779"/>
                </a:lnTo>
                <a:lnTo>
                  <a:pt x="74675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58284" y="7110476"/>
            <a:ext cx="89915" cy="144779"/>
          </a:xfrm>
          <a:custGeom>
            <a:avLst/>
            <a:gdLst/>
            <a:ahLst/>
            <a:cxnLst/>
            <a:rect l="l" t="t" r="r" b="b"/>
            <a:pathLst>
              <a:path w="89915" h="144779">
                <a:moveTo>
                  <a:pt x="89915" y="144779"/>
                </a:moveTo>
                <a:lnTo>
                  <a:pt x="0" y="144779"/>
                </a:lnTo>
                <a:lnTo>
                  <a:pt x="67055" y="76200"/>
                </a:lnTo>
                <a:lnTo>
                  <a:pt x="74675" y="53339"/>
                </a:lnTo>
                <a:lnTo>
                  <a:pt x="83819" y="39624"/>
                </a:lnTo>
                <a:lnTo>
                  <a:pt x="83819" y="28956"/>
                </a:lnTo>
                <a:lnTo>
                  <a:pt x="74675" y="15239"/>
                </a:lnTo>
                <a:lnTo>
                  <a:pt x="70103" y="9144"/>
                </a:lnTo>
                <a:lnTo>
                  <a:pt x="60960" y="0"/>
                </a:lnTo>
                <a:lnTo>
                  <a:pt x="32003" y="0"/>
                </a:lnTo>
                <a:lnTo>
                  <a:pt x="16763" y="9144"/>
                </a:lnTo>
                <a:lnTo>
                  <a:pt x="10667" y="15239"/>
                </a:lnTo>
                <a:lnTo>
                  <a:pt x="6095" y="28956"/>
                </a:lnTo>
                <a:lnTo>
                  <a:pt x="6095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1520" y="7325359"/>
            <a:ext cx="374903" cy="3048"/>
          </a:xfrm>
          <a:custGeom>
            <a:avLst/>
            <a:gdLst/>
            <a:ahLst/>
            <a:cxnLst/>
            <a:rect l="l" t="t" r="r" b="b"/>
            <a:pathLst>
              <a:path w="374903" h="3048">
                <a:moveTo>
                  <a:pt x="0" y="0"/>
                </a:moveTo>
                <a:lnTo>
                  <a:pt x="374903" y="30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80232" y="6903211"/>
            <a:ext cx="1161288" cy="422148"/>
          </a:xfrm>
          <a:custGeom>
            <a:avLst/>
            <a:gdLst/>
            <a:ahLst/>
            <a:cxnLst/>
            <a:rect l="l" t="t" r="r" b="b"/>
            <a:pathLst>
              <a:path w="1161288" h="422148">
                <a:moveTo>
                  <a:pt x="1161288" y="422148"/>
                </a:moveTo>
                <a:lnTo>
                  <a:pt x="0" y="422148"/>
                </a:lnTo>
                <a:lnTo>
                  <a:pt x="0" y="143256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85616" y="6955028"/>
            <a:ext cx="0" cy="1552956"/>
          </a:xfrm>
          <a:custGeom>
            <a:avLst/>
            <a:gdLst/>
            <a:ahLst/>
            <a:cxnLst/>
            <a:rect l="l" t="t" r="r" b="b"/>
            <a:pathLst>
              <a:path h="1552955">
                <a:moveTo>
                  <a:pt x="0" y="0"/>
                </a:moveTo>
                <a:lnTo>
                  <a:pt x="0" y="15529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640836" y="8384540"/>
            <a:ext cx="144779" cy="1524"/>
          </a:xfrm>
          <a:custGeom>
            <a:avLst/>
            <a:gdLst/>
            <a:ahLst/>
            <a:cxnLst/>
            <a:rect l="l" t="t" r="r" b="b"/>
            <a:pathLst>
              <a:path w="144779" h="1524">
                <a:moveTo>
                  <a:pt x="144779" y="0"/>
                </a:moveTo>
                <a:lnTo>
                  <a:pt x="0" y="152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70276" y="8386063"/>
            <a:ext cx="815339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815339" y="0"/>
                </a:moveTo>
                <a:lnTo>
                  <a:pt x="0" y="0"/>
                </a:lnTo>
                <a:lnTo>
                  <a:pt x="144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76016" y="8171180"/>
            <a:ext cx="92963" cy="141731"/>
          </a:xfrm>
          <a:custGeom>
            <a:avLst/>
            <a:gdLst/>
            <a:ahLst/>
            <a:cxnLst/>
            <a:rect l="l" t="t" r="r" b="b"/>
            <a:pathLst>
              <a:path w="92963" h="141731">
                <a:moveTo>
                  <a:pt x="9143" y="134112"/>
                </a:moveTo>
                <a:lnTo>
                  <a:pt x="3047" y="128016"/>
                </a:lnTo>
                <a:lnTo>
                  <a:pt x="0" y="117348"/>
                </a:lnTo>
                <a:lnTo>
                  <a:pt x="9143" y="134112"/>
                </a:lnTo>
                <a:lnTo>
                  <a:pt x="32003" y="141732"/>
                </a:lnTo>
                <a:lnTo>
                  <a:pt x="53339" y="141732"/>
                </a:lnTo>
                <a:lnTo>
                  <a:pt x="76199" y="134112"/>
                </a:lnTo>
                <a:lnTo>
                  <a:pt x="86868" y="118872"/>
                </a:lnTo>
                <a:lnTo>
                  <a:pt x="92963" y="103632"/>
                </a:lnTo>
                <a:lnTo>
                  <a:pt x="92963" y="88392"/>
                </a:lnTo>
                <a:lnTo>
                  <a:pt x="86868" y="67056"/>
                </a:lnTo>
                <a:lnTo>
                  <a:pt x="76199" y="51816"/>
                </a:lnTo>
                <a:lnTo>
                  <a:pt x="53339" y="48768"/>
                </a:lnTo>
                <a:lnTo>
                  <a:pt x="32003" y="48768"/>
                </a:lnTo>
                <a:lnTo>
                  <a:pt x="9143" y="51816"/>
                </a:lnTo>
                <a:lnTo>
                  <a:pt x="3047" y="59436"/>
                </a:lnTo>
                <a:lnTo>
                  <a:pt x="9143" y="0"/>
                </a:lnTo>
                <a:lnTo>
                  <a:pt x="777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11652" y="8171180"/>
            <a:ext cx="33527" cy="141731"/>
          </a:xfrm>
          <a:custGeom>
            <a:avLst/>
            <a:gdLst/>
            <a:ahLst/>
            <a:cxnLst/>
            <a:rect l="l" t="t" r="r" b="b"/>
            <a:pathLst>
              <a:path w="33527" h="141731">
                <a:moveTo>
                  <a:pt x="0" y="25908"/>
                </a:moveTo>
                <a:lnTo>
                  <a:pt x="10668" y="19812"/>
                </a:lnTo>
                <a:lnTo>
                  <a:pt x="33527" y="0"/>
                </a:lnTo>
                <a:lnTo>
                  <a:pt x="33527" y="1417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19855" y="8299196"/>
            <a:ext cx="13716" cy="13716"/>
          </a:xfrm>
          <a:custGeom>
            <a:avLst/>
            <a:gdLst/>
            <a:ahLst/>
            <a:cxnLst/>
            <a:rect l="l" t="t" r="r" b="b"/>
            <a:pathLst>
              <a:path w="13716" h="13716">
                <a:moveTo>
                  <a:pt x="0" y="6095"/>
                </a:moveTo>
                <a:lnTo>
                  <a:pt x="7620" y="13715"/>
                </a:lnTo>
                <a:lnTo>
                  <a:pt x="13716" y="6095"/>
                </a:lnTo>
                <a:lnTo>
                  <a:pt x="7620" y="0"/>
                </a:lnTo>
                <a:lnTo>
                  <a:pt x="0" y="609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88436" y="8171180"/>
            <a:ext cx="97536" cy="141731"/>
          </a:xfrm>
          <a:custGeom>
            <a:avLst/>
            <a:gdLst/>
            <a:ahLst/>
            <a:cxnLst/>
            <a:rect l="l" t="t" r="r" b="b"/>
            <a:pathLst>
              <a:path w="97536" h="141731">
                <a:moveTo>
                  <a:pt x="19812" y="134112"/>
                </a:moveTo>
                <a:lnTo>
                  <a:pt x="42672" y="141732"/>
                </a:lnTo>
                <a:lnTo>
                  <a:pt x="53339" y="141732"/>
                </a:lnTo>
                <a:lnTo>
                  <a:pt x="76200" y="134112"/>
                </a:lnTo>
                <a:lnTo>
                  <a:pt x="88391" y="117348"/>
                </a:lnTo>
                <a:lnTo>
                  <a:pt x="97536" y="80772"/>
                </a:lnTo>
                <a:lnTo>
                  <a:pt x="97536" y="59436"/>
                </a:lnTo>
                <a:lnTo>
                  <a:pt x="88391" y="25908"/>
                </a:lnTo>
                <a:lnTo>
                  <a:pt x="76200" y="6096"/>
                </a:lnTo>
                <a:lnTo>
                  <a:pt x="53339" y="0"/>
                </a:lnTo>
                <a:lnTo>
                  <a:pt x="42672" y="0"/>
                </a:lnTo>
                <a:lnTo>
                  <a:pt x="19812" y="6096"/>
                </a:lnTo>
                <a:lnTo>
                  <a:pt x="7619" y="25908"/>
                </a:lnTo>
                <a:lnTo>
                  <a:pt x="0" y="59436"/>
                </a:lnTo>
                <a:lnTo>
                  <a:pt x="0" y="80772"/>
                </a:lnTo>
                <a:lnTo>
                  <a:pt x="7619" y="117348"/>
                </a:lnTo>
                <a:lnTo>
                  <a:pt x="19812" y="1341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70276" y="6955028"/>
            <a:ext cx="3048" cy="1552956"/>
          </a:xfrm>
          <a:custGeom>
            <a:avLst/>
            <a:gdLst/>
            <a:ahLst/>
            <a:cxnLst/>
            <a:rect l="l" t="t" r="r" b="b"/>
            <a:pathLst>
              <a:path w="3048" h="1552955">
                <a:moveTo>
                  <a:pt x="0" y="1552956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73880" y="3833876"/>
            <a:ext cx="3048" cy="1386839"/>
          </a:xfrm>
          <a:custGeom>
            <a:avLst/>
            <a:gdLst/>
            <a:ahLst/>
            <a:cxnLst/>
            <a:rect l="l" t="t" r="r" b="b"/>
            <a:pathLst>
              <a:path w="3048" h="1386839">
                <a:moveTo>
                  <a:pt x="0" y="1386839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15540" y="5101844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>
                <a:moveTo>
                  <a:pt x="1958339" y="0"/>
                </a:moveTo>
                <a:lnTo>
                  <a:pt x="1816608" y="0"/>
                </a:lnTo>
                <a:lnTo>
                  <a:pt x="143256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415540" y="3833876"/>
            <a:ext cx="0" cy="1386839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138683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75816" y="4382516"/>
            <a:ext cx="786384" cy="1524"/>
          </a:xfrm>
          <a:custGeom>
            <a:avLst/>
            <a:gdLst/>
            <a:ahLst/>
            <a:cxnLst/>
            <a:rect l="l" t="t" r="r" b="b"/>
            <a:pathLst>
              <a:path w="786384" h="1524">
                <a:moveTo>
                  <a:pt x="786384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99260" y="2280920"/>
            <a:ext cx="0" cy="2101595"/>
          </a:xfrm>
          <a:custGeom>
            <a:avLst/>
            <a:gdLst/>
            <a:ahLst/>
            <a:cxnLst/>
            <a:rect l="l" t="t" r="r" b="b"/>
            <a:pathLst>
              <a:path h="2101595">
                <a:moveTo>
                  <a:pt x="0" y="2101595"/>
                </a:moveTo>
                <a:lnTo>
                  <a:pt x="0" y="1958339"/>
                </a:lnTo>
                <a:lnTo>
                  <a:pt x="0" y="14173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75816" y="2280920"/>
            <a:ext cx="1700784" cy="0"/>
          </a:xfrm>
          <a:custGeom>
            <a:avLst/>
            <a:gdLst/>
            <a:ahLst/>
            <a:cxnLst/>
            <a:rect l="l" t="t" r="r" b="b"/>
            <a:pathLst>
              <a:path w="170078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81328" y="3058159"/>
            <a:ext cx="144779" cy="97536"/>
          </a:xfrm>
          <a:custGeom>
            <a:avLst/>
            <a:gdLst/>
            <a:ahLst/>
            <a:cxnLst/>
            <a:rect l="l" t="t" r="r" b="b"/>
            <a:pathLst>
              <a:path w="144779" h="97536">
                <a:moveTo>
                  <a:pt x="137159" y="21336"/>
                </a:moveTo>
                <a:lnTo>
                  <a:pt x="115824" y="9144"/>
                </a:lnTo>
                <a:lnTo>
                  <a:pt x="83819" y="0"/>
                </a:lnTo>
                <a:lnTo>
                  <a:pt x="62484" y="0"/>
                </a:lnTo>
                <a:lnTo>
                  <a:pt x="25908" y="9144"/>
                </a:lnTo>
                <a:lnTo>
                  <a:pt x="6096" y="21336"/>
                </a:lnTo>
                <a:lnTo>
                  <a:pt x="0" y="39624"/>
                </a:lnTo>
                <a:lnTo>
                  <a:pt x="0" y="54864"/>
                </a:lnTo>
                <a:lnTo>
                  <a:pt x="6096" y="77724"/>
                </a:lnTo>
                <a:lnTo>
                  <a:pt x="25908" y="89916"/>
                </a:lnTo>
                <a:lnTo>
                  <a:pt x="62484" y="97536"/>
                </a:lnTo>
                <a:lnTo>
                  <a:pt x="83819" y="97536"/>
                </a:lnTo>
                <a:lnTo>
                  <a:pt x="115824" y="89916"/>
                </a:lnTo>
                <a:lnTo>
                  <a:pt x="137159" y="77724"/>
                </a:lnTo>
                <a:lnTo>
                  <a:pt x="144779" y="54864"/>
                </a:lnTo>
                <a:lnTo>
                  <a:pt x="144779" y="39624"/>
                </a:lnTo>
                <a:lnTo>
                  <a:pt x="137159" y="2133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12392" y="3210559"/>
            <a:ext cx="13715" cy="13716"/>
          </a:xfrm>
          <a:custGeom>
            <a:avLst/>
            <a:gdLst/>
            <a:ahLst/>
            <a:cxnLst/>
            <a:rect l="l" t="t" r="r" b="b"/>
            <a:pathLst>
              <a:path w="13715" h="13716">
                <a:moveTo>
                  <a:pt x="6096" y="0"/>
                </a:moveTo>
                <a:lnTo>
                  <a:pt x="13715" y="6096"/>
                </a:lnTo>
                <a:lnTo>
                  <a:pt x="6096" y="13716"/>
                </a:lnTo>
                <a:lnTo>
                  <a:pt x="0" y="609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97152" y="3269996"/>
            <a:ext cx="28955" cy="91439"/>
          </a:xfrm>
          <a:custGeom>
            <a:avLst/>
            <a:gdLst/>
            <a:ahLst/>
            <a:cxnLst/>
            <a:rect l="l" t="t" r="r" b="b"/>
            <a:pathLst>
              <a:path w="28955" h="91439">
                <a:moveTo>
                  <a:pt x="7619" y="0"/>
                </a:moveTo>
                <a:lnTo>
                  <a:pt x="21335" y="15239"/>
                </a:lnTo>
                <a:lnTo>
                  <a:pt x="28955" y="33527"/>
                </a:lnTo>
                <a:lnTo>
                  <a:pt x="28955" y="53339"/>
                </a:lnTo>
                <a:lnTo>
                  <a:pt x="21335" y="76200"/>
                </a:lnTo>
                <a:lnTo>
                  <a:pt x="15239" y="82296"/>
                </a:lnTo>
                <a:lnTo>
                  <a:pt x="0" y="914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83436" y="3401059"/>
            <a:ext cx="42671" cy="96012"/>
          </a:xfrm>
          <a:custGeom>
            <a:avLst/>
            <a:gdLst/>
            <a:ahLst/>
            <a:cxnLst/>
            <a:rect l="l" t="t" r="r" b="b"/>
            <a:pathLst>
              <a:path w="42671" h="96012">
                <a:moveTo>
                  <a:pt x="0" y="0"/>
                </a:moveTo>
                <a:lnTo>
                  <a:pt x="21335" y="6096"/>
                </a:lnTo>
                <a:lnTo>
                  <a:pt x="35051" y="19812"/>
                </a:lnTo>
                <a:lnTo>
                  <a:pt x="42671" y="42672"/>
                </a:lnTo>
                <a:lnTo>
                  <a:pt x="42671" y="59436"/>
                </a:lnTo>
                <a:lnTo>
                  <a:pt x="35051" y="80772"/>
                </a:lnTo>
                <a:lnTo>
                  <a:pt x="28955" y="88392"/>
                </a:lnTo>
                <a:lnTo>
                  <a:pt x="13715" y="960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481328" y="3571748"/>
            <a:ext cx="144779" cy="33527"/>
          </a:xfrm>
          <a:custGeom>
            <a:avLst/>
            <a:gdLst/>
            <a:ahLst/>
            <a:cxnLst/>
            <a:rect l="l" t="t" r="r" b="b"/>
            <a:pathLst>
              <a:path w="144779" h="33527">
                <a:moveTo>
                  <a:pt x="144779" y="0"/>
                </a:moveTo>
                <a:lnTo>
                  <a:pt x="0" y="0"/>
                </a:lnTo>
                <a:lnTo>
                  <a:pt x="19812" y="19811"/>
                </a:lnTo>
                <a:lnTo>
                  <a:pt x="25908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481328" y="3401059"/>
            <a:ext cx="102108" cy="80772"/>
          </a:xfrm>
          <a:custGeom>
            <a:avLst/>
            <a:gdLst/>
            <a:ahLst/>
            <a:cxnLst/>
            <a:rect l="l" t="t" r="r" b="b"/>
            <a:pathLst>
              <a:path w="102108" h="80772">
                <a:moveTo>
                  <a:pt x="0" y="80772"/>
                </a:moveTo>
                <a:lnTo>
                  <a:pt x="0" y="6096"/>
                </a:lnTo>
                <a:lnTo>
                  <a:pt x="54863" y="44196"/>
                </a:lnTo>
                <a:lnTo>
                  <a:pt x="54863" y="28956"/>
                </a:lnTo>
                <a:lnTo>
                  <a:pt x="62484" y="13716"/>
                </a:lnTo>
                <a:lnTo>
                  <a:pt x="68580" y="6096"/>
                </a:lnTo>
                <a:lnTo>
                  <a:pt x="89915" y="0"/>
                </a:ln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36192" y="3263900"/>
            <a:ext cx="68580" cy="47244"/>
          </a:xfrm>
          <a:custGeom>
            <a:avLst/>
            <a:gdLst/>
            <a:ahLst/>
            <a:cxnLst/>
            <a:rect l="l" t="t" r="r" b="b"/>
            <a:pathLst>
              <a:path w="68580" h="47244">
                <a:moveTo>
                  <a:pt x="0" y="47244"/>
                </a:moveTo>
                <a:lnTo>
                  <a:pt x="0" y="28955"/>
                </a:lnTo>
                <a:lnTo>
                  <a:pt x="7620" y="13716"/>
                </a:lnTo>
                <a:lnTo>
                  <a:pt x="13716" y="6096"/>
                </a:lnTo>
                <a:lnTo>
                  <a:pt x="35052" y="0"/>
                </a:lnTo>
                <a:lnTo>
                  <a:pt x="47244" y="0"/>
                </a:lnTo>
                <a:lnTo>
                  <a:pt x="68580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81328" y="3269996"/>
            <a:ext cx="54863" cy="76200"/>
          </a:xfrm>
          <a:custGeom>
            <a:avLst/>
            <a:gdLst/>
            <a:ahLst/>
            <a:cxnLst/>
            <a:rect l="l" t="t" r="r" b="b"/>
            <a:pathLst>
              <a:path w="54863" h="76200">
                <a:moveTo>
                  <a:pt x="54863" y="41148"/>
                </a:moveTo>
                <a:lnTo>
                  <a:pt x="0" y="0"/>
                </a:lnTo>
                <a:lnTo>
                  <a:pt x="0" y="76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121152" y="4885436"/>
            <a:ext cx="33528" cy="144779"/>
          </a:xfrm>
          <a:custGeom>
            <a:avLst/>
            <a:gdLst/>
            <a:ahLst/>
            <a:cxnLst/>
            <a:rect l="l" t="t" r="r" b="b"/>
            <a:pathLst>
              <a:path w="33528" h="144779">
                <a:moveTo>
                  <a:pt x="0" y="24384"/>
                </a:moveTo>
                <a:lnTo>
                  <a:pt x="15240" y="22860"/>
                </a:lnTo>
                <a:lnTo>
                  <a:pt x="33528" y="0"/>
                </a:lnTo>
                <a:lnTo>
                  <a:pt x="33528" y="1447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9356" y="5030216"/>
            <a:ext cx="97535" cy="0"/>
          </a:xfrm>
          <a:custGeom>
            <a:avLst/>
            <a:gdLst/>
            <a:ahLst/>
            <a:cxnLst/>
            <a:rect l="l" t="t" r="r" b="b"/>
            <a:pathLst>
              <a:path w="97536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366516" y="4885436"/>
            <a:ext cx="97536" cy="144779"/>
          </a:xfrm>
          <a:custGeom>
            <a:avLst/>
            <a:gdLst/>
            <a:ahLst/>
            <a:cxnLst/>
            <a:rect l="l" t="t" r="r" b="b"/>
            <a:pathLst>
              <a:path w="97536" h="144779">
                <a:moveTo>
                  <a:pt x="13716" y="135636"/>
                </a:moveTo>
                <a:lnTo>
                  <a:pt x="6096" y="129539"/>
                </a:lnTo>
                <a:lnTo>
                  <a:pt x="0" y="115824"/>
                </a:lnTo>
                <a:lnTo>
                  <a:pt x="13716" y="135636"/>
                </a:lnTo>
                <a:lnTo>
                  <a:pt x="3657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8392" y="121919"/>
                </a:lnTo>
                <a:lnTo>
                  <a:pt x="97536" y="100584"/>
                </a:lnTo>
                <a:lnTo>
                  <a:pt x="97536" y="89915"/>
                </a:lnTo>
                <a:lnTo>
                  <a:pt x="88392" y="67055"/>
                </a:lnTo>
                <a:lnTo>
                  <a:pt x="82296" y="60960"/>
                </a:lnTo>
                <a:lnTo>
                  <a:pt x="67056" y="53339"/>
                </a:lnTo>
                <a:lnTo>
                  <a:pt x="48768" y="53339"/>
                </a:lnTo>
                <a:lnTo>
                  <a:pt x="88392" y="0"/>
                </a:lnTo>
                <a:lnTo>
                  <a:pt x="13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29356" y="4893056"/>
            <a:ext cx="91440" cy="137160"/>
          </a:xfrm>
          <a:custGeom>
            <a:avLst/>
            <a:gdLst/>
            <a:ahLst/>
            <a:cxnLst/>
            <a:rect l="l" t="t" r="r" b="b"/>
            <a:pathLst>
              <a:path w="91439" h="137160">
                <a:moveTo>
                  <a:pt x="76199" y="0"/>
                </a:moveTo>
                <a:lnTo>
                  <a:pt x="82295" y="6096"/>
                </a:lnTo>
                <a:lnTo>
                  <a:pt x="91440" y="16764"/>
                </a:lnTo>
                <a:lnTo>
                  <a:pt x="91440" y="33528"/>
                </a:lnTo>
                <a:lnTo>
                  <a:pt x="82295" y="45720"/>
                </a:lnTo>
                <a:lnTo>
                  <a:pt x="68580" y="68580"/>
                </a:lnTo>
                <a:lnTo>
                  <a:pt x="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36976" y="4885436"/>
            <a:ext cx="68579" cy="32003"/>
          </a:xfrm>
          <a:custGeom>
            <a:avLst/>
            <a:gdLst/>
            <a:ahLst/>
            <a:cxnLst/>
            <a:rect l="l" t="t" r="r" b="b"/>
            <a:pathLst>
              <a:path w="68579" h="32003">
                <a:moveTo>
                  <a:pt x="0" y="32003"/>
                </a:moveTo>
                <a:lnTo>
                  <a:pt x="0" y="24384"/>
                </a:lnTo>
                <a:lnTo>
                  <a:pt x="6096" y="13715"/>
                </a:lnTo>
                <a:lnTo>
                  <a:pt x="15239" y="7619"/>
                </a:lnTo>
                <a:lnTo>
                  <a:pt x="27432" y="0"/>
                </a:lnTo>
                <a:lnTo>
                  <a:pt x="54863" y="0"/>
                </a:lnTo>
                <a:lnTo>
                  <a:pt x="68579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70732" y="4885436"/>
            <a:ext cx="97535" cy="144779"/>
          </a:xfrm>
          <a:custGeom>
            <a:avLst/>
            <a:gdLst/>
            <a:ahLst/>
            <a:cxnLst/>
            <a:rect l="l" t="t" r="r" b="b"/>
            <a:pathLst>
              <a:path w="97535" h="144779">
                <a:moveTo>
                  <a:pt x="21335" y="7619"/>
                </a:moveTo>
                <a:lnTo>
                  <a:pt x="6095" y="24384"/>
                </a:lnTo>
                <a:lnTo>
                  <a:pt x="0" y="60960"/>
                </a:lnTo>
                <a:lnTo>
                  <a:pt x="0" y="82296"/>
                </a:lnTo>
                <a:lnTo>
                  <a:pt x="6095" y="115824"/>
                </a:lnTo>
                <a:lnTo>
                  <a:pt x="21335" y="135636"/>
                </a:lnTo>
                <a:lnTo>
                  <a:pt x="4419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9915" y="115824"/>
                </a:lnTo>
                <a:lnTo>
                  <a:pt x="97535" y="82296"/>
                </a:lnTo>
                <a:lnTo>
                  <a:pt x="97535" y="60960"/>
                </a:lnTo>
                <a:lnTo>
                  <a:pt x="89915" y="24384"/>
                </a:lnTo>
                <a:lnTo>
                  <a:pt x="74675" y="7619"/>
                </a:lnTo>
                <a:lnTo>
                  <a:pt x="57912" y="0"/>
                </a:lnTo>
                <a:lnTo>
                  <a:pt x="44195" y="0"/>
                </a:lnTo>
                <a:lnTo>
                  <a:pt x="21335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2152" y="5014976"/>
            <a:ext cx="15239" cy="15239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6096" y="0"/>
                </a:moveTo>
                <a:lnTo>
                  <a:pt x="0" y="6096"/>
                </a:lnTo>
                <a:lnTo>
                  <a:pt x="6096" y="15239"/>
                </a:lnTo>
                <a:lnTo>
                  <a:pt x="15239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70276" y="6903211"/>
            <a:ext cx="40995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380232" y="6903211"/>
            <a:ext cx="40538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85615" y="6903211"/>
            <a:ext cx="7559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970276" y="7325359"/>
            <a:ext cx="815339" cy="1060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85615" y="7325359"/>
            <a:ext cx="755904" cy="1182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970276" y="8386063"/>
            <a:ext cx="815339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9"/>
              </a:spcBef>
            </a:pPr>
            <a:endParaRPr sz="950"/>
          </a:p>
        </p:txBody>
      </p:sp>
      <p:sp>
        <p:nvSpPr>
          <p:cNvPr id="11" name="object 11"/>
          <p:cNvSpPr txBox="1"/>
          <p:nvPr/>
        </p:nvSpPr>
        <p:spPr>
          <a:xfrm>
            <a:off x="5231891" y="6596888"/>
            <a:ext cx="57912" cy="76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9"/>
              </a:spcBef>
            </a:pPr>
            <a:endParaRPr sz="550"/>
          </a:p>
        </p:txBody>
      </p:sp>
      <p:sp>
        <p:nvSpPr>
          <p:cNvPr id="10" name="object 10"/>
          <p:cNvSpPr txBox="1"/>
          <p:nvPr/>
        </p:nvSpPr>
        <p:spPr>
          <a:xfrm>
            <a:off x="5160264" y="5734304"/>
            <a:ext cx="1981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695188" y="5734304"/>
            <a:ext cx="47243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42432" y="5734304"/>
            <a:ext cx="457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5540" y="3833876"/>
            <a:ext cx="1958339" cy="1267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15540" y="5101844"/>
            <a:ext cx="1958339" cy="118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35"/>
              </a:spcBef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2415540" y="3640328"/>
            <a:ext cx="1961388" cy="74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1575816" y="2280920"/>
            <a:ext cx="123444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9260" y="2280920"/>
            <a:ext cx="1577339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05256" y="1918208"/>
            <a:ext cx="6298692" cy="6806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CuadroTexto 171"/>
          <p:cNvSpPr txBox="1"/>
          <p:nvPr/>
        </p:nvSpPr>
        <p:spPr>
          <a:xfrm>
            <a:off x="965200" y="1460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L</a:t>
            </a:r>
            <a:endParaRPr lang="es-ES" sz="2400" b="1" dirty="0"/>
          </a:p>
        </p:txBody>
      </p:sp>
      <p:pic>
        <p:nvPicPr>
          <p:cNvPr id="173" name="Imagen 172" descr="C:\Users\SUSANA\Dropbox\Soverin Comercial\Informaciones Técnicas\Logos Soverin\150227 SOVERIN Alda Urquijo, 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CuadroTexto 17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16" name="CuadroTexto 11"/>
          <p:cNvSpPr txBox="1"/>
          <p:nvPr/>
        </p:nvSpPr>
        <p:spPr>
          <a:xfrm>
            <a:off x="4540250" y="57277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</a:t>
            </a:r>
            <a:r>
              <a:rPr lang="es-ES" sz="1400" smtClean="0"/>
              <a:t>a </a:t>
            </a:r>
            <a:r>
              <a:rPr lang="es-ES" sz="1400" smtClean="0"/>
              <a:t>100 </a:t>
            </a:r>
            <a:r>
              <a:rPr lang="es-ES" sz="1400" dirty="0" smtClean="0"/>
              <a:t>PCD </a:t>
            </a:r>
            <a:endParaRPr lang="es-ES" sz="1400" dirty="0"/>
          </a:p>
        </p:txBody>
      </p:sp>
      <p:sp>
        <p:nvSpPr>
          <p:cNvPr id="117" name="CuadroTexto 11"/>
          <p:cNvSpPr txBox="1"/>
          <p:nvPr/>
        </p:nvSpPr>
        <p:spPr>
          <a:xfrm>
            <a:off x="4768850" y="6486723"/>
            <a:ext cx="1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Orificios 5.5 Ø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8E3AC-53D3-48FD-BCEA-F2E87C1B7217}"/>
</file>

<file path=customXml/itemProps2.xml><?xml version="1.0" encoding="utf-8"?>
<ds:datastoreItem xmlns:ds="http://schemas.openxmlformats.org/officeDocument/2006/customXml" ds:itemID="{D60F541A-4DFB-49D8-A0A6-912F80808D38}"/>
</file>

<file path=customXml/itemProps3.xml><?xml version="1.0" encoding="utf-8"?>
<ds:datastoreItem xmlns:ds="http://schemas.openxmlformats.org/officeDocument/2006/customXml" ds:itemID="{1F688BDD-CB08-4BF7-8964-8CDC8FF94B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53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3</cp:revision>
  <dcterms:modified xsi:type="dcterms:W3CDTF">2015-04-10T08:37:21Z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