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M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932" y="2949659"/>
            <a:ext cx="2276475" cy="18859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932" y="6108700"/>
            <a:ext cx="2295525" cy="187642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251200" y="3804335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Base de aluminio fundido</a:t>
            </a:r>
            <a:endParaRPr lang="es-ES" sz="15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251200" y="42037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</a:t>
            </a:r>
            <a:r>
              <a:rPr lang="es-ES" sz="1500" dirty="0" smtClean="0"/>
              <a:t>ada cable M20</a:t>
            </a:r>
            <a:endParaRPr lang="es-ES" sz="15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51200" y="6718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</a:t>
            </a:r>
            <a:r>
              <a:rPr lang="es-ES" sz="1500" dirty="0" smtClean="0"/>
              <a:t>ada cable M20</a:t>
            </a:r>
            <a:endParaRPr lang="es-ES" sz="15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251200" y="7556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smtClean="0"/>
              <a:t>4 Orificios</a:t>
            </a:r>
            <a:r>
              <a:rPr lang="es-ES" sz="1600"/>
              <a:t> </a:t>
            </a:r>
            <a:r>
              <a:rPr lang="es-ES" sz="1600" smtClean="0"/>
              <a:t>6.5 </a:t>
            </a:r>
            <a:r>
              <a:rPr lang="es-ES" sz="1600"/>
              <a:t>Ø</a:t>
            </a:r>
            <a:r>
              <a:rPr lang="es-ES" sz="150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BF1B74-85E0-4A35-B08E-A6E69F004886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56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12</cp:revision>
  <cp:lastPrinted>2015-04-09T08:32:11Z</cp:lastPrinted>
  <dcterms:modified xsi:type="dcterms:W3CDTF">2015-04-10T08:00:51Z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