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1128" y="-42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</a:t>
            </a:r>
            <a:r>
              <a:rPr lang="es-ES" sz="900" dirty="0" smtClean="0"/>
              <a:t>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T</a:t>
            </a:r>
            <a:endParaRPr lang="es-E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600" y="2303165"/>
            <a:ext cx="3219450" cy="31337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5200" y="6355755"/>
            <a:ext cx="3162300" cy="278130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565400" y="60325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4 Orificios</a:t>
            </a:r>
            <a:r>
              <a:rPr lang="es-ES" sz="1600" dirty="0"/>
              <a:t> </a:t>
            </a:r>
            <a:r>
              <a:rPr lang="es-ES" sz="1600" dirty="0" smtClean="0"/>
              <a:t>6.5 </a:t>
            </a:r>
            <a:r>
              <a:rPr lang="es-ES" sz="1600" dirty="0"/>
              <a:t>Ø</a:t>
            </a:r>
            <a:r>
              <a:rPr lang="es-ES" sz="1500" dirty="0" smtClean="0"/>
              <a:t> </a:t>
            </a: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A64BCA-7ECA-4922-8277-F0FC4C4A063A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46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2015-04-09T08:32:11Z</cp:lastPrinted>
  <dcterms:modified xsi:type="dcterms:W3CDTF">2015-04-10T08:11:29Z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