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8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4" name="object 3664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5" name="object 3665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6" name="object 3666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7" name="object 3667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8" name="object 3668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9" name="object 3669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0" name="object 3670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1" name="object 3671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2" name="object 3672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3" name="object 3673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4" name="object 3674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5" name="object 3675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6" name="object 3676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7" name="object 3677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8" name="object 3678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9" name="object 3679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0" name="object 3680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1" name="object 3681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2" name="object 3682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3" name="object 3683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4" name="object 3684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5" name="object 3685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6" name="object 3686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7" name="object 3687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8" name="object 3688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9" name="object 3689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0" name="object 3690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1" name="object 3691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2" name="object 3692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3" name="object 3693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4" name="object 3694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5" name="object 3695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6" name="object 3696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7" name="object 3697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8" name="object 3698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9" name="object 3699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0" name="object 3700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1" name="object 3701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2" name="object 3702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3" name="object 3703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4" name="object 3704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5" name="object 3705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6" name="object 3706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7" name="object 3707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8" name="object 3708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9" name="object 3709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0" name="object 3710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1" name="object 3711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2" name="object 3712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3" name="object 3713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4" name="object 3714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5" name="object 3715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6" name="object 3716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7" name="object 3717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8" name="object 3718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9" name="object 3719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0" name="object 3720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7" name="object 3657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8" name="object 3658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9" name="object 3659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0" name="object 3660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1" name="object 3661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2" name="object 3662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3" name="object 3663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6" name="object 3376"/>
          <p:cNvSpPr/>
          <p:nvPr/>
        </p:nvSpPr>
        <p:spPr>
          <a:xfrm>
            <a:off x="4821351" y="1407350"/>
            <a:ext cx="2286000" cy="6635305"/>
          </a:xfrm>
          <a:custGeom>
            <a:avLst/>
            <a:gdLst/>
            <a:ahLst/>
            <a:cxnLst/>
            <a:rect l="l" t="t" r="r" b="b"/>
            <a:pathLst>
              <a:path w="2286000" h="6635305">
                <a:moveTo>
                  <a:pt x="0" y="6635305"/>
                </a:moveTo>
                <a:lnTo>
                  <a:pt x="2286000" y="6635305"/>
                </a:lnTo>
                <a:lnTo>
                  <a:pt x="2286000" y="0"/>
                </a:lnTo>
                <a:lnTo>
                  <a:pt x="0" y="0"/>
                </a:lnTo>
                <a:lnTo>
                  <a:pt x="0" y="6635305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7" name="object 3377"/>
          <p:cNvSpPr/>
          <p:nvPr/>
        </p:nvSpPr>
        <p:spPr>
          <a:xfrm>
            <a:off x="5265402" y="1450681"/>
            <a:ext cx="1802895" cy="65486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8" name="object 3378"/>
          <p:cNvSpPr/>
          <p:nvPr/>
        </p:nvSpPr>
        <p:spPr>
          <a:xfrm>
            <a:off x="5002593" y="1665006"/>
            <a:ext cx="353225" cy="861110"/>
          </a:xfrm>
          <a:custGeom>
            <a:avLst/>
            <a:gdLst/>
            <a:ahLst/>
            <a:cxnLst/>
            <a:rect l="l" t="t" r="r" b="b"/>
            <a:pathLst>
              <a:path w="353225" h="861110">
                <a:moveTo>
                  <a:pt x="260146" y="7594"/>
                </a:moveTo>
                <a:lnTo>
                  <a:pt x="211493" y="0"/>
                </a:lnTo>
                <a:lnTo>
                  <a:pt x="139166" y="0"/>
                </a:lnTo>
                <a:lnTo>
                  <a:pt x="94538" y="7696"/>
                </a:lnTo>
                <a:lnTo>
                  <a:pt x="69418" y="15620"/>
                </a:lnTo>
                <a:lnTo>
                  <a:pt x="43078" y="28003"/>
                </a:lnTo>
                <a:lnTo>
                  <a:pt x="13842" y="51219"/>
                </a:lnTo>
                <a:lnTo>
                  <a:pt x="0" y="76111"/>
                </a:lnTo>
                <a:lnTo>
                  <a:pt x="114" y="195859"/>
                </a:lnTo>
                <a:lnTo>
                  <a:pt x="3911" y="215391"/>
                </a:lnTo>
                <a:lnTo>
                  <a:pt x="15849" y="228663"/>
                </a:lnTo>
                <a:lnTo>
                  <a:pt x="25450" y="240385"/>
                </a:lnTo>
                <a:lnTo>
                  <a:pt x="64287" y="261696"/>
                </a:lnTo>
                <a:lnTo>
                  <a:pt x="83477" y="267728"/>
                </a:lnTo>
                <a:lnTo>
                  <a:pt x="85597" y="822274"/>
                </a:lnTo>
                <a:lnTo>
                  <a:pt x="93408" y="835774"/>
                </a:lnTo>
                <a:lnTo>
                  <a:pt x="110820" y="849388"/>
                </a:lnTo>
                <a:lnTo>
                  <a:pt x="131914" y="857427"/>
                </a:lnTo>
                <a:lnTo>
                  <a:pt x="151447" y="861110"/>
                </a:lnTo>
                <a:lnTo>
                  <a:pt x="201218" y="861110"/>
                </a:lnTo>
                <a:lnTo>
                  <a:pt x="222643" y="857427"/>
                </a:lnTo>
                <a:lnTo>
                  <a:pt x="243966" y="847597"/>
                </a:lnTo>
                <a:lnTo>
                  <a:pt x="260032" y="834656"/>
                </a:lnTo>
                <a:lnTo>
                  <a:pt x="269176" y="267728"/>
                </a:lnTo>
                <a:lnTo>
                  <a:pt x="292392" y="259918"/>
                </a:lnTo>
                <a:lnTo>
                  <a:pt x="329120" y="238493"/>
                </a:lnTo>
                <a:lnTo>
                  <a:pt x="349313" y="213944"/>
                </a:lnTo>
                <a:lnTo>
                  <a:pt x="353110" y="194525"/>
                </a:lnTo>
                <a:lnTo>
                  <a:pt x="353225" y="75564"/>
                </a:lnTo>
                <a:lnTo>
                  <a:pt x="337705" y="48437"/>
                </a:lnTo>
                <a:lnTo>
                  <a:pt x="304672" y="25222"/>
                </a:lnTo>
                <a:lnTo>
                  <a:pt x="260146" y="75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9" name="object 3379"/>
          <p:cNvSpPr/>
          <p:nvPr/>
        </p:nvSpPr>
        <p:spPr>
          <a:xfrm>
            <a:off x="5008632" y="1779522"/>
            <a:ext cx="31127" cy="129336"/>
          </a:xfrm>
          <a:custGeom>
            <a:avLst/>
            <a:gdLst/>
            <a:ahLst/>
            <a:cxnLst/>
            <a:rect l="l" t="t" r="r" b="b"/>
            <a:pathLst>
              <a:path w="31127" h="129336">
                <a:moveTo>
                  <a:pt x="1778" y="558"/>
                </a:moveTo>
                <a:lnTo>
                  <a:pt x="0" y="98310"/>
                </a:lnTo>
                <a:lnTo>
                  <a:pt x="2006" y="102666"/>
                </a:lnTo>
                <a:lnTo>
                  <a:pt x="11709" y="112267"/>
                </a:lnTo>
                <a:lnTo>
                  <a:pt x="21424" y="123875"/>
                </a:lnTo>
                <a:lnTo>
                  <a:pt x="31127" y="129336"/>
                </a:lnTo>
                <a:lnTo>
                  <a:pt x="31026" y="28790"/>
                </a:lnTo>
                <a:lnTo>
                  <a:pt x="29794" y="26669"/>
                </a:lnTo>
                <a:lnTo>
                  <a:pt x="23317" y="23101"/>
                </a:lnTo>
                <a:lnTo>
                  <a:pt x="16954" y="15290"/>
                </a:lnTo>
                <a:lnTo>
                  <a:pt x="15951" y="11264"/>
                </a:lnTo>
                <a:lnTo>
                  <a:pt x="9702" y="7581"/>
                </a:lnTo>
                <a:lnTo>
                  <a:pt x="3784" y="0"/>
                </a:lnTo>
                <a:lnTo>
                  <a:pt x="1778" y="558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0" name="object 3380"/>
          <p:cNvSpPr/>
          <p:nvPr/>
        </p:nvSpPr>
        <p:spPr>
          <a:xfrm>
            <a:off x="5038420" y="1806186"/>
            <a:ext cx="23101" cy="113830"/>
          </a:xfrm>
          <a:custGeom>
            <a:avLst/>
            <a:gdLst/>
            <a:ahLst/>
            <a:cxnLst/>
            <a:rect l="l" t="t" r="r" b="b"/>
            <a:pathLst>
              <a:path w="23101" h="113830">
                <a:moveTo>
                  <a:pt x="14732" y="6248"/>
                </a:moveTo>
                <a:lnTo>
                  <a:pt x="3124" y="228"/>
                </a:lnTo>
                <a:lnTo>
                  <a:pt x="0" y="0"/>
                </a:lnTo>
                <a:lnTo>
                  <a:pt x="1231" y="2120"/>
                </a:lnTo>
                <a:lnTo>
                  <a:pt x="1346" y="102666"/>
                </a:lnTo>
                <a:lnTo>
                  <a:pt x="23101" y="113830"/>
                </a:lnTo>
                <a:lnTo>
                  <a:pt x="21767" y="11163"/>
                </a:lnTo>
                <a:lnTo>
                  <a:pt x="14732" y="6248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1" name="object 3381"/>
          <p:cNvSpPr/>
          <p:nvPr/>
        </p:nvSpPr>
        <p:spPr>
          <a:xfrm>
            <a:off x="5060188" y="1817353"/>
            <a:ext cx="32804" cy="112712"/>
          </a:xfrm>
          <a:custGeom>
            <a:avLst/>
            <a:gdLst/>
            <a:ahLst/>
            <a:cxnLst/>
            <a:rect l="l" t="t" r="r" b="b"/>
            <a:pathLst>
              <a:path w="32804" h="112712">
                <a:moveTo>
                  <a:pt x="6578" y="2781"/>
                </a:moveTo>
                <a:lnTo>
                  <a:pt x="0" y="0"/>
                </a:lnTo>
                <a:lnTo>
                  <a:pt x="1333" y="102666"/>
                </a:lnTo>
                <a:lnTo>
                  <a:pt x="8699" y="107353"/>
                </a:lnTo>
                <a:lnTo>
                  <a:pt x="28562" y="112712"/>
                </a:lnTo>
                <a:lnTo>
                  <a:pt x="29908" y="12598"/>
                </a:lnTo>
                <a:lnTo>
                  <a:pt x="32804" y="11823"/>
                </a:lnTo>
                <a:lnTo>
                  <a:pt x="6578" y="2781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2" name="object 3382"/>
          <p:cNvSpPr/>
          <p:nvPr/>
        </p:nvSpPr>
        <p:spPr>
          <a:xfrm>
            <a:off x="4981399" y="2877214"/>
            <a:ext cx="395731" cy="285127"/>
          </a:xfrm>
          <a:custGeom>
            <a:avLst/>
            <a:gdLst/>
            <a:ahLst/>
            <a:cxnLst/>
            <a:rect l="l" t="t" r="r" b="b"/>
            <a:pathLst>
              <a:path w="395732" h="285127">
                <a:moveTo>
                  <a:pt x="238594" y="2006"/>
                </a:moveTo>
                <a:lnTo>
                  <a:pt x="175882" y="0"/>
                </a:lnTo>
                <a:lnTo>
                  <a:pt x="115735" y="7696"/>
                </a:lnTo>
                <a:lnTo>
                  <a:pt x="63385" y="25222"/>
                </a:lnTo>
                <a:lnTo>
                  <a:pt x="22771" y="50546"/>
                </a:lnTo>
                <a:lnTo>
                  <a:pt x="3022" y="79235"/>
                </a:lnTo>
                <a:lnTo>
                  <a:pt x="0" y="87833"/>
                </a:lnTo>
                <a:lnTo>
                  <a:pt x="0" y="174663"/>
                </a:lnTo>
                <a:lnTo>
                  <a:pt x="1777" y="182460"/>
                </a:lnTo>
                <a:lnTo>
                  <a:pt x="21424" y="211378"/>
                </a:lnTo>
                <a:lnTo>
                  <a:pt x="60261" y="236486"/>
                </a:lnTo>
                <a:lnTo>
                  <a:pt x="83477" y="244297"/>
                </a:lnTo>
                <a:lnTo>
                  <a:pt x="91287" y="255892"/>
                </a:lnTo>
                <a:lnTo>
                  <a:pt x="116293" y="271627"/>
                </a:lnTo>
                <a:lnTo>
                  <a:pt x="147307" y="281343"/>
                </a:lnTo>
                <a:lnTo>
                  <a:pt x="176542" y="285127"/>
                </a:lnTo>
                <a:lnTo>
                  <a:pt x="220522" y="285127"/>
                </a:lnTo>
                <a:lnTo>
                  <a:pt x="245732" y="281343"/>
                </a:lnTo>
                <a:lnTo>
                  <a:pt x="263258" y="277431"/>
                </a:lnTo>
                <a:lnTo>
                  <a:pt x="296964" y="260807"/>
                </a:lnTo>
                <a:lnTo>
                  <a:pt x="313601" y="244398"/>
                </a:lnTo>
                <a:lnTo>
                  <a:pt x="356120" y="224866"/>
                </a:lnTo>
                <a:lnTo>
                  <a:pt x="370509" y="212039"/>
                </a:lnTo>
                <a:lnTo>
                  <a:pt x="387362" y="194068"/>
                </a:lnTo>
                <a:lnTo>
                  <a:pt x="395731" y="169405"/>
                </a:lnTo>
                <a:lnTo>
                  <a:pt x="395731" y="94970"/>
                </a:lnTo>
                <a:lnTo>
                  <a:pt x="384352" y="63728"/>
                </a:lnTo>
                <a:lnTo>
                  <a:pt x="366712" y="48323"/>
                </a:lnTo>
                <a:lnTo>
                  <a:pt x="356895" y="38722"/>
                </a:lnTo>
                <a:lnTo>
                  <a:pt x="306450" y="15506"/>
                </a:lnTo>
                <a:lnTo>
                  <a:pt x="254101" y="3898"/>
                </a:lnTo>
                <a:lnTo>
                  <a:pt x="238594" y="20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3" name="object 3383"/>
          <p:cNvSpPr/>
          <p:nvPr/>
        </p:nvSpPr>
        <p:spPr>
          <a:xfrm>
            <a:off x="5088761" y="1829172"/>
            <a:ext cx="17741" cy="104457"/>
          </a:xfrm>
          <a:custGeom>
            <a:avLst/>
            <a:gdLst/>
            <a:ahLst/>
            <a:cxnLst/>
            <a:rect l="l" t="t" r="r" b="b"/>
            <a:pathLst>
              <a:path w="17741" h="104457">
                <a:moveTo>
                  <a:pt x="9144" y="2679"/>
                </a:moveTo>
                <a:lnTo>
                  <a:pt x="7924" y="342"/>
                </a:lnTo>
                <a:lnTo>
                  <a:pt x="4241" y="0"/>
                </a:lnTo>
                <a:lnTo>
                  <a:pt x="1333" y="787"/>
                </a:lnTo>
                <a:lnTo>
                  <a:pt x="0" y="100888"/>
                </a:lnTo>
                <a:lnTo>
                  <a:pt x="13728" y="104343"/>
                </a:lnTo>
                <a:lnTo>
                  <a:pt x="17513" y="104457"/>
                </a:lnTo>
                <a:lnTo>
                  <a:pt x="17741" y="5803"/>
                </a:lnTo>
                <a:lnTo>
                  <a:pt x="15621" y="2120"/>
                </a:lnTo>
                <a:lnTo>
                  <a:pt x="11938" y="1905"/>
                </a:lnTo>
                <a:lnTo>
                  <a:pt x="9144" y="2679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4" name="object 3384"/>
          <p:cNvSpPr/>
          <p:nvPr/>
        </p:nvSpPr>
        <p:spPr>
          <a:xfrm>
            <a:off x="5160063" y="3140706"/>
            <a:ext cx="12052" cy="20637"/>
          </a:xfrm>
          <a:custGeom>
            <a:avLst/>
            <a:gdLst/>
            <a:ahLst/>
            <a:cxnLst/>
            <a:rect l="l" t="t" r="r" b="b"/>
            <a:pathLst>
              <a:path w="12052" h="20637">
                <a:moveTo>
                  <a:pt x="330" y="101"/>
                </a:moveTo>
                <a:lnTo>
                  <a:pt x="0" y="19088"/>
                </a:lnTo>
                <a:lnTo>
                  <a:pt x="1117" y="20294"/>
                </a:lnTo>
                <a:lnTo>
                  <a:pt x="12052" y="20637"/>
                </a:lnTo>
                <a:lnTo>
                  <a:pt x="12052" y="0"/>
                </a:lnTo>
                <a:lnTo>
                  <a:pt x="330" y="101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5" name="object 3385"/>
          <p:cNvSpPr/>
          <p:nvPr/>
        </p:nvSpPr>
        <p:spPr>
          <a:xfrm>
            <a:off x="5106287" y="1832861"/>
            <a:ext cx="48437" cy="685342"/>
          </a:xfrm>
          <a:custGeom>
            <a:avLst/>
            <a:gdLst/>
            <a:ahLst/>
            <a:cxnLst/>
            <a:rect l="l" t="t" r="r" b="b"/>
            <a:pathLst>
              <a:path w="48437" h="685342">
                <a:moveTo>
                  <a:pt x="47751" y="119862"/>
                </a:moveTo>
                <a:lnTo>
                  <a:pt x="48437" y="111163"/>
                </a:lnTo>
                <a:lnTo>
                  <a:pt x="29006" y="109372"/>
                </a:lnTo>
                <a:lnTo>
                  <a:pt x="27000" y="108483"/>
                </a:lnTo>
                <a:lnTo>
                  <a:pt x="15951" y="107581"/>
                </a:lnTo>
                <a:lnTo>
                  <a:pt x="23202" y="106349"/>
                </a:lnTo>
                <a:lnTo>
                  <a:pt x="23088" y="6591"/>
                </a:lnTo>
                <a:lnTo>
                  <a:pt x="17284" y="4457"/>
                </a:lnTo>
                <a:lnTo>
                  <a:pt x="15278" y="2565"/>
                </a:lnTo>
                <a:lnTo>
                  <a:pt x="2336" y="0"/>
                </a:lnTo>
                <a:lnTo>
                  <a:pt x="215" y="2120"/>
                </a:lnTo>
                <a:lnTo>
                  <a:pt x="0" y="100774"/>
                </a:lnTo>
                <a:lnTo>
                  <a:pt x="1892" y="102565"/>
                </a:lnTo>
                <a:lnTo>
                  <a:pt x="5905" y="103339"/>
                </a:lnTo>
                <a:lnTo>
                  <a:pt x="9702" y="104457"/>
                </a:lnTo>
                <a:lnTo>
                  <a:pt x="12941" y="105460"/>
                </a:lnTo>
                <a:lnTo>
                  <a:pt x="11493" y="107251"/>
                </a:lnTo>
                <a:lnTo>
                  <a:pt x="12826" y="433450"/>
                </a:lnTo>
                <a:lnTo>
                  <a:pt x="14719" y="677964"/>
                </a:lnTo>
                <a:lnTo>
                  <a:pt x="15290" y="678751"/>
                </a:lnTo>
                <a:lnTo>
                  <a:pt x="24663" y="681101"/>
                </a:lnTo>
                <a:lnTo>
                  <a:pt x="26441" y="454545"/>
                </a:lnTo>
                <a:lnTo>
                  <a:pt x="34150" y="491604"/>
                </a:lnTo>
                <a:lnTo>
                  <a:pt x="34251" y="682320"/>
                </a:lnTo>
                <a:lnTo>
                  <a:pt x="29121" y="683437"/>
                </a:lnTo>
                <a:lnTo>
                  <a:pt x="30797" y="685342"/>
                </a:lnTo>
                <a:lnTo>
                  <a:pt x="38722" y="685342"/>
                </a:lnTo>
                <a:lnTo>
                  <a:pt x="45859" y="684339"/>
                </a:lnTo>
                <a:lnTo>
                  <a:pt x="47751" y="119862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6" name="object 3386"/>
          <p:cNvSpPr/>
          <p:nvPr/>
        </p:nvSpPr>
        <p:spPr>
          <a:xfrm>
            <a:off x="4982503" y="2879227"/>
            <a:ext cx="392950" cy="197637"/>
          </a:xfrm>
          <a:custGeom>
            <a:avLst/>
            <a:gdLst/>
            <a:ahLst/>
            <a:cxnLst/>
            <a:rect l="l" t="t" r="r" b="b"/>
            <a:pathLst>
              <a:path w="392950" h="197637">
                <a:moveTo>
                  <a:pt x="235483" y="1892"/>
                </a:moveTo>
                <a:lnTo>
                  <a:pt x="176669" y="0"/>
                </a:lnTo>
                <a:lnTo>
                  <a:pt x="116509" y="7696"/>
                </a:lnTo>
                <a:lnTo>
                  <a:pt x="64173" y="25095"/>
                </a:lnTo>
                <a:lnTo>
                  <a:pt x="23660" y="50546"/>
                </a:lnTo>
                <a:lnTo>
                  <a:pt x="3797" y="79222"/>
                </a:lnTo>
                <a:lnTo>
                  <a:pt x="787" y="87833"/>
                </a:lnTo>
                <a:lnTo>
                  <a:pt x="0" y="107797"/>
                </a:lnTo>
                <a:lnTo>
                  <a:pt x="2908" y="116166"/>
                </a:lnTo>
                <a:lnTo>
                  <a:pt x="13614" y="133019"/>
                </a:lnTo>
                <a:lnTo>
                  <a:pt x="26009" y="147421"/>
                </a:lnTo>
                <a:lnTo>
                  <a:pt x="51904" y="164604"/>
                </a:lnTo>
                <a:lnTo>
                  <a:pt x="59258" y="168503"/>
                </a:lnTo>
                <a:lnTo>
                  <a:pt x="115176" y="188150"/>
                </a:lnTo>
                <a:lnTo>
                  <a:pt x="144856" y="191833"/>
                </a:lnTo>
                <a:lnTo>
                  <a:pt x="161823" y="193840"/>
                </a:lnTo>
                <a:lnTo>
                  <a:pt x="166293" y="195630"/>
                </a:lnTo>
                <a:lnTo>
                  <a:pt x="185826" y="197637"/>
                </a:lnTo>
                <a:lnTo>
                  <a:pt x="190284" y="195745"/>
                </a:lnTo>
                <a:lnTo>
                  <a:pt x="214833" y="195516"/>
                </a:lnTo>
                <a:lnTo>
                  <a:pt x="238277" y="193725"/>
                </a:lnTo>
                <a:lnTo>
                  <a:pt x="262153" y="190042"/>
                </a:lnTo>
                <a:lnTo>
                  <a:pt x="310591" y="178447"/>
                </a:lnTo>
                <a:lnTo>
                  <a:pt x="317169" y="175768"/>
                </a:lnTo>
                <a:lnTo>
                  <a:pt x="356006" y="156006"/>
                </a:lnTo>
                <a:lnTo>
                  <a:pt x="369735" y="142836"/>
                </a:lnTo>
                <a:lnTo>
                  <a:pt x="382905" y="130556"/>
                </a:lnTo>
                <a:lnTo>
                  <a:pt x="392950" y="101993"/>
                </a:lnTo>
                <a:lnTo>
                  <a:pt x="392722" y="94957"/>
                </a:lnTo>
                <a:lnTo>
                  <a:pt x="381228" y="63601"/>
                </a:lnTo>
                <a:lnTo>
                  <a:pt x="363715" y="48196"/>
                </a:lnTo>
                <a:lnTo>
                  <a:pt x="353885" y="38722"/>
                </a:lnTo>
                <a:lnTo>
                  <a:pt x="303441" y="15506"/>
                </a:lnTo>
                <a:lnTo>
                  <a:pt x="250990" y="3784"/>
                </a:lnTo>
                <a:lnTo>
                  <a:pt x="235483" y="1892"/>
                </a:lnTo>
                <a:close/>
              </a:path>
            </a:pathLst>
          </a:custGeom>
          <a:solidFill>
            <a:srgbClr val="919D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7" name="object 3387"/>
          <p:cNvSpPr/>
          <p:nvPr/>
        </p:nvSpPr>
        <p:spPr>
          <a:xfrm>
            <a:off x="4979379" y="2578577"/>
            <a:ext cx="399770" cy="246291"/>
          </a:xfrm>
          <a:custGeom>
            <a:avLst/>
            <a:gdLst/>
            <a:ahLst/>
            <a:cxnLst/>
            <a:rect l="l" t="t" r="r" b="b"/>
            <a:pathLst>
              <a:path w="399770" h="246291">
                <a:moveTo>
                  <a:pt x="289166" y="7581"/>
                </a:moveTo>
                <a:lnTo>
                  <a:pt x="236702" y="0"/>
                </a:lnTo>
                <a:lnTo>
                  <a:pt x="154673" y="0"/>
                </a:lnTo>
                <a:lnTo>
                  <a:pt x="96418" y="11607"/>
                </a:lnTo>
                <a:lnTo>
                  <a:pt x="48552" y="31584"/>
                </a:lnTo>
                <a:lnTo>
                  <a:pt x="31026" y="43192"/>
                </a:lnTo>
                <a:lnTo>
                  <a:pt x="12725" y="59816"/>
                </a:lnTo>
                <a:lnTo>
                  <a:pt x="0" y="89725"/>
                </a:lnTo>
                <a:lnTo>
                  <a:pt x="0" y="153339"/>
                </a:lnTo>
                <a:lnTo>
                  <a:pt x="5803" y="174650"/>
                </a:lnTo>
                <a:lnTo>
                  <a:pt x="33159" y="205460"/>
                </a:lnTo>
                <a:lnTo>
                  <a:pt x="79578" y="228892"/>
                </a:lnTo>
                <a:lnTo>
                  <a:pt x="141630" y="244398"/>
                </a:lnTo>
                <a:lnTo>
                  <a:pt x="174663" y="246291"/>
                </a:lnTo>
                <a:lnTo>
                  <a:pt x="228346" y="246291"/>
                </a:lnTo>
                <a:lnTo>
                  <a:pt x="278904" y="240601"/>
                </a:lnTo>
                <a:lnTo>
                  <a:pt x="334810" y="222859"/>
                </a:lnTo>
                <a:lnTo>
                  <a:pt x="374421" y="198539"/>
                </a:lnTo>
                <a:lnTo>
                  <a:pt x="395744" y="169290"/>
                </a:lnTo>
                <a:lnTo>
                  <a:pt x="399656" y="136372"/>
                </a:lnTo>
                <a:lnTo>
                  <a:pt x="399770" y="85140"/>
                </a:lnTo>
                <a:lnTo>
                  <a:pt x="378561" y="52108"/>
                </a:lnTo>
                <a:lnTo>
                  <a:pt x="341503" y="27114"/>
                </a:lnTo>
                <a:lnTo>
                  <a:pt x="289166" y="75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8" name="object 3388"/>
          <p:cNvSpPr/>
          <p:nvPr/>
        </p:nvSpPr>
        <p:spPr>
          <a:xfrm>
            <a:off x="5096122" y="3005314"/>
            <a:ext cx="162826" cy="21209"/>
          </a:xfrm>
          <a:custGeom>
            <a:avLst/>
            <a:gdLst/>
            <a:ahLst/>
            <a:cxnLst/>
            <a:rect l="l" t="t" r="r" b="b"/>
            <a:pathLst>
              <a:path w="162826" h="21208">
                <a:moveTo>
                  <a:pt x="19748" y="8610"/>
                </a:moveTo>
                <a:lnTo>
                  <a:pt x="1676" y="0"/>
                </a:lnTo>
                <a:lnTo>
                  <a:pt x="0" y="1015"/>
                </a:lnTo>
                <a:lnTo>
                  <a:pt x="3467" y="3911"/>
                </a:lnTo>
                <a:lnTo>
                  <a:pt x="24892" y="13512"/>
                </a:lnTo>
                <a:lnTo>
                  <a:pt x="57924" y="21208"/>
                </a:lnTo>
                <a:lnTo>
                  <a:pt x="103797" y="21208"/>
                </a:lnTo>
                <a:lnTo>
                  <a:pt x="134924" y="15519"/>
                </a:lnTo>
                <a:lnTo>
                  <a:pt x="153225" y="8597"/>
                </a:lnTo>
                <a:lnTo>
                  <a:pt x="162826" y="2463"/>
                </a:lnTo>
                <a:lnTo>
                  <a:pt x="162826" y="126"/>
                </a:lnTo>
                <a:lnTo>
                  <a:pt x="157467" y="2793"/>
                </a:lnTo>
                <a:lnTo>
                  <a:pt x="151218" y="6591"/>
                </a:lnTo>
                <a:lnTo>
                  <a:pt x="137375" y="12064"/>
                </a:lnTo>
                <a:lnTo>
                  <a:pt x="109029" y="18313"/>
                </a:lnTo>
                <a:lnTo>
                  <a:pt x="97421" y="20319"/>
                </a:lnTo>
                <a:lnTo>
                  <a:pt x="72085" y="20218"/>
                </a:lnTo>
                <a:lnTo>
                  <a:pt x="61264" y="19875"/>
                </a:lnTo>
                <a:lnTo>
                  <a:pt x="60032" y="18757"/>
                </a:lnTo>
                <a:lnTo>
                  <a:pt x="32588" y="13627"/>
                </a:lnTo>
                <a:lnTo>
                  <a:pt x="19748" y="86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9" name="object 3389"/>
          <p:cNvSpPr/>
          <p:nvPr/>
        </p:nvSpPr>
        <p:spPr>
          <a:xfrm>
            <a:off x="5034187" y="3043835"/>
            <a:ext cx="114719" cy="115608"/>
          </a:xfrm>
          <a:custGeom>
            <a:avLst/>
            <a:gdLst/>
            <a:ahLst/>
            <a:cxnLst/>
            <a:rect l="l" t="t" r="r" b="b"/>
            <a:pathLst>
              <a:path w="114719" h="115608">
                <a:moveTo>
                  <a:pt x="228" y="0"/>
                </a:moveTo>
                <a:lnTo>
                  <a:pt x="0" y="61480"/>
                </a:lnTo>
                <a:lnTo>
                  <a:pt x="9474" y="67957"/>
                </a:lnTo>
                <a:lnTo>
                  <a:pt x="35267" y="77444"/>
                </a:lnTo>
                <a:lnTo>
                  <a:pt x="61594" y="85483"/>
                </a:lnTo>
                <a:lnTo>
                  <a:pt x="59372" y="87490"/>
                </a:lnTo>
                <a:lnTo>
                  <a:pt x="58470" y="98082"/>
                </a:lnTo>
                <a:lnTo>
                  <a:pt x="61823" y="100876"/>
                </a:lnTo>
                <a:lnTo>
                  <a:pt x="88722" y="110934"/>
                </a:lnTo>
                <a:lnTo>
                  <a:pt x="114604" y="115608"/>
                </a:lnTo>
                <a:lnTo>
                  <a:pt x="114719" y="94970"/>
                </a:lnTo>
                <a:lnTo>
                  <a:pt x="105003" y="93065"/>
                </a:lnTo>
                <a:lnTo>
                  <a:pt x="102996" y="92290"/>
                </a:lnTo>
                <a:lnTo>
                  <a:pt x="89941" y="91516"/>
                </a:lnTo>
                <a:lnTo>
                  <a:pt x="93065" y="90284"/>
                </a:lnTo>
                <a:lnTo>
                  <a:pt x="93179" y="27216"/>
                </a:lnTo>
                <a:lnTo>
                  <a:pt x="63487" y="23533"/>
                </a:lnTo>
                <a:lnTo>
                  <a:pt x="7581" y="3898"/>
                </a:lnTo>
                <a:lnTo>
                  <a:pt x="228" y="0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0" name="object 3390"/>
          <p:cNvSpPr/>
          <p:nvPr/>
        </p:nvSpPr>
        <p:spPr>
          <a:xfrm>
            <a:off x="4980604" y="2580469"/>
            <a:ext cx="396633" cy="224421"/>
          </a:xfrm>
          <a:custGeom>
            <a:avLst/>
            <a:gdLst/>
            <a:ahLst/>
            <a:cxnLst/>
            <a:rect l="l" t="t" r="r" b="b"/>
            <a:pathLst>
              <a:path w="396633" h="224421">
                <a:moveTo>
                  <a:pt x="13385" y="59816"/>
                </a:moveTo>
                <a:lnTo>
                  <a:pt x="673" y="89725"/>
                </a:lnTo>
                <a:lnTo>
                  <a:pt x="0" y="100101"/>
                </a:lnTo>
                <a:lnTo>
                  <a:pt x="6477" y="124320"/>
                </a:lnTo>
                <a:lnTo>
                  <a:pt x="33934" y="152996"/>
                </a:lnTo>
                <a:lnTo>
                  <a:pt x="44081" y="160693"/>
                </a:lnTo>
                <a:lnTo>
                  <a:pt x="71755" y="173862"/>
                </a:lnTo>
                <a:lnTo>
                  <a:pt x="82245" y="178434"/>
                </a:lnTo>
                <a:lnTo>
                  <a:pt x="142963" y="193725"/>
                </a:lnTo>
                <a:lnTo>
                  <a:pt x="177888" y="195630"/>
                </a:lnTo>
                <a:lnTo>
                  <a:pt x="219303" y="195846"/>
                </a:lnTo>
                <a:lnTo>
                  <a:pt x="273761" y="190157"/>
                </a:lnTo>
                <a:lnTo>
                  <a:pt x="313258" y="178549"/>
                </a:lnTo>
                <a:lnTo>
                  <a:pt x="314274" y="224421"/>
                </a:lnTo>
                <a:lnTo>
                  <a:pt x="332689" y="218173"/>
                </a:lnTo>
                <a:lnTo>
                  <a:pt x="348653" y="208572"/>
                </a:lnTo>
                <a:lnTo>
                  <a:pt x="349872" y="160807"/>
                </a:lnTo>
                <a:lnTo>
                  <a:pt x="350875" y="206895"/>
                </a:lnTo>
                <a:lnTo>
                  <a:pt x="354444" y="204774"/>
                </a:lnTo>
                <a:lnTo>
                  <a:pt x="355676" y="156895"/>
                </a:lnTo>
                <a:lnTo>
                  <a:pt x="356793" y="203212"/>
                </a:lnTo>
                <a:lnTo>
                  <a:pt x="358355" y="202768"/>
                </a:lnTo>
                <a:lnTo>
                  <a:pt x="359587" y="155003"/>
                </a:lnTo>
                <a:lnTo>
                  <a:pt x="360591" y="201320"/>
                </a:lnTo>
                <a:lnTo>
                  <a:pt x="362712" y="199313"/>
                </a:lnTo>
                <a:lnTo>
                  <a:pt x="363486" y="153111"/>
                </a:lnTo>
                <a:lnTo>
                  <a:pt x="364045" y="198869"/>
                </a:lnTo>
                <a:lnTo>
                  <a:pt x="366509" y="197421"/>
                </a:lnTo>
                <a:lnTo>
                  <a:pt x="367398" y="151091"/>
                </a:lnTo>
                <a:lnTo>
                  <a:pt x="368071" y="196964"/>
                </a:lnTo>
                <a:lnTo>
                  <a:pt x="370306" y="195402"/>
                </a:lnTo>
                <a:lnTo>
                  <a:pt x="371297" y="146088"/>
                </a:lnTo>
                <a:lnTo>
                  <a:pt x="382917" y="132575"/>
                </a:lnTo>
                <a:lnTo>
                  <a:pt x="394512" y="114274"/>
                </a:lnTo>
                <a:lnTo>
                  <a:pt x="395630" y="133248"/>
                </a:lnTo>
                <a:lnTo>
                  <a:pt x="396633" y="85255"/>
                </a:lnTo>
                <a:lnTo>
                  <a:pt x="375437" y="52120"/>
                </a:lnTo>
                <a:lnTo>
                  <a:pt x="338264" y="27114"/>
                </a:lnTo>
                <a:lnTo>
                  <a:pt x="286042" y="7696"/>
                </a:lnTo>
                <a:lnTo>
                  <a:pt x="233464" y="0"/>
                </a:lnTo>
                <a:lnTo>
                  <a:pt x="155346" y="0"/>
                </a:lnTo>
                <a:lnTo>
                  <a:pt x="97091" y="11607"/>
                </a:lnTo>
                <a:lnTo>
                  <a:pt x="49225" y="31572"/>
                </a:lnTo>
                <a:lnTo>
                  <a:pt x="31800" y="43294"/>
                </a:lnTo>
                <a:lnTo>
                  <a:pt x="13385" y="59816"/>
                </a:lnTo>
                <a:close/>
              </a:path>
            </a:pathLst>
          </a:custGeom>
          <a:solidFill>
            <a:srgbClr val="41444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1" name="object 3391"/>
          <p:cNvSpPr/>
          <p:nvPr/>
        </p:nvSpPr>
        <p:spPr>
          <a:xfrm>
            <a:off x="5156154" y="2927433"/>
            <a:ext cx="12052" cy="98094"/>
          </a:xfrm>
          <a:custGeom>
            <a:avLst/>
            <a:gdLst/>
            <a:ahLst/>
            <a:cxnLst/>
            <a:rect l="l" t="t" r="r" b="b"/>
            <a:pathLst>
              <a:path w="12052" h="98094">
                <a:moveTo>
                  <a:pt x="558" y="101"/>
                </a:moveTo>
                <a:lnTo>
                  <a:pt x="0" y="96634"/>
                </a:lnTo>
                <a:lnTo>
                  <a:pt x="1231" y="97764"/>
                </a:lnTo>
                <a:lnTo>
                  <a:pt x="12052" y="98094"/>
                </a:lnTo>
                <a:lnTo>
                  <a:pt x="12052" y="0"/>
                </a:lnTo>
                <a:lnTo>
                  <a:pt x="558" y="101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2" name="object 3392"/>
          <p:cNvSpPr/>
          <p:nvPr/>
        </p:nvSpPr>
        <p:spPr>
          <a:xfrm>
            <a:off x="5172118" y="3140365"/>
            <a:ext cx="17526" cy="20980"/>
          </a:xfrm>
          <a:custGeom>
            <a:avLst/>
            <a:gdLst/>
            <a:ahLst/>
            <a:cxnLst/>
            <a:rect l="l" t="t" r="r" b="b"/>
            <a:pathLst>
              <a:path w="17525" h="20980">
                <a:moveTo>
                  <a:pt x="17525" y="20980"/>
                </a:moveTo>
                <a:lnTo>
                  <a:pt x="16967" y="0"/>
                </a:lnTo>
                <a:lnTo>
                  <a:pt x="0" y="330"/>
                </a:lnTo>
                <a:lnTo>
                  <a:pt x="0" y="20980"/>
                </a:lnTo>
                <a:lnTo>
                  <a:pt x="17525" y="20980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3" name="object 3393"/>
          <p:cNvSpPr/>
          <p:nvPr/>
        </p:nvSpPr>
        <p:spPr>
          <a:xfrm>
            <a:off x="5129372" y="1838441"/>
            <a:ext cx="11823" cy="101879"/>
          </a:xfrm>
          <a:custGeom>
            <a:avLst/>
            <a:gdLst/>
            <a:ahLst/>
            <a:cxnLst/>
            <a:rect l="l" t="t" r="r" b="b"/>
            <a:pathLst>
              <a:path w="11823" h="101879">
                <a:moveTo>
                  <a:pt x="0" y="1003"/>
                </a:moveTo>
                <a:lnTo>
                  <a:pt x="114" y="100774"/>
                </a:lnTo>
                <a:lnTo>
                  <a:pt x="3911" y="101879"/>
                </a:lnTo>
                <a:lnTo>
                  <a:pt x="11709" y="101320"/>
                </a:lnTo>
                <a:lnTo>
                  <a:pt x="11823" y="888"/>
                </a:lnTo>
                <a:lnTo>
                  <a:pt x="2006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4" name="object 3394"/>
          <p:cNvSpPr/>
          <p:nvPr/>
        </p:nvSpPr>
        <p:spPr>
          <a:xfrm>
            <a:off x="5127261" y="3071051"/>
            <a:ext cx="21755" cy="65849"/>
          </a:xfrm>
          <a:custGeom>
            <a:avLst/>
            <a:gdLst/>
            <a:ahLst/>
            <a:cxnLst/>
            <a:rect l="l" t="t" r="r" b="b"/>
            <a:pathLst>
              <a:path w="21755" h="65849">
                <a:moveTo>
                  <a:pt x="17068" y="2019"/>
                </a:moveTo>
                <a:lnTo>
                  <a:pt x="101" y="0"/>
                </a:lnTo>
                <a:lnTo>
                  <a:pt x="0" y="63068"/>
                </a:lnTo>
                <a:lnTo>
                  <a:pt x="9931" y="65074"/>
                </a:lnTo>
                <a:lnTo>
                  <a:pt x="11937" y="65849"/>
                </a:lnTo>
                <a:lnTo>
                  <a:pt x="21755" y="64960"/>
                </a:lnTo>
                <a:lnTo>
                  <a:pt x="21539" y="3797"/>
                </a:lnTo>
                <a:lnTo>
                  <a:pt x="17068" y="2019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5" name="object 3395"/>
          <p:cNvSpPr/>
          <p:nvPr/>
        </p:nvSpPr>
        <p:spPr>
          <a:xfrm>
            <a:off x="5133611" y="2644523"/>
            <a:ext cx="56362" cy="55689"/>
          </a:xfrm>
          <a:custGeom>
            <a:avLst/>
            <a:gdLst/>
            <a:ahLst/>
            <a:cxnLst/>
            <a:rect l="l" t="t" r="r" b="b"/>
            <a:pathLst>
              <a:path w="56362" h="55689">
                <a:moveTo>
                  <a:pt x="56362" y="1117"/>
                </a:moveTo>
                <a:lnTo>
                  <a:pt x="55244" y="0"/>
                </a:lnTo>
                <a:lnTo>
                  <a:pt x="39179" y="0"/>
                </a:lnTo>
                <a:lnTo>
                  <a:pt x="11937" y="3682"/>
                </a:lnTo>
                <a:lnTo>
                  <a:pt x="1003" y="8254"/>
                </a:lnTo>
                <a:lnTo>
                  <a:pt x="0" y="55689"/>
                </a:lnTo>
                <a:lnTo>
                  <a:pt x="15963" y="50444"/>
                </a:lnTo>
                <a:lnTo>
                  <a:pt x="25679" y="48437"/>
                </a:lnTo>
                <a:lnTo>
                  <a:pt x="56032" y="47434"/>
                </a:lnTo>
                <a:lnTo>
                  <a:pt x="56362" y="1117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6" name="object 3396"/>
          <p:cNvSpPr/>
          <p:nvPr/>
        </p:nvSpPr>
        <p:spPr>
          <a:xfrm>
            <a:off x="5169217" y="2927426"/>
            <a:ext cx="0" cy="98094"/>
          </a:xfrm>
          <a:custGeom>
            <a:avLst/>
            <a:gdLst/>
            <a:ahLst/>
            <a:cxnLst/>
            <a:rect l="l" t="t" r="r" b="b"/>
            <a:pathLst>
              <a:path h="98094">
                <a:moveTo>
                  <a:pt x="0" y="0"/>
                </a:moveTo>
                <a:lnTo>
                  <a:pt x="0" y="98094"/>
                </a:lnTo>
              </a:path>
            </a:pathLst>
          </a:custGeom>
          <a:ln w="3276">
            <a:solidFill>
              <a:srgbClr val="787E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7" name="object 3397"/>
          <p:cNvSpPr/>
          <p:nvPr/>
        </p:nvSpPr>
        <p:spPr>
          <a:xfrm>
            <a:off x="4905720" y="3183655"/>
            <a:ext cx="547077" cy="312267"/>
          </a:xfrm>
          <a:custGeom>
            <a:avLst/>
            <a:gdLst/>
            <a:ahLst/>
            <a:cxnLst/>
            <a:rect l="l" t="t" r="r" b="b"/>
            <a:pathLst>
              <a:path w="547077" h="312267">
                <a:moveTo>
                  <a:pt x="347192" y="3911"/>
                </a:moveTo>
                <a:lnTo>
                  <a:pt x="281228" y="0"/>
                </a:lnTo>
                <a:lnTo>
                  <a:pt x="239941" y="0"/>
                </a:lnTo>
                <a:lnTo>
                  <a:pt x="162267" y="9715"/>
                </a:lnTo>
                <a:lnTo>
                  <a:pt x="90512" y="32918"/>
                </a:lnTo>
                <a:lnTo>
                  <a:pt x="34264" y="67856"/>
                </a:lnTo>
                <a:lnTo>
                  <a:pt x="3797" y="111048"/>
                </a:lnTo>
                <a:lnTo>
                  <a:pt x="0" y="130581"/>
                </a:lnTo>
                <a:lnTo>
                  <a:pt x="0" y="182359"/>
                </a:lnTo>
                <a:lnTo>
                  <a:pt x="3797" y="201891"/>
                </a:lnTo>
                <a:lnTo>
                  <a:pt x="31254" y="242290"/>
                </a:lnTo>
                <a:lnTo>
                  <a:pt x="85483" y="277215"/>
                </a:lnTo>
                <a:lnTo>
                  <a:pt x="164833" y="302666"/>
                </a:lnTo>
                <a:lnTo>
                  <a:pt x="240499" y="312267"/>
                </a:lnTo>
                <a:lnTo>
                  <a:pt x="276771" y="312267"/>
                </a:lnTo>
                <a:lnTo>
                  <a:pt x="347192" y="309029"/>
                </a:lnTo>
                <a:lnTo>
                  <a:pt x="426199" y="291071"/>
                </a:lnTo>
                <a:lnTo>
                  <a:pt x="491045" y="260819"/>
                </a:lnTo>
                <a:lnTo>
                  <a:pt x="532892" y="221322"/>
                </a:lnTo>
                <a:lnTo>
                  <a:pt x="547077" y="179120"/>
                </a:lnTo>
                <a:lnTo>
                  <a:pt x="547077" y="133819"/>
                </a:lnTo>
                <a:lnTo>
                  <a:pt x="531558" y="89179"/>
                </a:lnTo>
                <a:lnTo>
                  <a:pt x="488823" y="50457"/>
                </a:lnTo>
                <a:lnTo>
                  <a:pt x="419074" y="19430"/>
                </a:lnTo>
                <a:lnTo>
                  <a:pt x="347192" y="39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8" name="object 3398"/>
          <p:cNvSpPr/>
          <p:nvPr/>
        </p:nvSpPr>
        <p:spPr>
          <a:xfrm>
            <a:off x="4906838" y="3185669"/>
            <a:ext cx="543941" cy="269519"/>
          </a:xfrm>
          <a:custGeom>
            <a:avLst/>
            <a:gdLst/>
            <a:ahLst/>
            <a:cxnLst/>
            <a:rect l="l" t="t" r="r" b="b"/>
            <a:pathLst>
              <a:path w="543940" h="269519">
                <a:moveTo>
                  <a:pt x="526427" y="182143"/>
                </a:moveTo>
                <a:lnTo>
                  <a:pt x="527202" y="220192"/>
                </a:lnTo>
                <a:lnTo>
                  <a:pt x="529653" y="216738"/>
                </a:lnTo>
                <a:lnTo>
                  <a:pt x="530225" y="176898"/>
                </a:lnTo>
                <a:lnTo>
                  <a:pt x="532333" y="172427"/>
                </a:lnTo>
                <a:lnTo>
                  <a:pt x="533450" y="205016"/>
                </a:lnTo>
                <a:lnTo>
                  <a:pt x="535355" y="199212"/>
                </a:lnTo>
                <a:lnTo>
                  <a:pt x="536016" y="159473"/>
                </a:lnTo>
                <a:lnTo>
                  <a:pt x="538137" y="155016"/>
                </a:lnTo>
                <a:lnTo>
                  <a:pt x="539254" y="187604"/>
                </a:lnTo>
                <a:lnTo>
                  <a:pt x="541261" y="181800"/>
                </a:lnTo>
                <a:lnTo>
                  <a:pt x="541934" y="143294"/>
                </a:lnTo>
                <a:lnTo>
                  <a:pt x="543166" y="175996"/>
                </a:lnTo>
                <a:lnTo>
                  <a:pt x="543941" y="133705"/>
                </a:lnTo>
                <a:lnTo>
                  <a:pt x="528434" y="89166"/>
                </a:lnTo>
                <a:lnTo>
                  <a:pt x="485800" y="50330"/>
                </a:lnTo>
                <a:lnTo>
                  <a:pt x="415937" y="19303"/>
                </a:lnTo>
                <a:lnTo>
                  <a:pt x="344182" y="3797"/>
                </a:lnTo>
                <a:lnTo>
                  <a:pt x="278218" y="0"/>
                </a:lnTo>
                <a:lnTo>
                  <a:pt x="240715" y="0"/>
                </a:lnTo>
                <a:lnTo>
                  <a:pt x="163055" y="9601"/>
                </a:lnTo>
                <a:lnTo>
                  <a:pt x="91287" y="32918"/>
                </a:lnTo>
                <a:lnTo>
                  <a:pt x="35039" y="67741"/>
                </a:lnTo>
                <a:lnTo>
                  <a:pt x="4571" y="110934"/>
                </a:lnTo>
                <a:lnTo>
                  <a:pt x="0" y="138836"/>
                </a:lnTo>
                <a:lnTo>
                  <a:pt x="4800" y="158927"/>
                </a:lnTo>
                <a:lnTo>
                  <a:pt x="32042" y="197650"/>
                </a:lnTo>
                <a:lnTo>
                  <a:pt x="58254" y="216509"/>
                </a:lnTo>
                <a:lnTo>
                  <a:pt x="60921" y="216954"/>
                </a:lnTo>
                <a:lnTo>
                  <a:pt x="84251" y="232689"/>
                </a:lnTo>
                <a:lnTo>
                  <a:pt x="114160" y="243852"/>
                </a:lnTo>
                <a:lnTo>
                  <a:pt x="143294" y="253555"/>
                </a:lnTo>
                <a:lnTo>
                  <a:pt x="157797" y="258025"/>
                </a:lnTo>
                <a:lnTo>
                  <a:pt x="178003" y="261480"/>
                </a:lnTo>
                <a:lnTo>
                  <a:pt x="185140" y="261823"/>
                </a:lnTo>
                <a:lnTo>
                  <a:pt x="199758" y="264947"/>
                </a:lnTo>
                <a:lnTo>
                  <a:pt x="229781" y="267398"/>
                </a:lnTo>
                <a:lnTo>
                  <a:pt x="232460" y="269189"/>
                </a:lnTo>
                <a:lnTo>
                  <a:pt x="260134" y="269519"/>
                </a:lnTo>
                <a:lnTo>
                  <a:pt x="341604" y="265722"/>
                </a:lnTo>
                <a:lnTo>
                  <a:pt x="425640" y="246862"/>
                </a:lnTo>
                <a:lnTo>
                  <a:pt x="472401" y="224993"/>
                </a:lnTo>
                <a:lnTo>
                  <a:pt x="473290" y="263156"/>
                </a:lnTo>
                <a:lnTo>
                  <a:pt x="488022" y="257022"/>
                </a:lnTo>
                <a:lnTo>
                  <a:pt x="490588" y="253453"/>
                </a:lnTo>
                <a:lnTo>
                  <a:pt x="491591" y="215061"/>
                </a:lnTo>
                <a:lnTo>
                  <a:pt x="492607" y="251663"/>
                </a:lnTo>
                <a:lnTo>
                  <a:pt x="494499" y="249656"/>
                </a:lnTo>
                <a:lnTo>
                  <a:pt x="495388" y="211150"/>
                </a:lnTo>
                <a:lnTo>
                  <a:pt x="496392" y="247649"/>
                </a:lnTo>
                <a:lnTo>
                  <a:pt x="500405" y="243738"/>
                </a:lnTo>
                <a:lnTo>
                  <a:pt x="501307" y="205346"/>
                </a:lnTo>
                <a:lnTo>
                  <a:pt x="501865" y="243293"/>
                </a:lnTo>
                <a:lnTo>
                  <a:pt x="505333" y="241503"/>
                </a:lnTo>
                <a:lnTo>
                  <a:pt x="506107" y="239941"/>
                </a:lnTo>
                <a:lnTo>
                  <a:pt x="507111" y="199555"/>
                </a:lnTo>
                <a:lnTo>
                  <a:pt x="508114" y="238048"/>
                </a:lnTo>
                <a:lnTo>
                  <a:pt x="510006" y="236042"/>
                </a:lnTo>
                <a:lnTo>
                  <a:pt x="510908" y="197650"/>
                </a:lnTo>
                <a:lnTo>
                  <a:pt x="511911" y="234022"/>
                </a:lnTo>
                <a:lnTo>
                  <a:pt x="515823" y="230123"/>
                </a:lnTo>
                <a:lnTo>
                  <a:pt x="516813" y="191846"/>
                </a:lnTo>
                <a:lnTo>
                  <a:pt x="517715" y="228231"/>
                </a:lnTo>
                <a:lnTo>
                  <a:pt x="521627" y="224320"/>
                </a:lnTo>
                <a:lnTo>
                  <a:pt x="522630" y="185927"/>
                </a:lnTo>
                <a:lnTo>
                  <a:pt x="523519" y="222529"/>
                </a:lnTo>
                <a:lnTo>
                  <a:pt x="525640" y="220637"/>
                </a:lnTo>
                <a:lnTo>
                  <a:pt x="526427" y="182143"/>
                </a:lnTo>
                <a:close/>
              </a:path>
            </a:pathLst>
          </a:custGeom>
          <a:solidFill>
            <a:srgbClr val="41444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9" name="object 3399"/>
          <p:cNvSpPr/>
          <p:nvPr/>
        </p:nvSpPr>
        <p:spPr>
          <a:xfrm>
            <a:off x="5189631" y="2645633"/>
            <a:ext cx="7823" cy="46431"/>
          </a:xfrm>
          <a:custGeom>
            <a:avLst/>
            <a:gdLst/>
            <a:ahLst/>
            <a:cxnLst/>
            <a:rect l="l" t="t" r="r" b="b"/>
            <a:pathLst>
              <a:path w="7823" h="46431">
                <a:moveTo>
                  <a:pt x="0" y="46329"/>
                </a:moveTo>
                <a:lnTo>
                  <a:pt x="7594" y="46431"/>
                </a:lnTo>
                <a:lnTo>
                  <a:pt x="7823" y="444"/>
                </a:lnTo>
                <a:lnTo>
                  <a:pt x="342" y="0"/>
                </a:lnTo>
                <a:lnTo>
                  <a:pt x="0" y="46329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0" name="object 3400"/>
          <p:cNvSpPr/>
          <p:nvPr/>
        </p:nvSpPr>
        <p:spPr>
          <a:xfrm>
            <a:off x="4964203" y="3402178"/>
            <a:ext cx="56807" cy="65735"/>
          </a:xfrm>
          <a:custGeom>
            <a:avLst/>
            <a:gdLst/>
            <a:ahLst/>
            <a:cxnLst/>
            <a:rect l="l" t="t" r="r" b="b"/>
            <a:pathLst>
              <a:path w="56807" h="65735">
                <a:moveTo>
                  <a:pt x="26898" y="16179"/>
                </a:moveTo>
                <a:lnTo>
                  <a:pt x="3581" y="444"/>
                </a:lnTo>
                <a:lnTo>
                  <a:pt x="901" y="0"/>
                </a:lnTo>
                <a:lnTo>
                  <a:pt x="0" y="36944"/>
                </a:lnTo>
                <a:lnTo>
                  <a:pt x="1892" y="39395"/>
                </a:lnTo>
                <a:lnTo>
                  <a:pt x="29019" y="56807"/>
                </a:lnTo>
                <a:lnTo>
                  <a:pt x="56476" y="65735"/>
                </a:lnTo>
                <a:lnTo>
                  <a:pt x="56807" y="27343"/>
                </a:lnTo>
                <a:lnTo>
                  <a:pt x="26898" y="16179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1" name="object 3401"/>
          <p:cNvSpPr/>
          <p:nvPr/>
        </p:nvSpPr>
        <p:spPr>
          <a:xfrm>
            <a:off x="5137067" y="1945902"/>
            <a:ext cx="40970" cy="579208"/>
          </a:xfrm>
          <a:custGeom>
            <a:avLst/>
            <a:gdLst/>
            <a:ahLst/>
            <a:cxnLst/>
            <a:rect l="l" t="t" r="r" b="b"/>
            <a:pathLst>
              <a:path w="40970" h="579208">
                <a:moveTo>
                  <a:pt x="18872" y="578319"/>
                </a:moveTo>
                <a:lnTo>
                  <a:pt x="40970" y="579208"/>
                </a:lnTo>
                <a:lnTo>
                  <a:pt x="29692" y="576414"/>
                </a:lnTo>
                <a:lnTo>
                  <a:pt x="40297" y="575195"/>
                </a:lnTo>
                <a:lnTo>
                  <a:pt x="40855" y="0"/>
                </a:lnTo>
                <a:lnTo>
                  <a:pt x="33159" y="0"/>
                </a:lnTo>
                <a:lnTo>
                  <a:pt x="28016" y="574522"/>
                </a:lnTo>
                <a:lnTo>
                  <a:pt x="15633" y="574294"/>
                </a:lnTo>
                <a:lnTo>
                  <a:pt x="7924" y="573290"/>
                </a:lnTo>
                <a:lnTo>
                  <a:pt x="0" y="573849"/>
                </a:lnTo>
                <a:lnTo>
                  <a:pt x="7150" y="576414"/>
                </a:lnTo>
                <a:lnTo>
                  <a:pt x="18872" y="578319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2" name="object 3402"/>
          <p:cNvSpPr/>
          <p:nvPr/>
        </p:nvSpPr>
        <p:spPr>
          <a:xfrm>
            <a:off x="5189080" y="3137914"/>
            <a:ext cx="14058" cy="23431"/>
          </a:xfrm>
          <a:custGeom>
            <a:avLst/>
            <a:gdLst/>
            <a:ahLst/>
            <a:cxnLst/>
            <a:rect l="l" t="t" r="r" b="b"/>
            <a:pathLst>
              <a:path w="14058" h="23431">
                <a:moveTo>
                  <a:pt x="14058" y="21424"/>
                </a:moveTo>
                <a:lnTo>
                  <a:pt x="14058" y="889"/>
                </a:lnTo>
                <a:lnTo>
                  <a:pt x="2451" y="0"/>
                </a:lnTo>
                <a:lnTo>
                  <a:pt x="0" y="2451"/>
                </a:lnTo>
                <a:lnTo>
                  <a:pt x="558" y="23431"/>
                </a:lnTo>
                <a:lnTo>
                  <a:pt x="10934" y="22656"/>
                </a:lnTo>
                <a:lnTo>
                  <a:pt x="14058" y="21424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3" name="object 3403"/>
          <p:cNvSpPr/>
          <p:nvPr/>
        </p:nvSpPr>
        <p:spPr>
          <a:xfrm>
            <a:off x="5141090" y="1838210"/>
            <a:ext cx="13728" cy="103124"/>
          </a:xfrm>
          <a:custGeom>
            <a:avLst/>
            <a:gdLst/>
            <a:ahLst/>
            <a:cxnLst/>
            <a:rect l="l" t="t" r="r" b="b"/>
            <a:pathLst>
              <a:path w="13728" h="103124">
                <a:moveTo>
                  <a:pt x="7810" y="103124"/>
                </a:moveTo>
                <a:lnTo>
                  <a:pt x="13728" y="103009"/>
                </a:lnTo>
                <a:lnTo>
                  <a:pt x="13627" y="2679"/>
                </a:lnTo>
                <a:lnTo>
                  <a:pt x="6578" y="1231"/>
                </a:lnTo>
                <a:lnTo>
                  <a:pt x="7480" y="228"/>
                </a:lnTo>
                <a:lnTo>
                  <a:pt x="1892" y="0"/>
                </a:lnTo>
                <a:lnTo>
                  <a:pt x="114" y="1117"/>
                </a:lnTo>
                <a:lnTo>
                  <a:pt x="0" y="101561"/>
                </a:lnTo>
                <a:lnTo>
                  <a:pt x="7810" y="103124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4" name="object 3404"/>
          <p:cNvSpPr/>
          <p:nvPr/>
        </p:nvSpPr>
        <p:spPr>
          <a:xfrm>
            <a:off x="5176977" y="2927438"/>
            <a:ext cx="0" cy="98094"/>
          </a:xfrm>
          <a:custGeom>
            <a:avLst/>
            <a:gdLst/>
            <a:ahLst/>
            <a:cxnLst/>
            <a:rect l="l" t="t" r="r" b="b"/>
            <a:pathLst>
              <a:path h="98094">
                <a:moveTo>
                  <a:pt x="0" y="0"/>
                </a:moveTo>
                <a:lnTo>
                  <a:pt x="0" y="98094"/>
                </a:lnTo>
              </a:path>
            </a:pathLst>
          </a:custGeom>
          <a:ln w="14782">
            <a:solidFill>
              <a:srgbClr val="887F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5" name="object 3405"/>
          <p:cNvSpPr/>
          <p:nvPr/>
        </p:nvSpPr>
        <p:spPr>
          <a:xfrm>
            <a:off x="5183733" y="2927330"/>
            <a:ext cx="9817" cy="98310"/>
          </a:xfrm>
          <a:custGeom>
            <a:avLst/>
            <a:gdLst/>
            <a:ahLst/>
            <a:cxnLst/>
            <a:rect l="l" t="t" r="r" b="b"/>
            <a:pathLst>
              <a:path w="9817" h="98310">
                <a:moveTo>
                  <a:pt x="0" y="101"/>
                </a:moveTo>
                <a:lnTo>
                  <a:pt x="0" y="98196"/>
                </a:lnTo>
                <a:lnTo>
                  <a:pt x="9817" y="98310"/>
                </a:lnTo>
                <a:lnTo>
                  <a:pt x="9817" y="0"/>
                </a:lnTo>
                <a:lnTo>
                  <a:pt x="0" y="101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6" name="object 3406"/>
          <p:cNvSpPr/>
          <p:nvPr/>
        </p:nvSpPr>
        <p:spPr>
          <a:xfrm>
            <a:off x="5148783" y="3074855"/>
            <a:ext cx="19545" cy="63944"/>
          </a:xfrm>
          <a:custGeom>
            <a:avLst/>
            <a:gdLst/>
            <a:ahLst/>
            <a:cxnLst/>
            <a:rect l="l" t="t" r="r" b="b"/>
            <a:pathLst>
              <a:path w="19545" h="63944">
                <a:moveTo>
                  <a:pt x="19545" y="2006"/>
                </a:moveTo>
                <a:lnTo>
                  <a:pt x="0" y="0"/>
                </a:lnTo>
                <a:lnTo>
                  <a:pt x="228" y="61150"/>
                </a:lnTo>
                <a:lnTo>
                  <a:pt x="3911" y="63169"/>
                </a:lnTo>
                <a:lnTo>
                  <a:pt x="5930" y="63944"/>
                </a:lnTo>
                <a:lnTo>
                  <a:pt x="19430" y="63169"/>
                </a:lnTo>
                <a:lnTo>
                  <a:pt x="19545" y="2006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7" name="object 3407"/>
          <p:cNvSpPr/>
          <p:nvPr/>
        </p:nvSpPr>
        <p:spPr>
          <a:xfrm>
            <a:off x="5193551" y="2927315"/>
            <a:ext cx="11595" cy="98323"/>
          </a:xfrm>
          <a:custGeom>
            <a:avLst/>
            <a:gdLst/>
            <a:ahLst/>
            <a:cxnLst/>
            <a:rect l="l" t="t" r="r" b="b"/>
            <a:pathLst>
              <a:path w="11595" h="98323">
                <a:moveTo>
                  <a:pt x="0" y="98323"/>
                </a:moveTo>
                <a:lnTo>
                  <a:pt x="11595" y="96316"/>
                </a:lnTo>
                <a:lnTo>
                  <a:pt x="11493" y="2133"/>
                </a:lnTo>
                <a:lnTo>
                  <a:pt x="0" y="0"/>
                </a:lnTo>
                <a:lnTo>
                  <a:pt x="0" y="98323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8" name="object 3408"/>
          <p:cNvSpPr/>
          <p:nvPr/>
        </p:nvSpPr>
        <p:spPr>
          <a:xfrm>
            <a:off x="5094560" y="3264800"/>
            <a:ext cx="100888" cy="57467"/>
          </a:xfrm>
          <a:custGeom>
            <a:avLst/>
            <a:gdLst/>
            <a:ahLst/>
            <a:cxnLst/>
            <a:rect l="l" t="t" r="r" b="b"/>
            <a:pathLst>
              <a:path w="100888" h="57467">
                <a:moveTo>
                  <a:pt x="100774" y="38163"/>
                </a:moveTo>
                <a:lnTo>
                  <a:pt x="100888" y="0"/>
                </a:lnTo>
                <a:lnTo>
                  <a:pt x="56908" y="330"/>
                </a:lnTo>
                <a:lnTo>
                  <a:pt x="21983" y="8026"/>
                </a:lnTo>
                <a:lnTo>
                  <a:pt x="660" y="17741"/>
                </a:lnTo>
                <a:lnTo>
                  <a:pt x="0" y="57467"/>
                </a:lnTo>
                <a:lnTo>
                  <a:pt x="23876" y="46862"/>
                </a:lnTo>
                <a:lnTo>
                  <a:pt x="66611" y="39166"/>
                </a:lnTo>
                <a:lnTo>
                  <a:pt x="100774" y="38163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9" name="object 3409"/>
          <p:cNvSpPr/>
          <p:nvPr/>
        </p:nvSpPr>
        <p:spPr>
          <a:xfrm>
            <a:off x="5166767" y="1945577"/>
            <a:ext cx="34480" cy="579539"/>
          </a:xfrm>
          <a:custGeom>
            <a:avLst/>
            <a:gdLst/>
            <a:ahLst/>
            <a:cxnLst/>
            <a:rect l="l" t="t" r="r" b="b"/>
            <a:pathLst>
              <a:path w="34480" h="579539">
                <a:moveTo>
                  <a:pt x="31127" y="575297"/>
                </a:moveTo>
                <a:lnTo>
                  <a:pt x="30124" y="0"/>
                </a:lnTo>
                <a:lnTo>
                  <a:pt x="11163" y="342"/>
                </a:lnTo>
                <a:lnTo>
                  <a:pt x="10591" y="575525"/>
                </a:lnTo>
                <a:lnTo>
                  <a:pt x="0" y="576757"/>
                </a:lnTo>
                <a:lnTo>
                  <a:pt x="11264" y="579539"/>
                </a:lnTo>
                <a:lnTo>
                  <a:pt x="33705" y="579208"/>
                </a:lnTo>
                <a:lnTo>
                  <a:pt x="34480" y="576859"/>
                </a:lnTo>
                <a:lnTo>
                  <a:pt x="31127" y="575297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0" name="object 3410"/>
          <p:cNvSpPr/>
          <p:nvPr/>
        </p:nvSpPr>
        <p:spPr>
          <a:xfrm>
            <a:off x="5197221" y="2646079"/>
            <a:ext cx="6362" cy="47764"/>
          </a:xfrm>
          <a:custGeom>
            <a:avLst/>
            <a:gdLst/>
            <a:ahLst/>
            <a:cxnLst/>
            <a:rect l="l" t="t" r="r" b="b"/>
            <a:pathLst>
              <a:path w="6362" h="47764">
                <a:moveTo>
                  <a:pt x="0" y="45986"/>
                </a:moveTo>
                <a:lnTo>
                  <a:pt x="1346" y="47104"/>
                </a:lnTo>
                <a:lnTo>
                  <a:pt x="5918" y="47764"/>
                </a:lnTo>
                <a:lnTo>
                  <a:pt x="6362" y="1574"/>
                </a:lnTo>
                <a:lnTo>
                  <a:pt x="228" y="0"/>
                </a:lnTo>
                <a:lnTo>
                  <a:pt x="0" y="45986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1" name="object 3411"/>
          <p:cNvSpPr/>
          <p:nvPr/>
        </p:nvSpPr>
        <p:spPr>
          <a:xfrm>
            <a:off x="5020683" y="3429511"/>
            <a:ext cx="29451" cy="48107"/>
          </a:xfrm>
          <a:custGeom>
            <a:avLst/>
            <a:gdLst/>
            <a:ahLst/>
            <a:cxnLst/>
            <a:rect l="l" t="t" r="r" b="b"/>
            <a:pathLst>
              <a:path w="29451" h="48107">
                <a:moveTo>
                  <a:pt x="29451" y="9715"/>
                </a:moveTo>
                <a:lnTo>
                  <a:pt x="330" y="0"/>
                </a:lnTo>
                <a:lnTo>
                  <a:pt x="0" y="38392"/>
                </a:lnTo>
                <a:lnTo>
                  <a:pt x="29121" y="48107"/>
                </a:lnTo>
                <a:lnTo>
                  <a:pt x="29451" y="9715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2" name="object 3412"/>
          <p:cNvSpPr/>
          <p:nvPr/>
        </p:nvSpPr>
        <p:spPr>
          <a:xfrm>
            <a:off x="5003830" y="1670150"/>
            <a:ext cx="344843" cy="132575"/>
          </a:xfrm>
          <a:custGeom>
            <a:avLst/>
            <a:gdLst/>
            <a:ahLst/>
            <a:cxnLst/>
            <a:rect l="l" t="t" r="r" b="b"/>
            <a:pathLst>
              <a:path w="344843" h="132575">
                <a:moveTo>
                  <a:pt x="78676" y="112941"/>
                </a:moveTo>
                <a:lnTo>
                  <a:pt x="107467" y="124879"/>
                </a:lnTo>
                <a:lnTo>
                  <a:pt x="129565" y="130454"/>
                </a:lnTo>
                <a:lnTo>
                  <a:pt x="137604" y="131686"/>
                </a:lnTo>
                <a:lnTo>
                  <a:pt x="148196" y="132575"/>
                </a:lnTo>
                <a:lnTo>
                  <a:pt x="201879" y="132575"/>
                </a:lnTo>
                <a:lnTo>
                  <a:pt x="242836" y="124879"/>
                </a:lnTo>
                <a:lnTo>
                  <a:pt x="267843" y="115061"/>
                </a:lnTo>
                <a:lnTo>
                  <a:pt x="277101" y="110147"/>
                </a:lnTo>
                <a:lnTo>
                  <a:pt x="297637" y="92506"/>
                </a:lnTo>
                <a:lnTo>
                  <a:pt x="305447" y="75107"/>
                </a:lnTo>
                <a:lnTo>
                  <a:pt x="304673" y="58813"/>
                </a:lnTo>
                <a:lnTo>
                  <a:pt x="311150" y="58813"/>
                </a:lnTo>
                <a:lnTo>
                  <a:pt x="326656" y="62826"/>
                </a:lnTo>
                <a:lnTo>
                  <a:pt x="344843" y="65620"/>
                </a:lnTo>
                <a:lnTo>
                  <a:pt x="334467" y="45186"/>
                </a:lnTo>
                <a:lnTo>
                  <a:pt x="301536" y="21983"/>
                </a:lnTo>
                <a:lnTo>
                  <a:pt x="257009" y="4457"/>
                </a:lnTo>
                <a:lnTo>
                  <a:pt x="221081" y="0"/>
                </a:lnTo>
                <a:lnTo>
                  <a:pt x="213715" y="4686"/>
                </a:lnTo>
                <a:lnTo>
                  <a:pt x="153441" y="4571"/>
                </a:lnTo>
                <a:lnTo>
                  <a:pt x="132118" y="6476"/>
                </a:lnTo>
                <a:lnTo>
                  <a:pt x="108013" y="12941"/>
                </a:lnTo>
                <a:lnTo>
                  <a:pt x="102997" y="14516"/>
                </a:lnTo>
                <a:lnTo>
                  <a:pt x="97980" y="14401"/>
                </a:lnTo>
                <a:lnTo>
                  <a:pt x="67068" y="31026"/>
                </a:lnTo>
                <a:lnTo>
                  <a:pt x="64389" y="33705"/>
                </a:lnTo>
                <a:lnTo>
                  <a:pt x="43624" y="57581"/>
                </a:lnTo>
                <a:lnTo>
                  <a:pt x="5461" y="65620"/>
                </a:lnTo>
                <a:lnTo>
                  <a:pt x="774" y="72986"/>
                </a:lnTo>
                <a:lnTo>
                  <a:pt x="0" y="81356"/>
                </a:lnTo>
                <a:lnTo>
                  <a:pt x="774" y="82143"/>
                </a:lnTo>
                <a:lnTo>
                  <a:pt x="3784" y="100888"/>
                </a:lnTo>
                <a:lnTo>
                  <a:pt x="5803" y="104787"/>
                </a:lnTo>
                <a:lnTo>
                  <a:pt x="46875" y="87718"/>
                </a:lnTo>
                <a:lnTo>
                  <a:pt x="51117" y="87833"/>
                </a:lnTo>
                <a:lnTo>
                  <a:pt x="55245" y="95643"/>
                </a:lnTo>
                <a:lnTo>
                  <a:pt x="78676" y="112941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3" name="object 3413"/>
          <p:cNvSpPr/>
          <p:nvPr/>
        </p:nvSpPr>
        <p:spPr>
          <a:xfrm>
            <a:off x="5122228" y="1939208"/>
            <a:ext cx="11049" cy="2120"/>
          </a:xfrm>
          <a:custGeom>
            <a:avLst/>
            <a:gdLst/>
            <a:ahLst/>
            <a:cxnLst/>
            <a:rect l="l" t="t" r="r" b="b"/>
            <a:pathLst>
              <a:path w="11049" h="2120">
                <a:moveTo>
                  <a:pt x="0" y="1231"/>
                </a:moveTo>
                <a:lnTo>
                  <a:pt x="11049" y="2120"/>
                </a:lnTo>
                <a:lnTo>
                  <a:pt x="11049" y="1117"/>
                </a:lnTo>
                <a:lnTo>
                  <a:pt x="7264" y="0"/>
                </a:lnTo>
                <a:lnTo>
                  <a:pt x="0" y="12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4" name="object 3414"/>
          <p:cNvSpPr/>
          <p:nvPr/>
        </p:nvSpPr>
        <p:spPr>
          <a:xfrm>
            <a:off x="5073804" y="3302976"/>
            <a:ext cx="209245" cy="72758"/>
          </a:xfrm>
          <a:custGeom>
            <a:avLst/>
            <a:gdLst/>
            <a:ahLst/>
            <a:cxnLst/>
            <a:rect l="l" t="t" r="r" b="b"/>
            <a:pathLst>
              <a:path w="209245" h="72758">
                <a:moveTo>
                  <a:pt x="15290" y="21653"/>
                </a:moveTo>
                <a:lnTo>
                  <a:pt x="9486" y="27457"/>
                </a:lnTo>
                <a:lnTo>
                  <a:pt x="558" y="34709"/>
                </a:lnTo>
                <a:lnTo>
                  <a:pt x="0" y="38277"/>
                </a:lnTo>
                <a:lnTo>
                  <a:pt x="14401" y="51219"/>
                </a:lnTo>
                <a:lnTo>
                  <a:pt x="39509" y="63055"/>
                </a:lnTo>
                <a:lnTo>
                  <a:pt x="70421" y="70865"/>
                </a:lnTo>
                <a:lnTo>
                  <a:pt x="93751" y="72758"/>
                </a:lnTo>
                <a:lnTo>
                  <a:pt x="122313" y="72758"/>
                </a:lnTo>
                <a:lnTo>
                  <a:pt x="151434" y="68960"/>
                </a:lnTo>
                <a:lnTo>
                  <a:pt x="183349" y="58140"/>
                </a:lnTo>
                <a:lnTo>
                  <a:pt x="205562" y="43522"/>
                </a:lnTo>
                <a:lnTo>
                  <a:pt x="209245" y="37045"/>
                </a:lnTo>
                <a:lnTo>
                  <a:pt x="204571" y="29794"/>
                </a:lnTo>
                <a:lnTo>
                  <a:pt x="195300" y="23202"/>
                </a:lnTo>
                <a:lnTo>
                  <a:pt x="181127" y="14503"/>
                </a:lnTo>
                <a:lnTo>
                  <a:pt x="172199" y="11379"/>
                </a:lnTo>
                <a:lnTo>
                  <a:pt x="158026" y="6248"/>
                </a:lnTo>
                <a:lnTo>
                  <a:pt x="144856" y="3784"/>
                </a:lnTo>
                <a:lnTo>
                  <a:pt x="138379" y="3111"/>
                </a:lnTo>
                <a:lnTo>
                  <a:pt x="135254" y="1777"/>
                </a:lnTo>
                <a:lnTo>
                  <a:pt x="122872" y="1104"/>
                </a:lnTo>
                <a:lnTo>
                  <a:pt x="121538" y="0"/>
                </a:lnTo>
                <a:lnTo>
                  <a:pt x="87388" y="1003"/>
                </a:lnTo>
                <a:lnTo>
                  <a:pt x="44640" y="8712"/>
                </a:lnTo>
                <a:lnTo>
                  <a:pt x="20764" y="19303"/>
                </a:lnTo>
                <a:lnTo>
                  <a:pt x="15290" y="216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5" name="object 3415"/>
          <p:cNvSpPr/>
          <p:nvPr/>
        </p:nvSpPr>
        <p:spPr>
          <a:xfrm>
            <a:off x="5147683" y="1838441"/>
            <a:ext cx="7023" cy="2451"/>
          </a:xfrm>
          <a:custGeom>
            <a:avLst/>
            <a:gdLst/>
            <a:ahLst/>
            <a:cxnLst/>
            <a:rect l="l" t="t" r="r" b="b"/>
            <a:pathLst>
              <a:path w="7023" h="2451">
                <a:moveTo>
                  <a:pt x="0" y="1003"/>
                </a:moveTo>
                <a:lnTo>
                  <a:pt x="7023" y="2451"/>
                </a:lnTo>
                <a:lnTo>
                  <a:pt x="7023" y="888"/>
                </a:lnTo>
                <a:lnTo>
                  <a:pt x="889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6" name="object 3416"/>
          <p:cNvSpPr/>
          <p:nvPr/>
        </p:nvSpPr>
        <p:spPr>
          <a:xfrm>
            <a:off x="5205040" y="2929442"/>
            <a:ext cx="48996" cy="94195"/>
          </a:xfrm>
          <a:custGeom>
            <a:avLst/>
            <a:gdLst/>
            <a:ahLst/>
            <a:cxnLst/>
            <a:rect l="l" t="t" r="r" b="b"/>
            <a:pathLst>
              <a:path w="48996" h="94195">
                <a:moveTo>
                  <a:pt x="42075" y="9931"/>
                </a:moveTo>
                <a:lnTo>
                  <a:pt x="9143" y="228"/>
                </a:lnTo>
                <a:lnTo>
                  <a:pt x="0" y="0"/>
                </a:lnTo>
                <a:lnTo>
                  <a:pt x="114" y="94195"/>
                </a:lnTo>
                <a:lnTo>
                  <a:pt x="28460" y="87934"/>
                </a:lnTo>
                <a:lnTo>
                  <a:pt x="42303" y="82461"/>
                </a:lnTo>
                <a:lnTo>
                  <a:pt x="48552" y="78676"/>
                </a:lnTo>
                <a:lnTo>
                  <a:pt x="48996" y="14947"/>
                </a:lnTo>
                <a:lnTo>
                  <a:pt x="42075" y="9931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7" name="object 3417"/>
          <p:cNvSpPr/>
          <p:nvPr/>
        </p:nvSpPr>
        <p:spPr>
          <a:xfrm>
            <a:off x="5196895" y="1942001"/>
            <a:ext cx="27673" cy="580428"/>
          </a:xfrm>
          <a:custGeom>
            <a:avLst/>
            <a:gdLst/>
            <a:ahLst/>
            <a:cxnLst/>
            <a:rect l="l" t="t" r="r" b="b"/>
            <a:pathLst>
              <a:path w="27673" h="580428">
                <a:moveTo>
                  <a:pt x="27343" y="573290"/>
                </a:moveTo>
                <a:lnTo>
                  <a:pt x="27673" y="0"/>
                </a:lnTo>
                <a:lnTo>
                  <a:pt x="23774" y="0"/>
                </a:lnTo>
                <a:lnTo>
                  <a:pt x="2451" y="1231"/>
                </a:lnTo>
                <a:lnTo>
                  <a:pt x="0" y="3568"/>
                </a:lnTo>
                <a:lnTo>
                  <a:pt x="1003" y="578865"/>
                </a:lnTo>
                <a:lnTo>
                  <a:pt x="4356" y="580428"/>
                </a:lnTo>
                <a:lnTo>
                  <a:pt x="19748" y="576084"/>
                </a:lnTo>
                <a:lnTo>
                  <a:pt x="23660" y="575297"/>
                </a:lnTo>
                <a:lnTo>
                  <a:pt x="27343" y="573290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8" name="object 3418"/>
          <p:cNvSpPr/>
          <p:nvPr/>
        </p:nvSpPr>
        <p:spPr>
          <a:xfrm>
            <a:off x="5195329" y="3264800"/>
            <a:ext cx="13728" cy="39954"/>
          </a:xfrm>
          <a:custGeom>
            <a:avLst/>
            <a:gdLst/>
            <a:ahLst/>
            <a:cxnLst/>
            <a:rect l="l" t="t" r="r" b="b"/>
            <a:pathLst>
              <a:path w="13728" h="39954">
                <a:moveTo>
                  <a:pt x="13614" y="2006"/>
                </a:moveTo>
                <a:lnTo>
                  <a:pt x="114" y="0"/>
                </a:lnTo>
                <a:lnTo>
                  <a:pt x="0" y="38176"/>
                </a:lnTo>
                <a:lnTo>
                  <a:pt x="1346" y="39281"/>
                </a:lnTo>
                <a:lnTo>
                  <a:pt x="13728" y="39954"/>
                </a:lnTo>
                <a:lnTo>
                  <a:pt x="13614" y="2006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9" name="object 3419"/>
          <p:cNvSpPr/>
          <p:nvPr/>
        </p:nvSpPr>
        <p:spPr>
          <a:xfrm>
            <a:off x="5203141" y="3054978"/>
            <a:ext cx="97091" cy="104355"/>
          </a:xfrm>
          <a:custGeom>
            <a:avLst/>
            <a:gdLst/>
            <a:ahLst/>
            <a:cxnLst/>
            <a:rect l="l" t="t" r="r" b="b"/>
            <a:pathLst>
              <a:path w="97091" h="104355">
                <a:moveTo>
                  <a:pt x="20650" y="102120"/>
                </a:moveTo>
                <a:lnTo>
                  <a:pt x="39623" y="97764"/>
                </a:lnTo>
                <a:lnTo>
                  <a:pt x="48996" y="93192"/>
                </a:lnTo>
                <a:lnTo>
                  <a:pt x="48221" y="78016"/>
                </a:lnTo>
                <a:lnTo>
                  <a:pt x="45199" y="76238"/>
                </a:lnTo>
                <a:lnTo>
                  <a:pt x="50215" y="75907"/>
                </a:lnTo>
                <a:lnTo>
                  <a:pt x="52450" y="75234"/>
                </a:lnTo>
                <a:lnTo>
                  <a:pt x="60045" y="74117"/>
                </a:lnTo>
                <a:lnTo>
                  <a:pt x="69964" y="71437"/>
                </a:lnTo>
                <a:lnTo>
                  <a:pt x="79565" y="70319"/>
                </a:lnTo>
                <a:lnTo>
                  <a:pt x="85267" y="68199"/>
                </a:lnTo>
                <a:lnTo>
                  <a:pt x="97091" y="61722"/>
                </a:lnTo>
                <a:lnTo>
                  <a:pt x="96532" y="0"/>
                </a:lnTo>
                <a:lnTo>
                  <a:pt x="89954" y="2679"/>
                </a:lnTo>
                <a:lnTo>
                  <a:pt x="41516" y="14287"/>
                </a:lnTo>
                <a:lnTo>
                  <a:pt x="17640" y="17970"/>
                </a:lnTo>
                <a:lnTo>
                  <a:pt x="17525" y="81026"/>
                </a:lnTo>
                <a:lnTo>
                  <a:pt x="24777" y="82143"/>
                </a:lnTo>
                <a:lnTo>
                  <a:pt x="0" y="83820"/>
                </a:lnTo>
                <a:lnTo>
                  <a:pt x="0" y="104355"/>
                </a:lnTo>
                <a:lnTo>
                  <a:pt x="20650" y="102120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0" name="object 3420"/>
          <p:cNvSpPr/>
          <p:nvPr/>
        </p:nvSpPr>
        <p:spPr>
          <a:xfrm>
            <a:off x="5003827" y="1751498"/>
            <a:ext cx="6565" cy="126339"/>
          </a:xfrm>
          <a:custGeom>
            <a:avLst/>
            <a:gdLst/>
            <a:ahLst/>
            <a:cxnLst/>
            <a:rect l="l" t="t" r="r" b="b"/>
            <a:pathLst>
              <a:path w="6565" h="126339">
                <a:moveTo>
                  <a:pt x="888" y="107480"/>
                </a:moveTo>
                <a:lnTo>
                  <a:pt x="4787" y="126339"/>
                </a:lnTo>
                <a:lnTo>
                  <a:pt x="6565" y="28574"/>
                </a:lnTo>
                <a:lnTo>
                  <a:pt x="5016" y="25234"/>
                </a:lnTo>
                <a:lnTo>
                  <a:pt x="3898" y="24777"/>
                </a:lnTo>
                <a:lnTo>
                  <a:pt x="3797" y="19532"/>
                </a:lnTo>
                <a:lnTo>
                  <a:pt x="774" y="787"/>
                </a:lnTo>
                <a:lnTo>
                  <a:pt x="0" y="0"/>
                </a:lnTo>
                <a:lnTo>
                  <a:pt x="888" y="107480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1" name="object 3421"/>
          <p:cNvSpPr/>
          <p:nvPr/>
        </p:nvSpPr>
        <p:spPr>
          <a:xfrm>
            <a:off x="5154706" y="1840337"/>
            <a:ext cx="23329" cy="103555"/>
          </a:xfrm>
          <a:custGeom>
            <a:avLst/>
            <a:gdLst/>
            <a:ahLst/>
            <a:cxnLst/>
            <a:rect l="l" t="t" r="r" b="b"/>
            <a:pathLst>
              <a:path w="23329" h="103555">
                <a:moveTo>
                  <a:pt x="17297" y="2006"/>
                </a:moveTo>
                <a:lnTo>
                  <a:pt x="11709" y="889"/>
                </a:lnTo>
                <a:lnTo>
                  <a:pt x="5803" y="0"/>
                </a:lnTo>
                <a:lnTo>
                  <a:pt x="0" y="558"/>
                </a:lnTo>
                <a:lnTo>
                  <a:pt x="114" y="100888"/>
                </a:lnTo>
                <a:lnTo>
                  <a:pt x="3784" y="102895"/>
                </a:lnTo>
                <a:lnTo>
                  <a:pt x="5803" y="103555"/>
                </a:lnTo>
                <a:lnTo>
                  <a:pt x="9486" y="102895"/>
                </a:lnTo>
                <a:lnTo>
                  <a:pt x="23329" y="102895"/>
                </a:lnTo>
                <a:lnTo>
                  <a:pt x="23215" y="2895"/>
                </a:lnTo>
                <a:lnTo>
                  <a:pt x="17297" y="2006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2" name="object 3422"/>
          <p:cNvSpPr/>
          <p:nvPr/>
        </p:nvSpPr>
        <p:spPr>
          <a:xfrm>
            <a:off x="5133281" y="1939767"/>
            <a:ext cx="7810" cy="2451"/>
          </a:xfrm>
          <a:custGeom>
            <a:avLst/>
            <a:gdLst/>
            <a:ahLst/>
            <a:cxnLst/>
            <a:rect l="l" t="t" r="r" b="b"/>
            <a:pathLst>
              <a:path w="7810" h="2451">
                <a:moveTo>
                  <a:pt x="0" y="558"/>
                </a:moveTo>
                <a:lnTo>
                  <a:pt x="2006" y="2451"/>
                </a:lnTo>
                <a:lnTo>
                  <a:pt x="7810" y="1447"/>
                </a:lnTo>
                <a:lnTo>
                  <a:pt x="7810" y="0"/>
                </a:lnTo>
                <a:lnTo>
                  <a:pt x="0" y="558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3" name="object 3423"/>
          <p:cNvSpPr/>
          <p:nvPr/>
        </p:nvSpPr>
        <p:spPr>
          <a:xfrm>
            <a:off x="5203153" y="2647646"/>
            <a:ext cx="9931" cy="48323"/>
          </a:xfrm>
          <a:custGeom>
            <a:avLst/>
            <a:gdLst/>
            <a:ahLst/>
            <a:cxnLst/>
            <a:rect l="l" t="t" r="r" b="b"/>
            <a:pathLst>
              <a:path w="9931" h="48323">
                <a:moveTo>
                  <a:pt x="0" y="46202"/>
                </a:moveTo>
                <a:lnTo>
                  <a:pt x="9588" y="48323"/>
                </a:lnTo>
                <a:lnTo>
                  <a:pt x="9931" y="2235"/>
                </a:lnTo>
                <a:lnTo>
                  <a:pt x="7137" y="444"/>
                </a:lnTo>
                <a:lnTo>
                  <a:pt x="431" y="0"/>
                </a:lnTo>
                <a:lnTo>
                  <a:pt x="0" y="46202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4" name="object 3424"/>
          <p:cNvSpPr/>
          <p:nvPr/>
        </p:nvSpPr>
        <p:spPr>
          <a:xfrm>
            <a:off x="5049801" y="3439226"/>
            <a:ext cx="35052" cy="46088"/>
          </a:xfrm>
          <a:custGeom>
            <a:avLst/>
            <a:gdLst/>
            <a:ahLst/>
            <a:cxnLst/>
            <a:rect l="l" t="t" r="r" b="b"/>
            <a:pathLst>
              <a:path w="35051" h="46088">
                <a:moveTo>
                  <a:pt x="14846" y="4470"/>
                </a:moveTo>
                <a:lnTo>
                  <a:pt x="342" y="0"/>
                </a:lnTo>
                <a:lnTo>
                  <a:pt x="0" y="38392"/>
                </a:lnTo>
                <a:lnTo>
                  <a:pt x="22656" y="45199"/>
                </a:lnTo>
                <a:lnTo>
                  <a:pt x="34937" y="46088"/>
                </a:lnTo>
                <a:lnTo>
                  <a:pt x="35051" y="7924"/>
                </a:lnTo>
                <a:lnTo>
                  <a:pt x="14846" y="4470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5" name="object 3425"/>
          <p:cNvSpPr/>
          <p:nvPr/>
        </p:nvSpPr>
        <p:spPr>
          <a:xfrm>
            <a:off x="5038206" y="1676615"/>
            <a:ext cx="73647" cy="26123"/>
          </a:xfrm>
          <a:custGeom>
            <a:avLst/>
            <a:gdLst/>
            <a:ahLst/>
            <a:cxnLst/>
            <a:rect l="l" t="t" r="r" b="b"/>
            <a:pathLst>
              <a:path w="73647" h="26123">
                <a:moveTo>
                  <a:pt x="63614" y="7924"/>
                </a:moveTo>
                <a:lnTo>
                  <a:pt x="68630" y="8039"/>
                </a:lnTo>
                <a:lnTo>
                  <a:pt x="73647" y="6476"/>
                </a:lnTo>
                <a:lnTo>
                  <a:pt x="54559" y="0"/>
                </a:lnTo>
                <a:lnTo>
                  <a:pt x="35699" y="5918"/>
                </a:lnTo>
                <a:lnTo>
                  <a:pt x="10477" y="17525"/>
                </a:lnTo>
                <a:lnTo>
                  <a:pt x="0" y="26123"/>
                </a:lnTo>
                <a:lnTo>
                  <a:pt x="32689" y="24561"/>
                </a:lnTo>
                <a:lnTo>
                  <a:pt x="63614" y="7924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6" name="object 3426"/>
          <p:cNvSpPr/>
          <p:nvPr/>
        </p:nvSpPr>
        <p:spPr>
          <a:xfrm>
            <a:off x="5094556" y="1741792"/>
            <a:ext cx="52336" cy="35496"/>
          </a:xfrm>
          <a:custGeom>
            <a:avLst/>
            <a:gdLst/>
            <a:ahLst/>
            <a:cxnLst/>
            <a:rect l="l" t="t" r="r" b="b"/>
            <a:pathLst>
              <a:path w="52336" h="35496">
                <a:moveTo>
                  <a:pt x="0" y="19977"/>
                </a:moveTo>
                <a:lnTo>
                  <a:pt x="5346" y="23888"/>
                </a:lnTo>
                <a:lnTo>
                  <a:pt x="25107" y="35496"/>
                </a:lnTo>
                <a:lnTo>
                  <a:pt x="31127" y="35496"/>
                </a:lnTo>
                <a:lnTo>
                  <a:pt x="52336" y="26898"/>
                </a:lnTo>
                <a:lnTo>
                  <a:pt x="52336" y="0"/>
                </a:lnTo>
                <a:lnTo>
                  <a:pt x="0" y="19977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7" name="object 3427"/>
          <p:cNvSpPr/>
          <p:nvPr/>
        </p:nvSpPr>
        <p:spPr>
          <a:xfrm>
            <a:off x="5224232" y="1932509"/>
            <a:ext cx="41402" cy="582993"/>
          </a:xfrm>
          <a:custGeom>
            <a:avLst/>
            <a:gdLst/>
            <a:ahLst/>
            <a:cxnLst/>
            <a:rect l="l" t="t" r="r" b="b"/>
            <a:pathLst>
              <a:path w="41401" h="582993">
                <a:moveTo>
                  <a:pt x="26555" y="4571"/>
                </a:moveTo>
                <a:lnTo>
                  <a:pt x="21653" y="3898"/>
                </a:lnTo>
                <a:lnTo>
                  <a:pt x="18757" y="6476"/>
                </a:lnTo>
                <a:lnTo>
                  <a:pt x="12166" y="6807"/>
                </a:lnTo>
                <a:lnTo>
                  <a:pt x="13068" y="7810"/>
                </a:lnTo>
                <a:lnTo>
                  <a:pt x="342" y="9486"/>
                </a:lnTo>
                <a:lnTo>
                  <a:pt x="0" y="582777"/>
                </a:lnTo>
                <a:lnTo>
                  <a:pt x="4241" y="582993"/>
                </a:lnTo>
                <a:lnTo>
                  <a:pt x="15062" y="576745"/>
                </a:lnTo>
                <a:lnTo>
                  <a:pt x="23431" y="573963"/>
                </a:lnTo>
                <a:lnTo>
                  <a:pt x="28130" y="568388"/>
                </a:lnTo>
                <a:lnTo>
                  <a:pt x="32804" y="566826"/>
                </a:lnTo>
                <a:lnTo>
                  <a:pt x="33591" y="567715"/>
                </a:lnTo>
                <a:lnTo>
                  <a:pt x="38392" y="561352"/>
                </a:lnTo>
                <a:lnTo>
                  <a:pt x="41401" y="554215"/>
                </a:lnTo>
                <a:lnTo>
                  <a:pt x="40398" y="1346"/>
                </a:lnTo>
                <a:lnTo>
                  <a:pt x="36385" y="0"/>
                </a:lnTo>
                <a:lnTo>
                  <a:pt x="33362" y="888"/>
                </a:lnTo>
                <a:lnTo>
                  <a:pt x="34366" y="2895"/>
                </a:lnTo>
                <a:lnTo>
                  <a:pt x="29463" y="1892"/>
                </a:lnTo>
                <a:lnTo>
                  <a:pt x="26898" y="3340"/>
                </a:lnTo>
                <a:lnTo>
                  <a:pt x="26555" y="4571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8" name="object 3428"/>
          <p:cNvSpPr/>
          <p:nvPr/>
        </p:nvSpPr>
        <p:spPr>
          <a:xfrm>
            <a:off x="5113865" y="2510049"/>
            <a:ext cx="17399" cy="6248"/>
          </a:xfrm>
          <a:custGeom>
            <a:avLst/>
            <a:gdLst/>
            <a:ahLst/>
            <a:cxnLst/>
            <a:rect l="l" t="t" r="r" b="b"/>
            <a:pathLst>
              <a:path w="17399" h="6248">
                <a:moveTo>
                  <a:pt x="1447" y="2451"/>
                </a:moveTo>
                <a:lnTo>
                  <a:pt x="11607" y="6248"/>
                </a:lnTo>
                <a:lnTo>
                  <a:pt x="17398" y="5245"/>
                </a:lnTo>
                <a:lnTo>
                  <a:pt x="17068" y="3898"/>
                </a:lnTo>
                <a:lnTo>
                  <a:pt x="7696" y="1562"/>
                </a:lnTo>
                <a:lnTo>
                  <a:pt x="0" y="0"/>
                </a:lnTo>
                <a:lnTo>
                  <a:pt x="1447" y="2451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9" name="object 3429"/>
          <p:cNvSpPr/>
          <p:nvPr/>
        </p:nvSpPr>
        <p:spPr>
          <a:xfrm>
            <a:off x="5168219" y="3074732"/>
            <a:ext cx="29121" cy="64071"/>
          </a:xfrm>
          <a:custGeom>
            <a:avLst/>
            <a:gdLst/>
            <a:ahLst/>
            <a:cxnLst/>
            <a:rect l="l" t="t" r="r" b="b"/>
            <a:pathLst>
              <a:path w="29121" h="64071">
                <a:moveTo>
                  <a:pt x="29121" y="0"/>
                </a:moveTo>
                <a:lnTo>
                  <a:pt x="4571" y="241"/>
                </a:lnTo>
                <a:lnTo>
                  <a:pt x="101" y="2133"/>
                </a:lnTo>
                <a:lnTo>
                  <a:pt x="0" y="63296"/>
                </a:lnTo>
                <a:lnTo>
                  <a:pt x="21310" y="64071"/>
                </a:lnTo>
                <a:lnTo>
                  <a:pt x="23317" y="63169"/>
                </a:lnTo>
                <a:lnTo>
                  <a:pt x="29006" y="61277"/>
                </a:lnTo>
                <a:lnTo>
                  <a:pt x="29121" y="0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0" name="object 3430"/>
          <p:cNvSpPr/>
          <p:nvPr/>
        </p:nvSpPr>
        <p:spPr>
          <a:xfrm>
            <a:off x="5121560" y="1800599"/>
            <a:ext cx="19862" cy="36715"/>
          </a:xfrm>
          <a:custGeom>
            <a:avLst/>
            <a:gdLst/>
            <a:ahLst/>
            <a:cxnLst/>
            <a:rect l="l" t="t" r="r" b="b"/>
            <a:pathLst>
              <a:path w="19862" h="36715">
                <a:moveTo>
                  <a:pt x="2006" y="36715"/>
                </a:moveTo>
                <a:lnTo>
                  <a:pt x="9817" y="36271"/>
                </a:lnTo>
                <a:lnTo>
                  <a:pt x="18973" y="2565"/>
                </a:lnTo>
                <a:lnTo>
                  <a:pt x="19862" y="1231"/>
                </a:lnTo>
                <a:lnTo>
                  <a:pt x="11823" y="0"/>
                </a:lnTo>
                <a:lnTo>
                  <a:pt x="7924" y="11163"/>
                </a:lnTo>
                <a:lnTo>
                  <a:pt x="7251" y="18300"/>
                </a:lnTo>
                <a:lnTo>
                  <a:pt x="4013" y="24549"/>
                </a:lnTo>
                <a:lnTo>
                  <a:pt x="3568" y="31915"/>
                </a:lnTo>
                <a:lnTo>
                  <a:pt x="0" y="34823"/>
                </a:lnTo>
                <a:lnTo>
                  <a:pt x="2006" y="36715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1" name="object 3431"/>
          <p:cNvSpPr/>
          <p:nvPr/>
        </p:nvSpPr>
        <p:spPr>
          <a:xfrm>
            <a:off x="5154701" y="1839216"/>
            <a:ext cx="5803" cy="1676"/>
          </a:xfrm>
          <a:custGeom>
            <a:avLst/>
            <a:gdLst/>
            <a:ahLst/>
            <a:cxnLst/>
            <a:rect l="l" t="t" r="r" b="b"/>
            <a:pathLst>
              <a:path w="5803" h="1676">
                <a:moveTo>
                  <a:pt x="0" y="114"/>
                </a:moveTo>
                <a:lnTo>
                  <a:pt x="0" y="1676"/>
                </a:lnTo>
                <a:lnTo>
                  <a:pt x="5803" y="1117"/>
                </a:lnTo>
                <a:lnTo>
                  <a:pt x="5803" y="0"/>
                </a:lnTo>
                <a:lnTo>
                  <a:pt x="0" y="114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2" name="object 3432"/>
          <p:cNvSpPr/>
          <p:nvPr/>
        </p:nvSpPr>
        <p:spPr>
          <a:xfrm>
            <a:off x="5253589" y="2944399"/>
            <a:ext cx="19748" cy="63715"/>
          </a:xfrm>
          <a:custGeom>
            <a:avLst/>
            <a:gdLst/>
            <a:ahLst/>
            <a:cxnLst/>
            <a:rect l="l" t="t" r="r" b="b"/>
            <a:pathLst>
              <a:path w="19748" h="63715">
                <a:moveTo>
                  <a:pt x="11264" y="6248"/>
                </a:moveTo>
                <a:lnTo>
                  <a:pt x="444" y="0"/>
                </a:lnTo>
                <a:lnTo>
                  <a:pt x="0" y="63715"/>
                </a:lnTo>
                <a:lnTo>
                  <a:pt x="5346" y="61048"/>
                </a:lnTo>
                <a:lnTo>
                  <a:pt x="6134" y="61937"/>
                </a:lnTo>
                <a:lnTo>
                  <a:pt x="15951" y="54902"/>
                </a:lnTo>
                <a:lnTo>
                  <a:pt x="19748" y="50444"/>
                </a:lnTo>
                <a:lnTo>
                  <a:pt x="19748" y="15620"/>
                </a:lnTo>
                <a:lnTo>
                  <a:pt x="11264" y="6248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3" name="object 3433"/>
          <p:cNvSpPr/>
          <p:nvPr/>
        </p:nvSpPr>
        <p:spPr>
          <a:xfrm>
            <a:off x="5099131" y="1693800"/>
            <a:ext cx="41846" cy="20535"/>
          </a:xfrm>
          <a:custGeom>
            <a:avLst/>
            <a:gdLst/>
            <a:ahLst/>
            <a:cxnLst/>
            <a:rect l="l" t="t" r="r" b="b"/>
            <a:pathLst>
              <a:path w="41846" h="20535">
                <a:moveTo>
                  <a:pt x="38722" y="0"/>
                </a:moveTo>
                <a:lnTo>
                  <a:pt x="0" y="15849"/>
                </a:lnTo>
                <a:lnTo>
                  <a:pt x="330" y="17526"/>
                </a:lnTo>
                <a:lnTo>
                  <a:pt x="7137" y="20535"/>
                </a:lnTo>
                <a:lnTo>
                  <a:pt x="36715" y="7924"/>
                </a:lnTo>
                <a:lnTo>
                  <a:pt x="41846" y="7366"/>
                </a:lnTo>
                <a:lnTo>
                  <a:pt x="41846" y="0"/>
                </a:lnTo>
                <a:lnTo>
                  <a:pt x="38722" y="0"/>
                </a:lnTo>
                <a:close/>
              </a:path>
            </a:pathLst>
          </a:custGeom>
          <a:solidFill>
            <a:srgbClr val="919D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4" name="object 3434"/>
          <p:cNvSpPr/>
          <p:nvPr/>
        </p:nvSpPr>
        <p:spPr>
          <a:xfrm>
            <a:off x="5089761" y="1736204"/>
            <a:ext cx="57137" cy="25565"/>
          </a:xfrm>
          <a:custGeom>
            <a:avLst/>
            <a:gdLst/>
            <a:ahLst/>
            <a:cxnLst/>
            <a:rect l="l" t="t" r="r" b="b"/>
            <a:pathLst>
              <a:path w="57137" h="25565">
                <a:moveTo>
                  <a:pt x="57137" y="5588"/>
                </a:moveTo>
                <a:lnTo>
                  <a:pt x="50990" y="0"/>
                </a:lnTo>
                <a:lnTo>
                  <a:pt x="49326" y="342"/>
                </a:lnTo>
                <a:lnTo>
                  <a:pt x="101" y="20650"/>
                </a:lnTo>
                <a:lnTo>
                  <a:pt x="0" y="23672"/>
                </a:lnTo>
                <a:lnTo>
                  <a:pt x="4800" y="25565"/>
                </a:lnTo>
                <a:lnTo>
                  <a:pt x="57137" y="5588"/>
                </a:lnTo>
                <a:close/>
              </a:path>
            </a:pathLst>
          </a:custGeom>
          <a:solidFill>
            <a:srgbClr val="919D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5" name="object 3435"/>
          <p:cNvSpPr/>
          <p:nvPr/>
        </p:nvSpPr>
        <p:spPr>
          <a:xfrm>
            <a:off x="5131388" y="1780284"/>
            <a:ext cx="182359" cy="61061"/>
          </a:xfrm>
          <a:custGeom>
            <a:avLst/>
            <a:gdLst/>
            <a:ahLst/>
            <a:cxnLst/>
            <a:rect l="l" t="t" r="r" b="b"/>
            <a:pathLst>
              <a:path w="182359" h="61061">
                <a:moveTo>
                  <a:pt x="98983" y="56146"/>
                </a:moveTo>
                <a:lnTo>
                  <a:pt x="108584" y="56146"/>
                </a:lnTo>
                <a:lnTo>
                  <a:pt x="123431" y="51790"/>
                </a:lnTo>
                <a:lnTo>
                  <a:pt x="125666" y="49784"/>
                </a:lnTo>
                <a:lnTo>
                  <a:pt x="135597" y="49110"/>
                </a:lnTo>
                <a:lnTo>
                  <a:pt x="161709" y="39966"/>
                </a:lnTo>
                <a:lnTo>
                  <a:pt x="169964" y="34607"/>
                </a:lnTo>
                <a:lnTo>
                  <a:pt x="182359" y="27241"/>
                </a:lnTo>
                <a:lnTo>
                  <a:pt x="175882" y="20434"/>
                </a:lnTo>
                <a:lnTo>
                  <a:pt x="152565" y="1003"/>
                </a:lnTo>
                <a:lnTo>
                  <a:pt x="149542" y="0"/>
                </a:lnTo>
                <a:lnTo>
                  <a:pt x="140284" y="4914"/>
                </a:lnTo>
                <a:lnTo>
                  <a:pt x="115277" y="14732"/>
                </a:lnTo>
                <a:lnTo>
                  <a:pt x="74333" y="22440"/>
                </a:lnTo>
                <a:lnTo>
                  <a:pt x="20650" y="22440"/>
                </a:lnTo>
                <a:lnTo>
                  <a:pt x="10045" y="21539"/>
                </a:lnTo>
                <a:lnTo>
                  <a:pt x="9156" y="22885"/>
                </a:lnTo>
                <a:lnTo>
                  <a:pt x="0" y="56591"/>
                </a:lnTo>
                <a:lnTo>
                  <a:pt x="11607" y="57924"/>
                </a:lnTo>
                <a:lnTo>
                  <a:pt x="17183" y="58153"/>
                </a:lnTo>
                <a:lnTo>
                  <a:pt x="23329" y="59042"/>
                </a:lnTo>
                <a:lnTo>
                  <a:pt x="29133" y="58928"/>
                </a:lnTo>
                <a:lnTo>
                  <a:pt x="36829" y="60159"/>
                </a:lnTo>
                <a:lnTo>
                  <a:pt x="40855" y="61061"/>
                </a:lnTo>
                <a:lnTo>
                  <a:pt x="56260" y="61061"/>
                </a:lnTo>
                <a:lnTo>
                  <a:pt x="60159" y="60058"/>
                </a:lnTo>
                <a:lnTo>
                  <a:pt x="69976" y="60058"/>
                </a:lnTo>
                <a:lnTo>
                  <a:pt x="77228" y="58496"/>
                </a:lnTo>
                <a:lnTo>
                  <a:pt x="81470" y="58712"/>
                </a:lnTo>
                <a:lnTo>
                  <a:pt x="85496" y="56261"/>
                </a:lnTo>
                <a:lnTo>
                  <a:pt x="82803" y="43751"/>
                </a:lnTo>
                <a:lnTo>
                  <a:pt x="82143" y="33820"/>
                </a:lnTo>
                <a:lnTo>
                  <a:pt x="84594" y="33718"/>
                </a:lnTo>
                <a:lnTo>
                  <a:pt x="98209" y="45427"/>
                </a:lnTo>
                <a:lnTo>
                  <a:pt x="97650" y="47663"/>
                </a:lnTo>
                <a:lnTo>
                  <a:pt x="98983" y="56146"/>
                </a:lnTo>
                <a:close/>
              </a:path>
            </a:pathLst>
          </a:custGeom>
          <a:solidFill>
            <a:srgbClr val="919D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6" name="object 3436"/>
          <p:cNvSpPr/>
          <p:nvPr/>
        </p:nvSpPr>
        <p:spPr>
          <a:xfrm>
            <a:off x="5280921" y="1728952"/>
            <a:ext cx="73215" cy="78574"/>
          </a:xfrm>
          <a:custGeom>
            <a:avLst/>
            <a:gdLst/>
            <a:ahLst/>
            <a:cxnLst/>
            <a:rect l="l" t="t" r="r" b="b"/>
            <a:pathLst>
              <a:path w="73215" h="78574">
                <a:moveTo>
                  <a:pt x="0" y="51346"/>
                </a:moveTo>
                <a:lnTo>
                  <a:pt x="3009" y="52349"/>
                </a:lnTo>
                <a:lnTo>
                  <a:pt x="26339" y="71767"/>
                </a:lnTo>
                <a:lnTo>
                  <a:pt x="32804" y="78574"/>
                </a:lnTo>
                <a:lnTo>
                  <a:pt x="43192" y="73888"/>
                </a:lnTo>
                <a:lnTo>
                  <a:pt x="52450" y="65176"/>
                </a:lnTo>
                <a:lnTo>
                  <a:pt x="53466" y="60718"/>
                </a:lnTo>
                <a:lnTo>
                  <a:pt x="55803" y="59601"/>
                </a:lnTo>
                <a:lnTo>
                  <a:pt x="64173" y="51562"/>
                </a:lnTo>
                <a:lnTo>
                  <a:pt x="66192" y="46316"/>
                </a:lnTo>
                <a:lnTo>
                  <a:pt x="69087" y="43535"/>
                </a:lnTo>
                <a:lnTo>
                  <a:pt x="72097" y="24561"/>
                </a:lnTo>
                <a:lnTo>
                  <a:pt x="73215" y="16751"/>
                </a:lnTo>
                <a:lnTo>
                  <a:pt x="71310" y="11391"/>
                </a:lnTo>
                <a:lnTo>
                  <a:pt x="67741" y="6807"/>
                </a:lnTo>
                <a:lnTo>
                  <a:pt x="49555" y="4025"/>
                </a:lnTo>
                <a:lnTo>
                  <a:pt x="34035" y="0"/>
                </a:lnTo>
                <a:lnTo>
                  <a:pt x="27558" y="0"/>
                </a:lnTo>
                <a:lnTo>
                  <a:pt x="28333" y="16294"/>
                </a:lnTo>
                <a:lnTo>
                  <a:pt x="20523" y="33705"/>
                </a:lnTo>
                <a:lnTo>
                  <a:pt x="0" y="51346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7" name="object 3437"/>
          <p:cNvSpPr/>
          <p:nvPr/>
        </p:nvSpPr>
        <p:spPr>
          <a:xfrm>
            <a:off x="5008840" y="1810989"/>
            <a:ext cx="120650" cy="74676"/>
          </a:xfrm>
          <a:custGeom>
            <a:avLst/>
            <a:gdLst/>
            <a:ahLst/>
            <a:cxnLst/>
            <a:rect l="l" t="t" r="r" b="b"/>
            <a:pathLst>
              <a:path w="120650" h="74675">
                <a:moveTo>
                  <a:pt x="116738" y="14173"/>
                </a:moveTo>
                <a:lnTo>
                  <a:pt x="114960" y="14387"/>
                </a:lnTo>
                <a:lnTo>
                  <a:pt x="111823" y="17513"/>
                </a:lnTo>
                <a:lnTo>
                  <a:pt x="116077" y="9042"/>
                </a:lnTo>
                <a:lnTo>
                  <a:pt x="114960" y="14389"/>
                </a:lnTo>
                <a:lnTo>
                  <a:pt x="116293" y="21539"/>
                </a:lnTo>
                <a:lnTo>
                  <a:pt x="116737" y="14169"/>
                </a:lnTo>
                <a:close/>
              </a:path>
              <a:path w="120650" h="74675">
                <a:moveTo>
                  <a:pt x="41859" y="-53136"/>
                </a:moveTo>
                <a:lnTo>
                  <a:pt x="787" y="-36067"/>
                </a:lnTo>
                <a:lnTo>
                  <a:pt x="0" y="-34277"/>
                </a:lnTo>
                <a:lnTo>
                  <a:pt x="3568" y="-31483"/>
                </a:lnTo>
                <a:lnTo>
                  <a:pt x="9486" y="-23901"/>
                </a:lnTo>
                <a:lnTo>
                  <a:pt x="15735" y="-20205"/>
                </a:lnTo>
                <a:lnTo>
                  <a:pt x="16738" y="-16192"/>
                </a:lnTo>
                <a:lnTo>
                  <a:pt x="23101" y="-8381"/>
                </a:lnTo>
                <a:lnTo>
                  <a:pt x="29578" y="-4813"/>
                </a:lnTo>
                <a:lnTo>
                  <a:pt x="32702" y="-4584"/>
                </a:lnTo>
                <a:lnTo>
                  <a:pt x="44310" y="1447"/>
                </a:lnTo>
                <a:lnTo>
                  <a:pt x="51333" y="6350"/>
                </a:lnTo>
                <a:lnTo>
                  <a:pt x="57924" y="9144"/>
                </a:lnTo>
                <a:lnTo>
                  <a:pt x="84150" y="18186"/>
                </a:lnTo>
                <a:lnTo>
                  <a:pt x="87833" y="18516"/>
                </a:lnTo>
                <a:lnTo>
                  <a:pt x="91859" y="20078"/>
                </a:lnTo>
                <a:lnTo>
                  <a:pt x="95529" y="20307"/>
                </a:lnTo>
                <a:lnTo>
                  <a:pt x="99783" y="21869"/>
                </a:lnTo>
                <a:lnTo>
                  <a:pt x="112725" y="24434"/>
                </a:lnTo>
                <a:lnTo>
                  <a:pt x="116293" y="21539"/>
                </a:lnTo>
                <a:lnTo>
                  <a:pt x="114960" y="14387"/>
                </a:lnTo>
                <a:lnTo>
                  <a:pt x="114172" y="19862"/>
                </a:lnTo>
                <a:lnTo>
                  <a:pt x="112280" y="21640"/>
                </a:lnTo>
                <a:lnTo>
                  <a:pt x="111823" y="17513"/>
                </a:lnTo>
                <a:lnTo>
                  <a:pt x="116077" y="9042"/>
                </a:lnTo>
                <a:lnTo>
                  <a:pt x="116736" y="14160"/>
                </a:lnTo>
                <a:lnTo>
                  <a:pt x="119976" y="7924"/>
                </a:lnTo>
                <a:lnTo>
                  <a:pt x="119418" y="0"/>
                </a:lnTo>
                <a:lnTo>
                  <a:pt x="119862" y="-4470"/>
                </a:lnTo>
                <a:lnTo>
                  <a:pt x="120649" y="774"/>
                </a:lnTo>
                <a:lnTo>
                  <a:pt x="124548" y="-10375"/>
                </a:lnTo>
                <a:lnTo>
                  <a:pt x="102450" y="-15963"/>
                </a:lnTo>
                <a:lnTo>
                  <a:pt x="73659" y="-27901"/>
                </a:lnTo>
                <a:lnTo>
                  <a:pt x="50228" y="-45199"/>
                </a:lnTo>
                <a:lnTo>
                  <a:pt x="46088" y="-53035"/>
                </a:lnTo>
                <a:lnTo>
                  <a:pt x="41859" y="-53136"/>
                </a:lnTo>
                <a:close/>
              </a:path>
              <a:path w="120650" h="74675">
                <a:moveTo>
                  <a:pt x="119418" y="0"/>
                </a:moveTo>
                <a:lnTo>
                  <a:pt x="119976" y="7924"/>
                </a:lnTo>
                <a:lnTo>
                  <a:pt x="120649" y="774"/>
                </a:lnTo>
                <a:lnTo>
                  <a:pt x="119418" y="0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8" name="object 3438"/>
          <p:cNvSpPr/>
          <p:nvPr/>
        </p:nvSpPr>
        <p:spPr>
          <a:xfrm>
            <a:off x="4980603" y="2680573"/>
            <a:ext cx="44081" cy="106349"/>
          </a:xfrm>
          <a:custGeom>
            <a:avLst/>
            <a:gdLst/>
            <a:ahLst/>
            <a:cxnLst/>
            <a:rect l="l" t="t" r="r" b="b"/>
            <a:pathLst>
              <a:path w="44081" h="106349">
                <a:moveTo>
                  <a:pt x="33934" y="52895"/>
                </a:moveTo>
                <a:lnTo>
                  <a:pt x="6476" y="24218"/>
                </a:lnTo>
                <a:lnTo>
                  <a:pt x="0" y="0"/>
                </a:lnTo>
                <a:lnTo>
                  <a:pt x="673" y="49326"/>
                </a:lnTo>
                <a:lnTo>
                  <a:pt x="6476" y="70637"/>
                </a:lnTo>
                <a:lnTo>
                  <a:pt x="10604" y="78232"/>
                </a:lnTo>
                <a:lnTo>
                  <a:pt x="31927" y="99542"/>
                </a:lnTo>
                <a:lnTo>
                  <a:pt x="44081" y="106349"/>
                </a:lnTo>
                <a:lnTo>
                  <a:pt x="44081" y="60591"/>
                </a:lnTo>
                <a:lnTo>
                  <a:pt x="33934" y="52895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9" name="object 3439"/>
          <p:cNvSpPr/>
          <p:nvPr/>
        </p:nvSpPr>
        <p:spPr>
          <a:xfrm>
            <a:off x="5177913" y="1838996"/>
            <a:ext cx="44653" cy="105016"/>
          </a:xfrm>
          <a:custGeom>
            <a:avLst/>
            <a:gdLst/>
            <a:ahLst/>
            <a:cxnLst/>
            <a:rect l="l" t="t" r="r" b="b"/>
            <a:pathLst>
              <a:path w="44653" h="105016">
                <a:moveTo>
                  <a:pt x="9715" y="2349"/>
                </a:moveTo>
                <a:lnTo>
                  <a:pt x="0" y="4241"/>
                </a:lnTo>
                <a:lnTo>
                  <a:pt x="114" y="104241"/>
                </a:lnTo>
                <a:lnTo>
                  <a:pt x="15633" y="104127"/>
                </a:lnTo>
                <a:lnTo>
                  <a:pt x="19430" y="105016"/>
                </a:lnTo>
                <a:lnTo>
                  <a:pt x="21437" y="104241"/>
                </a:lnTo>
                <a:lnTo>
                  <a:pt x="42748" y="103009"/>
                </a:lnTo>
                <a:lnTo>
                  <a:pt x="44653" y="101117"/>
                </a:lnTo>
                <a:lnTo>
                  <a:pt x="37503" y="100215"/>
                </a:lnTo>
                <a:lnTo>
                  <a:pt x="36169" y="2451"/>
                </a:lnTo>
                <a:lnTo>
                  <a:pt x="34937" y="0"/>
                </a:lnTo>
                <a:lnTo>
                  <a:pt x="30365" y="1003"/>
                </a:lnTo>
                <a:lnTo>
                  <a:pt x="23444" y="1346"/>
                </a:lnTo>
                <a:lnTo>
                  <a:pt x="13627" y="1346"/>
                </a:lnTo>
                <a:lnTo>
                  <a:pt x="9715" y="2349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0" name="object 3440"/>
          <p:cNvSpPr/>
          <p:nvPr/>
        </p:nvSpPr>
        <p:spPr>
          <a:xfrm>
            <a:off x="5166417" y="1840440"/>
            <a:ext cx="5816" cy="1905"/>
          </a:xfrm>
          <a:custGeom>
            <a:avLst/>
            <a:gdLst/>
            <a:ahLst/>
            <a:cxnLst/>
            <a:rect l="l" t="t" r="r" b="b"/>
            <a:pathLst>
              <a:path w="5816" h="1905">
                <a:moveTo>
                  <a:pt x="0" y="787"/>
                </a:moveTo>
                <a:lnTo>
                  <a:pt x="5588" y="1905"/>
                </a:lnTo>
                <a:lnTo>
                  <a:pt x="5816" y="901"/>
                </a:lnTo>
                <a:lnTo>
                  <a:pt x="1790" y="0"/>
                </a:lnTo>
                <a:lnTo>
                  <a:pt x="0" y="787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1" name="object 3441"/>
          <p:cNvSpPr/>
          <p:nvPr/>
        </p:nvSpPr>
        <p:spPr>
          <a:xfrm>
            <a:off x="5212742" y="2649886"/>
            <a:ext cx="6134" cy="48082"/>
          </a:xfrm>
          <a:custGeom>
            <a:avLst/>
            <a:gdLst/>
            <a:ahLst/>
            <a:cxnLst/>
            <a:rect l="l" t="t" r="r" b="b"/>
            <a:pathLst>
              <a:path w="6134" h="48082">
                <a:moveTo>
                  <a:pt x="0" y="46088"/>
                </a:moveTo>
                <a:lnTo>
                  <a:pt x="5791" y="48082"/>
                </a:lnTo>
                <a:lnTo>
                  <a:pt x="6134" y="1905"/>
                </a:lnTo>
                <a:lnTo>
                  <a:pt x="330" y="0"/>
                </a:lnTo>
                <a:lnTo>
                  <a:pt x="0" y="46088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2" name="object 3442"/>
          <p:cNvSpPr/>
          <p:nvPr/>
        </p:nvSpPr>
        <p:spPr>
          <a:xfrm>
            <a:off x="5208949" y="3266800"/>
            <a:ext cx="9931" cy="39954"/>
          </a:xfrm>
          <a:custGeom>
            <a:avLst/>
            <a:gdLst/>
            <a:ahLst/>
            <a:cxnLst/>
            <a:rect l="l" t="t" r="r" b="b"/>
            <a:pathLst>
              <a:path w="9931" h="39954">
                <a:moveTo>
                  <a:pt x="101" y="37947"/>
                </a:moveTo>
                <a:lnTo>
                  <a:pt x="3238" y="39281"/>
                </a:lnTo>
                <a:lnTo>
                  <a:pt x="9702" y="39954"/>
                </a:lnTo>
                <a:lnTo>
                  <a:pt x="9931" y="1790"/>
                </a:lnTo>
                <a:lnTo>
                  <a:pt x="7124" y="114"/>
                </a:lnTo>
                <a:lnTo>
                  <a:pt x="0" y="0"/>
                </a:lnTo>
                <a:lnTo>
                  <a:pt x="101" y="37947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3" name="object 3443"/>
          <p:cNvSpPr/>
          <p:nvPr/>
        </p:nvSpPr>
        <p:spPr>
          <a:xfrm>
            <a:off x="5231814" y="3270815"/>
            <a:ext cx="14516" cy="43535"/>
          </a:xfrm>
          <a:custGeom>
            <a:avLst/>
            <a:gdLst/>
            <a:ahLst/>
            <a:cxnLst/>
            <a:rect l="l" t="t" r="r" b="b"/>
            <a:pathLst>
              <a:path w="14516" h="43535">
                <a:moveTo>
                  <a:pt x="14516" y="5257"/>
                </a:moveTo>
                <a:lnTo>
                  <a:pt x="228" y="0"/>
                </a:lnTo>
                <a:lnTo>
                  <a:pt x="0" y="38404"/>
                </a:lnTo>
                <a:lnTo>
                  <a:pt x="14185" y="43535"/>
                </a:lnTo>
                <a:lnTo>
                  <a:pt x="14516" y="5257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4" name="object 3444"/>
          <p:cNvSpPr/>
          <p:nvPr/>
        </p:nvSpPr>
        <p:spPr>
          <a:xfrm>
            <a:off x="5084739" y="3447153"/>
            <a:ext cx="21869" cy="41948"/>
          </a:xfrm>
          <a:custGeom>
            <a:avLst/>
            <a:gdLst/>
            <a:ahLst/>
            <a:cxnLst/>
            <a:rect l="l" t="t" r="r" b="b"/>
            <a:pathLst>
              <a:path w="21869" h="41948">
                <a:moveTo>
                  <a:pt x="21869" y="3454"/>
                </a:moveTo>
                <a:lnTo>
                  <a:pt x="7251" y="330"/>
                </a:lnTo>
                <a:lnTo>
                  <a:pt x="101" y="0"/>
                </a:lnTo>
                <a:lnTo>
                  <a:pt x="0" y="38163"/>
                </a:lnTo>
                <a:lnTo>
                  <a:pt x="1333" y="39166"/>
                </a:lnTo>
                <a:lnTo>
                  <a:pt x="21424" y="41948"/>
                </a:lnTo>
                <a:lnTo>
                  <a:pt x="21869" y="3454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5" name="object 3445"/>
          <p:cNvSpPr/>
          <p:nvPr/>
        </p:nvSpPr>
        <p:spPr>
          <a:xfrm>
            <a:off x="5088420" y="2938585"/>
            <a:ext cx="27457" cy="75336"/>
          </a:xfrm>
          <a:custGeom>
            <a:avLst/>
            <a:gdLst/>
            <a:ahLst/>
            <a:cxnLst/>
            <a:rect l="l" t="t" r="r" b="b"/>
            <a:pathLst>
              <a:path w="27457" h="75336">
                <a:moveTo>
                  <a:pt x="0" y="60159"/>
                </a:moveTo>
                <a:lnTo>
                  <a:pt x="7696" y="67754"/>
                </a:lnTo>
                <a:lnTo>
                  <a:pt x="9372" y="66738"/>
                </a:lnTo>
                <a:lnTo>
                  <a:pt x="27457" y="75336"/>
                </a:lnTo>
                <a:lnTo>
                  <a:pt x="27000" y="0"/>
                </a:lnTo>
                <a:lnTo>
                  <a:pt x="11264" y="7150"/>
                </a:lnTo>
                <a:lnTo>
                  <a:pt x="0" y="17525"/>
                </a:lnTo>
                <a:lnTo>
                  <a:pt x="0" y="60159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6" name="object 3446"/>
          <p:cNvSpPr/>
          <p:nvPr/>
        </p:nvSpPr>
        <p:spPr>
          <a:xfrm>
            <a:off x="5299680" y="3022069"/>
            <a:ext cx="53225" cy="94627"/>
          </a:xfrm>
          <a:custGeom>
            <a:avLst/>
            <a:gdLst/>
            <a:ahLst/>
            <a:cxnLst/>
            <a:rect l="l" t="t" r="r" b="b"/>
            <a:pathLst>
              <a:path w="53225" h="94627">
                <a:moveTo>
                  <a:pt x="53225" y="62052"/>
                </a:moveTo>
                <a:lnTo>
                  <a:pt x="52552" y="0"/>
                </a:lnTo>
                <a:lnTo>
                  <a:pt x="38836" y="13157"/>
                </a:lnTo>
                <a:lnTo>
                  <a:pt x="0" y="32931"/>
                </a:lnTo>
                <a:lnTo>
                  <a:pt x="558" y="94627"/>
                </a:lnTo>
                <a:lnTo>
                  <a:pt x="36931" y="77114"/>
                </a:lnTo>
                <a:lnTo>
                  <a:pt x="53225" y="62052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7" name="object 3447"/>
          <p:cNvSpPr/>
          <p:nvPr/>
        </p:nvSpPr>
        <p:spPr>
          <a:xfrm>
            <a:off x="5251348" y="3125297"/>
            <a:ext cx="31699" cy="22872"/>
          </a:xfrm>
          <a:custGeom>
            <a:avLst/>
            <a:gdLst/>
            <a:ahLst/>
            <a:cxnLst/>
            <a:rect l="l" t="t" r="r" b="b"/>
            <a:pathLst>
              <a:path w="31699" h="22872">
                <a:moveTo>
                  <a:pt x="31699" y="3238"/>
                </a:moveTo>
                <a:lnTo>
                  <a:pt x="31356" y="0"/>
                </a:lnTo>
                <a:lnTo>
                  <a:pt x="21767" y="1117"/>
                </a:lnTo>
                <a:lnTo>
                  <a:pt x="11836" y="3797"/>
                </a:lnTo>
                <a:lnTo>
                  <a:pt x="4241" y="4914"/>
                </a:lnTo>
                <a:lnTo>
                  <a:pt x="0" y="7696"/>
                </a:lnTo>
                <a:lnTo>
                  <a:pt x="787" y="22872"/>
                </a:lnTo>
                <a:lnTo>
                  <a:pt x="25120" y="10706"/>
                </a:lnTo>
                <a:lnTo>
                  <a:pt x="31699" y="3238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8" name="object 3448"/>
          <p:cNvSpPr/>
          <p:nvPr/>
        </p:nvSpPr>
        <p:spPr>
          <a:xfrm>
            <a:off x="5146894" y="1741783"/>
            <a:ext cx="11480" cy="26898"/>
          </a:xfrm>
          <a:custGeom>
            <a:avLst/>
            <a:gdLst/>
            <a:ahLst/>
            <a:cxnLst/>
            <a:rect l="l" t="t" r="r" b="b"/>
            <a:pathLst>
              <a:path w="11480" h="26898">
                <a:moveTo>
                  <a:pt x="0" y="26898"/>
                </a:moveTo>
                <a:lnTo>
                  <a:pt x="10934" y="22656"/>
                </a:lnTo>
                <a:lnTo>
                  <a:pt x="11480" y="21653"/>
                </a:lnTo>
                <a:lnTo>
                  <a:pt x="5918" y="21882"/>
                </a:lnTo>
                <a:lnTo>
                  <a:pt x="2679" y="22885"/>
                </a:lnTo>
                <a:lnTo>
                  <a:pt x="2120" y="19761"/>
                </a:lnTo>
                <a:lnTo>
                  <a:pt x="1219" y="660"/>
                </a:lnTo>
                <a:lnTo>
                  <a:pt x="0" y="0"/>
                </a:lnTo>
                <a:lnTo>
                  <a:pt x="0" y="268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9" name="object 3449"/>
          <p:cNvSpPr/>
          <p:nvPr/>
        </p:nvSpPr>
        <p:spPr>
          <a:xfrm>
            <a:off x="5199346" y="1773265"/>
            <a:ext cx="11607" cy="7150"/>
          </a:xfrm>
          <a:custGeom>
            <a:avLst/>
            <a:gdLst/>
            <a:ahLst/>
            <a:cxnLst/>
            <a:rect l="l" t="t" r="r" b="b"/>
            <a:pathLst>
              <a:path w="11607" h="7150">
                <a:moveTo>
                  <a:pt x="0" y="0"/>
                </a:moveTo>
                <a:lnTo>
                  <a:pt x="11607" y="7150"/>
                </a:lnTo>
                <a:lnTo>
                  <a:pt x="11379" y="3568"/>
                </a:lnTo>
                <a:lnTo>
                  <a:pt x="570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0" name="object 3450"/>
          <p:cNvSpPr/>
          <p:nvPr/>
        </p:nvSpPr>
        <p:spPr>
          <a:xfrm>
            <a:off x="5214754" y="1836535"/>
            <a:ext cx="5791" cy="2120"/>
          </a:xfrm>
          <a:custGeom>
            <a:avLst/>
            <a:gdLst/>
            <a:ahLst/>
            <a:cxnLst/>
            <a:rect l="l" t="t" r="r" b="b"/>
            <a:pathLst>
              <a:path w="5791" h="2120">
                <a:moveTo>
                  <a:pt x="0" y="2120"/>
                </a:moveTo>
                <a:lnTo>
                  <a:pt x="5791" y="1905"/>
                </a:lnTo>
                <a:lnTo>
                  <a:pt x="2120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1" name="object 3451"/>
          <p:cNvSpPr/>
          <p:nvPr/>
        </p:nvSpPr>
        <p:spPr>
          <a:xfrm>
            <a:off x="5123566" y="1836874"/>
            <a:ext cx="7823" cy="2565"/>
          </a:xfrm>
          <a:custGeom>
            <a:avLst/>
            <a:gdLst/>
            <a:ahLst/>
            <a:cxnLst/>
            <a:rect l="l" t="t" r="r" b="b"/>
            <a:pathLst>
              <a:path w="7823" h="2565">
                <a:moveTo>
                  <a:pt x="0" y="444"/>
                </a:moveTo>
                <a:lnTo>
                  <a:pt x="5803" y="2565"/>
                </a:lnTo>
                <a:lnTo>
                  <a:pt x="7823" y="0"/>
                </a:lnTo>
                <a:lnTo>
                  <a:pt x="0" y="444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2" name="object 3452"/>
          <p:cNvSpPr/>
          <p:nvPr/>
        </p:nvSpPr>
        <p:spPr>
          <a:xfrm>
            <a:off x="5160507" y="1839219"/>
            <a:ext cx="7708" cy="2006"/>
          </a:xfrm>
          <a:custGeom>
            <a:avLst/>
            <a:gdLst/>
            <a:ahLst/>
            <a:cxnLst/>
            <a:rect l="l" t="t" r="r" b="b"/>
            <a:pathLst>
              <a:path w="7708" h="2006">
                <a:moveTo>
                  <a:pt x="0" y="1117"/>
                </a:moveTo>
                <a:lnTo>
                  <a:pt x="5905" y="2006"/>
                </a:lnTo>
                <a:lnTo>
                  <a:pt x="7708" y="1231"/>
                </a:lnTo>
                <a:lnTo>
                  <a:pt x="0" y="0"/>
                </a:lnTo>
                <a:lnTo>
                  <a:pt x="0" y="1117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3" name="object 3453"/>
          <p:cNvSpPr/>
          <p:nvPr/>
        </p:nvSpPr>
        <p:spPr>
          <a:xfrm>
            <a:off x="5130938" y="2287409"/>
            <a:ext cx="9601" cy="228892"/>
          </a:xfrm>
          <a:custGeom>
            <a:avLst/>
            <a:gdLst/>
            <a:ahLst/>
            <a:cxnLst/>
            <a:rect l="l" t="t" r="r" b="b"/>
            <a:pathLst>
              <a:path w="9601" h="228892">
                <a:moveTo>
                  <a:pt x="0" y="226542"/>
                </a:moveTo>
                <a:lnTo>
                  <a:pt x="330" y="227888"/>
                </a:lnTo>
                <a:lnTo>
                  <a:pt x="4470" y="228892"/>
                </a:lnTo>
                <a:lnTo>
                  <a:pt x="9601" y="227774"/>
                </a:lnTo>
                <a:lnTo>
                  <a:pt x="9486" y="37045"/>
                </a:lnTo>
                <a:lnTo>
                  <a:pt x="1778" y="0"/>
                </a:lnTo>
                <a:lnTo>
                  <a:pt x="0" y="226542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4" name="object 3454"/>
          <p:cNvSpPr/>
          <p:nvPr/>
        </p:nvSpPr>
        <p:spPr>
          <a:xfrm>
            <a:off x="5214081" y="1829399"/>
            <a:ext cx="53124" cy="110705"/>
          </a:xfrm>
          <a:custGeom>
            <a:avLst/>
            <a:gdLst/>
            <a:ahLst/>
            <a:cxnLst/>
            <a:rect l="l" t="t" r="r" b="b"/>
            <a:pathLst>
              <a:path w="53124" h="110705">
                <a:moveTo>
                  <a:pt x="1333" y="109816"/>
                </a:moveTo>
                <a:lnTo>
                  <a:pt x="8483" y="110705"/>
                </a:lnTo>
                <a:lnTo>
                  <a:pt x="22326" y="109931"/>
                </a:lnTo>
                <a:lnTo>
                  <a:pt x="28905" y="109588"/>
                </a:lnTo>
                <a:lnTo>
                  <a:pt x="31813" y="107022"/>
                </a:lnTo>
                <a:lnTo>
                  <a:pt x="37058" y="106464"/>
                </a:lnTo>
                <a:lnTo>
                  <a:pt x="39611" y="105016"/>
                </a:lnTo>
                <a:lnTo>
                  <a:pt x="43522" y="104013"/>
                </a:lnTo>
                <a:lnTo>
                  <a:pt x="46532" y="103123"/>
                </a:lnTo>
                <a:lnTo>
                  <a:pt x="50558" y="104457"/>
                </a:lnTo>
                <a:lnTo>
                  <a:pt x="53124" y="100215"/>
                </a:lnTo>
                <a:lnTo>
                  <a:pt x="52895" y="0"/>
                </a:lnTo>
                <a:lnTo>
                  <a:pt x="42976" y="660"/>
                </a:lnTo>
                <a:lnTo>
                  <a:pt x="40741" y="2667"/>
                </a:lnTo>
                <a:lnTo>
                  <a:pt x="25895" y="7023"/>
                </a:lnTo>
                <a:lnTo>
                  <a:pt x="16294" y="7023"/>
                </a:lnTo>
                <a:lnTo>
                  <a:pt x="14274" y="7912"/>
                </a:lnTo>
                <a:lnTo>
                  <a:pt x="6477" y="9029"/>
                </a:lnTo>
                <a:lnTo>
                  <a:pt x="673" y="9258"/>
                </a:lnTo>
                <a:lnTo>
                  <a:pt x="0" y="12052"/>
                </a:lnTo>
                <a:lnTo>
                  <a:pt x="1333" y="109816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5" name="object 3455"/>
          <p:cNvSpPr/>
          <p:nvPr/>
        </p:nvSpPr>
        <p:spPr>
          <a:xfrm>
            <a:off x="5141088" y="1939770"/>
            <a:ext cx="7823" cy="1562"/>
          </a:xfrm>
          <a:custGeom>
            <a:avLst/>
            <a:gdLst/>
            <a:ahLst/>
            <a:cxnLst/>
            <a:rect l="l" t="t" r="r" b="b"/>
            <a:pathLst>
              <a:path w="7823" h="1562">
                <a:moveTo>
                  <a:pt x="0" y="1447"/>
                </a:moveTo>
                <a:lnTo>
                  <a:pt x="7823" y="1562"/>
                </a:lnTo>
                <a:lnTo>
                  <a:pt x="0" y="0"/>
                </a:lnTo>
                <a:lnTo>
                  <a:pt x="0" y="1447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6" name="object 3456"/>
          <p:cNvSpPr/>
          <p:nvPr/>
        </p:nvSpPr>
        <p:spPr>
          <a:xfrm>
            <a:off x="5218543" y="2651784"/>
            <a:ext cx="14173" cy="48653"/>
          </a:xfrm>
          <a:custGeom>
            <a:avLst/>
            <a:gdLst/>
            <a:ahLst/>
            <a:cxnLst/>
            <a:rect l="l" t="t" r="r" b="b"/>
            <a:pathLst>
              <a:path w="14173" h="48653">
                <a:moveTo>
                  <a:pt x="9156" y="2451"/>
                </a:moveTo>
                <a:lnTo>
                  <a:pt x="342" y="0"/>
                </a:lnTo>
                <a:lnTo>
                  <a:pt x="0" y="46202"/>
                </a:lnTo>
                <a:lnTo>
                  <a:pt x="9715" y="48653"/>
                </a:lnTo>
                <a:lnTo>
                  <a:pt x="13728" y="45973"/>
                </a:lnTo>
                <a:lnTo>
                  <a:pt x="14173" y="7467"/>
                </a:lnTo>
                <a:lnTo>
                  <a:pt x="9156" y="2451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7" name="object 3457"/>
          <p:cNvSpPr/>
          <p:nvPr/>
        </p:nvSpPr>
        <p:spPr>
          <a:xfrm>
            <a:off x="5024686" y="2741165"/>
            <a:ext cx="27686" cy="59372"/>
          </a:xfrm>
          <a:custGeom>
            <a:avLst/>
            <a:gdLst/>
            <a:ahLst/>
            <a:cxnLst/>
            <a:rect l="l" t="t" r="r" b="b"/>
            <a:pathLst>
              <a:path w="27686" h="59372">
                <a:moveTo>
                  <a:pt x="27686" y="13169"/>
                </a:moveTo>
                <a:lnTo>
                  <a:pt x="0" y="0"/>
                </a:lnTo>
                <a:lnTo>
                  <a:pt x="0" y="45758"/>
                </a:lnTo>
                <a:lnTo>
                  <a:pt x="27241" y="59372"/>
                </a:lnTo>
                <a:lnTo>
                  <a:pt x="27686" y="13169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8" name="object 3458"/>
          <p:cNvSpPr/>
          <p:nvPr/>
        </p:nvSpPr>
        <p:spPr>
          <a:xfrm>
            <a:off x="5123119" y="2774212"/>
            <a:ext cx="35483" cy="49542"/>
          </a:xfrm>
          <a:custGeom>
            <a:avLst/>
            <a:gdLst/>
            <a:ahLst/>
            <a:cxnLst/>
            <a:rect l="l" t="t" r="r" b="b"/>
            <a:pathLst>
              <a:path w="35483" h="49542">
                <a:moveTo>
                  <a:pt x="35382" y="1892"/>
                </a:moveTo>
                <a:lnTo>
                  <a:pt x="444" y="0"/>
                </a:lnTo>
                <a:lnTo>
                  <a:pt x="0" y="46189"/>
                </a:lnTo>
                <a:lnTo>
                  <a:pt x="1231" y="47421"/>
                </a:lnTo>
                <a:lnTo>
                  <a:pt x="35483" y="49542"/>
                </a:lnTo>
                <a:lnTo>
                  <a:pt x="35382" y="1892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9" name="object 3459"/>
          <p:cNvSpPr/>
          <p:nvPr/>
        </p:nvSpPr>
        <p:spPr>
          <a:xfrm>
            <a:off x="5245997" y="3276075"/>
            <a:ext cx="23431" cy="50101"/>
          </a:xfrm>
          <a:custGeom>
            <a:avLst/>
            <a:gdLst/>
            <a:ahLst/>
            <a:cxnLst/>
            <a:rect l="l" t="t" r="r" b="b"/>
            <a:pathLst>
              <a:path w="23431" h="50101">
                <a:moveTo>
                  <a:pt x="23431" y="11823"/>
                </a:moveTo>
                <a:lnTo>
                  <a:pt x="5016" y="546"/>
                </a:lnTo>
                <a:lnTo>
                  <a:pt x="330" y="0"/>
                </a:lnTo>
                <a:lnTo>
                  <a:pt x="0" y="38277"/>
                </a:lnTo>
                <a:lnTo>
                  <a:pt x="8928" y="41402"/>
                </a:lnTo>
                <a:lnTo>
                  <a:pt x="23101" y="50101"/>
                </a:lnTo>
                <a:lnTo>
                  <a:pt x="23431" y="11823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0" name="object 3460"/>
          <p:cNvSpPr/>
          <p:nvPr/>
        </p:nvSpPr>
        <p:spPr>
          <a:xfrm>
            <a:off x="5106174" y="3450605"/>
            <a:ext cx="33134" cy="42405"/>
          </a:xfrm>
          <a:custGeom>
            <a:avLst/>
            <a:gdLst/>
            <a:ahLst/>
            <a:cxnLst/>
            <a:rect l="l" t="t" r="r" b="b"/>
            <a:pathLst>
              <a:path w="33134" h="42405">
                <a:moveTo>
                  <a:pt x="30454" y="2463"/>
                </a:moveTo>
                <a:lnTo>
                  <a:pt x="431" y="0"/>
                </a:lnTo>
                <a:lnTo>
                  <a:pt x="0" y="38506"/>
                </a:lnTo>
                <a:lnTo>
                  <a:pt x="32905" y="42405"/>
                </a:lnTo>
                <a:lnTo>
                  <a:pt x="33134" y="4241"/>
                </a:lnTo>
                <a:lnTo>
                  <a:pt x="30454" y="2463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1" name="object 3461"/>
          <p:cNvSpPr/>
          <p:nvPr/>
        </p:nvSpPr>
        <p:spPr>
          <a:xfrm>
            <a:off x="5092764" y="1666909"/>
            <a:ext cx="132143" cy="16179"/>
          </a:xfrm>
          <a:custGeom>
            <a:avLst/>
            <a:gdLst/>
            <a:ahLst/>
            <a:cxnLst/>
            <a:rect l="l" t="t" r="r" b="b"/>
            <a:pathLst>
              <a:path w="132143" h="16179">
                <a:moveTo>
                  <a:pt x="19088" y="16179"/>
                </a:moveTo>
                <a:lnTo>
                  <a:pt x="43192" y="9715"/>
                </a:lnTo>
                <a:lnTo>
                  <a:pt x="64503" y="7810"/>
                </a:lnTo>
                <a:lnTo>
                  <a:pt x="124777" y="7924"/>
                </a:lnTo>
                <a:lnTo>
                  <a:pt x="132143" y="3238"/>
                </a:lnTo>
                <a:lnTo>
                  <a:pt x="119418" y="0"/>
                </a:lnTo>
                <a:lnTo>
                  <a:pt x="50901" y="0"/>
                </a:lnTo>
                <a:lnTo>
                  <a:pt x="0" y="9715"/>
                </a:lnTo>
                <a:lnTo>
                  <a:pt x="19088" y="16179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2" name="object 3462"/>
          <p:cNvSpPr/>
          <p:nvPr/>
        </p:nvSpPr>
        <p:spPr>
          <a:xfrm>
            <a:off x="5009304" y="1701170"/>
            <a:ext cx="61595" cy="34594"/>
          </a:xfrm>
          <a:custGeom>
            <a:avLst/>
            <a:gdLst/>
            <a:ahLst/>
            <a:cxnLst/>
            <a:rect l="l" t="t" r="r" b="b"/>
            <a:pathLst>
              <a:path w="61595" h="34594">
                <a:moveTo>
                  <a:pt x="58915" y="2679"/>
                </a:moveTo>
                <a:lnTo>
                  <a:pt x="61595" y="0"/>
                </a:lnTo>
                <a:lnTo>
                  <a:pt x="28905" y="1562"/>
                </a:lnTo>
                <a:lnTo>
                  <a:pt x="25552" y="2565"/>
                </a:lnTo>
                <a:lnTo>
                  <a:pt x="8026" y="17856"/>
                </a:lnTo>
                <a:lnTo>
                  <a:pt x="0" y="34594"/>
                </a:lnTo>
                <a:lnTo>
                  <a:pt x="38163" y="26555"/>
                </a:lnTo>
                <a:lnTo>
                  <a:pt x="58915" y="2679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3" name="object 3463"/>
          <p:cNvSpPr/>
          <p:nvPr/>
        </p:nvSpPr>
        <p:spPr>
          <a:xfrm>
            <a:off x="5345090" y="1753515"/>
            <a:ext cx="8940" cy="125984"/>
          </a:xfrm>
          <a:custGeom>
            <a:avLst/>
            <a:gdLst/>
            <a:ahLst/>
            <a:cxnLst/>
            <a:rect l="l" t="t" r="r" b="b"/>
            <a:pathLst>
              <a:path w="8940" h="125983">
                <a:moveTo>
                  <a:pt x="4914" y="18961"/>
                </a:moveTo>
                <a:lnTo>
                  <a:pt x="2019" y="21755"/>
                </a:lnTo>
                <a:lnTo>
                  <a:pt x="0" y="27000"/>
                </a:lnTo>
                <a:lnTo>
                  <a:pt x="901" y="27889"/>
                </a:lnTo>
                <a:lnTo>
                  <a:pt x="1892" y="125984"/>
                </a:lnTo>
                <a:lnTo>
                  <a:pt x="4914" y="123634"/>
                </a:lnTo>
                <a:lnTo>
                  <a:pt x="8724" y="104114"/>
                </a:lnTo>
                <a:lnTo>
                  <a:pt x="8940" y="101"/>
                </a:lnTo>
                <a:lnTo>
                  <a:pt x="7937" y="0"/>
                </a:lnTo>
                <a:lnTo>
                  <a:pt x="4914" y="18961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4" name="object 3464"/>
          <p:cNvSpPr/>
          <p:nvPr/>
        </p:nvSpPr>
        <p:spPr>
          <a:xfrm>
            <a:off x="5333390" y="1788549"/>
            <a:ext cx="3340" cy="5587"/>
          </a:xfrm>
          <a:custGeom>
            <a:avLst/>
            <a:gdLst/>
            <a:ahLst/>
            <a:cxnLst/>
            <a:rect l="l" t="t" r="r" b="b"/>
            <a:pathLst>
              <a:path w="3340" h="5587">
                <a:moveTo>
                  <a:pt x="990" y="1117"/>
                </a:moveTo>
                <a:lnTo>
                  <a:pt x="0" y="5587"/>
                </a:lnTo>
                <a:lnTo>
                  <a:pt x="3111" y="3238"/>
                </a:lnTo>
                <a:lnTo>
                  <a:pt x="3340" y="0"/>
                </a:lnTo>
                <a:lnTo>
                  <a:pt x="990" y="1117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5" name="object 3465"/>
          <p:cNvSpPr/>
          <p:nvPr/>
        </p:nvSpPr>
        <p:spPr>
          <a:xfrm>
            <a:off x="5115426" y="2927539"/>
            <a:ext cx="41287" cy="96532"/>
          </a:xfrm>
          <a:custGeom>
            <a:avLst/>
            <a:gdLst/>
            <a:ahLst/>
            <a:cxnLst/>
            <a:rect l="l" t="t" r="r" b="b"/>
            <a:pathLst>
              <a:path w="41287" h="96532">
                <a:moveTo>
                  <a:pt x="444" y="86385"/>
                </a:moveTo>
                <a:lnTo>
                  <a:pt x="13271" y="91401"/>
                </a:lnTo>
                <a:lnTo>
                  <a:pt x="40728" y="96532"/>
                </a:lnTo>
                <a:lnTo>
                  <a:pt x="41287" y="0"/>
                </a:lnTo>
                <a:lnTo>
                  <a:pt x="20535" y="4013"/>
                </a:lnTo>
                <a:lnTo>
                  <a:pt x="0" y="11049"/>
                </a:lnTo>
                <a:lnTo>
                  <a:pt x="444" y="86385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6" name="object 3466"/>
          <p:cNvSpPr/>
          <p:nvPr/>
        </p:nvSpPr>
        <p:spPr>
          <a:xfrm>
            <a:off x="5088751" y="1930067"/>
            <a:ext cx="13728" cy="556653"/>
          </a:xfrm>
          <a:custGeom>
            <a:avLst/>
            <a:gdLst/>
            <a:ahLst/>
            <a:cxnLst/>
            <a:rect l="l" t="t" r="r" b="b"/>
            <a:pathLst>
              <a:path w="13728" h="556653">
                <a:moveTo>
                  <a:pt x="3124" y="2451"/>
                </a:moveTo>
                <a:lnTo>
                  <a:pt x="9588" y="4457"/>
                </a:lnTo>
                <a:lnTo>
                  <a:pt x="13728" y="3454"/>
                </a:lnTo>
                <a:lnTo>
                  <a:pt x="0" y="0"/>
                </a:lnTo>
                <a:lnTo>
                  <a:pt x="1333" y="555434"/>
                </a:lnTo>
                <a:lnTo>
                  <a:pt x="3467" y="556653"/>
                </a:lnTo>
                <a:lnTo>
                  <a:pt x="3124" y="2451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7" name="object 3467"/>
          <p:cNvSpPr/>
          <p:nvPr/>
        </p:nvSpPr>
        <p:spPr>
          <a:xfrm>
            <a:off x="5220561" y="2515294"/>
            <a:ext cx="11722" cy="4584"/>
          </a:xfrm>
          <a:custGeom>
            <a:avLst/>
            <a:gdLst/>
            <a:ahLst/>
            <a:cxnLst/>
            <a:rect l="l" t="t" r="r" b="b"/>
            <a:pathLst>
              <a:path w="11722" h="4584">
                <a:moveTo>
                  <a:pt x="0" y="2006"/>
                </a:moveTo>
                <a:lnTo>
                  <a:pt x="2006" y="4584"/>
                </a:lnTo>
                <a:lnTo>
                  <a:pt x="11722" y="1003"/>
                </a:lnTo>
                <a:lnTo>
                  <a:pt x="7924" y="228"/>
                </a:lnTo>
                <a:lnTo>
                  <a:pt x="3682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8" name="object 3468"/>
          <p:cNvSpPr/>
          <p:nvPr/>
        </p:nvSpPr>
        <p:spPr>
          <a:xfrm>
            <a:off x="5125474" y="2515292"/>
            <a:ext cx="11607" cy="4457"/>
          </a:xfrm>
          <a:custGeom>
            <a:avLst/>
            <a:gdLst/>
            <a:ahLst/>
            <a:cxnLst/>
            <a:rect l="l" t="t" r="r" b="b"/>
            <a:pathLst>
              <a:path w="11607" h="4457">
                <a:moveTo>
                  <a:pt x="0" y="1003"/>
                </a:moveTo>
                <a:lnTo>
                  <a:pt x="11607" y="4457"/>
                </a:lnTo>
                <a:lnTo>
                  <a:pt x="9931" y="1003"/>
                </a:lnTo>
                <a:lnTo>
                  <a:pt x="5791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9" name="object 3469"/>
          <p:cNvSpPr/>
          <p:nvPr/>
        </p:nvSpPr>
        <p:spPr>
          <a:xfrm>
            <a:off x="5201244" y="2518077"/>
            <a:ext cx="21310" cy="5588"/>
          </a:xfrm>
          <a:custGeom>
            <a:avLst/>
            <a:gdLst/>
            <a:ahLst/>
            <a:cxnLst/>
            <a:rect l="l" t="t" r="r" b="b"/>
            <a:pathLst>
              <a:path w="21310" h="5587">
                <a:moveTo>
                  <a:pt x="0" y="4356"/>
                </a:moveTo>
                <a:lnTo>
                  <a:pt x="330" y="5587"/>
                </a:lnTo>
                <a:lnTo>
                  <a:pt x="20751" y="2908"/>
                </a:lnTo>
                <a:lnTo>
                  <a:pt x="21310" y="1777"/>
                </a:lnTo>
                <a:lnTo>
                  <a:pt x="15392" y="0"/>
                </a:lnTo>
                <a:lnTo>
                  <a:pt x="0" y="4356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0" name="object 3470"/>
          <p:cNvSpPr/>
          <p:nvPr/>
        </p:nvSpPr>
        <p:spPr>
          <a:xfrm>
            <a:off x="5197232" y="3072954"/>
            <a:ext cx="23545" cy="63055"/>
          </a:xfrm>
          <a:custGeom>
            <a:avLst/>
            <a:gdLst/>
            <a:ahLst/>
            <a:cxnLst/>
            <a:rect l="l" t="t" r="r" b="b"/>
            <a:pathLst>
              <a:path w="23545" h="63055">
                <a:moveTo>
                  <a:pt x="23431" y="63055"/>
                </a:moveTo>
                <a:lnTo>
                  <a:pt x="23545" y="0"/>
                </a:lnTo>
                <a:lnTo>
                  <a:pt x="114" y="1778"/>
                </a:lnTo>
                <a:lnTo>
                  <a:pt x="0" y="63055"/>
                </a:lnTo>
                <a:lnTo>
                  <a:pt x="23431" y="63055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1" name="object 3471"/>
          <p:cNvSpPr/>
          <p:nvPr/>
        </p:nvSpPr>
        <p:spPr>
          <a:xfrm>
            <a:off x="5218658" y="3268599"/>
            <a:ext cx="13385" cy="40614"/>
          </a:xfrm>
          <a:custGeom>
            <a:avLst/>
            <a:gdLst/>
            <a:ahLst/>
            <a:cxnLst/>
            <a:rect l="l" t="t" r="r" b="b"/>
            <a:pathLst>
              <a:path w="13385" h="40614">
                <a:moveTo>
                  <a:pt x="13385" y="2222"/>
                </a:moveTo>
                <a:lnTo>
                  <a:pt x="215" y="0"/>
                </a:lnTo>
                <a:lnTo>
                  <a:pt x="0" y="38163"/>
                </a:lnTo>
                <a:lnTo>
                  <a:pt x="13157" y="40614"/>
                </a:lnTo>
                <a:lnTo>
                  <a:pt x="13385" y="2222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2" name="object 3472"/>
          <p:cNvSpPr/>
          <p:nvPr/>
        </p:nvSpPr>
        <p:spPr>
          <a:xfrm>
            <a:off x="5106275" y="1701171"/>
            <a:ext cx="34709" cy="35369"/>
          </a:xfrm>
          <a:custGeom>
            <a:avLst/>
            <a:gdLst/>
            <a:ahLst/>
            <a:cxnLst/>
            <a:rect l="l" t="t" r="r" b="b"/>
            <a:pathLst>
              <a:path w="34709" h="35369">
                <a:moveTo>
                  <a:pt x="0" y="13169"/>
                </a:moveTo>
                <a:lnTo>
                  <a:pt x="32816" y="35369"/>
                </a:lnTo>
                <a:lnTo>
                  <a:pt x="34480" y="35039"/>
                </a:lnTo>
                <a:lnTo>
                  <a:pt x="34709" y="0"/>
                </a:lnTo>
                <a:lnTo>
                  <a:pt x="29578" y="558"/>
                </a:lnTo>
                <a:lnTo>
                  <a:pt x="0" y="13169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3" name="object 3473"/>
          <p:cNvSpPr/>
          <p:nvPr/>
        </p:nvSpPr>
        <p:spPr>
          <a:xfrm>
            <a:off x="5181493" y="1705076"/>
            <a:ext cx="55130" cy="68186"/>
          </a:xfrm>
          <a:custGeom>
            <a:avLst/>
            <a:gdLst/>
            <a:ahLst/>
            <a:cxnLst/>
            <a:rect l="l" t="t" r="r" b="b"/>
            <a:pathLst>
              <a:path w="55130" h="68186">
                <a:moveTo>
                  <a:pt x="54343" y="0"/>
                </a:moveTo>
                <a:lnTo>
                  <a:pt x="444" y="21424"/>
                </a:lnTo>
                <a:lnTo>
                  <a:pt x="0" y="56133"/>
                </a:lnTo>
                <a:lnTo>
                  <a:pt x="1778" y="58813"/>
                </a:lnTo>
                <a:lnTo>
                  <a:pt x="17843" y="68186"/>
                </a:lnTo>
                <a:lnTo>
                  <a:pt x="23545" y="68186"/>
                </a:lnTo>
                <a:lnTo>
                  <a:pt x="27673" y="65620"/>
                </a:lnTo>
                <a:lnTo>
                  <a:pt x="28117" y="41287"/>
                </a:lnTo>
                <a:lnTo>
                  <a:pt x="29451" y="40627"/>
                </a:lnTo>
                <a:lnTo>
                  <a:pt x="35369" y="36385"/>
                </a:lnTo>
                <a:lnTo>
                  <a:pt x="55130" y="27228"/>
                </a:lnTo>
                <a:lnTo>
                  <a:pt x="55130" y="1790"/>
                </a:lnTo>
                <a:lnTo>
                  <a:pt x="54343" y="0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4" name="object 3474"/>
          <p:cNvSpPr/>
          <p:nvPr/>
        </p:nvSpPr>
        <p:spPr>
          <a:xfrm>
            <a:off x="5266983" y="1780520"/>
            <a:ext cx="80010" cy="149987"/>
          </a:xfrm>
          <a:custGeom>
            <a:avLst/>
            <a:gdLst/>
            <a:ahLst/>
            <a:cxnLst/>
            <a:rect l="l" t="t" r="r" b="b"/>
            <a:pathLst>
              <a:path w="80010" h="149987">
                <a:moveTo>
                  <a:pt x="80010" y="98983"/>
                </a:moveTo>
                <a:lnTo>
                  <a:pt x="79006" y="888"/>
                </a:lnTo>
                <a:lnTo>
                  <a:pt x="78117" y="0"/>
                </a:lnTo>
                <a:lnTo>
                  <a:pt x="69748" y="8026"/>
                </a:lnTo>
                <a:lnTo>
                  <a:pt x="69519" y="11264"/>
                </a:lnTo>
                <a:lnTo>
                  <a:pt x="66395" y="13614"/>
                </a:lnTo>
                <a:lnTo>
                  <a:pt x="57124" y="22313"/>
                </a:lnTo>
                <a:lnTo>
                  <a:pt x="46748" y="27000"/>
                </a:lnTo>
                <a:lnTo>
                  <a:pt x="34366" y="34366"/>
                </a:lnTo>
                <a:lnTo>
                  <a:pt x="26111" y="39725"/>
                </a:lnTo>
                <a:lnTo>
                  <a:pt x="0" y="48882"/>
                </a:lnTo>
                <a:lnTo>
                  <a:pt x="215" y="149097"/>
                </a:lnTo>
                <a:lnTo>
                  <a:pt x="2108" y="149986"/>
                </a:lnTo>
                <a:lnTo>
                  <a:pt x="26111" y="142506"/>
                </a:lnTo>
                <a:lnTo>
                  <a:pt x="62826" y="120967"/>
                </a:lnTo>
                <a:lnTo>
                  <a:pt x="79121" y="100545"/>
                </a:lnTo>
                <a:lnTo>
                  <a:pt x="80010" y="98983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5" name="object 3475"/>
          <p:cNvSpPr/>
          <p:nvPr/>
        </p:nvSpPr>
        <p:spPr>
          <a:xfrm>
            <a:off x="5140752" y="1701170"/>
            <a:ext cx="41186" cy="62496"/>
          </a:xfrm>
          <a:custGeom>
            <a:avLst/>
            <a:gdLst/>
            <a:ahLst/>
            <a:cxnLst/>
            <a:rect l="l" t="t" r="r" b="b"/>
            <a:pathLst>
              <a:path w="41186" h="62496">
                <a:moveTo>
                  <a:pt x="41186" y="25336"/>
                </a:moveTo>
                <a:lnTo>
                  <a:pt x="228" y="0"/>
                </a:lnTo>
                <a:lnTo>
                  <a:pt x="0" y="35039"/>
                </a:lnTo>
                <a:lnTo>
                  <a:pt x="6134" y="40627"/>
                </a:lnTo>
                <a:lnTo>
                  <a:pt x="7365" y="41287"/>
                </a:lnTo>
                <a:lnTo>
                  <a:pt x="8254" y="60375"/>
                </a:lnTo>
                <a:lnTo>
                  <a:pt x="12064" y="62496"/>
                </a:lnTo>
                <a:lnTo>
                  <a:pt x="17640" y="62268"/>
                </a:lnTo>
                <a:lnTo>
                  <a:pt x="30137" y="56692"/>
                </a:lnTo>
                <a:lnTo>
                  <a:pt x="34607" y="56692"/>
                </a:lnTo>
                <a:lnTo>
                  <a:pt x="40741" y="60045"/>
                </a:lnTo>
                <a:lnTo>
                  <a:pt x="41186" y="25336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6" name="object 3476"/>
          <p:cNvSpPr/>
          <p:nvPr/>
        </p:nvSpPr>
        <p:spPr>
          <a:xfrm>
            <a:off x="5236612" y="1706859"/>
            <a:ext cx="25120" cy="25450"/>
          </a:xfrm>
          <a:custGeom>
            <a:avLst/>
            <a:gdLst/>
            <a:ahLst/>
            <a:cxnLst/>
            <a:rect l="l" t="t" r="r" b="b"/>
            <a:pathLst>
              <a:path w="25120" h="25450">
                <a:moveTo>
                  <a:pt x="25120" y="15735"/>
                </a:moveTo>
                <a:lnTo>
                  <a:pt x="0" y="0"/>
                </a:lnTo>
                <a:lnTo>
                  <a:pt x="0" y="25450"/>
                </a:lnTo>
                <a:lnTo>
                  <a:pt x="15748" y="20205"/>
                </a:lnTo>
                <a:lnTo>
                  <a:pt x="25120" y="15735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7" name="object 3477"/>
          <p:cNvSpPr/>
          <p:nvPr/>
        </p:nvSpPr>
        <p:spPr>
          <a:xfrm>
            <a:off x="5210509" y="1745697"/>
            <a:ext cx="40957" cy="35941"/>
          </a:xfrm>
          <a:custGeom>
            <a:avLst/>
            <a:gdLst/>
            <a:ahLst/>
            <a:cxnLst/>
            <a:rect l="l" t="t" r="r" b="b"/>
            <a:pathLst>
              <a:path w="40957" h="35941">
                <a:moveTo>
                  <a:pt x="40957" y="24777"/>
                </a:moveTo>
                <a:lnTo>
                  <a:pt x="3568" y="558"/>
                </a:lnTo>
                <a:lnTo>
                  <a:pt x="444" y="0"/>
                </a:lnTo>
                <a:lnTo>
                  <a:pt x="0" y="25336"/>
                </a:lnTo>
                <a:lnTo>
                  <a:pt x="215" y="31140"/>
                </a:lnTo>
                <a:lnTo>
                  <a:pt x="444" y="34709"/>
                </a:lnTo>
                <a:lnTo>
                  <a:pt x="1562" y="35941"/>
                </a:lnTo>
                <a:lnTo>
                  <a:pt x="10934" y="35826"/>
                </a:lnTo>
                <a:lnTo>
                  <a:pt x="34036" y="27901"/>
                </a:lnTo>
                <a:lnTo>
                  <a:pt x="40957" y="24777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8" name="object 3478"/>
          <p:cNvSpPr/>
          <p:nvPr/>
        </p:nvSpPr>
        <p:spPr>
          <a:xfrm>
            <a:off x="5007620" y="1771037"/>
            <a:ext cx="2006" cy="5245"/>
          </a:xfrm>
          <a:custGeom>
            <a:avLst/>
            <a:gdLst/>
            <a:ahLst/>
            <a:cxnLst/>
            <a:rect l="l" t="t" r="r" b="b"/>
            <a:pathLst>
              <a:path w="2006" h="5245">
                <a:moveTo>
                  <a:pt x="114" y="5245"/>
                </a:moveTo>
                <a:lnTo>
                  <a:pt x="2006" y="3898"/>
                </a:lnTo>
                <a:lnTo>
                  <a:pt x="0" y="0"/>
                </a:lnTo>
                <a:lnTo>
                  <a:pt x="114" y="5245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9" name="object 3479"/>
          <p:cNvSpPr/>
          <p:nvPr/>
        </p:nvSpPr>
        <p:spPr>
          <a:xfrm>
            <a:off x="5091870" y="1932531"/>
            <a:ext cx="21983" cy="577519"/>
          </a:xfrm>
          <a:custGeom>
            <a:avLst/>
            <a:gdLst/>
            <a:ahLst/>
            <a:cxnLst/>
            <a:rect l="l" t="t" r="r" b="b"/>
            <a:pathLst>
              <a:path w="21983" h="577519">
                <a:moveTo>
                  <a:pt x="17640" y="576186"/>
                </a:moveTo>
                <a:lnTo>
                  <a:pt x="21983" y="577519"/>
                </a:lnTo>
                <a:lnTo>
                  <a:pt x="17640" y="572274"/>
                </a:lnTo>
                <a:lnTo>
                  <a:pt x="14846" y="5461"/>
                </a:lnTo>
                <a:lnTo>
                  <a:pt x="16294" y="2895"/>
                </a:lnTo>
                <a:lnTo>
                  <a:pt x="14401" y="1104"/>
                </a:lnTo>
                <a:lnTo>
                  <a:pt x="11722" y="2882"/>
                </a:lnTo>
                <a:lnTo>
                  <a:pt x="6476" y="1993"/>
                </a:lnTo>
                <a:lnTo>
                  <a:pt x="0" y="0"/>
                </a:lnTo>
                <a:lnTo>
                  <a:pt x="342" y="554202"/>
                </a:lnTo>
                <a:lnTo>
                  <a:pt x="6032" y="566356"/>
                </a:lnTo>
                <a:lnTo>
                  <a:pt x="17640" y="576186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0" name="object 3480"/>
          <p:cNvSpPr/>
          <p:nvPr/>
        </p:nvSpPr>
        <p:spPr>
          <a:xfrm>
            <a:off x="5216652" y="2517303"/>
            <a:ext cx="5905" cy="2565"/>
          </a:xfrm>
          <a:custGeom>
            <a:avLst/>
            <a:gdLst/>
            <a:ahLst/>
            <a:cxnLst/>
            <a:rect l="l" t="t" r="r" b="b"/>
            <a:pathLst>
              <a:path w="5905" h="2565">
                <a:moveTo>
                  <a:pt x="0" y="774"/>
                </a:moveTo>
                <a:lnTo>
                  <a:pt x="5905" y="2565"/>
                </a:lnTo>
                <a:lnTo>
                  <a:pt x="3911" y="0"/>
                </a:lnTo>
                <a:lnTo>
                  <a:pt x="0" y="774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1" name="object 3481"/>
          <p:cNvSpPr/>
          <p:nvPr/>
        </p:nvSpPr>
        <p:spPr>
          <a:xfrm>
            <a:off x="5137076" y="2518192"/>
            <a:ext cx="7924" cy="1562"/>
          </a:xfrm>
          <a:custGeom>
            <a:avLst/>
            <a:gdLst/>
            <a:ahLst/>
            <a:cxnLst/>
            <a:rect l="l" t="t" r="r" b="b"/>
            <a:pathLst>
              <a:path w="7924" h="1562">
                <a:moveTo>
                  <a:pt x="0" y="0"/>
                </a:moveTo>
                <a:lnTo>
                  <a:pt x="0" y="1562"/>
                </a:lnTo>
                <a:lnTo>
                  <a:pt x="7924" y="1003"/>
                </a:lnTo>
                <a:lnTo>
                  <a:pt x="7924" y="0"/>
                </a:lnTo>
                <a:lnTo>
                  <a:pt x="0" y="0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2" name="object 3482"/>
          <p:cNvSpPr/>
          <p:nvPr/>
        </p:nvSpPr>
        <p:spPr>
          <a:xfrm>
            <a:off x="5152701" y="1945902"/>
            <a:ext cx="17526" cy="574522"/>
          </a:xfrm>
          <a:custGeom>
            <a:avLst/>
            <a:gdLst/>
            <a:ahLst/>
            <a:cxnLst/>
            <a:rect l="l" t="t" r="r" b="b"/>
            <a:pathLst>
              <a:path w="17525" h="574522">
                <a:moveTo>
                  <a:pt x="12382" y="574522"/>
                </a:moveTo>
                <a:lnTo>
                  <a:pt x="17526" y="0"/>
                </a:lnTo>
                <a:lnTo>
                  <a:pt x="9702" y="0"/>
                </a:lnTo>
                <a:lnTo>
                  <a:pt x="7251" y="573176"/>
                </a:lnTo>
                <a:lnTo>
                  <a:pt x="0" y="574294"/>
                </a:lnTo>
                <a:lnTo>
                  <a:pt x="12382" y="574522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3" name="object 3483"/>
          <p:cNvSpPr/>
          <p:nvPr/>
        </p:nvSpPr>
        <p:spPr>
          <a:xfrm>
            <a:off x="5140989" y="1693797"/>
            <a:ext cx="42849" cy="32702"/>
          </a:xfrm>
          <a:custGeom>
            <a:avLst/>
            <a:gdLst/>
            <a:ahLst/>
            <a:cxnLst/>
            <a:rect l="l" t="t" r="r" b="b"/>
            <a:pathLst>
              <a:path w="42849" h="32702">
                <a:moveTo>
                  <a:pt x="42849" y="25450"/>
                </a:moveTo>
                <a:lnTo>
                  <a:pt x="0" y="0"/>
                </a:lnTo>
                <a:lnTo>
                  <a:pt x="0" y="7366"/>
                </a:lnTo>
                <a:lnTo>
                  <a:pt x="40957" y="32702"/>
                </a:lnTo>
                <a:lnTo>
                  <a:pt x="42849" y="25450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4" name="object 3484"/>
          <p:cNvSpPr/>
          <p:nvPr/>
        </p:nvSpPr>
        <p:spPr>
          <a:xfrm>
            <a:off x="5235836" y="1699493"/>
            <a:ext cx="32816" cy="23101"/>
          </a:xfrm>
          <a:custGeom>
            <a:avLst/>
            <a:gdLst/>
            <a:ahLst/>
            <a:cxnLst/>
            <a:rect l="l" t="t" r="r" b="b"/>
            <a:pathLst>
              <a:path w="32816" h="23101">
                <a:moveTo>
                  <a:pt x="32816" y="19532"/>
                </a:moveTo>
                <a:lnTo>
                  <a:pt x="3568" y="114"/>
                </a:lnTo>
                <a:lnTo>
                  <a:pt x="330" y="0"/>
                </a:lnTo>
                <a:lnTo>
                  <a:pt x="0" y="5588"/>
                </a:lnTo>
                <a:lnTo>
                  <a:pt x="787" y="7366"/>
                </a:lnTo>
                <a:lnTo>
                  <a:pt x="25895" y="23101"/>
                </a:lnTo>
                <a:lnTo>
                  <a:pt x="32816" y="19532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5" name="object 3485"/>
          <p:cNvSpPr/>
          <p:nvPr/>
        </p:nvSpPr>
        <p:spPr>
          <a:xfrm>
            <a:off x="5210948" y="1741460"/>
            <a:ext cx="46088" cy="29019"/>
          </a:xfrm>
          <a:custGeom>
            <a:avLst/>
            <a:gdLst/>
            <a:ahLst/>
            <a:cxnLst/>
            <a:rect l="l" t="t" r="r" b="b"/>
            <a:pathLst>
              <a:path w="46088" h="29019">
                <a:moveTo>
                  <a:pt x="0" y="4241"/>
                </a:moveTo>
                <a:lnTo>
                  <a:pt x="3136" y="4800"/>
                </a:lnTo>
                <a:lnTo>
                  <a:pt x="40512" y="29019"/>
                </a:lnTo>
                <a:lnTo>
                  <a:pt x="46088" y="26784"/>
                </a:lnTo>
                <a:lnTo>
                  <a:pt x="45986" y="24663"/>
                </a:lnTo>
                <a:lnTo>
                  <a:pt x="5918" y="0"/>
                </a:lnTo>
                <a:lnTo>
                  <a:pt x="0" y="4241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6" name="object 3486"/>
          <p:cNvSpPr/>
          <p:nvPr/>
        </p:nvSpPr>
        <p:spPr>
          <a:xfrm>
            <a:off x="5128252" y="1806514"/>
            <a:ext cx="1231" cy="5245"/>
          </a:xfrm>
          <a:custGeom>
            <a:avLst/>
            <a:gdLst/>
            <a:ahLst/>
            <a:cxnLst/>
            <a:rect l="l" t="t" r="r" b="b"/>
            <a:pathLst>
              <a:path w="1231" h="5245">
                <a:moveTo>
                  <a:pt x="0" y="4470"/>
                </a:moveTo>
                <a:lnTo>
                  <a:pt x="1231" y="5245"/>
                </a:lnTo>
                <a:lnTo>
                  <a:pt x="444" y="0"/>
                </a:lnTo>
                <a:lnTo>
                  <a:pt x="0" y="4470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7" name="object 3487"/>
          <p:cNvSpPr/>
          <p:nvPr/>
        </p:nvSpPr>
        <p:spPr>
          <a:xfrm>
            <a:off x="5123794" y="1820026"/>
            <a:ext cx="1778" cy="5359"/>
          </a:xfrm>
          <a:custGeom>
            <a:avLst/>
            <a:gdLst/>
            <a:ahLst/>
            <a:cxnLst/>
            <a:rect l="l" t="t" r="r" b="b"/>
            <a:pathLst>
              <a:path w="1777" h="5359">
                <a:moveTo>
                  <a:pt x="0" y="5359"/>
                </a:moveTo>
                <a:lnTo>
                  <a:pt x="1778" y="5130"/>
                </a:lnTo>
                <a:lnTo>
                  <a:pt x="1117" y="0"/>
                </a:lnTo>
                <a:lnTo>
                  <a:pt x="0" y="5359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8" name="object 3488"/>
          <p:cNvSpPr/>
          <p:nvPr/>
        </p:nvSpPr>
        <p:spPr>
          <a:xfrm>
            <a:off x="5096686" y="1829518"/>
            <a:ext cx="4013" cy="2336"/>
          </a:xfrm>
          <a:custGeom>
            <a:avLst/>
            <a:gdLst/>
            <a:ahLst/>
            <a:cxnLst/>
            <a:rect l="l" t="t" r="r" b="b"/>
            <a:pathLst>
              <a:path w="4013" h="2336">
                <a:moveTo>
                  <a:pt x="1219" y="2336"/>
                </a:moveTo>
                <a:lnTo>
                  <a:pt x="4013" y="1562"/>
                </a:lnTo>
                <a:lnTo>
                  <a:pt x="0" y="0"/>
                </a:lnTo>
                <a:lnTo>
                  <a:pt x="1219" y="2336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9" name="object 3489"/>
          <p:cNvSpPr/>
          <p:nvPr/>
        </p:nvSpPr>
        <p:spPr>
          <a:xfrm>
            <a:off x="5120674" y="1825369"/>
            <a:ext cx="3124" cy="7264"/>
          </a:xfrm>
          <a:custGeom>
            <a:avLst/>
            <a:gdLst/>
            <a:ahLst/>
            <a:cxnLst/>
            <a:rect l="l" t="t" r="r" b="b"/>
            <a:pathLst>
              <a:path w="3124" h="7264">
                <a:moveTo>
                  <a:pt x="0" y="3136"/>
                </a:moveTo>
                <a:lnTo>
                  <a:pt x="444" y="7264"/>
                </a:lnTo>
                <a:lnTo>
                  <a:pt x="2349" y="5486"/>
                </a:lnTo>
                <a:lnTo>
                  <a:pt x="3124" y="0"/>
                </a:lnTo>
                <a:lnTo>
                  <a:pt x="0" y="3136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0" name="object 3490"/>
          <p:cNvSpPr/>
          <p:nvPr/>
        </p:nvSpPr>
        <p:spPr>
          <a:xfrm>
            <a:off x="5104380" y="1831291"/>
            <a:ext cx="4241" cy="3695"/>
          </a:xfrm>
          <a:custGeom>
            <a:avLst/>
            <a:gdLst/>
            <a:ahLst/>
            <a:cxnLst/>
            <a:rect l="l" t="t" r="r" b="b"/>
            <a:pathLst>
              <a:path w="4241" h="3695">
                <a:moveTo>
                  <a:pt x="2120" y="3695"/>
                </a:moveTo>
                <a:lnTo>
                  <a:pt x="4241" y="1574"/>
                </a:lnTo>
                <a:lnTo>
                  <a:pt x="0" y="0"/>
                </a:lnTo>
                <a:lnTo>
                  <a:pt x="2120" y="3695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1" name="object 3491"/>
          <p:cNvSpPr/>
          <p:nvPr/>
        </p:nvSpPr>
        <p:spPr>
          <a:xfrm>
            <a:off x="5172006" y="1841342"/>
            <a:ext cx="15621" cy="1892"/>
          </a:xfrm>
          <a:custGeom>
            <a:avLst/>
            <a:gdLst/>
            <a:ahLst/>
            <a:cxnLst/>
            <a:rect l="l" t="t" r="r" b="b"/>
            <a:pathLst>
              <a:path w="15621" h="1892">
                <a:moveTo>
                  <a:pt x="228" y="0"/>
                </a:moveTo>
                <a:lnTo>
                  <a:pt x="0" y="1003"/>
                </a:lnTo>
                <a:lnTo>
                  <a:pt x="5905" y="1892"/>
                </a:lnTo>
                <a:lnTo>
                  <a:pt x="15620" y="0"/>
                </a:lnTo>
                <a:lnTo>
                  <a:pt x="228" y="0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2" name="object 3492"/>
          <p:cNvSpPr/>
          <p:nvPr/>
        </p:nvSpPr>
        <p:spPr>
          <a:xfrm>
            <a:off x="5106724" y="1936198"/>
            <a:ext cx="14846" cy="575411"/>
          </a:xfrm>
          <a:custGeom>
            <a:avLst/>
            <a:gdLst/>
            <a:ahLst/>
            <a:cxnLst/>
            <a:rect l="l" t="t" r="r" b="b"/>
            <a:pathLst>
              <a:path w="14846" h="575411">
                <a:moveTo>
                  <a:pt x="8153" y="2006"/>
                </a:moveTo>
                <a:lnTo>
                  <a:pt x="9258" y="1117"/>
                </a:lnTo>
                <a:lnTo>
                  <a:pt x="5460" y="0"/>
                </a:lnTo>
                <a:lnTo>
                  <a:pt x="0" y="1790"/>
                </a:lnTo>
                <a:lnTo>
                  <a:pt x="2781" y="568604"/>
                </a:lnTo>
                <a:lnTo>
                  <a:pt x="7137" y="573849"/>
                </a:lnTo>
                <a:lnTo>
                  <a:pt x="14846" y="575411"/>
                </a:lnTo>
                <a:lnTo>
                  <a:pt x="14274" y="574636"/>
                </a:lnTo>
                <a:lnTo>
                  <a:pt x="12382" y="330111"/>
                </a:lnTo>
                <a:lnTo>
                  <a:pt x="11048" y="3911"/>
                </a:lnTo>
                <a:lnTo>
                  <a:pt x="8153" y="2006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3" name="object 3493"/>
          <p:cNvSpPr/>
          <p:nvPr/>
        </p:nvSpPr>
        <p:spPr>
          <a:xfrm>
            <a:off x="5144996" y="1943232"/>
            <a:ext cx="17411" cy="576973"/>
          </a:xfrm>
          <a:custGeom>
            <a:avLst/>
            <a:gdLst/>
            <a:ahLst/>
            <a:cxnLst/>
            <a:rect l="l" t="t" r="r" b="b"/>
            <a:pathLst>
              <a:path w="17411" h="576973">
                <a:moveTo>
                  <a:pt x="14960" y="575856"/>
                </a:moveTo>
                <a:lnTo>
                  <a:pt x="17411" y="2679"/>
                </a:lnTo>
                <a:lnTo>
                  <a:pt x="13500" y="0"/>
                </a:lnTo>
                <a:lnTo>
                  <a:pt x="9715" y="787"/>
                </a:lnTo>
                <a:lnTo>
                  <a:pt x="9042" y="9486"/>
                </a:lnTo>
                <a:lnTo>
                  <a:pt x="7150" y="573963"/>
                </a:lnTo>
                <a:lnTo>
                  <a:pt x="0" y="574967"/>
                </a:lnTo>
                <a:lnTo>
                  <a:pt x="0" y="575970"/>
                </a:lnTo>
                <a:lnTo>
                  <a:pt x="7708" y="576973"/>
                </a:lnTo>
                <a:lnTo>
                  <a:pt x="14960" y="575856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4" name="object 3494"/>
          <p:cNvSpPr/>
          <p:nvPr/>
        </p:nvSpPr>
        <p:spPr>
          <a:xfrm>
            <a:off x="5273333" y="2960024"/>
            <a:ext cx="4914" cy="34810"/>
          </a:xfrm>
          <a:custGeom>
            <a:avLst/>
            <a:gdLst/>
            <a:ahLst/>
            <a:cxnLst/>
            <a:rect l="l" t="t" r="r" b="b"/>
            <a:pathLst>
              <a:path w="4914" h="34810">
                <a:moveTo>
                  <a:pt x="0" y="34810"/>
                </a:moveTo>
                <a:lnTo>
                  <a:pt x="4914" y="28447"/>
                </a:lnTo>
                <a:lnTo>
                  <a:pt x="4914" y="6362"/>
                </a:lnTo>
                <a:lnTo>
                  <a:pt x="0" y="0"/>
                </a:lnTo>
                <a:lnTo>
                  <a:pt x="0" y="34810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5" name="object 3495"/>
          <p:cNvSpPr/>
          <p:nvPr/>
        </p:nvSpPr>
        <p:spPr>
          <a:xfrm>
            <a:off x="4982517" y="2987023"/>
            <a:ext cx="13614" cy="85369"/>
          </a:xfrm>
          <a:custGeom>
            <a:avLst/>
            <a:gdLst/>
            <a:ahLst/>
            <a:cxnLst/>
            <a:rect l="l" t="t" r="r" b="b"/>
            <a:pathLst>
              <a:path w="13614" h="85369">
                <a:moveTo>
                  <a:pt x="2895" y="8369"/>
                </a:moveTo>
                <a:lnTo>
                  <a:pt x="0" y="0"/>
                </a:lnTo>
                <a:lnTo>
                  <a:pt x="787" y="62826"/>
                </a:lnTo>
                <a:lnTo>
                  <a:pt x="2565" y="70751"/>
                </a:lnTo>
                <a:lnTo>
                  <a:pt x="12827" y="85369"/>
                </a:lnTo>
                <a:lnTo>
                  <a:pt x="13614" y="25222"/>
                </a:lnTo>
                <a:lnTo>
                  <a:pt x="2895" y="8369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6" name="object 3496"/>
          <p:cNvSpPr/>
          <p:nvPr/>
        </p:nvSpPr>
        <p:spPr>
          <a:xfrm>
            <a:off x="5213525" y="1813994"/>
            <a:ext cx="16852" cy="24447"/>
          </a:xfrm>
          <a:custGeom>
            <a:avLst/>
            <a:gdLst/>
            <a:ahLst/>
            <a:cxnLst/>
            <a:rect l="l" t="t" r="r" b="b"/>
            <a:pathLst>
              <a:path w="16852" h="24447">
                <a:moveTo>
                  <a:pt x="0" y="114"/>
                </a:moveTo>
                <a:lnTo>
                  <a:pt x="660" y="10045"/>
                </a:lnTo>
                <a:lnTo>
                  <a:pt x="3352" y="22555"/>
                </a:lnTo>
                <a:lnTo>
                  <a:pt x="7035" y="24447"/>
                </a:lnTo>
                <a:lnTo>
                  <a:pt x="14833" y="23329"/>
                </a:lnTo>
                <a:lnTo>
                  <a:pt x="16852" y="22440"/>
                </a:lnTo>
                <a:lnTo>
                  <a:pt x="15506" y="13944"/>
                </a:lnTo>
                <a:lnTo>
                  <a:pt x="16065" y="11722"/>
                </a:lnTo>
                <a:lnTo>
                  <a:pt x="2451" y="0"/>
                </a:lnTo>
                <a:lnTo>
                  <a:pt x="0" y="114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7" name="object 3497"/>
          <p:cNvSpPr/>
          <p:nvPr/>
        </p:nvSpPr>
        <p:spPr>
          <a:xfrm>
            <a:off x="5131384" y="1836877"/>
            <a:ext cx="11607" cy="2451"/>
          </a:xfrm>
          <a:custGeom>
            <a:avLst/>
            <a:gdLst/>
            <a:ahLst/>
            <a:cxnLst/>
            <a:rect l="l" t="t" r="r" b="b"/>
            <a:pathLst>
              <a:path w="11607" h="2451">
                <a:moveTo>
                  <a:pt x="0" y="1562"/>
                </a:moveTo>
                <a:lnTo>
                  <a:pt x="9817" y="2451"/>
                </a:lnTo>
                <a:lnTo>
                  <a:pt x="11607" y="1346"/>
                </a:lnTo>
                <a:lnTo>
                  <a:pt x="0" y="0"/>
                </a:lnTo>
                <a:lnTo>
                  <a:pt x="0" y="1562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8" name="object 3498"/>
          <p:cNvSpPr/>
          <p:nvPr/>
        </p:nvSpPr>
        <p:spPr>
          <a:xfrm>
            <a:off x="4995341" y="3012240"/>
            <a:ext cx="39065" cy="93078"/>
          </a:xfrm>
          <a:custGeom>
            <a:avLst/>
            <a:gdLst/>
            <a:ahLst/>
            <a:cxnLst/>
            <a:rect l="l" t="t" r="r" b="b"/>
            <a:pathLst>
              <a:path w="39065" h="93078">
                <a:moveTo>
                  <a:pt x="13169" y="14401"/>
                </a:moveTo>
                <a:lnTo>
                  <a:pt x="787" y="0"/>
                </a:lnTo>
                <a:lnTo>
                  <a:pt x="0" y="60159"/>
                </a:lnTo>
                <a:lnTo>
                  <a:pt x="9486" y="74333"/>
                </a:lnTo>
                <a:lnTo>
                  <a:pt x="38836" y="93078"/>
                </a:lnTo>
                <a:lnTo>
                  <a:pt x="39065" y="31584"/>
                </a:lnTo>
                <a:lnTo>
                  <a:pt x="13169" y="14401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9" name="object 3499"/>
          <p:cNvSpPr/>
          <p:nvPr/>
        </p:nvSpPr>
        <p:spPr>
          <a:xfrm>
            <a:off x="5069455" y="3121286"/>
            <a:ext cx="26327" cy="20637"/>
          </a:xfrm>
          <a:custGeom>
            <a:avLst/>
            <a:gdLst/>
            <a:ahLst/>
            <a:cxnLst/>
            <a:rect l="l" t="t" r="r" b="b"/>
            <a:pathLst>
              <a:path w="26327" h="20637">
                <a:moveTo>
                  <a:pt x="5245" y="9918"/>
                </a:moveTo>
                <a:lnTo>
                  <a:pt x="23202" y="20637"/>
                </a:lnTo>
                <a:lnTo>
                  <a:pt x="24104" y="10045"/>
                </a:lnTo>
                <a:lnTo>
                  <a:pt x="26327" y="8026"/>
                </a:lnTo>
                <a:lnTo>
                  <a:pt x="0" y="0"/>
                </a:lnTo>
                <a:lnTo>
                  <a:pt x="5245" y="9918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0" name="object 3500"/>
          <p:cNvSpPr/>
          <p:nvPr/>
        </p:nvSpPr>
        <p:spPr>
          <a:xfrm>
            <a:off x="5148792" y="3138034"/>
            <a:ext cx="11607" cy="21742"/>
          </a:xfrm>
          <a:custGeom>
            <a:avLst/>
            <a:gdLst/>
            <a:ahLst/>
            <a:cxnLst/>
            <a:rect l="l" t="t" r="r" b="b"/>
            <a:pathLst>
              <a:path w="11607" h="21742">
                <a:moveTo>
                  <a:pt x="114" y="761"/>
                </a:moveTo>
                <a:lnTo>
                  <a:pt x="0" y="21412"/>
                </a:lnTo>
                <a:lnTo>
                  <a:pt x="11264" y="21742"/>
                </a:lnTo>
                <a:lnTo>
                  <a:pt x="11607" y="2768"/>
                </a:lnTo>
                <a:lnTo>
                  <a:pt x="5918" y="761"/>
                </a:lnTo>
                <a:lnTo>
                  <a:pt x="3911" y="0"/>
                </a:lnTo>
                <a:lnTo>
                  <a:pt x="114" y="761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1" name="object 3501"/>
          <p:cNvSpPr/>
          <p:nvPr/>
        </p:nvSpPr>
        <p:spPr>
          <a:xfrm>
            <a:off x="5181944" y="1699488"/>
            <a:ext cx="54228" cy="27012"/>
          </a:xfrm>
          <a:custGeom>
            <a:avLst/>
            <a:gdLst/>
            <a:ahLst/>
            <a:cxnLst/>
            <a:rect l="l" t="t" r="r" b="b"/>
            <a:pathLst>
              <a:path w="54228" h="27012">
                <a:moveTo>
                  <a:pt x="53898" y="5588"/>
                </a:moveTo>
                <a:lnTo>
                  <a:pt x="54228" y="0"/>
                </a:lnTo>
                <a:lnTo>
                  <a:pt x="1892" y="19761"/>
                </a:lnTo>
                <a:lnTo>
                  <a:pt x="0" y="27012"/>
                </a:lnTo>
                <a:lnTo>
                  <a:pt x="53898" y="5588"/>
                </a:lnTo>
                <a:close/>
              </a:path>
            </a:pathLst>
          </a:custGeom>
          <a:solidFill>
            <a:srgbClr val="919D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2" name="object 3502"/>
          <p:cNvSpPr/>
          <p:nvPr/>
        </p:nvSpPr>
        <p:spPr>
          <a:xfrm>
            <a:off x="5201358" y="1838787"/>
            <a:ext cx="7264" cy="1549"/>
          </a:xfrm>
          <a:custGeom>
            <a:avLst/>
            <a:gdLst/>
            <a:ahLst/>
            <a:cxnLst/>
            <a:rect l="l" t="t" r="r" b="b"/>
            <a:pathLst>
              <a:path w="7264" h="1549">
                <a:moveTo>
                  <a:pt x="0" y="1549"/>
                </a:moveTo>
                <a:lnTo>
                  <a:pt x="6908" y="1219"/>
                </a:lnTo>
                <a:lnTo>
                  <a:pt x="7264" y="0"/>
                </a:lnTo>
                <a:lnTo>
                  <a:pt x="0" y="1549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3" name="object 3503"/>
          <p:cNvSpPr/>
          <p:nvPr/>
        </p:nvSpPr>
        <p:spPr>
          <a:xfrm>
            <a:off x="5228473" y="2506472"/>
            <a:ext cx="19532" cy="9829"/>
          </a:xfrm>
          <a:custGeom>
            <a:avLst/>
            <a:gdLst/>
            <a:ahLst/>
            <a:cxnLst/>
            <a:rect l="l" t="t" r="r" b="b"/>
            <a:pathLst>
              <a:path w="19532" h="9829">
                <a:moveTo>
                  <a:pt x="10833" y="2794"/>
                </a:moveTo>
                <a:lnTo>
                  <a:pt x="0" y="9042"/>
                </a:lnTo>
                <a:lnTo>
                  <a:pt x="3810" y="9829"/>
                </a:lnTo>
                <a:lnTo>
                  <a:pt x="16179" y="4356"/>
                </a:lnTo>
                <a:lnTo>
                  <a:pt x="19532" y="1346"/>
                </a:lnTo>
                <a:lnTo>
                  <a:pt x="19202" y="0"/>
                </a:lnTo>
                <a:lnTo>
                  <a:pt x="10833" y="2794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4" name="object 3504"/>
          <p:cNvSpPr/>
          <p:nvPr/>
        </p:nvSpPr>
        <p:spPr>
          <a:xfrm>
            <a:off x="5078257" y="2956109"/>
            <a:ext cx="10160" cy="42633"/>
          </a:xfrm>
          <a:custGeom>
            <a:avLst/>
            <a:gdLst/>
            <a:ahLst/>
            <a:cxnLst/>
            <a:rect l="l" t="t" r="r" b="b"/>
            <a:pathLst>
              <a:path w="10160" h="42633">
                <a:moveTo>
                  <a:pt x="5029" y="4241"/>
                </a:moveTo>
                <a:lnTo>
                  <a:pt x="0" y="16636"/>
                </a:lnTo>
                <a:lnTo>
                  <a:pt x="0" y="26009"/>
                </a:lnTo>
                <a:lnTo>
                  <a:pt x="4140" y="37388"/>
                </a:lnTo>
                <a:lnTo>
                  <a:pt x="10160" y="42633"/>
                </a:lnTo>
                <a:lnTo>
                  <a:pt x="10160" y="0"/>
                </a:lnTo>
                <a:lnTo>
                  <a:pt x="5029" y="4241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5" name="object 3505"/>
          <p:cNvSpPr/>
          <p:nvPr/>
        </p:nvSpPr>
        <p:spPr>
          <a:xfrm>
            <a:off x="5352242" y="2981219"/>
            <a:ext cx="23215" cy="102895"/>
          </a:xfrm>
          <a:custGeom>
            <a:avLst/>
            <a:gdLst/>
            <a:ahLst/>
            <a:cxnLst/>
            <a:rect l="l" t="t" r="r" b="b"/>
            <a:pathLst>
              <a:path w="23215" h="102895">
                <a:moveTo>
                  <a:pt x="22987" y="63500"/>
                </a:moveTo>
                <a:lnTo>
                  <a:pt x="23215" y="0"/>
                </a:lnTo>
                <a:lnTo>
                  <a:pt x="13169" y="28575"/>
                </a:lnTo>
                <a:lnTo>
                  <a:pt x="0" y="40843"/>
                </a:lnTo>
                <a:lnTo>
                  <a:pt x="660" y="102895"/>
                </a:lnTo>
                <a:lnTo>
                  <a:pt x="14617" y="88176"/>
                </a:lnTo>
                <a:lnTo>
                  <a:pt x="22987" y="63500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6" name="object 3506"/>
          <p:cNvSpPr/>
          <p:nvPr/>
        </p:nvSpPr>
        <p:spPr>
          <a:xfrm>
            <a:off x="5282705" y="3123176"/>
            <a:ext cx="5702" cy="5359"/>
          </a:xfrm>
          <a:custGeom>
            <a:avLst/>
            <a:gdLst/>
            <a:ahLst/>
            <a:cxnLst/>
            <a:rect l="l" t="t" r="r" b="b"/>
            <a:pathLst>
              <a:path w="5702" h="5359">
                <a:moveTo>
                  <a:pt x="0" y="2120"/>
                </a:moveTo>
                <a:lnTo>
                  <a:pt x="342" y="5359"/>
                </a:lnTo>
                <a:lnTo>
                  <a:pt x="5702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7" name="object 3507"/>
          <p:cNvSpPr/>
          <p:nvPr/>
        </p:nvSpPr>
        <p:spPr>
          <a:xfrm>
            <a:off x="5232274" y="2659251"/>
            <a:ext cx="13055" cy="38506"/>
          </a:xfrm>
          <a:custGeom>
            <a:avLst/>
            <a:gdLst/>
            <a:ahLst/>
            <a:cxnLst/>
            <a:rect l="l" t="t" r="r" b="b"/>
            <a:pathLst>
              <a:path w="13055" h="38506">
                <a:moveTo>
                  <a:pt x="12941" y="12280"/>
                </a:moveTo>
                <a:lnTo>
                  <a:pt x="3225" y="558"/>
                </a:lnTo>
                <a:lnTo>
                  <a:pt x="444" y="0"/>
                </a:lnTo>
                <a:lnTo>
                  <a:pt x="0" y="38506"/>
                </a:lnTo>
                <a:lnTo>
                  <a:pt x="7137" y="34378"/>
                </a:lnTo>
                <a:lnTo>
                  <a:pt x="13055" y="26682"/>
                </a:lnTo>
                <a:lnTo>
                  <a:pt x="12941" y="12280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8" name="object 3508"/>
          <p:cNvSpPr/>
          <p:nvPr/>
        </p:nvSpPr>
        <p:spPr>
          <a:xfrm>
            <a:off x="5113199" y="2667736"/>
            <a:ext cx="2120" cy="20091"/>
          </a:xfrm>
          <a:custGeom>
            <a:avLst/>
            <a:gdLst/>
            <a:ahLst/>
            <a:cxnLst/>
            <a:rect l="l" t="t" r="r" b="b"/>
            <a:pathLst>
              <a:path w="2120" h="20091">
                <a:moveTo>
                  <a:pt x="0" y="2120"/>
                </a:moveTo>
                <a:lnTo>
                  <a:pt x="0" y="17856"/>
                </a:lnTo>
                <a:lnTo>
                  <a:pt x="2120" y="20091"/>
                </a:lnTo>
                <a:lnTo>
                  <a:pt x="2120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9" name="object 3509"/>
          <p:cNvSpPr/>
          <p:nvPr/>
        </p:nvSpPr>
        <p:spPr>
          <a:xfrm>
            <a:off x="5350899" y="2694750"/>
            <a:ext cx="25336" cy="81127"/>
          </a:xfrm>
          <a:custGeom>
            <a:avLst/>
            <a:gdLst/>
            <a:ahLst/>
            <a:cxnLst/>
            <a:rect l="l" t="t" r="r" b="b"/>
            <a:pathLst>
              <a:path w="25336" h="81127">
                <a:moveTo>
                  <a:pt x="25336" y="18961"/>
                </a:moveTo>
                <a:lnTo>
                  <a:pt x="24218" y="0"/>
                </a:lnTo>
                <a:lnTo>
                  <a:pt x="12611" y="18300"/>
                </a:lnTo>
                <a:lnTo>
                  <a:pt x="1003" y="31800"/>
                </a:lnTo>
                <a:lnTo>
                  <a:pt x="0" y="81127"/>
                </a:lnTo>
                <a:lnTo>
                  <a:pt x="22326" y="51219"/>
                </a:lnTo>
                <a:lnTo>
                  <a:pt x="24333" y="45415"/>
                </a:lnTo>
                <a:lnTo>
                  <a:pt x="25336" y="18961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0" name="object 3510"/>
          <p:cNvSpPr/>
          <p:nvPr/>
        </p:nvSpPr>
        <p:spPr>
          <a:xfrm>
            <a:off x="5347102" y="2731564"/>
            <a:ext cx="1562" cy="46329"/>
          </a:xfrm>
          <a:custGeom>
            <a:avLst/>
            <a:gdLst/>
            <a:ahLst/>
            <a:cxnLst/>
            <a:rect l="l" t="t" r="r" b="b"/>
            <a:pathLst>
              <a:path w="1562" h="46329">
                <a:moveTo>
                  <a:pt x="0" y="46329"/>
                </a:moveTo>
                <a:lnTo>
                  <a:pt x="1562" y="45885"/>
                </a:lnTo>
                <a:lnTo>
                  <a:pt x="901" y="0"/>
                </a:lnTo>
                <a:lnTo>
                  <a:pt x="0" y="46329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1" name="object 3511"/>
          <p:cNvSpPr/>
          <p:nvPr/>
        </p:nvSpPr>
        <p:spPr>
          <a:xfrm>
            <a:off x="5158494" y="2759030"/>
            <a:ext cx="136385" cy="64731"/>
          </a:xfrm>
          <a:custGeom>
            <a:avLst/>
            <a:gdLst/>
            <a:ahLst/>
            <a:cxnLst/>
            <a:rect l="l" t="t" r="r" b="b"/>
            <a:pathLst>
              <a:path w="136385" h="64731">
                <a:moveTo>
                  <a:pt x="0" y="17068"/>
                </a:moveTo>
                <a:lnTo>
                  <a:pt x="114" y="64731"/>
                </a:lnTo>
                <a:lnTo>
                  <a:pt x="47320" y="63957"/>
                </a:lnTo>
                <a:lnTo>
                  <a:pt x="97764" y="58140"/>
                </a:lnTo>
                <a:lnTo>
                  <a:pt x="136385" y="45859"/>
                </a:lnTo>
                <a:lnTo>
                  <a:pt x="135382" y="0"/>
                </a:lnTo>
                <a:lnTo>
                  <a:pt x="95872" y="11595"/>
                </a:lnTo>
                <a:lnTo>
                  <a:pt x="41414" y="17297"/>
                </a:lnTo>
                <a:lnTo>
                  <a:pt x="0" y="17068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2" name="object 3512"/>
          <p:cNvSpPr/>
          <p:nvPr/>
        </p:nvSpPr>
        <p:spPr>
          <a:xfrm>
            <a:off x="5343307" y="2733577"/>
            <a:ext cx="1346" cy="46202"/>
          </a:xfrm>
          <a:custGeom>
            <a:avLst/>
            <a:gdLst/>
            <a:ahLst/>
            <a:cxnLst/>
            <a:rect l="l" t="t" r="r" b="b"/>
            <a:pathLst>
              <a:path w="1346" h="46202">
                <a:moveTo>
                  <a:pt x="0" y="46202"/>
                </a:moveTo>
                <a:lnTo>
                  <a:pt x="1346" y="45758"/>
                </a:lnTo>
                <a:lnTo>
                  <a:pt x="787" y="0"/>
                </a:lnTo>
                <a:lnTo>
                  <a:pt x="0" y="46202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3" name="object 3513"/>
          <p:cNvSpPr/>
          <p:nvPr/>
        </p:nvSpPr>
        <p:spPr>
          <a:xfrm>
            <a:off x="5338964" y="2735478"/>
            <a:ext cx="2235" cy="47764"/>
          </a:xfrm>
          <a:custGeom>
            <a:avLst/>
            <a:gdLst/>
            <a:ahLst/>
            <a:cxnLst/>
            <a:rect l="l" t="t" r="r" b="b"/>
            <a:pathLst>
              <a:path w="2235" h="47764">
                <a:moveTo>
                  <a:pt x="0" y="47764"/>
                </a:moveTo>
                <a:lnTo>
                  <a:pt x="2235" y="46316"/>
                </a:lnTo>
                <a:lnTo>
                  <a:pt x="1219" y="0"/>
                </a:lnTo>
                <a:lnTo>
                  <a:pt x="0" y="47764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4" name="object 3514"/>
          <p:cNvSpPr/>
          <p:nvPr/>
        </p:nvSpPr>
        <p:spPr>
          <a:xfrm>
            <a:off x="5335055" y="2737375"/>
            <a:ext cx="2349" cy="47879"/>
          </a:xfrm>
          <a:custGeom>
            <a:avLst/>
            <a:gdLst/>
            <a:ahLst/>
            <a:cxnLst/>
            <a:rect l="l" t="t" r="r" b="b"/>
            <a:pathLst>
              <a:path w="2349" h="47879">
                <a:moveTo>
                  <a:pt x="0" y="47878"/>
                </a:moveTo>
                <a:lnTo>
                  <a:pt x="2349" y="46316"/>
                </a:lnTo>
                <a:lnTo>
                  <a:pt x="1219" y="0"/>
                </a:lnTo>
                <a:lnTo>
                  <a:pt x="0" y="47878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5" name="object 3515"/>
          <p:cNvSpPr/>
          <p:nvPr/>
        </p:nvSpPr>
        <p:spPr>
          <a:xfrm>
            <a:off x="5329248" y="2741272"/>
            <a:ext cx="2235" cy="47777"/>
          </a:xfrm>
          <a:custGeom>
            <a:avLst/>
            <a:gdLst/>
            <a:ahLst/>
            <a:cxnLst/>
            <a:rect l="l" t="t" r="r" b="b"/>
            <a:pathLst>
              <a:path w="2235" h="47777">
                <a:moveTo>
                  <a:pt x="0" y="47777"/>
                </a:moveTo>
                <a:lnTo>
                  <a:pt x="2235" y="46100"/>
                </a:lnTo>
                <a:lnTo>
                  <a:pt x="1231" y="0"/>
                </a:lnTo>
                <a:lnTo>
                  <a:pt x="0" y="47777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6" name="object 3516"/>
          <p:cNvSpPr/>
          <p:nvPr/>
        </p:nvSpPr>
        <p:spPr>
          <a:xfrm>
            <a:off x="5269086" y="3287900"/>
            <a:ext cx="20764" cy="52108"/>
          </a:xfrm>
          <a:custGeom>
            <a:avLst/>
            <a:gdLst/>
            <a:ahLst/>
            <a:cxnLst/>
            <a:rect l="l" t="t" r="r" b="b"/>
            <a:pathLst>
              <a:path w="20764" h="52108">
                <a:moveTo>
                  <a:pt x="7378" y="4127"/>
                </a:moveTo>
                <a:lnTo>
                  <a:pt x="342" y="0"/>
                </a:lnTo>
                <a:lnTo>
                  <a:pt x="0" y="38277"/>
                </a:lnTo>
                <a:lnTo>
                  <a:pt x="9271" y="44856"/>
                </a:lnTo>
                <a:lnTo>
                  <a:pt x="13957" y="52108"/>
                </a:lnTo>
                <a:lnTo>
                  <a:pt x="20764" y="43853"/>
                </a:lnTo>
                <a:lnTo>
                  <a:pt x="20764" y="21755"/>
                </a:lnTo>
                <a:lnTo>
                  <a:pt x="7378" y="4127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7" name="object 3517"/>
          <p:cNvSpPr/>
          <p:nvPr/>
        </p:nvSpPr>
        <p:spPr>
          <a:xfrm>
            <a:off x="5066541" y="3305756"/>
            <a:ext cx="4127" cy="28003"/>
          </a:xfrm>
          <a:custGeom>
            <a:avLst/>
            <a:gdLst/>
            <a:ahLst/>
            <a:cxnLst/>
            <a:rect l="l" t="t" r="r" b="b"/>
            <a:pathLst>
              <a:path w="4127" h="28003">
                <a:moveTo>
                  <a:pt x="0" y="10375"/>
                </a:moveTo>
                <a:lnTo>
                  <a:pt x="0" y="17627"/>
                </a:lnTo>
                <a:lnTo>
                  <a:pt x="4127" y="28003"/>
                </a:lnTo>
                <a:lnTo>
                  <a:pt x="4127" y="0"/>
                </a:lnTo>
                <a:lnTo>
                  <a:pt x="0" y="10375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8" name="object 3518"/>
          <p:cNvSpPr/>
          <p:nvPr/>
        </p:nvSpPr>
        <p:spPr>
          <a:xfrm>
            <a:off x="5083288" y="3288465"/>
            <a:ext cx="5803" cy="41960"/>
          </a:xfrm>
          <a:custGeom>
            <a:avLst/>
            <a:gdLst/>
            <a:ahLst/>
            <a:cxnLst/>
            <a:rect l="l" t="t" r="r" b="b"/>
            <a:pathLst>
              <a:path w="5803" h="41960">
                <a:moveTo>
                  <a:pt x="330" y="1892"/>
                </a:moveTo>
                <a:lnTo>
                  <a:pt x="0" y="41960"/>
                </a:lnTo>
                <a:lnTo>
                  <a:pt x="5803" y="36144"/>
                </a:lnTo>
                <a:lnTo>
                  <a:pt x="5016" y="0"/>
                </a:lnTo>
                <a:lnTo>
                  <a:pt x="330" y="1892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9" name="object 3519"/>
          <p:cNvSpPr/>
          <p:nvPr/>
        </p:nvSpPr>
        <p:spPr>
          <a:xfrm>
            <a:off x="4906839" y="3324503"/>
            <a:ext cx="58254" cy="114617"/>
          </a:xfrm>
          <a:custGeom>
            <a:avLst/>
            <a:gdLst/>
            <a:ahLst/>
            <a:cxnLst/>
            <a:rect l="l" t="t" r="r" b="b"/>
            <a:pathLst>
              <a:path w="58254" h="114617">
                <a:moveTo>
                  <a:pt x="888" y="39509"/>
                </a:moveTo>
                <a:lnTo>
                  <a:pt x="4571" y="59143"/>
                </a:lnTo>
                <a:lnTo>
                  <a:pt x="32042" y="99542"/>
                </a:lnTo>
                <a:lnTo>
                  <a:pt x="43751" y="107251"/>
                </a:lnTo>
                <a:lnTo>
                  <a:pt x="57365" y="114617"/>
                </a:lnTo>
                <a:lnTo>
                  <a:pt x="58254" y="77673"/>
                </a:lnTo>
                <a:lnTo>
                  <a:pt x="32042" y="58813"/>
                </a:lnTo>
                <a:lnTo>
                  <a:pt x="4800" y="20091"/>
                </a:lnTo>
                <a:lnTo>
                  <a:pt x="0" y="0"/>
                </a:lnTo>
                <a:lnTo>
                  <a:pt x="888" y="39509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0" name="object 3520"/>
          <p:cNvSpPr/>
          <p:nvPr/>
        </p:nvSpPr>
        <p:spPr>
          <a:xfrm>
            <a:off x="5448098" y="3328969"/>
            <a:ext cx="1892" cy="38506"/>
          </a:xfrm>
          <a:custGeom>
            <a:avLst/>
            <a:gdLst/>
            <a:ahLst/>
            <a:cxnLst/>
            <a:rect l="l" t="t" r="r" b="b"/>
            <a:pathLst>
              <a:path w="1892" h="38506">
                <a:moveTo>
                  <a:pt x="0" y="38506"/>
                </a:moveTo>
                <a:lnTo>
                  <a:pt x="1892" y="32689"/>
                </a:lnTo>
                <a:lnTo>
                  <a:pt x="673" y="0"/>
                </a:lnTo>
                <a:lnTo>
                  <a:pt x="0" y="38506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1" name="object 3521"/>
          <p:cNvSpPr/>
          <p:nvPr/>
        </p:nvSpPr>
        <p:spPr>
          <a:xfrm>
            <a:off x="5442190" y="3340682"/>
            <a:ext cx="3911" cy="44196"/>
          </a:xfrm>
          <a:custGeom>
            <a:avLst/>
            <a:gdLst/>
            <a:ahLst/>
            <a:cxnLst/>
            <a:rect l="l" t="t" r="r" b="b"/>
            <a:pathLst>
              <a:path w="3911" h="44196">
                <a:moveTo>
                  <a:pt x="673" y="4470"/>
                </a:moveTo>
                <a:lnTo>
                  <a:pt x="0" y="44195"/>
                </a:lnTo>
                <a:lnTo>
                  <a:pt x="3911" y="32588"/>
                </a:lnTo>
                <a:lnTo>
                  <a:pt x="2793" y="0"/>
                </a:lnTo>
                <a:lnTo>
                  <a:pt x="673" y="4470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2" name="object 3522"/>
          <p:cNvSpPr/>
          <p:nvPr/>
        </p:nvSpPr>
        <p:spPr>
          <a:xfrm>
            <a:off x="5436497" y="3358090"/>
            <a:ext cx="3810" cy="44310"/>
          </a:xfrm>
          <a:custGeom>
            <a:avLst/>
            <a:gdLst/>
            <a:ahLst/>
            <a:cxnLst/>
            <a:rect l="l" t="t" r="r" b="b"/>
            <a:pathLst>
              <a:path w="3810" h="44310">
                <a:moveTo>
                  <a:pt x="558" y="4470"/>
                </a:moveTo>
                <a:lnTo>
                  <a:pt x="0" y="44310"/>
                </a:lnTo>
                <a:lnTo>
                  <a:pt x="3809" y="32588"/>
                </a:lnTo>
                <a:lnTo>
                  <a:pt x="2679" y="0"/>
                </a:lnTo>
                <a:lnTo>
                  <a:pt x="558" y="4470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3" name="object 3523"/>
          <p:cNvSpPr/>
          <p:nvPr/>
        </p:nvSpPr>
        <p:spPr>
          <a:xfrm>
            <a:off x="5432484" y="3367810"/>
            <a:ext cx="1562" cy="38493"/>
          </a:xfrm>
          <a:custGeom>
            <a:avLst/>
            <a:gdLst/>
            <a:ahLst/>
            <a:cxnLst/>
            <a:rect l="l" t="t" r="r" b="b"/>
            <a:pathLst>
              <a:path w="1562" h="38493">
                <a:moveTo>
                  <a:pt x="0" y="38493"/>
                </a:moveTo>
                <a:lnTo>
                  <a:pt x="1562" y="38061"/>
                </a:lnTo>
                <a:lnTo>
                  <a:pt x="787" y="0"/>
                </a:lnTo>
                <a:lnTo>
                  <a:pt x="0" y="38493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4" name="object 3524"/>
          <p:cNvSpPr/>
          <p:nvPr/>
        </p:nvSpPr>
        <p:spPr>
          <a:xfrm>
            <a:off x="5428461" y="3371603"/>
            <a:ext cx="1892" cy="38392"/>
          </a:xfrm>
          <a:custGeom>
            <a:avLst/>
            <a:gdLst/>
            <a:ahLst/>
            <a:cxnLst/>
            <a:rect l="l" t="t" r="r" b="b"/>
            <a:pathLst>
              <a:path w="1892" h="38392">
                <a:moveTo>
                  <a:pt x="0" y="38392"/>
                </a:moveTo>
                <a:lnTo>
                  <a:pt x="1892" y="36601"/>
                </a:lnTo>
                <a:lnTo>
                  <a:pt x="1016" y="0"/>
                </a:lnTo>
                <a:lnTo>
                  <a:pt x="0" y="38392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5" name="object 3525"/>
          <p:cNvSpPr/>
          <p:nvPr/>
        </p:nvSpPr>
        <p:spPr>
          <a:xfrm>
            <a:off x="5422666" y="3377512"/>
            <a:ext cx="1892" cy="38277"/>
          </a:xfrm>
          <a:custGeom>
            <a:avLst/>
            <a:gdLst/>
            <a:ahLst/>
            <a:cxnLst/>
            <a:rect l="l" t="t" r="r" b="b"/>
            <a:pathLst>
              <a:path w="1892" h="38277">
                <a:moveTo>
                  <a:pt x="0" y="38277"/>
                </a:moveTo>
                <a:lnTo>
                  <a:pt x="1892" y="36385"/>
                </a:lnTo>
                <a:lnTo>
                  <a:pt x="990" y="0"/>
                </a:lnTo>
                <a:lnTo>
                  <a:pt x="0" y="38277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6" name="object 3526"/>
          <p:cNvSpPr/>
          <p:nvPr/>
        </p:nvSpPr>
        <p:spPr>
          <a:xfrm>
            <a:off x="5416859" y="3383319"/>
            <a:ext cx="1879" cy="38392"/>
          </a:xfrm>
          <a:custGeom>
            <a:avLst/>
            <a:gdLst/>
            <a:ahLst/>
            <a:cxnLst/>
            <a:rect l="l" t="t" r="r" b="b"/>
            <a:pathLst>
              <a:path w="1879" h="38392">
                <a:moveTo>
                  <a:pt x="0" y="38392"/>
                </a:moveTo>
                <a:lnTo>
                  <a:pt x="1879" y="36385"/>
                </a:lnTo>
                <a:lnTo>
                  <a:pt x="889" y="0"/>
                </a:lnTo>
                <a:lnTo>
                  <a:pt x="0" y="38392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7" name="object 3527"/>
          <p:cNvSpPr/>
          <p:nvPr/>
        </p:nvSpPr>
        <p:spPr>
          <a:xfrm>
            <a:off x="5412950" y="3385197"/>
            <a:ext cx="2006" cy="40411"/>
          </a:xfrm>
          <a:custGeom>
            <a:avLst/>
            <a:gdLst/>
            <a:ahLst/>
            <a:cxnLst/>
            <a:rect l="l" t="t" r="r" b="b"/>
            <a:pathLst>
              <a:path w="2006" h="40411">
                <a:moveTo>
                  <a:pt x="0" y="40411"/>
                </a:moveTo>
                <a:lnTo>
                  <a:pt x="2006" y="38519"/>
                </a:lnTo>
                <a:lnTo>
                  <a:pt x="1003" y="0"/>
                </a:lnTo>
                <a:lnTo>
                  <a:pt x="0" y="40411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8" name="object 3528"/>
          <p:cNvSpPr/>
          <p:nvPr/>
        </p:nvSpPr>
        <p:spPr>
          <a:xfrm>
            <a:off x="5407258" y="3391011"/>
            <a:ext cx="1447" cy="38392"/>
          </a:xfrm>
          <a:custGeom>
            <a:avLst/>
            <a:gdLst/>
            <a:ahLst/>
            <a:cxnLst/>
            <a:rect l="l" t="t" r="r" b="b"/>
            <a:pathLst>
              <a:path w="1447" h="38392">
                <a:moveTo>
                  <a:pt x="0" y="38392"/>
                </a:moveTo>
                <a:lnTo>
                  <a:pt x="1447" y="37947"/>
                </a:lnTo>
                <a:lnTo>
                  <a:pt x="901" y="0"/>
                </a:lnTo>
                <a:lnTo>
                  <a:pt x="0" y="38392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9" name="object 3529"/>
          <p:cNvSpPr/>
          <p:nvPr/>
        </p:nvSpPr>
        <p:spPr>
          <a:xfrm>
            <a:off x="5401337" y="3396830"/>
            <a:ext cx="1892" cy="38493"/>
          </a:xfrm>
          <a:custGeom>
            <a:avLst/>
            <a:gdLst/>
            <a:ahLst/>
            <a:cxnLst/>
            <a:rect l="l" t="t" r="r" b="b"/>
            <a:pathLst>
              <a:path w="1892" h="38493">
                <a:moveTo>
                  <a:pt x="0" y="38493"/>
                </a:moveTo>
                <a:lnTo>
                  <a:pt x="1892" y="36487"/>
                </a:lnTo>
                <a:lnTo>
                  <a:pt x="901" y="0"/>
                </a:lnTo>
                <a:lnTo>
                  <a:pt x="0" y="38493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0" name="object 3530"/>
          <p:cNvSpPr/>
          <p:nvPr/>
        </p:nvSpPr>
        <p:spPr>
          <a:xfrm>
            <a:off x="5397440" y="3400727"/>
            <a:ext cx="2006" cy="38392"/>
          </a:xfrm>
          <a:custGeom>
            <a:avLst/>
            <a:gdLst/>
            <a:ahLst/>
            <a:cxnLst/>
            <a:rect l="l" t="t" r="r" b="b"/>
            <a:pathLst>
              <a:path w="2006" h="38392">
                <a:moveTo>
                  <a:pt x="0" y="38392"/>
                </a:moveTo>
                <a:lnTo>
                  <a:pt x="2006" y="36601"/>
                </a:lnTo>
                <a:lnTo>
                  <a:pt x="1003" y="0"/>
                </a:lnTo>
                <a:lnTo>
                  <a:pt x="0" y="38392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1" name="object 3531"/>
          <p:cNvSpPr/>
          <p:nvPr/>
        </p:nvSpPr>
        <p:spPr>
          <a:xfrm>
            <a:off x="5139085" y="3410652"/>
            <a:ext cx="241058" cy="83362"/>
          </a:xfrm>
          <a:custGeom>
            <a:avLst/>
            <a:gdLst/>
            <a:ahLst/>
            <a:cxnLst/>
            <a:rect l="l" t="t" r="r" b="b"/>
            <a:pathLst>
              <a:path w="241058" h="83362">
                <a:moveTo>
                  <a:pt x="193395" y="21882"/>
                </a:moveTo>
                <a:lnTo>
                  <a:pt x="109372" y="40741"/>
                </a:lnTo>
                <a:lnTo>
                  <a:pt x="27901" y="44538"/>
                </a:lnTo>
                <a:lnTo>
                  <a:pt x="228" y="44195"/>
                </a:lnTo>
                <a:lnTo>
                  <a:pt x="0" y="82359"/>
                </a:lnTo>
                <a:lnTo>
                  <a:pt x="9144" y="83362"/>
                </a:lnTo>
                <a:lnTo>
                  <a:pt x="41516" y="83362"/>
                </a:lnTo>
                <a:lnTo>
                  <a:pt x="111937" y="80136"/>
                </a:lnTo>
                <a:lnTo>
                  <a:pt x="190957" y="62166"/>
                </a:lnTo>
                <a:lnTo>
                  <a:pt x="241058" y="38176"/>
                </a:lnTo>
                <a:lnTo>
                  <a:pt x="240169" y="0"/>
                </a:lnTo>
                <a:lnTo>
                  <a:pt x="193395" y="21882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2" name="object 3532"/>
          <p:cNvSpPr/>
          <p:nvPr/>
        </p:nvSpPr>
        <p:spPr>
          <a:xfrm>
            <a:off x="5051925" y="2754334"/>
            <a:ext cx="71640" cy="66065"/>
          </a:xfrm>
          <a:custGeom>
            <a:avLst/>
            <a:gdLst/>
            <a:ahLst/>
            <a:cxnLst/>
            <a:rect l="l" t="t" r="r" b="b"/>
            <a:pathLst>
              <a:path w="71640" h="66065">
                <a:moveTo>
                  <a:pt x="10934" y="4584"/>
                </a:moveTo>
                <a:lnTo>
                  <a:pt x="444" y="0"/>
                </a:lnTo>
                <a:lnTo>
                  <a:pt x="0" y="46202"/>
                </a:lnTo>
                <a:lnTo>
                  <a:pt x="14731" y="53238"/>
                </a:lnTo>
                <a:lnTo>
                  <a:pt x="71196" y="66065"/>
                </a:lnTo>
                <a:lnTo>
                  <a:pt x="71640" y="19875"/>
                </a:lnTo>
                <a:lnTo>
                  <a:pt x="10934" y="4584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3" name="object 3533"/>
          <p:cNvSpPr/>
          <p:nvPr/>
        </p:nvSpPr>
        <p:spPr>
          <a:xfrm>
            <a:off x="5353023" y="1745691"/>
            <a:ext cx="1104" cy="7937"/>
          </a:xfrm>
          <a:custGeom>
            <a:avLst/>
            <a:gdLst/>
            <a:ahLst/>
            <a:cxnLst/>
            <a:rect l="l" t="t" r="r" b="b"/>
            <a:pathLst>
              <a:path w="1104" h="7937">
                <a:moveTo>
                  <a:pt x="0" y="7823"/>
                </a:moveTo>
                <a:lnTo>
                  <a:pt x="1003" y="7937"/>
                </a:lnTo>
                <a:lnTo>
                  <a:pt x="1104" y="0"/>
                </a:lnTo>
                <a:lnTo>
                  <a:pt x="0" y="7823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4" name="object 3534"/>
          <p:cNvSpPr/>
          <p:nvPr/>
        </p:nvSpPr>
        <p:spPr>
          <a:xfrm>
            <a:off x="5149009" y="1761545"/>
            <a:ext cx="3810" cy="3124"/>
          </a:xfrm>
          <a:custGeom>
            <a:avLst/>
            <a:gdLst/>
            <a:ahLst/>
            <a:cxnLst/>
            <a:rect l="l" t="t" r="r" b="b"/>
            <a:pathLst>
              <a:path w="3810" h="3124">
                <a:moveTo>
                  <a:pt x="571" y="3124"/>
                </a:moveTo>
                <a:lnTo>
                  <a:pt x="3810" y="2120"/>
                </a:lnTo>
                <a:lnTo>
                  <a:pt x="0" y="0"/>
                </a:lnTo>
                <a:lnTo>
                  <a:pt x="571" y="3124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5" name="object 3535"/>
          <p:cNvSpPr/>
          <p:nvPr/>
        </p:nvSpPr>
        <p:spPr>
          <a:xfrm>
            <a:off x="5205050" y="1770687"/>
            <a:ext cx="5676" cy="6146"/>
          </a:xfrm>
          <a:custGeom>
            <a:avLst/>
            <a:gdLst/>
            <a:ahLst/>
            <a:cxnLst/>
            <a:rect l="l" t="t" r="r" b="b"/>
            <a:pathLst>
              <a:path w="5676" h="6146">
                <a:moveTo>
                  <a:pt x="0" y="2578"/>
                </a:moveTo>
                <a:lnTo>
                  <a:pt x="5676" y="6146"/>
                </a:lnTo>
                <a:lnTo>
                  <a:pt x="5461" y="342"/>
                </a:lnTo>
                <a:lnTo>
                  <a:pt x="4127" y="0"/>
                </a:lnTo>
                <a:lnTo>
                  <a:pt x="0" y="2578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6" name="object 3536"/>
          <p:cNvSpPr/>
          <p:nvPr/>
        </p:nvSpPr>
        <p:spPr>
          <a:xfrm>
            <a:off x="5247673" y="2499337"/>
            <a:ext cx="10147" cy="8483"/>
          </a:xfrm>
          <a:custGeom>
            <a:avLst/>
            <a:gdLst/>
            <a:ahLst/>
            <a:cxnLst/>
            <a:rect l="l" t="t" r="r" b="b"/>
            <a:pathLst>
              <a:path w="10147" h="8483">
                <a:moveTo>
                  <a:pt x="4686" y="1562"/>
                </a:moveTo>
                <a:lnTo>
                  <a:pt x="0" y="7137"/>
                </a:lnTo>
                <a:lnTo>
                  <a:pt x="330" y="8483"/>
                </a:lnTo>
                <a:lnTo>
                  <a:pt x="10147" y="889"/>
                </a:lnTo>
                <a:lnTo>
                  <a:pt x="9372" y="0"/>
                </a:lnTo>
                <a:lnTo>
                  <a:pt x="4686" y="1562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7" name="object 3537"/>
          <p:cNvSpPr/>
          <p:nvPr/>
        </p:nvSpPr>
        <p:spPr>
          <a:xfrm>
            <a:off x="5209166" y="1745697"/>
            <a:ext cx="1777" cy="25336"/>
          </a:xfrm>
          <a:custGeom>
            <a:avLst/>
            <a:gdLst/>
            <a:ahLst/>
            <a:cxnLst/>
            <a:rect l="l" t="t" r="r" b="b"/>
            <a:pathLst>
              <a:path w="1777" h="25336">
                <a:moveTo>
                  <a:pt x="444" y="673"/>
                </a:moveTo>
                <a:lnTo>
                  <a:pt x="0" y="25006"/>
                </a:lnTo>
                <a:lnTo>
                  <a:pt x="1333" y="25336"/>
                </a:lnTo>
                <a:lnTo>
                  <a:pt x="1778" y="0"/>
                </a:lnTo>
                <a:lnTo>
                  <a:pt x="444" y="6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8" name="object 3538"/>
          <p:cNvSpPr/>
          <p:nvPr/>
        </p:nvSpPr>
        <p:spPr>
          <a:xfrm>
            <a:off x="5264635" y="19338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7174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9" name="object 3539"/>
          <p:cNvSpPr/>
          <p:nvPr/>
        </p:nvSpPr>
        <p:spPr>
          <a:xfrm>
            <a:off x="5253696" y="1933413"/>
            <a:ext cx="4914" cy="2006"/>
          </a:xfrm>
          <a:custGeom>
            <a:avLst/>
            <a:gdLst/>
            <a:ahLst/>
            <a:cxnLst/>
            <a:rect l="l" t="t" r="r" b="b"/>
            <a:pathLst>
              <a:path w="4914" h="2006">
                <a:moveTo>
                  <a:pt x="0" y="1003"/>
                </a:moveTo>
                <a:lnTo>
                  <a:pt x="4914" y="2006"/>
                </a:lnTo>
                <a:lnTo>
                  <a:pt x="3911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0" name="object 3540"/>
          <p:cNvSpPr/>
          <p:nvPr/>
        </p:nvSpPr>
        <p:spPr>
          <a:xfrm>
            <a:off x="5098351" y="1933529"/>
            <a:ext cx="5232" cy="1892"/>
          </a:xfrm>
          <a:custGeom>
            <a:avLst/>
            <a:gdLst/>
            <a:ahLst/>
            <a:cxnLst/>
            <a:rect l="l" t="t" r="r" b="b"/>
            <a:pathLst>
              <a:path w="5232" h="1892">
                <a:moveTo>
                  <a:pt x="0" y="990"/>
                </a:moveTo>
                <a:lnTo>
                  <a:pt x="5232" y="1892"/>
                </a:lnTo>
                <a:lnTo>
                  <a:pt x="4127" y="0"/>
                </a:lnTo>
                <a:lnTo>
                  <a:pt x="0" y="9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1" name="object 3541"/>
          <p:cNvSpPr/>
          <p:nvPr/>
        </p:nvSpPr>
        <p:spPr>
          <a:xfrm>
            <a:off x="5245889" y="1935871"/>
            <a:ext cx="5245" cy="1219"/>
          </a:xfrm>
          <a:custGeom>
            <a:avLst/>
            <a:gdLst/>
            <a:ahLst/>
            <a:cxnLst/>
            <a:rect l="l" t="t" r="r" b="b"/>
            <a:pathLst>
              <a:path w="5245" h="1219">
                <a:moveTo>
                  <a:pt x="0" y="546"/>
                </a:moveTo>
                <a:lnTo>
                  <a:pt x="4914" y="1219"/>
                </a:lnTo>
                <a:lnTo>
                  <a:pt x="5245" y="0"/>
                </a:lnTo>
                <a:lnTo>
                  <a:pt x="0" y="5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2" name="object 3542"/>
          <p:cNvSpPr/>
          <p:nvPr/>
        </p:nvSpPr>
        <p:spPr>
          <a:xfrm>
            <a:off x="5106718" y="1935417"/>
            <a:ext cx="5473" cy="2565"/>
          </a:xfrm>
          <a:custGeom>
            <a:avLst/>
            <a:gdLst/>
            <a:ahLst/>
            <a:cxnLst/>
            <a:rect l="l" t="t" r="r" b="b"/>
            <a:pathLst>
              <a:path w="5473" h="2565">
                <a:moveTo>
                  <a:pt x="0" y="2565"/>
                </a:moveTo>
                <a:lnTo>
                  <a:pt x="5473" y="787"/>
                </a:lnTo>
                <a:lnTo>
                  <a:pt x="1447" y="0"/>
                </a:lnTo>
                <a:lnTo>
                  <a:pt x="0" y="25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3" name="object 3543"/>
          <p:cNvSpPr/>
          <p:nvPr/>
        </p:nvSpPr>
        <p:spPr>
          <a:xfrm>
            <a:off x="5114867" y="1937310"/>
            <a:ext cx="4356" cy="2793"/>
          </a:xfrm>
          <a:custGeom>
            <a:avLst/>
            <a:gdLst/>
            <a:ahLst/>
            <a:cxnLst/>
            <a:rect l="l" t="t" r="r" b="b"/>
            <a:pathLst>
              <a:path w="4356" h="2793">
                <a:moveTo>
                  <a:pt x="0" y="901"/>
                </a:moveTo>
                <a:lnTo>
                  <a:pt x="2908" y="2794"/>
                </a:lnTo>
                <a:lnTo>
                  <a:pt x="4356" y="1003"/>
                </a:lnTo>
                <a:lnTo>
                  <a:pt x="1117" y="0"/>
                </a:lnTo>
                <a:lnTo>
                  <a:pt x="0" y="9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4" name="object 3544"/>
          <p:cNvSpPr/>
          <p:nvPr/>
        </p:nvSpPr>
        <p:spPr>
          <a:xfrm>
            <a:off x="5222561" y="1939335"/>
            <a:ext cx="14744" cy="2654"/>
          </a:xfrm>
          <a:custGeom>
            <a:avLst/>
            <a:gdLst/>
            <a:ahLst/>
            <a:cxnLst/>
            <a:rect l="l" t="t" r="r" b="b"/>
            <a:pathLst>
              <a:path w="14744" h="2654">
                <a:moveTo>
                  <a:pt x="0" y="761"/>
                </a:moveTo>
                <a:lnTo>
                  <a:pt x="2006" y="2654"/>
                </a:lnTo>
                <a:lnTo>
                  <a:pt x="14744" y="990"/>
                </a:lnTo>
                <a:lnTo>
                  <a:pt x="13843" y="0"/>
                </a:lnTo>
                <a:lnTo>
                  <a:pt x="0" y="76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5" name="object 3545"/>
          <p:cNvSpPr/>
          <p:nvPr/>
        </p:nvSpPr>
        <p:spPr>
          <a:xfrm>
            <a:off x="5135279" y="1941217"/>
            <a:ext cx="23215" cy="2794"/>
          </a:xfrm>
          <a:custGeom>
            <a:avLst/>
            <a:gdLst/>
            <a:ahLst/>
            <a:cxnLst/>
            <a:rect l="l" t="t" r="r" b="b"/>
            <a:pathLst>
              <a:path w="23215" h="2793">
                <a:moveTo>
                  <a:pt x="13627" y="114"/>
                </a:moveTo>
                <a:lnTo>
                  <a:pt x="5803" y="0"/>
                </a:lnTo>
                <a:lnTo>
                  <a:pt x="0" y="1003"/>
                </a:lnTo>
                <a:lnTo>
                  <a:pt x="19418" y="2794"/>
                </a:lnTo>
                <a:lnTo>
                  <a:pt x="23215" y="2006"/>
                </a:lnTo>
                <a:lnTo>
                  <a:pt x="19532" y="0"/>
                </a:lnTo>
                <a:lnTo>
                  <a:pt x="13627" y="1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6" name="object 3546"/>
          <p:cNvSpPr/>
          <p:nvPr/>
        </p:nvSpPr>
        <p:spPr>
          <a:xfrm>
            <a:off x="5160515" y="1943127"/>
            <a:ext cx="36830" cy="2781"/>
          </a:xfrm>
          <a:custGeom>
            <a:avLst/>
            <a:gdLst/>
            <a:ahLst/>
            <a:cxnLst/>
            <a:rect l="l" t="t" r="r" b="b"/>
            <a:pathLst>
              <a:path w="36829" h="2781">
                <a:moveTo>
                  <a:pt x="17525" y="101"/>
                </a:moveTo>
                <a:lnTo>
                  <a:pt x="3682" y="101"/>
                </a:lnTo>
                <a:lnTo>
                  <a:pt x="0" y="774"/>
                </a:lnTo>
                <a:lnTo>
                  <a:pt x="1892" y="2781"/>
                </a:lnTo>
                <a:lnTo>
                  <a:pt x="17398" y="2781"/>
                </a:lnTo>
                <a:lnTo>
                  <a:pt x="36385" y="2438"/>
                </a:lnTo>
                <a:lnTo>
                  <a:pt x="36829" y="889"/>
                </a:lnTo>
                <a:lnTo>
                  <a:pt x="33032" y="0"/>
                </a:lnTo>
                <a:lnTo>
                  <a:pt x="17525" y="1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7" name="object 3547"/>
          <p:cNvSpPr/>
          <p:nvPr/>
        </p:nvSpPr>
        <p:spPr>
          <a:xfrm>
            <a:off x="5133606" y="2691961"/>
            <a:ext cx="94640" cy="18516"/>
          </a:xfrm>
          <a:custGeom>
            <a:avLst/>
            <a:gdLst/>
            <a:ahLst/>
            <a:cxnLst/>
            <a:rect l="l" t="t" r="r" b="b"/>
            <a:pathLst>
              <a:path w="94640" h="18516">
                <a:moveTo>
                  <a:pt x="15963" y="3009"/>
                </a:moveTo>
                <a:lnTo>
                  <a:pt x="0" y="8255"/>
                </a:lnTo>
                <a:lnTo>
                  <a:pt x="228" y="11379"/>
                </a:lnTo>
                <a:lnTo>
                  <a:pt x="24231" y="18516"/>
                </a:lnTo>
                <a:lnTo>
                  <a:pt x="62395" y="18415"/>
                </a:lnTo>
                <a:lnTo>
                  <a:pt x="86385" y="13284"/>
                </a:lnTo>
                <a:lnTo>
                  <a:pt x="94640" y="8483"/>
                </a:lnTo>
                <a:lnTo>
                  <a:pt x="84937" y="6019"/>
                </a:lnTo>
                <a:lnTo>
                  <a:pt x="79133" y="4013"/>
                </a:lnTo>
                <a:lnTo>
                  <a:pt x="69532" y="1892"/>
                </a:lnTo>
                <a:lnTo>
                  <a:pt x="64960" y="1231"/>
                </a:lnTo>
                <a:lnTo>
                  <a:pt x="63614" y="114"/>
                </a:lnTo>
                <a:lnTo>
                  <a:pt x="56032" y="0"/>
                </a:lnTo>
                <a:lnTo>
                  <a:pt x="25679" y="1003"/>
                </a:lnTo>
                <a:lnTo>
                  <a:pt x="15963" y="30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8" name="object 3548"/>
          <p:cNvSpPr/>
          <p:nvPr/>
        </p:nvSpPr>
        <p:spPr>
          <a:xfrm>
            <a:off x="5248335" y="3130887"/>
            <a:ext cx="5016" cy="2108"/>
          </a:xfrm>
          <a:custGeom>
            <a:avLst/>
            <a:gdLst/>
            <a:ahLst/>
            <a:cxnLst/>
            <a:rect l="l" t="t" r="r" b="b"/>
            <a:pathLst>
              <a:path w="5016" h="2108">
                <a:moveTo>
                  <a:pt x="0" y="330"/>
                </a:moveTo>
                <a:lnTo>
                  <a:pt x="3022" y="2108"/>
                </a:lnTo>
                <a:lnTo>
                  <a:pt x="5016" y="0"/>
                </a:lnTo>
                <a:lnTo>
                  <a:pt x="0" y="3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9" name="object 3549"/>
          <p:cNvSpPr/>
          <p:nvPr/>
        </p:nvSpPr>
        <p:spPr>
          <a:xfrm>
            <a:off x="5124126" y="3134125"/>
            <a:ext cx="13068" cy="1993"/>
          </a:xfrm>
          <a:custGeom>
            <a:avLst/>
            <a:gdLst/>
            <a:ahLst/>
            <a:cxnLst/>
            <a:rect l="l" t="t" r="r" b="b"/>
            <a:pathLst>
              <a:path w="13068" h="1993">
                <a:moveTo>
                  <a:pt x="0" y="1219"/>
                </a:moveTo>
                <a:lnTo>
                  <a:pt x="13068" y="1993"/>
                </a:lnTo>
                <a:lnTo>
                  <a:pt x="3136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0" name="object 3550"/>
          <p:cNvSpPr/>
          <p:nvPr/>
        </p:nvSpPr>
        <p:spPr>
          <a:xfrm>
            <a:off x="5191544" y="3136007"/>
            <a:ext cx="36372" cy="2794"/>
          </a:xfrm>
          <a:custGeom>
            <a:avLst/>
            <a:gdLst/>
            <a:ahLst/>
            <a:cxnLst/>
            <a:rect l="l" t="t" r="r" b="b"/>
            <a:pathLst>
              <a:path w="36372" h="2793">
                <a:moveTo>
                  <a:pt x="5676" y="0"/>
                </a:moveTo>
                <a:lnTo>
                  <a:pt x="0" y="1892"/>
                </a:lnTo>
                <a:lnTo>
                  <a:pt x="11595" y="2794"/>
                </a:lnTo>
                <a:lnTo>
                  <a:pt x="36372" y="1117"/>
                </a:lnTo>
                <a:lnTo>
                  <a:pt x="29121" y="0"/>
                </a:lnTo>
                <a:lnTo>
                  <a:pt x="567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1" name="object 3551"/>
          <p:cNvSpPr/>
          <p:nvPr/>
        </p:nvSpPr>
        <p:spPr>
          <a:xfrm>
            <a:off x="5139190" y="3136009"/>
            <a:ext cx="13512" cy="2781"/>
          </a:xfrm>
          <a:custGeom>
            <a:avLst/>
            <a:gdLst/>
            <a:ahLst/>
            <a:cxnLst/>
            <a:rect l="l" t="t" r="r" b="b"/>
            <a:pathLst>
              <a:path w="13512" h="2781">
                <a:moveTo>
                  <a:pt x="0" y="889"/>
                </a:moveTo>
                <a:lnTo>
                  <a:pt x="9715" y="2781"/>
                </a:lnTo>
                <a:lnTo>
                  <a:pt x="13512" y="2006"/>
                </a:lnTo>
                <a:lnTo>
                  <a:pt x="9817" y="0"/>
                </a:lnTo>
                <a:lnTo>
                  <a:pt x="0" y="8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2" name="object 3552"/>
          <p:cNvSpPr/>
          <p:nvPr/>
        </p:nvSpPr>
        <p:spPr>
          <a:xfrm>
            <a:off x="5154712" y="3138034"/>
            <a:ext cx="34810" cy="2768"/>
          </a:xfrm>
          <a:custGeom>
            <a:avLst/>
            <a:gdLst/>
            <a:ahLst/>
            <a:cxnLst/>
            <a:rect l="l" t="t" r="r" b="b"/>
            <a:pathLst>
              <a:path w="34810" h="2768">
                <a:moveTo>
                  <a:pt x="0" y="761"/>
                </a:moveTo>
                <a:lnTo>
                  <a:pt x="5676" y="2768"/>
                </a:lnTo>
                <a:lnTo>
                  <a:pt x="17411" y="2654"/>
                </a:lnTo>
                <a:lnTo>
                  <a:pt x="34366" y="2324"/>
                </a:lnTo>
                <a:lnTo>
                  <a:pt x="34810" y="761"/>
                </a:lnTo>
                <a:lnTo>
                  <a:pt x="13500" y="0"/>
                </a:lnTo>
                <a:lnTo>
                  <a:pt x="0" y="76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3" name="object 3553"/>
          <p:cNvSpPr/>
          <p:nvPr/>
        </p:nvSpPr>
        <p:spPr>
          <a:xfrm>
            <a:off x="5139533" y="2694961"/>
            <a:ext cx="78676" cy="13627"/>
          </a:xfrm>
          <a:custGeom>
            <a:avLst/>
            <a:gdLst/>
            <a:ahLst/>
            <a:cxnLst/>
            <a:rect l="l" t="t" r="r" b="b"/>
            <a:pathLst>
              <a:path w="78676" h="13627">
                <a:moveTo>
                  <a:pt x="78676" y="6032"/>
                </a:moveTo>
                <a:lnTo>
                  <a:pt x="57137" y="0"/>
                </a:lnTo>
                <a:lnTo>
                  <a:pt x="21640" y="0"/>
                </a:lnTo>
                <a:lnTo>
                  <a:pt x="11937" y="1905"/>
                </a:lnTo>
                <a:lnTo>
                  <a:pt x="0" y="6032"/>
                </a:lnTo>
                <a:lnTo>
                  <a:pt x="101" y="8153"/>
                </a:lnTo>
                <a:lnTo>
                  <a:pt x="20192" y="13627"/>
                </a:lnTo>
                <a:lnTo>
                  <a:pt x="54571" y="13512"/>
                </a:lnTo>
                <a:lnTo>
                  <a:pt x="74104" y="9829"/>
                </a:lnTo>
                <a:lnTo>
                  <a:pt x="78676" y="8039"/>
                </a:lnTo>
                <a:lnTo>
                  <a:pt x="78676" y="60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4" name="object 3554"/>
          <p:cNvSpPr/>
          <p:nvPr/>
        </p:nvSpPr>
        <p:spPr>
          <a:xfrm>
            <a:off x="5077584" y="3305863"/>
            <a:ext cx="202565" cy="67856"/>
          </a:xfrm>
          <a:custGeom>
            <a:avLst/>
            <a:gdLst/>
            <a:ahLst/>
            <a:cxnLst/>
            <a:rect l="l" t="t" r="r" b="b"/>
            <a:pathLst>
              <a:path w="202564" h="67856">
                <a:moveTo>
                  <a:pt x="146316" y="3797"/>
                </a:moveTo>
                <a:lnTo>
                  <a:pt x="117195" y="0"/>
                </a:lnTo>
                <a:lnTo>
                  <a:pt x="85496" y="0"/>
                </a:lnTo>
                <a:lnTo>
                  <a:pt x="42748" y="7708"/>
                </a:lnTo>
                <a:lnTo>
                  <a:pt x="17640" y="19430"/>
                </a:lnTo>
                <a:lnTo>
                  <a:pt x="0" y="32715"/>
                </a:lnTo>
                <a:lnTo>
                  <a:pt x="12611" y="46431"/>
                </a:lnTo>
                <a:lnTo>
                  <a:pt x="37617" y="58267"/>
                </a:lnTo>
                <a:lnTo>
                  <a:pt x="68643" y="66078"/>
                </a:lnTo>
                <a:lnTo>
                  <a:pt x="91960" y="67856"/>
                </a:lnTo>
                <a:lnTo>
                  <a:pt x="116522" y="67856"/>
                </a:lnTo>
                <a:lnTo>
                  <a:pt x="145757" y="64173"/>
                </a:lnTo>
                <a:lnTo>
                  <a:pt x="177571" y="53352"/>
                </a:lnTo>
                <a:lnTo>
                  <a:pt x="199771" y="38734"/>
                </a:lnTo>
                <a:lnTo>
                  <a:pt x="202565" y="32715"/>
                </a:lnTo>
                <a:lnTo>
                  <a:pt x="190842" y="23329"/>
                </a:lnTo>
                <a:lnTo>
                  <a:pt x="175323" y="13614"/>
                </a:lnTo>
                <a:lnTo>
                  <a:pt x="146316" y="37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5" name="object 3555"/>
          <p:cNvSpPr/>
          <p:nvPr/>
        </p:nvSpPr>
        <p:spPr>
          <a:xfrm>
            <a:off x="5141763" y="2524328"/>
            <a:ext cx="66624" cy="1127607"/>
          </a:xfrm>
          <a:custGeom>
            <a:avLst/>
            <a:gdLst/>
            <a:ahLst/>
            <a:cxnLst/>
            <a:rect l="l" t="t" r="r" b="b"/>
            <a:pathLst>
              <a:path w="66624" h="1127607">
                <a:moveTo>
                  <a:pt x="64617" y="635901"/>
                </a:moveTo>
                <a:lnTo>
                  <a:pt x="19304" y="637908"/>
                </a:lnTo>
                <a:lnTo>
                  <a:pt x="21323" y="850061"/>
                </a:lnTo>
                <a:lnTo>
                  <a:pt x="25666" y="851522"/>
                </a:lnTo>
                <a:lnTo>
                  <a:pt x="54356" y="851395"/>
                </a:lnTo>
                <a:lnTo>
                  <a:pt x="66624" y="850176"/>
                </a:lnTo>
                <a:lnTo>
                  <a:pt x="64617" y="635901"/>
                </a:lnTo>
                <a:close/>
              </a:path>
              <a:path w="66624" h="1127607">
                <a:moveTo>
                  <a:pt x="62725" y="300431"/>
                </a:moveTo>
                <a:lnTo>
                  <a:pt x="17411" y="300431"/>
                </a:lnTo>
                <a:lnTo>
                  <a:pt x="19304" y="502983"/>
                </a:lnTo>
                <a:lnTo>
                  <a:pt x="58369" y="502437"/>
                </a:lnTo>
                <a:lnTo>
                  <a:pt x="62598" y="500862"/>
                </a:lnTo>
                <a:lnTo>
                  <a:pt x="62725" y="300431"/>
                </a:lnTo>
                <a:close/>
              </a:path>
              <a:path w="66624" h="1127607">
                <a:moveTo>
                  <a:pt x="60934" y="0"/>
                </a:moveTo>
                <a:lnTo>
                  <a:pt x="15405" y="1790"/>
                </a:lnTo>
                <a:lnTo>
                  <a:pt x="17411" y="186829"/>
                </a:lnTo>
                <a:lnTo>
                  <a:pt x="54343" y="186156"/>
                </a:lnTo>
                <a:lnTo>
                  <a:pt x="60820" y="184823"/>
                </a:lnTo>
                <a:lnTo>
                  <a:pt x="60934" y="0"/>
                </a:lnTo>
                <a:close/>
              </a:path>
              <a:path w="66624" h="1127607">
                <a:moveTo>
                  <a:pt x="89827" y="1050937"/>
                </a:moveTo>
                <a:lnTo>
                  <a:pt x="67741" y="1049934"/>
                </a:lnTo>
                <a:lnTo>
                  <a:pt x="66624" y="969594"/>
                </a:lnTo>
                <a:lnTo>
                  <a:pt x="38836" y="969695"/>
                </a:lnTo>
                <a:lnTo>
                  <a:pt x="23215" y="971600"/>
                </a:lnTo>
                <a:lnTo>
                  <a:pt x="21983" y="1049947"/>
                </a:lnTo>
                <a:lnTo>
                  <a:pt x="0" y="1051052"/>
                </a:lnTo>
                <a:lnTo>
                  <a:pt x="44754" y="1127607"/>
                </a:lnTo>
                <a:lnTo>
                  <a:pt x="46977" y="1127607"/>
                </a:lnTo>
                <a:lnTo>
                  <a:pt x="89827" y="1050937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6" name="object 3556"/>
          <p:cNvSpPr/>
          <p:nvPr/>
        </p:nvSpPr>
        <p:spPr>
          <a:xfrm>
            <a:off x="5141319" y="3494246"/>
            <a:ext cx="91173" cy="160375"/>
          </a:xfrm>
          <a:custGeom>
            <a:avLst/>
            <a:gdLst/>
            <a:ahLst/>
            <a:cxnLst/>
            <a:rect l="l" t="t" r="r" b="b"/>
            <a:pathLst>
              <a:path w="91173" h="160375">
                <a:moveTo>
                  <a:pt x="67856" y="0"/>
                </a:moveTo>
                <a:lnTo>
                  <a:pt x="68414" y="81241"/>
                </a:lnTo>
                <a:lnTo>
                  <a:pt x="91173" y="81127"/>
                </a:lnTo>
                <a:lnTo>
                  <a:pt x="46101" y="160375"/>
                </a:lnTo>
                <a:lnTo>
                  <a:pt x="0" y="81800"/>
                </a:lnTo>
                <a:lnTo>
                  <a:pt x="22771" y="81584"/>
                </a:lnTo>
                <a:lnTo>
                  <a:pt x="22212" y="1892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7" name="object 3557"/>
          <p:cNvSpPr/>
          <p:nvPr/>
        </p:nvSpPr>
        <p:spPr>
          <a:xfrm>
            <a:off x="5161295" y="3162119"/>
            <a:ext cx="1447" cy="214947"/>
          </a:xfrm>
          <a:custGeom>
            <a:avLst/>
            <a:gdLst/>
            <a:ahLst/>
            <a:cxnLst/>
            <a:rect l="l" t="t" r="r" b="b"/>
            <a:pathLst>
              <a:path w="1447" h="214947">
                <a:moveTo>
                  <a:pt x="1447" y="214947"/>
                </a:moveTo>
                <a:lnTo>
                  <a:pt x="0" y="0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8" name="object 3558"/>
          <p:cNvSpPr/>
          <p:nvPr/>
        </p:nvSpPr>
        <p:spPr>
          <a:xfrm>
            <a:off x="5158952" y="2824648"/>
            <a:ext cx="1346" cy="203784"/>
          </a:xfrm>
          <a:custGeom>
            <a:avLst/>
            <a:gdLst/>
            <a:ahLst/>
            <a:cxnLst/>
            <a:rect l="l" t="t" r="r" b="b"/>
            <a:pathLst>
              <a:path w="1346" h="203784">
                <a:moveTo>
                  <a:pt x="0" y="0"/>
                </a:moveTo>
                <a:lnTo>
                  <a:pt x="1346" y="203784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9" name="object 3559"/>
          <p:cNvSpPr/>
          <p:nvPr/>
        </p:nvSpPr>
        <p:spPr>
          <a:xfrm>
            <a:off x="5156829" y="2525894"/>
            <a:ext cx="1346" cy="185928"/>
          </a:xfrm>
          <a:custGeom>
            <a:avLst/>
            <a:gdLst/>
            <a:ahLst/>
            <a:cxnLst/>
            <a:rect l="l" t="t" r="r" b="b"/>
            <a:pathLst>
              <a:path w="1346" h="185927">
                <a:moveTo>
                  <a:pt x="0" y="0"/>
                </a:moveTo>
                <a:lnTo>
                  <a:pt x="1346" y="185928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0" name="object 3560"/>
          <p:cNvSpPr/>
          <p:nvPr/>
        </p:nvSpPr>
        <p:spPr>
          <a:xfrm>
            <a:off x="5204592" y="2824533"/>
            <a:ext cx="1333" cy="202666"/>
          </a:xfrm>
          <a:custGeom>
            <a:avLst/>
            <a:gdLst/>
            <a:ahLst/>
            <a:cxnLst/>
            <a:rect l="l" t="t" r="r" b="b"/>
            <a:pathLst>
              <a:path w="1333" h="202666">
                <a:moveTo>
                  <a:pt x="0" y="0"/>
                </a:moveTo>
                <a:lnTo>
                  <a:pt x="1333" y="202666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1" name="object 3561"/>
          <p:cNvSpPr/>
          <p:nvPr/>
        </p:nvSpPr>
        <p:spPr>
          <a:xfrm>
            <a:off x="5202469" y="2525668"/>
            <a:ext cx="1346" cy="185483"/>
          </a:xfrm>
          <a:custGeom>
            <a:avLst/>
            <a:gdLst/>
            <a:ahLst/>
            <a:cxnLst/>
            <a:rect l="l" t="t" r="r" b="b"/>
            <a:pathLst>
              <a:path w="1346" h="185483">
                <a:moveTo>
                  <a:pt x="1346" y="185483"/>
                </a:moveTo>
                <a:lnTo>
                  <a:pt x="0" y="0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2" name="object 3562"/>
          <p:cNvSpPr/>
          <p:nvPr/>
        </p:nvSpPr>
        <p:spPr>
          <a:xfrm>
            <a:off x="5206828" y="3161573"/>
            <a:ext cx="1562" cy="213931"/>
          </a:xfrm>
          <a:custGeom>
            <a:avLst/>
            <a:gdLst/>
            <a:ahLst/>
            <a:cxnLst/>
            <a:rect l="l" t="t" r="r" b="b"/>
            <a:pathLst>
              <a:path w="1562" h="213931">
                <a:moveTo>
                  <a:pt x="1562" y="213931"/>
                </a:moveTo>
                <a:lnTo>
                  <a:pt x="0" y="0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3" name="object 3563"/>
          <p:cNvSpPr/>
          <p:nvPr/>
        </p:nvSpPr>
        <p:spPr>
          <a:xfrm>
            <a:off x="5031837" y="1903613"/>
            <a:ext cx="296189" cy="40986"/>
          </a:xfrm>
          <a:custGeom>
            <a:avLst/>
            <a:gdLst/>
            <a:ahLst/>
            <a:cxnLst/>
            <a:rect l="l" t="t" r="r" b="b"/>
            <a:pathLst>
              <a:path w="296189" h="40986">
                <a:moveTo>
                  <a:pt x="0" y="1676"/>
                </a:moveTo>
                <a:lnTo>
                  <a:pt x="11955" y="9901"/>
                </a:lnTo>
                <a:lnTo>
                  <a:pt x="20941" y="15098"/>
                </a:lnTo>
                <a:lnTo>
                  <a:pt x="31564" y="19701"/>
                </a:lnTo>
                <a:lnTo>
                  <a:pt x="53935" y="28123"/>
                </a:lnTo>
                <a:lnTo>
                  <a:pt x="64131" y="31325"/>
                </a:lnTo>
                <a:lnTo>
                  <a:pt x="74198" y="33566"/>
                </a:lnTo>
                <a:lnTo>
                  <a:pt x="87907" y="35922"/>
                </a:lnTo>
                <a:lnTo>
                  <a:pt x="106521" y="38899"/>
                </a:lnTo>
                <a:lnTo>
                  <a:pt x="117354" y="40257"/>
                </a:lnTo>
                <a:lnTo>
                  <a:pt x="127313" y="40858"/>
                </a:lnTo>
                <a:lnTo>
                  <a:pt x="139810" y="40986"/>
                </a:lnTo>
                <a:lnTo>
                  <a:pt x="148983" y="40957"/>
                </a:lnTo>
                <a:lnTo>
                  <a:pt x="164301" y="40791"/>
                </a:lnTo>
                <a:lnTo>
                  <a:pt x="175190" y="40357"/>
                </a:lnTo>
                <a:lnTo>
                  <a:pt x="185104" y="39327"/>
                </a:lnTo>
                <a:lnTo>
                  <a:pt x="197500" y="37369"/>
                </a:lnTo>
                <a:lnTo>
                  <a:pt x="221156" y="33109"/>
                </a:lnTo>
                <a:lnTo>
                  <a:pt x="231580" y="30786"/>
                </a:lnTo>
                <a:lnTo>
                  <a:pt x="241447" y="27701"/>
                </a:lnTo>
                <a:lnTo>
                  <a:pt x="254585" y="22704"/>
                </a:lnTo>
                <a:lnTo>
                  <a:pt x="270599" y="16133"/>
                </a:lnTo>
                <a:lnTo>
                  <a:pt x="279810" y="11396"/>
                </a:lnTo>
                <a:lnTo>
                  <a:pt x="289538" y="4855"/>
                </a:lnTo>
                <a:lnTo>
                  <a:pt x="296189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4" name="object 3564"/>
          <p:cNvSpPr/>
          <p:nvPr/>
        </p:nvSpPr>
        <p:spPr>
          <a:xfrm>
            <a:off x="5031833" y="1803394"/>
            <a:ext cx="296189" cy="40968"/>
          </a:xfrm>
          <a:custGeom>
            <a:avLst/>
            <a:gdLst/>
            <a:ahLst/>
            <a:cxnLst/>
            <a:rect l="l" t="t" r="r" b="b"/>
            <a:pathLst>
              <a:path w="296189" h="40968">
                <a:moveTo>
                  <a:pt x="296189" y="0"/>
                </a:moveTo>
                <a:lnTo>
                  <a:pt x="286473" y="5473"/>
                </a:lnTo>
                <a:lnTo>
                  <a:pt x="276656" y="10820"/>
                </a:lnTo>
                <a:lnTo>
                  <a:pt x="266941" y="16294"/>
                </a:lnTo>
                <a:lnTo>
                  <a:pt x="267068" y="18186"/>
                </a:lnTo>
                <a:lnTo>
                  <a:pt x="257238" y="21653"/>
                </a:lnTo>
                <a:lnTo>
                  <a:pt x="242950" y="26735"/>
                </a:lnTo>
                <a:lnTo>
                  <a:pt x="232835" y="30068"/>
                </a:lnTo>
                <a:lnTo>
                  <a:pt x="222902" y="32610"/>
                </a:lnTo>
                <a:lnTo>
                  <a:pt x="209159" y="35316"/>
                </a:lnTo>
                <a:lnTo>
                  <a:pt x="191208" y="38416"/>
                </a:lnTo>
                <a:lnTo>
                  <a:pt x="180396" y="39901"/>
                </a:lnTo>
                <a:lnTo>
                  <a:pt x="170458" y="40613"/>
                </a:lnTo>
                <a:lnTo>
                  <a:pt x="157940" y="40881"/>
                </a:lnTo>
                <a:lnTo>
                  <a:pt x="148983" y="40957"/>
                </a:lnTo>
                <a:lnTo>
                  <a:pt x="133636" y="40968"/>
                </a:lnTo>
                <a:lnTo>
                  <a:pt x="122706" y="40663"/>
                </a:lnTo>
                <a:lnTo>
                  <a:pt x="112778" y="39755"/>
                </a:lnTo>
                <a:lnTo>
                  <a:pt x="100437" y="37963"/>
                </a:lnTo>
                <a:lnTo>
                  <a:pt x="91401" y="36499"/>
                </a:lnTo>
                <a:lnTo>
                  <a:pt x="76531" y="33962"/>
                </a:lnTo>
                <a:lnTo>
                  <a:pt x="66062" y="31732"/>
                </a:lnTo>
                <a:lnTo>
                  <a:pt x="56201" y="28789"/>
                </a:lnTo>
                <a:lnTo>
                  <a:pt x="43151" y="24112"/>
                </a:lnTo>
                <a:lnTo>
                  <a:pt x="27220" y="17440"/>
                </a:lnTo>
                <a:lnTo>
                  <a:pt x="18689" y="12390"/>
                </a:lnTo>
                <a:lnTo>
                  <a:pt x="7550" y="5752"/>
                </a:lnTo>
                <a:lnTo>
                  <a:pt x="4572" y="4140"/>
                </a:lnTo>
                <a:lnTo>
                  <a:pt x="2235" y="2908"/>
                </a:lnTo>
                <a:lnTo>
                  <a:pt x="0" y="167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5" name="object 3565"/>
          <p:cNvSpPr/>
          <p:nvPr/>
        </p:nvSpPr>
        <p:spPr>
          <a:xfrm>
            <a:off x="5032171" y="1877387"/>
            <a:ext cx="318503" cy="68312"/>
          </a:xfrm>
          <a:custGeom>
            <a:avLst/>
            <a:gdLst/>
            <a:ahLst/>
            <a:cxnLst/>
            <a:rect l="l" t="t" r="r" b="b"/>
            <a:pathLst>
              <a:path w="318503" h="68312">
                <a:moveTo>
                  <a:pt x="0" y="28905"/>
                </a:moveTo>
                <a:lnTo>
                  <a:pt x="11965" y="37211"/>
                </a:lnTo>
                <a:lnTo>
                  <a:pt x="20945" y="42426"/>
                </a:lnTo>
                <a:lnTo>
                  <a:pt x="31487" y="47008"/>
                </a:lnTo>
                <a:lnTo>
                  <a:pt x="40068" y="50330"/>
                </a:lnTo>
                <a:lnTo>
                  <a:pt x="53876" y="55157"/>
                </a:lnTo>
                <a:lnTo>
                  <a:pt x="63867" y="57808"/>
                </a:lnTo>
                <a:lnTo>
                  <a:pt x="73619" y="59807"/>
                </a:lnTo>
                <a:lnTo>
                  <a:pt x="86711" y="62678"/>
                </a:lnTo>
                <a:lnTo>
                  <a:pt x="91401" y="63830"/>
                </a:lnTo>
                <a:lnTo>
                  <a:pt x="92964" y="64274"/>
                </a:lnTo>
                <a:lnTo>
                  <a:pt x="93078" y="63944"/>
                </a:lnTo>
                <a:lnTo>
                  <a:pt x="94869" y="64173"/>
                </a:lnTo>
                <a:lnTo>
                  <a:pt x="110125" y="65606"/>
                </a:lnTo>
                <a:lnTo>
                  <a:pt x="120688" y="66924"/>
                </a:lnTo>
                <a:lnTo>
                  <a:pt x="130680" y="67901"/>
                </a:lnTo>
                <a:lnTo>
                  <a:pt x="144225" y="68312"/>
                </a:lnTo>
                <a:lnTo>
                  <a:pt x="148653" y="68300"/>
                </a:lnTo>
                <a:lnTo>
                  <a:pt x="163980" y="68126"/>
                </a:lnTo>
                <a:lnTo>
                  <a:pt x="174859" y="67683"/>
                </a:lnTo>
                <a:lnTo>
                  <a:pt x="184783" y="66636"/>
                </a:lnTo>
                <a:lnTo>
                  <a:pt x="197246" y="64650"/>
                </a:lnTo>
                <a:lnTo>
                  <a:pt x="205689" y="63169"/>
                </a:lnTo>
                <a:lnTo>
                  <a:pt x="220531" y="60498"/>
                </a:lnTo>
                <a:lnTo>
                  <a:pt x="230940" y="58191"/>
                </a:lnTo>
                <a:lnTo>
                  <a:pt x="240805" y="55087"/>
                </a:lnTo>
                <a:lnTo>
                  <a:pt x="254015" y="50023"/>
                </a:lnTo>
                <a:lnTo>
                  <a:pt x="269119" y="43384"/>
                </a:lnTo>
                <a:lnTo>
                  <a:pt x="277651" y="38287"/>
                </a:lnTo>
                <a:lnTo>
                  <a:pt x="287298" y="32088"/>
                </a:lnTo>
                <a:lnTo>
                  <a:pt x="295071" y="27558"/>
                </a:lnTo>
                <a:lnTo>
                  <a:pt x="295300" y="27444"/>
                </a:lnTo>
                <a:lnTo>
                  <a:pt x="295516" y="27343"/>
                </a:lnTo>
                <a:lnTo>
                  <a:pt x="304475" y="16788"/>
                </a:lnTo>
                <a:lnTo>
                  <a:pt x="310936" y="9145"/>
                </a:lnTo>
                <a:lnTo>
                  <a:pt x="318173" y="558"/>
                </a:lnTo>
                <a:lnTo>
                  <a:pt x="318401" y="330"/>
                </a:lnTo>
                <a:lnTo>
                  <a:pt x="318503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6" name="object 3566"/>
          <p:cNvSpPr/>
          <p:nvPr/>
        </p:nvSpPr>
        <p:spPr>
          <a:xfrm>
            <a:off x="5062302" y="1665767"/>
            <a:ext cx="276326" cy="52138"/>
          </a:xfrm>
          <a:custGeom>
            <a:avLst/>
            <a:gdLst/>
            <a:ahLst/>
            <a:cxnLst/>
            <a:rect l="l" t="t" r="r" b="b"/>
            <a:pathLst>
              <a:path w="276326" h="52138">
                <a:moveTo>
                  <a:pt x="0" y="23017"/>
                </a:moveTo>
                <a:lnTo>
                  <a:pt x="3352" y="21011"/>
                </a:lnTo>
                <a:lnTo>
                  <a:pt x="3568" y="21011"/>
                </a:lnTo>
                <a:lnTo>
                  <a:pt x="7251" y="19664"/>
                </a:lnTo>
                <a:lnTo>
                  <a:pt x="19088" y="15321"/>
                </a:lnTo>
                <a:lnTo>
                  <a:pt x="19202" y="14318"/>
                </a:lnTo>
                <a:lnTo>
                  <a:pt x="31254" y="11638"/>
                </a:lnTo>
                <a:lnTo>
                  <a:pt x="46206" y="8109"/>
                </a:lnTo>
                <a:lnTo>
                  <a:pt x="56706" y="5697"/>
                </a:lnTo>
                <a:lnTo>
                  <a:pt x="66565" y="3965"/>
                </a:lnTo>
                <a:lnTo>
                  <a:pt x="79592" y="2476"/>
                </a:lnTo>
                <a:lnTo>
                  <a:pt x="100963" y="601"/>
                </a:lnTo>
                <a:lnTo>
                  <a:pt x="111839" y="0"/>
                </a:lnTo>
                <a:lnTo>
                  <a:pt x="121760" y="97"/>
                </a:lnTo>
                <a:lnTo>
                  <a:pt x="134145" y="872"/>
                </a:lnTo>
                <a:lnTo>
                  <a:pt x="143408" y="1592"/>
                </a:lnTo>
                <a:lnTo>
                  <a:pt x="158613" y="2814"/>
                </a:lnTo>
                <a:lnTo>
                  <a:pt x="169356" y="4021"/>
                </a:lnTo>
                <a:lnTo>
                  <a:pt x="179266" y="5857"/>
                </a:lnTo>
                <a:lnTo>
                  <a:pt x="191974" y="8967"/>
                </a:lnTo>
                <a:lnTo>
                  <a:pt x="212667" y="14503"/>
                </a:lnTo>
                <a:lnTo>
                  <a:pt x="222716" y="17765"/>
                </a:lnTo>
                <a:lnTo>
                  <a:pt x="232579" y="22112"/>
                </a:lnTo>
                <a:lnTo>
                  <a:pt x="244297" y="28148"/>
                </a:lnTo>
                <a:lnTo>
                  <a:pt x="256637" y="34989"/>
                </a:lnTo>
                <a:lnTo>
                  <a:pt x="265066" y="41153"/>
                </a:lnTo>
                <a:lnTo>
                  <a:pt x="274506" y="50277"/>
                </a:lnTo>
                <a:lnTo>
                  <a:pt x="276326" y="5213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7" name="object 3567"/>
          <p:cNvSpPr/>
          <p:nvPr/>
        </p:nvSpPr>
        <p:spPr>
          <a:xfrm>
            <a:off x="5033054" y="1801162"/>
            <a:ext cx="293738" cy="40631"/>
          </a:xfrm>
          <a:custGeom>
            <a:avLst/>
            <a:gdLst/>
            <a:ahLst/>
            <a:cxnLst/>
            <a:rect l="l" t="t" r="r" b="b"/>
            <a:pathLst>
              <a:path w="293738" h="40631">
                <a:moveTo>
                  <a:pt x="293738" y="0"/>
                </a:moveTo>
                <a:lnTo>
                  <a:pt x="281959" y="8424"/>
                </a:lnTo>
                <a:lnTo>
                  <a:pt x="273057" y="13724"/>
                </a:lnTo>
                <a:lnTo>
                  <a:pt x="262302" y="18511"/>
                </a:lnTo>
                <a:lnTo>
                  <a:pt x="241096" y="26869"/>
                </a:lnTo>
                <a:lnTo>
                  <a:pt x="231006" y="30179"/>
                </a:lnTo>
                <a:lnTo>
                  <a:pt x="220861" y="32530"/>
                </a:lnTo>
                <a:lnTo>
                  <a:pt x="206773" y="35094"/>
                </a:lnTo>
                <a:lnTo>
                  <a:pt x="189492" y="38092"/>
                </a:lnTo>
                <a:lnTo>
                  <a:pt x="178726" y="39580"/>
                </a:lnTo>
                <a:lnTo>
                  <a:pt x="168757" y="40286"/>
                </a:lnTo>
                <a:lnTo>
                  <a:pt x="156066" y="40553"/>
                </a:lnTo>
                <a:lnTo>
                  <a:pt x="132452" y="40631"/>
                </a:lnTo>
                <a:lnTo>
                  <a:pt x="121573" y="40313"/>
                </a:lnTo>
                <a:lnTo>
                  <a:pt x="111642" y="39383"/>
                </a:lnTo>
                <a:lnTo>
                  <a:pt x="99169" y="37549"/>
                </a:lnTo>
                <a:lnTo>
                  <a:pt x="75756" y="33633"/>
                </a:lnTo>
                <a:lnTo>
                  <a:pt x="65295" y="31445"/>
                </a:lnTo>
                <a:lnTo>
                  <a:pt x="55393" y="28496"/>
                </a:lnTo>
                <a:lnTo>
                  <a:pt x="42214" y="23685"/>
                </a:lnTo>
                <a:lnTo>
                  <a:pt x="26045" y="17321"/>
                </a:lnTo>
                <a:lnTo>
                  <a:pt x="16745" y="12768"/>
                </a:lnTo>
                <a:lnTo>
                  <a:pt x="6918" y="6482"/>
                </a:lnTo>
                <a:lnTo>
                  <a:pt x="0" y="166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8" name="object 3568"/>
          <p:cNvSpPr/>
          <p:nvPr/>
        </p:nvSpPr>
        <p:spPr>
          <a:xfrm>
            <a:off x="5067885" y="1674389"/>
            <a:ext cx="220294" cy="30467"/>
          </a:xfrm>
          <a:custGeom>
            <a:avLst/>
            <a:gdLst/>
            <a:ahLst/>
            <a:cxnLst/>
            <a:rect l="l" t="t" r="r" b="b"/>
            <a:pathLst>
              <a:path w="220294" h="30467">
                <a:moveTo>
                  <a:pt x="0" y="30467"/>
                </a:moveTo>
                <a:lnTo>
                  <a:pt x="11092" y="22630"/>
                </a:lnTo>
                <a:lnTo>
                  <a:pt x="20489" y="17829"/>
                </a:lnTo>
                <a:lnTo>
                  <a:pt x="29019" y="14401"/>
                </a:lnTo>
                <a:lnTo>
                  <a:pt x="42129" y="9326"/>
                </a:lnTo>
                <a:lnTo>
                  <a:pt x="51875" y="6582"/>
                </a:lnTo>
                <a:lnTo>
                  <a:pt x="65179" y="4089"/>
                </a:lnTo>
                <a:lnTo>
                  <a:pt x="81048" y="1392"/>
                </a:lnTo>
                <a:lnTo>
                  <a:pt x="91083" y="337"/>
                </a:lnTo>
                <a:lnTo>
                  <a:pt x="103203" y="38"/>
                </a:lnTo>
                <a:lnTo>
                  <a:pt x="109473" y="0"/>
                </a:lnTo>
                <a:lnTo>
                  <a:pt x="123875" y="160"/>
                </a:lnTo>
                <a:lnTo>
                  <a:pt x="133872" y="948"/>
                </a:lnTo>
                <a:lnTo>
                  <a:pt x="145858" y="2514"/>
                </a:lnTo>
                <a:lnTo>
                  <a:pt x="152222" y="3340"/>
                </a:lnTo>
                <a:lnTo>
                  <a:pt x="160248" y="4343"/>
                </a:lnTo>
                <a:lnTo>
                  <a:pt x="160362" y="5461"/>
                </a:lnTo>
                <a:lnTo>
                  <a:pt x="168389" y="7581"/>
                </a:lnTo>
                <a:lnTo>
                  <a:pt x="179438" y="10490"/>
                </a:lnTo>
                <a:lnTo>
                  <a:pt x="180454" y="9258"/>
                </a:lnTo>
                <a:lnTo>
                  <a:pt x="190614" y="13385"/>
                </a:lnTo>
                <a:lnTo>
                  <a:pt x="203068" y="18841"/>
                </a:lnTo>
                <a:lnTo>
                  <a:pt x="212121" y="23922"/>
                </a:lnTo>
                <a:lnTo>
                  <a:pt x="220294" y="2923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9" name="object 3569"/>
          <p:cNvSpPr/>
          <p:nvPr/>
        </p:nvSpPr>
        <p:spPr>
          <a:xfrm>
            <a:off x="5058958" y="1765899"/>
            <a:ext cx="240944" cy="40489"/>
          </a:xfrm>
          <a:custGeom>
            <a:avLst/>
            <a:gdLst/>
            <a:ahLst/>
            <a:cxnLst/>
            <a:rect l="l" t="t" r="r" b="b"/>
            <a:pathLst>
              <a:path w="240944" h="40489">
                <a:moveTo>
                  <a:pt x="240944" y="0"/>
                </a:moveTo>
                <a:lnTo>
                  <a:pt x="231145" y="8873"/>
                </a:lnTo>
                <a:lnTo>
                  <a:pt x="222195" y="15303"/>
                </a:lnTo>
                <a:lnTo>
                  <a:pt x="217614" y="18300"/>
                </a:lnTo>
                <a:lnTo>
                  <a:pt x="210692" y="22872"/>
                </a:lnTo>
                <a:lnTo>
                  <a:pt x="209918" y="22542"/>
                </a:lnTo>
                <a:lnTo>
                  <a:pt x="201764" y="25780"/>
                </a:lnTo>
                <a:lnTo>
                  <a:pt x="193065" y="29235"/>
                </a:lnTo>
                <a:lnTo>
                  <a:pt x="192836" y="29679"/>
                </a:lnTo>
                <a:lnTo>
                  <a:pt x="183807" y="31800"/>
                </a:lnTo>
                <a:lnTo>
                  <a:pt x="169748" y="35103"/>
                </a:lnTo>
                <a:lnTo>
                  <a:pt x="159932" y="37120"/>
                </a:lnTo>
                <a:lnTo>
                  <a:pt x="147563" y="38641"/>
                </a:lnTo>
                <a:lnTo>
                  <a:pt x="128552" y="40245"/>
                </a:lnTo>
                <a:lnTo>
                  <a:pt x="118476" y="40489"/>
                </a:lnTo>
                <a:lnTo>
                  <a:pt x="106632" y="39831"/>
                </a:lnTo>
                <a:lnTo>
                  <a:pt x="99656" y="39293"/>
                </a:lnTo>
                <a:lnTo>
                  <a:pt x="85309" y="38098"/>
                </a:lnTo>
                <a:lnTo>
                  <a:pt x="75320" y="36621"/>
                </a:lnTo>
                <a:lnTo>
                  <a:pt x="63208" y="33700"/>
                </a:lnTo>
                <a:lnTo>
                  <a:pt x="45041" y="28792"/>
                </a:lnTo>
                <a:lnTo>
                  <a:pt x="35472" y="25173"/>
                </a:lnTo>
                <a:lnTo>
                  <a:pt x="24104" y="19431"/>
                </a:lnTo>
                <a:lnTo>
                  <a:pt x="12593" y="12796"/>
                </a:lnTo>
                <a:lnTo>
                  <a:pt x="4136" y="5528"/>
                </a:lnTo>
                <a:lnTo>
                  <a:pt x="0" y="134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0" name="object 3570"/>
          <p:cNvSpPr/>
          <p:nvPr/>
        </p:nvSpPr>
        <p:spPr>
          <a:xfrm>
            <a:off x="5088417" y="2481143"/>
            <a:ext cx="9702" cy="19748"/>
          </a:xfrm>
          <a:custGeom>
            <a:avLst/>
            <a:gdLst/>
            <a:ahLst/>
            <a:cxnLst/>
            <a:rect l="l" t="t" r="r" b="b"/>
            <a:pathLst>
              <a:path w="9702" h="19748">
                <a:moveTo>
                  <a:pt x="114" y="0"/>
                </a:moveTo>
                <a:lnTo>
                  <a:pt x="0" y="1333"/>
                </a:lnTo>
                <a:lnTo>
                  <a:pt x="0" y="1790"/>
                </a:lnTo>
                <a:lnTo>
                  <a:pt x="558" y="3009"/>
                </a:lnTo>
                <a:lnTo>
                  <a:pt x="4013" y="10261"/>
                </a:lnTo>
                <a:lnTo>
                  <a:pt x="4356" y="10147"/>
                </a:lnTo>
                <a:lnTo>
                  <a:pt x="8255" y="17297"/>
                </a:lnTo>
                <a:lnTo>
                  <a:pt x="8928" y="18529"/>
                </a:lnTo>
                <a:lnTo>
                  <a:pt x="9702" y="1974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1" name="object 3571"/>
          <p:cNvSpPr/>
          <p:nvPr/>
        </p:nvSpPr>
        <p:spPr>
          <a:xfrm>
            <a:off x="5098124" y="2500005"/>
            <a:ext cx="162153" cy="28066"/>
          </a:xfrm>
          <a:custGeom>
            <a:avLst/>
            <a:gdLst/>
            <a:ahLst/>
            <a:cxnLst/>
            <a:rect l="l" t="t" r="r" b="b"/>
            <a:pathLst>
              <a:path w="162153" h="28066">
                <a:moveTo>
                  <a:pt x="0" y="889"/>
                </a:moveTo>
                <a:lnTo>
                  <a:pt x="7594" y="8369"/>
                </a:lnTo>
                <a:lnTo>
                  <a:pt x="8597" y="9144"/>
                </a:lnTo>
                <a:lnTo>
                  <a:pt x="18084" y="14287"/>
                </a:lnTo>
                <a:lnTo>
                  <a:pt x="28130" y="19748"/>
                </a:lnTo>
                <a:lnTo>
                  <a:pt x="29248" y="19862"/>
                </a:lnTo>
                <a:lnTo>
                  <a:pt x="40627" y="22872"/>
                </a:lnTo>
                <a:lnTo>
                  <a:pt x="53166" y="25827"/>
                </a:lnTo>
                <a:lnTo>
                  <a:pt x="64951" y="27129"/>
                </a:lnTo>
                <a:lnTo>
                  <a:pt x="67513" y="27343"/>
                </a:lnTo>
                <a:lnTo>
                  <a:pt x="80513" y="28066"/>
                </a:lnTo>
                <a:lnTo>
                  <a:pt x="91856" y="27457"/>
                </a:lnTo>
                <a:lnTo>
                  <a:pt x="95758" y="27114"/>
                </a:lnTo>
                <a:lnTo>
                  <a:pt x="108636" y="25802"/>
                </a:lnTo>
                <a:lnTo>
                  <a:pt x="120158" y="23088"/>
                </a:lnTo>
                <a:lnTo>
                  <a:pt x="133705" y="19304"/>
                </a:lnTo>
                <a:lnTo>
                  <a:pt x="133705" y="18186"/>
                </a:lnTo>
                <a:lnTo>
                  <a:pt x="144640" y="13614"/>
                </a:lnTo>
                <a:lnTo>
                  <a:pt x="145643" y="13169"/>
                </a:lnTo>
                <a:lnTo>
                  <a:pt x="145643" y="12954"/>
                </a:lnTo>
                <a:lnTo>
                  <a:pt x="146532" y="12280"/>
                </a:lnTo>
                <a:lnTo>
                  <a:pt x="154343" y="6146"/>
                </a:lnTo>
                <a:lnTo>
                  <a:pt x="162153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2" name="object 3572"/>
          <p:cNvSpPr/>
          <p:nvPr/>
        </p:nvSpPr>
        <p:spPr>
          <a:xfrm>
            <a:off x="5260279" y="2480128"/>
            <a:ext cx="9042" cy="19875"/>
          </a:xfrm>
          <a:custGeom>
            <a:avLst/>
            <a:gdLst/>
            <a:ahLst/>
            <a:cxnLst/>
            <a:rect l="l" t="t" r="r" b="b"/>
            <a:pathLst>
              <a:path w="9042" h="19875">
                <a:moveTo>
                  <a:pt x="0" y="19875"/>
                </a:moveTo>
                <a:lnTo>
                  <a:pt x="901" y="18757"/>
                </a:lnTo>
                <a:lnTo>
                  <a:pt x="1562" y="17424"/>
                </a:lnTo>
                <a:lnTo>
                  <a:pt x="5143" y="10274"/>
                </a:lnTo>
                <a:lnTo>
                  <a:pt x="5359" y="10274"/>
                </a:lnTo>
                <a:lnTo>
                  <a:pt x="8483" y="3022"/>
                </a:lnTo>
                <a:lnTo>
                  <a:pt x="9042" y="1676"/>
                </a:lnTo>
                <a:lnTo>
                  <a:pt x="9042" y="1346"/>
                </a:lnTo>
                <a:lnTo>
                  <a:pt x="9042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3" name="object 3573"/>
          <p:cNvSpPr/>
          <p:nvPr/>
        </p:nvSpPr>
        <p:spPr>
          <a:xfrm>
            <a:off x="5101131" y="2494645"/>
            <a:ext cx="161163" cy="27799"/>
          </a:xfrm>
          <a:custGeom>
            <a:avLst/>
            <a:gdLst/>
            <a:ahLst/>
            <a:cxnLst/>
            <a:rect l="l" t="t" r="r" b="b"/>
            <a:pathLst>
              <a:path w="161162" h="27799">
                <a:moveTo>
                  <a:pt x="161162" y="0"/>
                </a:moveTo>
                <a:lnTo>
                  <a:pt x="154685" y="7035"/>
                </a:lnTo>
                <a:lnTo>
                  <a:pt x="153568" y="7924"/>
                </a:lnTo>
                <a:lnTo>
                  <a:pt x="145097" y="12611"/>
                </a:lnTo>
                <a:lnTo>
                  <a:pt x="134607" y="18415"/>
                </a:lnTo>
                <a:lnTo>
                  <a:pt x="133489" y="18643"/>
                </a:lnTo>
                <a:lnTo>
                  <a:pt x="121767" y="21869"/>
                </a:lnTo>
                <a:lnTo>
                  <a:pt x="109068" y="25082"/>
                </a:lnTo>
                <a:lnTo>
                  <a:pt x="97830" y="26524"/>
                </a:lnTo>
                <a:lnTo>
                  <a:pt x="93649" y="26898"/>
                </a:lnTo>
                <a:lnTo>
                  <a:pt x="80460" y="27799"/>
                </a:lnTo>
                <a:lnTo>
                  <a:pt x="69581" y="27435"/>
                </a:lnTo>
                <a:lnTo>
                  <a:pt x="63728" y="27000"/>
                </a:lnTo>
                <a:lnTo>
                  <a:pt x="50657" y="25819"/>
                </a:lnTo>
                <a:lnTo>
                  <a:pt x="39636" y="23426"/>
                </a:lnTo>
                <a:lnTo>
                  <a:pt x="35382" y="22313"/>
                </a:lnTo>
                <a:lnTo>
                  <a:pt x="23177" y="18727"/>
                </a:lnTo>
                <a:lnTo>
                  <a:pt x="11607" y="13284"/>
                </a:lnTo>
                <a:lnTo>
                  <a:pt x="5587" y="10261"/>
                </a:lnTo>
                <a:lnTo>
                  <a:pt x="4584" y="9588"/>
                </a:lnTo>
                <a:lnTo>
                  <a:pt x="0" y="457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4" name="object 3574"/>
          <p:cNvSpPr/>
          <p:nvPr/>
        </p:nvSpPr>
        <p:spPr>
          <a:xfrm>
            <a:off x="5004827" y="1863324"/>
            <a:ext cx="27012" cy="41960"/>
          </a:xfrm>
          <a:custGeom>
            <a:avLst/>
            <a:gdLst/>
            <a:ahLst/>
            <a:cxnLst/>
            <a:rect l="l" t="t" r="r" b="b"/>
            <a:pathLst>
              <a:path w="27012" h="41960">
                <a:moveTo>
                  <a:pt x="0" y="0"/>
                </a:moveTo>
                <a:lnTo>
                  <a:pt x="3009" y="15405"/>
                </a:lnTo>
                <a:lnTo>
                  <a:pt x="27012" y="4196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5" name="object 3575"/>
          <p:cNvSpPr/>
          <p:nvPr/>
        </p:nvSpPr>
        <p:spPr>
          <a:xfrm>
            <a:off x="5328023" y="1747592"/>
            <a:ext cx="26898" cy="156019"/>
          </a:xfrm>
          <a:custGeom>
            <a:avLst/>
            <a:gdLst/>
            <a:ahLst/>
            <a:cxnLst/>
            <a:rect l="l" t="t" r="r" b="b"/>
            <a:pathLst>
              <a:path w="26898" h="156019">
                <a:moveTo>
                  <a:pt x="0" y="156019"/>
                </a:moveTo>
                <a:lnTo>
                  <a:pt x="22771" y="129235"/>
                </a:lnTo>
                <a:lnTo>
                  <a:pt x="26898" y="100215"/>
                </a:lnTo>
                <a:lnTo>
                  <a:pt x="26898" y="0"/>
                </a:lnTo>
                <a:lnTo>
                  <a:pt x="22771" y="29019"/>
                </a:lnTo>
                <a:lnTo>
                  <a:pt x="0" y="5580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6" name="object 3576"/>
          <p:cNvSpPr/>
          <p:nvPr/>
        </p:nvSpPr>
        <p:spPr>
          <a:xfrm>
            <a:off x="5002373" y="1749497"/>
            <a:ext cx="29794" cy="156794"/>
          </a:xfrm>
          <a:custGeom>
            <a:avLst/>
            <a:gdLst/>
            <a:ahLst/>
            <a:cxnLst/>
            <a:rect l="l" t="t" r="r" b="b"/>
            <a:pathLst>
              <a:path w="29794" h="156794">
                <a:moveTo>
                  <a:pt x="29463" y="55575"/>
                </a:moveTo>
                <a:lnTo>
                  <a:pt x="5473" y="29006"/>
                </a:lnTo>
                <a:lnTo>
                  <a:pt x="0" y="0"/>
                </a:lnTo>
                <a:lnTo>
                  <a:pt x="0" y="100317"/>
                </a:lnTo>
                <a:lnTo>
                  <a:pt x="5575" y="129895"/>
                </a:lnTo>
                <a:lnTo>
                  <a:pt x="5803" y="130340"/>
                </a:lnTo>
                <a:lnTo>
                  <a:pt x="29794" y="15679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7" name="object 3577"/>
          <p:cNvSpPr/>
          <p:nvPr/>
        </p:nvSpPr>
        <p:spPr>
          <a:xfrm>
            <a:off x="5350676" y="1876827"/>
            <a:ext cx="114" cy="558"/>
          </a:xfrm>
          <a:custGeom>
            <a:avLst/>
            <a:gdLst/>
            <a:ahLst/>
            <a:cxnLst/>
            <a:rect l="l" t="t" r="r" b="b"/>
            <a:pathLst>
              <a:path w="114" h="558">
                <a:moveTo>
                  <a:pt x="0" y="558"/>
                </a:moveTo>
                <a:lnTo>
                  <a:pt x="114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8" name="object 3578"/>
          <p:cNvSpPr/>
          <p:nvPr/>
        </p:nvSpPr>
        <p:spPr>
          <a:xfrm>
            <a:off x="5326790" y="1717911"/>
            <a:ext cx="26682" cy="83248"/>
          </a:xfrm>
          <a:custGeom>
            <a:avLst/>
            <a:gdLst/>
            <a:ahLst/>
            <a:cxnLst/>
            <a:rect l="l" t="t" r="r" b="b"/>
            <a:pathLst>
              <a:path w="26682" h="83248">
                <a:moveTo>
                  <a:pt x="11836" y="0"/>
                </a:moveTo>
                <a:lnTo>
                  <a:pt x="26682" y="27901"/>
                </a:lnTo>
                <a:lnTo>
                  <a:pt x="22555" y="56692"/>
                </a:lnTo>
                <a:lnTo>
                  <a:pt x="0" y="8324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9" name="object 3579"/>
          <p:cNvSpPr/>
          <p:nvPr/>
        </p:nvSpPr>
        <p:spPr>
          <a:xfrm>
            <a:off x="5002380" y="1688791"/>
            <a:ext cx="59931" cy="114046"/>
          </a:xfrm>
          <a:custGeom>
            <a:avLst/>
            <a:gdLst/>
            <a:ahLst/>
            <a:cxnLst/>
            <a:rect l="l" t="t" r="r" b="b"/>
            <a:pathLst>
              <a:path w="59931" h="114045">
                <a:moveTo>
                  <a:pt x="30683" y="114046"/>
                </a:moveTo>
                <a:lnTo>
                  <a:pt x="6807" y="87706"/>
                </a:lnTo>
                <a:lnTo>
                  <a:pt x="1447" y="58915"/>
                </a:lnTo>
                <a:lnTo>
                  <a:pt x="14960" y="30911"/>
                </a:lnTo>
                <a:lnTo>
                  <a:pt x="46088" y="6578"/>
                </a:lnTo>
                <a:lnTo>
                  <a:pt x="59931" y="0"/>
                </a:lnTo>
                <a:lnTo>
                  <a:pt x="45643" y="6578"/>
                </a:lnTo>
                <a:lnTo>
                  <a:pt x="14058" y="31356"/>
                </a:lnTo>
                <a:lnTo>
                  <a:pt x="114" y="60147"/>
                </a:lnTo>
                <a:lnTo>
                  <a:pt x="0" y="6070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0" name="object 3580"/>
          <p:cNvSpPr/>
          <p:nvPr/>
        </p:nvSpPr>
        <p:spPr>
          <a:xfrm>
            <a:off x="5047791" y="1704855"/>
            <a:ext cx="20091" cy="41846"/>
          </a:xfrm>
          <a:custGeom>
            <a:avLst/>
            <a:gdLst/>
            <a:ahLst/>
            <a:cxnLst/>
            <a:rect l="l" t="t" r="r" b="b"/>
            <a:pathLst>
              <a:path w="20091" h="41846">
                <a:moveTo>
                  <a:pt x="228" y="41846"/>
                </a:moveTo>
                <a:lnTo>
                  <a:pt x="0" y="41516"/>
                </a:lnTo>
                <a:lnTo>
                  <a:pt x="3124" y="19862"/>
                </a:lnTo>
                <a:lnTo>
                  <a:pt x="2009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1" name="object 3581"/>
          <p:cNvSpPr/>
          <p:nvPr/>
        </p:nvSpPr>
        <p:spPr>
          <a:xfrm>
            <a:off x="5288184" y="1703628"/>
            <a:ext cx="21882" cy="62268"/>
          </a:xfrm>
          <a:custGeom>
            <a:avLst/>
            <a:gdLst/>
            <a:ahLst/>
            <a:cxnLst/>
            <a:rect l="l" t="t" r="r" b="b"/>
            <a:pathLst>
              <a:path w="21882" h="62268">
                <a:moveTo>
                  <a:pt x="0" y="0"/>
                </a:moveTo>
                <a:lnTo>
                  <a:pt x="17741" y="19748"/>
                </a:lnTo>
                <a:lnTo>
                  <a:pt x="21882" y="41287"/>
                </a:lnTo>
                <a:lnTo>
                  <a:pt x="11722" y="6226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2" name="object 3582"/>
          <p:cNvSpPr/>
          <p:nvPr/>
        </p:nvSpPr>
        <p:spPr>
          <a:xfrm>
            <a:off x="5048020" y="1746703"/>
            <a:ext cx="10934" cy="20535"/>
          </a:xfrm>
          <a:custGeom>
            <a:avLst/>
            <a:gdLst/>
            <a:ahLst/>
            <a:cxnLst/>
            <a:rect l="l" t="t" r="r" b="b"/>
            <a:pathLst>
              <a:path w="10934" h="20535">
                <a:moveTo>
                  <a:pt x="10934" y="20535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3" name="object 3583"/>
          <p:cNvSpPr/>
          <p:nvPr/>
        </p:nvSpPr>
        <p:spPr>
          <a:xfrm>
            <a:off x="5087297" y="1694465"/>
            <a:ext cx="172211" cy="91516"/>
          </a:xfrm>
          <a:custGeom>
            <a:avLst/>
            <a:gdLst/>
            <a:ahLst/>
            <a:cxnLst/>
            <a:rect l="l" t="t" r="r" b="b"/>
            <a:pathLst>
              <a:path w="172212" h="91516">
                <a:moveTo>
                  <a:pt x="95872" y="26568"/>
                </a:moveTo>
                <a:lnTo>
                  <a:pt x="149110" y="5359"/>
                </a:lnTo>
                <a:lnTo>
                  <a:pt x="148323" y="12509"/>
                </a:lnTo>
                <a:lnTo>
                  <a:pt x="95084" y="33705"/>
                </a:lnTo>
                <a:lnTo>
                  <a:pt x="95872" y="26568"/>
                </a:lnTo>
                <a:lnTo>
                  <a:pt x="53466" y="0"/>
                </a:lnTo>
                <a:lnTo>
                  <a:pt x="26784" y="10604"/>
                </a:lnTo>
                <a:lnTo>
                  <a:pt x="10833" y="16967"/>
                </a:lnTo>
                <a:lnTo>
                  <a:pt x="53238" y="43522"/>
                </a:lnTo>
                <a:lnTo>
                  <a:pt x="0" y="64731"/>
                </a:lnTo>
                <a:lnTo>
                  <a:pt x="33934" y="86055"/>
                </a:lnTo>
                <a:lnTo>
                  <a:pt x="87160" y="64846"/>
                </a:lnTo>
                <a:lnTo>
                  <a:pt x="129578" y="91516"/>
                </a:lnTo>
                <a:lnTo>
                  <a:pt x="172211" y="74548"/>
                </a:lnTo>
                <a:lnTo>
                  <a:pt x="129793" y="47878"/>
                </a:lnTo>
                <a:lnTo>
                  <a:pt x="123431" y="51460"/>
                </a:lnTo>
                <a:lnTo>
                  <a:pt x="123431" y="8761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4" name="object 3584"/>
          <p:cNvSpPr/>
          <p:nvPr/>
        </p:nvSpPr>
        <p:spPr>
          <a:xfrm>
            <a:off x="5075248" y="1675955"/>
            <a:ext cx="25895" cy="7581"/>
          </a:xfrm>
          <a:custGeom>
            <a:avLst/>
            <a:gdLst/>
            <a:ahLst/>
            <a:cxnLst/>
            <a:rect l="l" t="t" r="r" b="b"/>
            <a:pathLst>
              <a:path w="25895" h="7581">
                <a:moveTo>
                  <a:pt x="0" y="7581"/>
                </a:moveTo>
                <a:lnTo>
                  <a:pt x="18084" y="1447"/>
                </a:lnTo>
                <a:lnTo>
                  <a:pt x="25895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5" name="object 3585"/>
          <p:cNvSpPr/>
          <p:nvPr/>
        </p:nvSpPr>
        <p:spPr>
          <a:xfrm>
            <a:off x="5088526" y="2481140"/>
            <a:ext cx="12611" cy="18084"/>
          </a:xfrm>
          <a:custGeom>
            <a:avLst/>
            <a:gdLst/>
            <a:ahLst/>
            <a:cxnLst/>
            <a:rect l="l" t="t" r="r" b="b"/>
            <a:pathLst>
              <a:path w="12611" h="18084">
                <a:moveTo>
                  <a:pt x="12611" y="18084"/>
                </a:moveTo>
                <a:lnTo>
                  <a:pt x="7594" y="14401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6" name="object 3586"/>
          <p:cNvSpPr/>
          <p:nvPr/>
        </p:nvSpPr>
        <p:spPr>
          <a:xfrm>
            <a:off x="5262299" y="2480137"/>
            <a:ext cx="7023" cy="14503"/>
          </a:xfrm>
          <a:custGeom>
            <a:avLst/>
            <a:gdLst/>
            <a:ahLst/>
            <a:cxnLst/>
            <a:rect l="l" t="t" r="r" b="b"/>
            <a:pathLst>
              <a:path w="7023" h="14503">
                <a:moveTo>
                  <a:pt x="7023" y="0"/>
                </a:moveTo>
                <a:lnTo>
                  <a:pt x="0" y="1450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7" name="object 3587"/>
          <p:cNvSpPr/>
          <p:nvPr/>
        </p:nvSpPr>
        <p:spPr>
          <a:xfrm>
            <a:off x="5088303" y="1931957"/>
            <a:ext cx="228" cy="549186"/>
          </a:xfrm>
          <a:custGeom>
            <a:avLst/>
            <a:gdLst/>
            <a:ahLst/>
            <a:cxnLst/>
            <a:rect l="l" t="t" r="r" b="b"/>
            <a:pathLst>
              <a:path w="228" h="549186">
                <a:moveTo>
                  <a:pt x="228" y="549186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8" name="object 3588"/>
          <p:cNvSpPr/>
          <p:nvPr/>
        </p:nvSpPr>
        <p:spPr>
          <a:xfrm>
            <a:off x="5093999" y="1742347"/>
            <a:ext cx="52895" cy="27901"/>
          </a:xfrm>
          <a:custGeom>
            <a:avLst/>
            <a:gdLst/>
            <a:ahLst/>
            <a:cxnLst/>
            <a:rect l="l" t="t" r="r" b="b"/>
            <a:pathLst>
              <a:path w="52895" h="27901">
                <a:moveTo>
                  <a:pt x="0" y="21094"/>
                </a:moveTo>
                <a:lnTo>
                  <a:pt x="52895" y="0"/>
                </a:lnTo>
                <a:lnTo>
                  <a:pt x="52895" y="2790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9" name="object 3589"/>
          <p:cNvSpPr/>
          <p:nvPr/>
        </p:nvSpPr>
        <p:spPr>
          <a:xfrm>
            <a:off x="5104825" y="1701624"/>
            <a:ext cx="35153" cy="36042"/>
          </a:xfrm>
          <a:custGeom>
            <a:avLst/>
            <a:gdLst/>
            <a:ahLst/>
            <a:cxnLst/>
            <a:rect l="l" t="t" r="r" b="b"/>
            <a:pathLst>
              <a:path w="35153" h="36042">
                <a:moveTo>
                  <a:pt x="0" y="13944"/>
                </a:moveTo>
                <a:lnTo>
                  <a:pt x="35153" y="0"/>
                </a:lnTo>
                <a:lnTo>
                  <a:pt x="35153" y="3604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0" name="object 3590"/>
          <p:cNvSpPr/>
          <p:nvPr/>
        </p:nvSpPr>
        <p:spPr>
          <a:xfrm>
            <a:off x="5114088" y="1671380"/>
            <a:ext cx="12941" cy="2336"/>
          </a:xfrm>
          <a:custGeom>
            <a:avLst/>
            <a:gdLst/>
            <a:ahLst/>
            <a:cxnLst/>
            <a:rect l="l" t="t" r="r" b="b"/>
            <a:pathLst>
              <a:path w="12941" h="2336">
                <a:moveTo>
                  <a:pt x="0" y="2336"/>
                </a:moveTo>
                <a:lnTo>
                  <a:pt x="1294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1" name="object 3591"/>
          <p:cNvSpPr/>
          <p:nvPr/>
        </p:nvSpPr>
        <p:spPr>
          <a:xfrm>
            <a:off x="5146904" y="1760875"/>
            <a:ext cx="9144" cy="5803"/>
          </a:xfrm>
          <a:custGeom>
            <a:avLst/>
            <a:gdLst/>
            <a:ahLst/>
            <a:cxnLst/>
            <a:rect l="l" t="t" r="r" b="b"/>
            <a:pathLst>
              <a:path w="9144" h="5803">
                <a:moveTo>
                  <a:pt x="9144" y="5803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2" name="object 3592"/>
          <p:cNvSpPr/>
          <p:nvPr/>
        </p:nvSpPr>
        <p:spPr>
          <a:xfrm>
            <a:off x="5140535" y="1737997"/>
            <a:ext cx="6362" cy="4356"/>
          </a:xfrm>
          <a:custGeom>
            <a:avLst/>
            <a:gdLst/>
            <a:ahLst/>
            <a:cxnLst/>
            <a:rect l="l" t="t" r="r" b="b"/>
            <a:pathLst>
              <a:path w="6362" h="4356">
                <a:moveTo>
                  <a:pt x="0" y="0"/>
                </a:moveTo>
                <a:lnTo>
                  <a:pt x="6362" y="435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3" name="object 3593"/>
          <p:cNvSpPr/>
          <p:nvPr/>
        </p:nvSpPr>
        <p:spPr>
          <a:xfrm>
            <a:off x="5139983" y="1694473"/>
            <a:ext cx="42405" cy="69862"/>
          </a:xfrm>
          <a:custGeom>
            <a:avLst/>
            <a:gdLst/>
            <a:ahLst/>
            <a:cxnLst/>
            <a:rect l="l" t="t" r="r" b="b"/>
            <a:pathLst>
              <a:path w="42405" h="69862">
                <a:moveTo>
                  <a:pt x="774" y="0"/>
                </a:moveTo>
                <a:lnTo>
                  <a:pt x="0" y="7137"/>
                </a:lnTo>
                <a:lnTo>
                  <a:pt x="42405" y="33705"/>
                </a:lnTo>
                <a:lnTo>
                  <a:pt x="42405" y="6986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4" name="object 3594"/>
          <p:cNvSpPr/>
          <p:nvPr/>
        </p:nvSpPr>
        <p:spPr>
          <a:xfrm>
            <a:off x="5139978" y="1667696"/>
            <a:ext cx="12941" cy="1333"/>
          </a:xfrm>
          <a:custGeom>
            <a:avLst/>
            <a:gdLst/>
            <a:ahLst/>
            <a:cxnLst/>
            <a:rect l="l" t="t" r="r" b="b"/>
            <a:pathLst>
              <a:path w="12941" h="1333">
                <a:moveTo>
                  <a:pt x="0" y="1333"/>
                </a:moveTo>
                <a:lnTo>
                  <a:pt x="7924" y="0"/>
                </a:lnTo>
                <a:lnTo>
                  <a:pt x="1294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5" name="object 3595"/>
          <p:cNvSpPr/>
          <p:nvPr/>
        </p:nvSpPr>
        <p:spPr>
          <a:xfrm>
            <a:off x="5165868" y="1667465"/>
            <a:ext cx="12941" cy="114"/>
          </a:xfrm>
          <a:custGeom>
            <a:avLst/>
            <a:gdLst/>
            <a:ahLst/>
            <a:cxnLst/>
            <a:rect l="l" t="t" r="r" b="b"/>
            <a:pathLst>
              <a:path w="12941" h="114">
                <a:moveTo>
                  <a:pt x="0" y="114"/>
                </a:moveTo>
                <a:lnTo>
                  <a:pt x="1294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6" name="object 3596"/>
          <p:cNvSpPr/>
          <p:nvPr/>
        </p:nvSpPr>
        <p:spPr>
          <a:xfrm>
            <a:off x="5200801" y="1771933"/>
            <a:ext cx="9931" cy="3898"/>
          </a:xfrm>
          <a:custGeom>
            <a:avLst/>
            <a:gdLst/>
            <a:ahLst/>
            <a:cxnLst/>
            <a:rect l="l" t="t" r="r" b="b"/>
            <a:pathLst>
              <a:path w="9931" h="3898">
                <a:moveTo>
                  <a:pt x="0" y="3898"/>
                </a:moveTo>
                <a:lnTo>
                  <a:pt x="993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7" name="object 3597"/>
          <p:cNvSpPr/>
          <p:nvPr/>
        </p:nvSpPr>
        <p:spPr>
          <a:xfrm>
            <a:off x="5204707" y="1667356"/>
            <a:ext cx="12941" cy="2006"/>
          </a:xfrm>
          <a:custGeom>
            <a:avLst/>
            <a:gdLst/>
            <a:ahLst/>
            <a:cxnLst/>
            <a:rect l="l" t="t" r="r" b="b"/>
            <a:pathLst>
              <a:path w="12941" h="2006">
                <a:moveTo>
                  <a:pt x="0" y="0"/>
                </a:moveTo>
                <a:lnTo>
                  <a:pt x="1117" y="0"/>
                </a:lnTo>
                <a:lnTo>
                  <a:pt x="12941" y="200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8" name="object 3598"/>
          <p:cNvSpPr/>
          <p:nvPr/>
        </p:nvSpPr>
        <p:spPr>
          <a:xfrm>
            <a:off x="5210728" y="1745923"/>
            <a:ext cx="41414" cy="26009"/>
          </a:xfrm>
          <a:custGeom>
            <a:avLst/>
            <a:gdLst/>
            <a:ahLst/>
            <a:cxnLst/>
            <a:rect l="l" t="t" r="r" b="b"/>
            <a:pathLst>
              <a:path w="41414" h="26009">
                <a:moveTo>
                  <a:pt x="0" y="0"/>
                </a:moveTo>
                <a:lnTo>
                  <a:pt x="41414" y="2600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9" name="object 3599"/>
          <p:cNvSpPr/>
          <p:nvPr/>
        </p:nvSpPr>
        <p:spPr>
          <a:xfrm>
            <a:off x="5217095" y="1699832"/>
            <a:ext cx="53238" cy="42519"/>
          </a:xfrm>
          <a:custGeom>
            <a:avLst/>
            <a:gdLst/>
            <a:ahLst/>
            <a:cxnLst/>
            <a:rect l="l" t="t" r="r" b="b"/>
            <a:pathLst>
              <a:path w="53238" h="42519">
                <a:moveTo>
                  <a:pt x="0" y="42519"/>
                </a:moveTo>
                <a:lnTo>
                  <a:pt x="53238" y="21310"/>
                </a:lnTo>
                <a:lnTo>
                  <a:pt x="19304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0" name="object 3600"/>
          <p:cNvSpPr/>
          <p:nvPr/>
        </p:nvSpPr>
        <p:spPr>
          <a:xfrm>
            <a:off x="5230597" y="1671486"/>
            <a:ext cx="12941" cy="2120"/>
          </a:xfrm>
          <a:custGeom>
            <a:avLst/>
            <a:gdLst/>
            <a:ahLst/>
            <a:cxnLst/>
            <a:rect l="l" t="t" r="r" b="b"/>
            <a:pathLst>
              <a:path w="12941" h="2120">
                <a:moveTo>
                  <a:pt x="0" y="0"/>
                </a:moveTo>
                <a:lnTo>
                  <a:pt x="12941" y="212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1" name="object 3601"/>
          <p:cNvSpPr/>
          <p:nvPr/>
        </p:nvSpPr>
        <p:spPr>
          <a:xfrm>
            <a:off x="5235620" y="1706980"/>
            <a:ext cx="27343" cy="28003"/>
          </a:xfrm>
          <a:custGeom>
            <a:avLst/>
            <a:gdLst/>
            <a:ahLst/>
            <a:cxnLst/>
            <a:rect l="l" t="t" r="r" b="b"/>
            <a:pathLst>
              <a:path w="27343" h="28003">
                <a:moveTo>
                  <a:pt x="27343" y="17068"/>
                </a:moveTo>
                <a:lnTo>
                  <a:pt x="0" y="0"/>
                </a:lnTo>
                <a:lnTo>
                  <a:pt x="0" y="2800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2" name="object 3602"/>
          <p:cNvSpPr/>
          <p:nvPr/>
        </p:nvSpPr>
        <p:spPr>
          <a:xfrm>
            <a:off x="5269221" y="1931852"/>
            <a:ext cx="101" cy="548284"/>
          </a:xfrm>
          <a:custGeom>
            <a:avLst/>
            <a:gdLst/>
            <a:ahLst/>
            <a:cxnLst/>
            <a:rect l="l" t="t" r="r" b="b"/>
            <a:pathLst>
              <a:path w="101" h="548284">
                <a:moveTo>
                  <a:pt x="101" y="548284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3" name="object 3603"/>
          <p:cNvSpPr/>
          <p:nvPr/>
        </p:nvSpPr>
        <p:spPr>
          <a:xfrm>
            <a:off x="5256488" y="1675726"/>
            <a:ext cx="98425" cy="71869"/>
          </a:xfrm>
          <a:custGeom>
            <a:avLst/>
            <a:gdLst/>
            <a:ahLst/>
            <a:cxnLst/>
            <a:rect l="l" t="t" r="r" b="b"/>
            <a:pathLst>
              <a:path w="98425" h="71869">
                <a:moveTo>
                  <a:pt x="0" y="0"/>
                </a:moveTo>
                <a:lnTo>
                  <a:pt x="4356" y="673"/>
                </a:lnTo>
                <a:lnTo>
                  <a:pt x="50546" y="18186"/>
                </a:lnTo>
                <a:lnTo>
                  <a:pt x="83134" y="42633"/>
                </a:lnTo>
                <a:lnTo>
                  <a:pt x="98323" y="71310"/>
                </a:lnTo>
                <a:lnTo>
                  <a:pt x="98425" y="7186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4" name="object 3604"/>
          <p:cNvSpPr/>
          <p:nvPr/>
        </p:nvSpPr>
        <p:spPr>
          <a:xfrm>
            <a:off x="5016992" y="2730136"/>
            <a:ext cx="333908" cy="49428"/>
          </a:xfrm>
          <a:custGeom>
            <a:avLst/>
            <a:gdLst/>
            <a:ahLst/>
            <a:cxnLst/>
            <a:rect l="l" t="t" r="r" b="b"/>
            <a:pathLst>
              <a:path w="333908" h="49428">
                <a:moveTo>
                  <a:pt x="0" y="7797"/>
                </a:moveTo>
                <a:lnTo>
                  <a:pt x="12587" y="15900"/>
                </a:lnTo>
                <a:lnTo>
                  <a:pt x="21901" y="21165"/>
                </a:lnTo>
                <a:lnTo>
                  <a:pt x="31503" y="25362"/>
                </a:lnTo>
                <a:lnTo>
                  <a:pt x="44950" y="30260"/>
                </a:lnTo>
                <a:lnTo>
                  <a:pt x="61322" y="35927"/>
                </a:lnTo>
                <a:lnTo>
                  <a:pt x="71969" y="39135"/>
                </a:lnTo>
                <a:lnTo>
                  <a:pt x="81639" y="41315"/>
                </a:lnTo>
                <a:lnTo>
                  <a:pt x="93265" y="43258"/>
                </a:lnTo>
                <a:lnTo>
                  <a:pt x="106019" y="45186"/>
                </a:lnTo>
                <a:lnTo>
                  <a:pt x="120898" y="47096"/>
                </a:lnTo>
                <a:lnTo>
                  <a:pt x="131470" y="47736"/>
                </a:lnTo>
                <a:lnTo>
                  <a:pt x="141374" y="47841"/>
                </a:lnTo>
                <a:lnTo>
                  <a:pt x="154248" y="48141"/>
                </a:lnTo>
                <a:lnTo>
                  <a:pt x="161823" y="48526"/>
                </a:lnTo>
                <a:lnTo>
                  <a:pt x="166509" y="48755"/>
                </a:lnTo>
                <a:lnTo>
                  <a:pt x="166738" y="49428"/>
                </a:lnTo>
                <a:lnTo>
                  <a:pt x="171196" y="49085"/>
                </a:lnTo>
                <a:lnTo>
                  <a:pt x="186896" y="47909"/>
                </a:lnTo>
                <a:lnTo>
                  <a:pt x="198236" y="47250"/>
                </a:lnTo>
                <a:lnTo>
                  <a:pt x="207917" y="46535"/>
                </a:lnTo>
                <a:lnTo>
                  <a:pt x="218640" y="45189"/>
                </a:lnTo>
                <a:lnTo>
                  <a:pt x="233105" y="42642"/>
                </a:lnTo>
                <a:lnTo>
                  <a:pt x="250557" y="39140"/>
                </a:lnTo>
                <a:lnTo>
                  <a:pt x="261358" y="36612"/>
                </a:lnTo>
                <a:lnTo>
                  <a:pt x="270924" y="33601"/>
                </a:lnTo>
                <a:lnTo>
                  <a:pt x="282295" y="29115"/>
                </a:lnTo>
                <a:lnTo>
                  <a:pt x="291731" y="25095"/>
                </a:lnTo>
                <a:lnTo>
                  <a:pt x="305231" y="19149"/>
                </a:lnTo>
                <a:lnTo>
                  <a:pt x="314611" y="14203"/>
                </a:lnTo>
                <a:lnTo>
                  <a:pt x="323595" y="8032"/>
                </a:lnTo>
                <a:lnTo>
                  <a:pt x="33390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5" name="object 3605"/>
          <p:cNvSpPr/>
          <p:nvPr/>
        </p:nvSpPr>
        <p:spPr>
          <a:xfrm>
            <a:off x="5016999" y="2777219"/>
            <a:ext cx="333908" cy="49445"/>
          </a:xfrm>
          <a:custGeom>
            <a:avLst/>
            <a:gdLst/>
            <a:ahLst/>
            <a:cxnLst/>
            <a:rect l="l" t="t" r="r" b="b"/>
            <a:pathLst>
              <a:path w="333908" h="49445">
                <a:moveTo>
                  <a:pt x="333908" y="0"/>
                </a:moveTo>
                <a:lnTo>
                  <a:pt x="322273" y="9036"/>
                </a:lnTo>
                <a:lnTo>
                  <a:pt x="313463" y="14947"/>
                </a:lnTo>
                <a:lnTo>
                  <a:pt x="303765" y="19926"/>
                </a:lnTo>
                <a:lnTo>
                  <a:pt x="291718" y="25209"/>
                </a:lnTo>
                <a:lnTo>
                  <a:pt x="277653" y="31080"/>
                </a:lnTo>
                <a:lnTo>
                  <a:pt x="267306" y="34873"/>
                </a:lnTo>
                <a:lnTo>
                  <a:pt x="257631" y="37575"/>
                </a:lnTo>
                <a:lnTo>
                  <a:pt x="245584" y="40173"/>
                </a:lnTo>
                <a:lnTo>
                  <a:pt x="235470" y="42189"/>
                </a:lnTo>
                <a:lnTo>
                  <a:pt x="220155" y="45146"/>
                </a:lnTo>
                <a:lnTo>
                  <a:pt x="208962" y="46998"/>
                </a:lnTo>
                <a:lnTo>
                  <a:pt x="199167" y="48059"/>
                </a:lnTo>
                <a:lnTo>
                  <a:pt x="188041" y="48645"/>
                </a:lnTo>
                <a:lnTo>
                  <a:pt x="172859" y="49069"/>
                </a:lnTo>
                <a:lnTo>
                  <a:pt x="155550" y="49445"/>
                </a:lnTo>
                <a:lnTo>
                  <a:pt x="144150" y="49433"/>
                </a:lnTo>
                <a:lnTo>
                  <a:pt x="134324" y="48902"/>
                </a:lnTo>
                <a:lnTo>
                  <a:pt x="123401" y="47681"/>
                </a:lnTo>
                <a:lnTo>
                  <a:pt x="108712" y="45596"/>
                </a:lnTo>
                <a:lnTo>
                  <a:pt x="106019" y="45199"/>
                </a:lnTo>
                <a:lnTo>
                  <a:pt x="90669" y="42959"/>
                </a:lnTo>
                <a:lnTo>
                  <a:pt x="79646" y="41044"/>
                </a:lnTo>
                <a:lnTo>
                  <a:pt x="70003" y="38702"/>
                </a:lnTo>
                <a:lnTo>
                  <a:pt x="58794" y="35181"/>
                </a:lnTo>
                <a:lnTo>
                  <a:pt x="46761" y="31026"/>
                </a:lnTo>
                <a:lnTo>
                  <a:pt x="32691" y="25930"/>
                </a:lnTo>
                <a:lnTo>
                  <a:pt x="22846" y="21714"/>
                </a:lnTo>
                <a:lnTo>
                  <a:pt x="13669" y="16639"/>
                </a:lnTo>
                <a:lnTo>
                  <a:pt x="1606" y="8969"/>
                </a:lnTo>
                <a:lnTo>
                  <a:pt x="0" y="792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6" name="object 3606"/>
          <p:cNvSpPr/>
          <p:nvPr/>
        </p:nvSpPr>
        <p:spPr>
          <a:xfrm>
            <a:off x="4992443" y="2580360"/>
            <a:ext cx="164833" cy="63385"/>
          </a:xfrm>
          <a:custGeom>
            <a:avLst/>
            <a:gdLst/>
            <a:ahLst/>
            <a:cxnLst/>
            <a:rect l="l" t="t" r="r" b="b"/>
            <a:pathLst>
              <a:path w="164833" h="63385">
                <a:moveTo>
                  <a:pt x="0" y="63385"/>
                </a:moveTo>
                <a:lnTo>
                  <a:pt x="6248" y="55460"/>
                </a:lnTo>
                <a:lnTo>
                  <a:pt x="6578" y="55016"/>
                </a:lnTo>
                <a:lnTo>
                  <a:pt x="14287" y="48539"/>
                </a:lnTo>
                <a:lnTo>
                  <a:pt x="22987" y="41173"/>
                </a:lnTo>
                <a:lnTo>
                  <a:pt x="23431" y="40068"/>
                </a:lnTo>
                <a:lnTo>
                  <a:pt x="33261" y="35039"/>
                </a:lnTo>
                <a:lnTo>
                  <a:pt x="46902" y="28071"/>
                </a:lnTo>
                <a:lnTo>
                  <a:pt x="56571" y="23262"/>
                </a:lnTo>
                <a:lnTo>
                  <a:pt x="65928" y="19355"/>
                </a:lnTo>
                <a:lnTo>
                  <a:pt x="78635" y="15097"/>
                </a:lnTo>
                <a:lnTo>
                  <a:pt x="83146" y="13715"/>
                </a:lnTo>
                <a:lnTo>
                  <a:pt x="97864" y="9488"/>
                </a:lnTo>
                <a:lnTo>
                  <a:pt x="108622" y="6943"/>
                </a:lnTo>
                <a:lnTo>
                  <a:pt x="118220" y="5283"/>
                </a:lnTo>
                <a:lnTo>
                  <a:pt x="129458" y="3708"/>
                </a:lnTo>
                <a:lnTo>
                  <a:pt x="144297" y="1549"/>
                </a:lnTo>
                <a:lnTo>
                  <a:pt x="154012" y="114"/>
                </a:lnTo>
                <a:lnTo>
                  <a:pt x="154901" y="0"/>
                </a:lnTo>
                <a:lnTo>
                  <a:pt x="164833" y="111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7" name="object 3607"/>
          <p:cNvSpPr/>
          <p:nvPr/>
        </p:nvSpPr>
        <p:spPr>
          <a:xfrm>
            <a:off x="5203362" y="2648098"/>
            <a:ext cx="36372" cy="16294"/>
          </a:xfrm>
          <a:custGeom>
            <a:avLst/>
            <a:gdLst/>
            <a:ahLst/>
            <a:cxnLst/>
            <a:rect l="l" t="t" r="r" b="b"/>
            <a:pathLst>
              <a:path w="36372" h="16294">
                <a:moveTo>
                  <a:pt x="0" y="0"/>
                </a:moveTo>
                <a:lnTo>
                  <a:pt x="2349" y="0"/>
                </a:lnTo>
                <a:lnTo>
                  <a:pt x="2679" y="0"/>
                </a:lnTo>
                <a:lnTo>
                  <a:pt x="5029" y="774"/>
                </a:lnTo>
                <a:lnTo>
                  <a:pt x="14185" y="3568"/>
                </a:lnTo>
                <a:lnTo>
                  <a:pt x="14960" y="3009"/>
                </a:lnTo>
                <a:lnTo>
                  <a:pt x="23329" y="7251"/>
                </a:lnTo>
                <a:lnTo>
                  <a:pt x="30137" y="10604"/>
                </a:lnTo>
                <a:lnTo>
                  <a:pt x="30924" y="11163"/>
                </a:lnTo>
                <a:lnTo>
                  <a:pt x="36372" y="1629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8" name="object 3608"/>
          <p:cNvSpPr/>
          <p:nvPr/>
        </p:nvSpPr>
        <p:spPr>
          <a:xfrm>
            <a:off x="5123675" y="2696749"/>
            <a:ext cx="113842" cy="16967"/>
          </a:xfrm>
          <a:custGeom>
            <a:avLst/>
            <a:gdLst/>
            <a:ahLst/>
            <a:cxnLst/>
            <a:rect l="l" t="t" r="r" b="b"/>
            <a:pathLst>
              <a:path w="113842" h="16967">
                <a:moveTo>
                  <a:pt x="113842" y="0"/>
                </a:moveTo>
                <a:lnTo>
                  <a:pt x="107480" y="5029"/>
                </a:lnTo>
                <a:lnTo>
                  <a:pt x="106819" y="5473"/>
                </a:lnTo>
                <a:lnTo>
                  <a:pt x="99453" y="8597"/>
                </a:lnTo>
                <a:lnTo>
                  <a:pt x="90512" y="12395"/>
                </a:lnTo>
                <a:lnTo>
                  <a:pt x="89839" y="12509"/>
                </a:lnTo>
                <a:lnTo>
                  <a:pt x="80251" y="14401"/>
                </a:lnTo>
                <a:lnTo>
                  <a:pt x="69646" y="16522"/>
                </a:lnTo>
                <a:lnTo>
                  <a:pt x="69202" y="16522"/>
                </a:lnTo>
                <a:lnTo>
                  <a:pt x="58369" y="16751"/>
                </a:lnTo>
                <a:lnTo>
                  <a:pt x="47434" y="16967"/>
                </a:lnTo>
                <a:lnTo>
                  <a:pt x="46875" y="16967"/>
                </a:lnTo>
                <a:lnTo>
                  <a:pt x="36055" y="15405"/>
                </a:lnTo>
                <a:lnTo>
                  <a:pt x="26009" y="13957"/>
                </a:lnTo>
                <a:lnTo>
                  <a:pt x="25450" y="13957"/>
                </a:lnTo>
                <a:lnTo>
                  <a:pt x="15963" y="10604"/>
                </a:lnTo>
                <a:lnTo>
                  <a:pt x="7823" y="7708"/>
                </a:lnTo>
                <a:lnTo>
                  <a:pt x="7150" y="7365"/>
                </a:lnTo>
                <a:lnTo>
                  <a:pt x="0" y="267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9" name="object 3609"/>
          <p:cNvSpPr/>
          <p:nvPr/>
        </p:nvSpPr>
        <p:spPr>
          <a:xfrm>
            <a:off x="5115313" y="2647542"/>
            <a:ext cx="42405" cy="19748"/>
          </a:xfrm>
          <a:custGeom>
            <a:avLst/>
            <a:gdLst/>
            <a:ahLst/>
            <a:cxnLst/>
            <a:rect l="l" t="t" r="r" b="b"/>
            <a:pathLst>
              <a:path w="42405" h="19748">
                <a:moveTo>
                  <a:pt x="0" y="19748"/>
                </a:moveTo>
                <a:lnTo>
                  <a:pt x="2120" y="17068"/>
                </a:lnTo>
                <a:lnTo>
                  <a:pt x="4800" y="14731"/>
                </a:lnTo>
                <a:lnTo>
                  <a:pt x="7810" y="12153"/>
                </a:lnTo>
                <a:lnTo>
                  <a:pt x="7924" y="11823"/>
                </a:lnTo>
                <a:lnTo>
                  <a:pt x="11277" y="10147"/>
                </a:lnTo>
                <a:lnTo>
                  <a:pt x="19418" y="6019"/>
                </a:lnTo>
                <a:lnTo>
                  <a:pt x="19761" y="5575"/>
                </a:lnTo>
                <a:lnTo>
                  <a:pt x="28346" y="2781"/>
                </a:lnTo>
                <a:lnTo>
                  <a:pt x="34937" y="660"/>
                </a:lnTo>
                <a:lnTo>
                  <a:pt x="35496" y="558"/>
                </a:lnTo>
                <a:lnTo>
                  <a:pt x="42405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0" name="object 3610"/>
          <p:cNvSpPr/>
          <p:nvPr/>
        </p:nvSpPr>
        <p:spPr>
          <a:xfrm>
            <a:off x="5202809" y="2580469"/>
            <a:ext cx="154787" cy="54686"/>
          </a:xfrm>
          <a:custGeom>
            <a:avLst/>
            <a:gdLst/>
            <a:ahLst/>
            <a:cxnLst/>
            <a:rect l="l" t="t" r="r" b="b"/>
            <a:pathLst>
              <a:path w="154787" h="54686">
                <a:moveTo>
                  <a:pt x="0" y="0"/>
                </a:moveTo>
                <a:lnTo>
                  <a:pt x="15545" y="901"/>
                </a:lnTo>
                <a:lnTo>
                  <a:pt x="26817" y="1862"/>
                </a:lnTo>
                <a:lnTo>
                  <a:pt x="36610" y="3294"/>
                </a:lnTo>
                <a:lnTo>
                  <a:pt x="47717" y="5610"/>
                </a:lnTo>
                <a:lnTo>
                  <a:pt x="62611" y="9144"/>
                </a:lnTo>
                <a:lnTo>
                  <a:pt x="77499" y="12749"/>
                </a:lnTo>
                <a:lnTo>
                  <a:pt x="88107" y="15701"/>
                </a:lnTo>
                <a:lnTo>
                  <a:pt x="97591" y="19212"/>
                </a:lnTo>
                <a:lnTo>
                  <a:pt x="109108" y="24496"/>
                </a:lnTo>
                <a:lnTo>
                  <a:pt x="116281" y="28016"/>
                </a:lnTo>
                <a:lnTo>
                  <a:pt x="129269" y="34686"/>
                </a:lnTo>
                <a:lnTo>
                  <a:pt x="138245" y="40294"/>
                </a:lnTo>
                <a:lnTo>
                  <a:pt x="146970" y="47469"/>
                </a:lnTo>
                <a:lnTo>
                  <a:pt x="154787" y="5468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1" name="object 3611"/>
          <p:cNvSpPr/>
          <p:nvPr/>
        </p:nvSpPr>
        <p:spPr>
          <a:xfrm>
            <a:off x="4979276" y="2675990"/>
            <a:ext cx="37719" cy="61937"/>
          </a:xfrm>
          <a:custGeom>
            <a:avLst/>
            <a:gdLst/>
            <a:ahLst/>
            <a:cxnLst/>
            <a:rect l="l" t="t" r="r" b="b"/>
            <a:pathLst>
              <a:path w="37719" h="61937">
                <a:moveTo>
                  <a:pt x="2006" y="54800"/>
                </a:moveTo>
                <a:lnTo>
                  <a:pt x="0" y="47104"/>
                </a:lnTo>
                <a:lnTo>
                  <a:pt x="0" y="0"/>
                </a:lnTo>
                <a:lnTo>
                  <a:pt x="8597" y="32588"/>
                </a:lnTo>
                <a:lnTo>
                  <a:pt x="37719" y="6193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2" name="object 3612"/>
          <p:cNvSpPr/>
          <p:nvPr/>
        </p:nvSpPr>
        <p:spPr>
          <a:xfrm>
            <a:off x="5350907" y="2666621"/>
            <a:ext cx="25895" cy="110604"/>
          </a:xfrm>
          <a:custGeom>
            <a:avLst/>
            <a:gdLst/>
            <a:ahLst/>
            <a:cxnLst/>
            <a:rect l="l" t="t" r="r" b="b"/>
            <a:pathLst>
              <a:path w="25895" h="110604">
                <a:moveTo>
                  <a:pt x="0" y="63500"/>
                </a:moveTo>
                <a:lnTo>
                  <a:pt x="23545" y="32816"/>
                </a:lnTo>
                <a:lnTo>
                  <a:pt x="25895" y="0"/>
                </a:lnTo>
                <a:lnTo>
                  <a:pt x="25895" y="47091"/>
                </a:lnTo>
                <a:lnTo>
                  <a:pt x="23545" y="79908"/>
                </a:lnTo>
                <a:lnTo>
                  <a:pt x="0" y="11060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3" name="object 3613"/>
          <p:cNvSpPr/>
          <p:nvPr/>
        </p:nvSpPr>
        <p:spPr>
          <a:xfrm>
            <a:off x="4981280" y="2730797"/>
            <a:ext cx="35712" cy="54343"/>
          </a:xfrm>
          <a:custGeom>
            <a:avLst/>
            <a:gdLst/>
            <a:ahLst/>
            <a:cxnLst/>
            <a:rect l="l" t="t" r="r" b="b"/>
            <a:pathLst>
              <a:path w="35712" h="54343">
                <a:moveTo>
                  <a:pt x="35712" y="54343"/>
                </a:moveTo>
                <a:lnTo>
                  <a:pt x="6591" y="24891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4" name="object 3614"/>
          <p:cNvSpPr/>
          <p:nvPr/>
        </p:nvSpPr>
        <p:spPr>
          <a:xfrm>
            <a:off x="4979268" y="2643751"/>
            <a:ext cx="13182" cy="32245"/>
          </a:xfrm>
          <a:custGeom>
            <a:avLst/>
            <a:gdLst/>
            <a:ahLst/>
            <a:cxnLst/>
            <a:rect l="l" t="t" r="r" b="b"/>
            <a:pathLst>
              <a:path w="13182" h="32245">
                <a:moveTo>
                  <a:pt x="0" y="32245"/>
                </a:moveTo>
                <a:lnTo>
                  <a:pt x="13182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5" name="object 3615"/>
          <p:cNvSpPr/>
          <p:nvPr/>
        </p:nvSpPr>
        <p:spPr>
          <a:xfrm>
            <a:off x="5237525" y="2664392"/>
            <a:ext cx="8801" cy="32359"/>
          </a:xfrm>
          <a:custGeom>
            <a:avLst/>
            <a:gdLst/>
            <a:ahLst/>
            <a:cxnLst/>
            <a:rect l="l" t="t" r="r" b="b"/>
            <a:pathLst>
              <a:path w="8801" h="32359">
                <a:moveTo>
                  <a:pt x="2222" y="0"/>
                </a:moveTo>
                <a:lnTo>
                  <a:pt x="8801" y="10718"/>
                </a:lnTo>
                <a:lnTo>
                  <a:pt x="8026" y="21869"/>
                </a:lnTo>
                <a:lnTo>
                  <a:pt x="0" y="3235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6" name="object 3616"/>
          <p:cNvSpPr/>
          <p:nvPr/>
        </p:nvSpPr>
        <p:spPr>
          <a:xfrm>
            <a:off x="5110857" y="2667289"/>
            <a:ext cx="12827" cy="32143"/>
          </a:xfrm>
          <a:custGeom>
            <a:avLst/>
            <a:gdLst/>
            <a:ahLst/>
            <a:cxnLst/>
            <a:rect l="l" t="t" r="r" b="b"/>
            <a:pathLst>
              <a:path w="12826" h="32143">
                <a:moveTo>
                  <a:pt x="12826" y="32143"/>
                </a:moveTo>
                <a:lnTo>
                  <a:pt x="2895" y="22097"/>
                </a:lnTo>
                <a:lnTo>
                  <a:pt x="0" y="11048"/>
                </a:lnTo>
                <a:lnTo>
                  <a:pt x="4457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7" name="object 3617"/>
          <p:cNvSpPr/>
          <p:nvPr/>
        </p:nvSpPr>
        <p:spPr>
          <a:xfrm>
            <a:off x="5130827" y="2694632"/>
            <a:ext cx="27228" cy="8369"/>
          </a:xfrm>
          <a:custGeom>
            <a:avLst/>
            <a:gdLst/>
            <a:ahLst/>
            <a:cxnLst/>
            <a:rect l="l" t="t" r="r" b="b"/>
            <a:pathLst>
              <a:path w="27228" h="8369">
                <a:moveTo>
                  <a:pt x="0" y="8369"/>
                </a:moveTo>
                <a:lnTo>
                  <a:pt x="12839" y="2895"/>
                </a:lnTo>
                <a:lnTo>
                  <a:pt x="2722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8" name="object 3618"/>
          <p:cNvSpPr/>
          <p:nvPr/>
        </p:nvSpPr>
        <p:spPr>
          <a:xfrm>
            <a:off x="5203699" y="2695304"/>
            <a:ext cx="23545" cy="7581"/>
          </a:xfrm>
          <a:custGeom>
            <a:avLst/>
            <a:gdLst/>
            <a:ahLst/>
            <a:cxnLst/>
            <a:rect l="l" t="t" r="r" b="b"/>
            <a:pathLst>
              <a:path w="23545" h="7581">
                <a:moveTo>
                  <a:pt x="23545" y="7581"/>
                </a:moveTo>
                <a:lnTo>
                  <a:pt x="22986" y="7150"/>
                </a:lnTo>
                <a:lnTo>
                  <a:pt x="4686" y="673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9" name="object 3619"/>
          <p:cNvSpPr/>
          <p:nvPr/>
        </p:nvSpPr>
        <p:spPr>
          <a:xfrm>
            <a:off x="5357597" y="2635149"/>
            <a:ext cx="19202" cy="31470"/>
          </a:xfrm>
          <a:custGeom>
            <a:avLst/>
            <a:gdLst/>
            <a:ahLst/>
            <a:cxnLst/>
            <a:rect l="l" t="t" r="r" b="b"/>
            <a:pathLst>
              <a:path w="19202" h="31470">
                <a:moveTo>
                  <a:pt x="0" y="0"/>
                </a:moveTo>
                <a:lnTo>
                  <a:pt x="19202" y="3147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0" name="object 3620"/>
          <p:cNvSpPr/>
          <p:nvPr/>
        </p:nvSpPr>
        <p:spPr>
          <a:xfrm>
            <a:off x="5005288" y="3088468"/>
            <a:ext cx="329209" cy="52146"/>
          </a:xfrm>
          <a:custGeom>
            <a:avLst/>
            <a:gdLst/>
            <a:ahLst/>
            <a:cxnLst/>
            <a:rect l="l" t="t" r="r" b="b"/>
            <a:pathLst>
              <a:path w="329209" h="52146">
                <a:moveTo>
                  <a:pt x="329209" y="13614"/>
                </a:moveTo>
                <a:lnTo>
                  <a:pt x="316399" y="21339"/>
                </a:lnTo>
                <a:lnTo>
                  <a:pt x="306940" y="26371"/>
                </a:lnTo>
                <a:lnTo>
                  <a:pt x="283890" y="34910"/>
                </a:lnTo>
                <a:lnTo>
                  <a:pt x="266741" y="40371"/>
                </a:lnTo>
                <a:lnTo>
                  <a:pt x="256011" y="43358"/>
                </a:lnTo>
                <a:lnTo>
                  <a:pt x="234596" y="47062"/>
                </a:lnTo>
                <a:lnTo>
                  <a:pt x="221970" y="48653"/>
                </a:lnTo>
                <a:lnTo>
                  <a:pt x="206456" y="50574"/>
                </a:lnTo>
                <a:lnTo>
                  <a:pt x="195157" y="51697"/>
                </a:lnTo>
                <a:lnTo>
                  <a:pt x="185349" y="52146"/>
                </a:lnTo>
                <a:lnTo>
                  <a:pt x="174310" y="52048"/>
                </a:lnTo>
                <a:lnTo>
                  <a:pt x="159316" y="51528"/>
                </a:lnTo>
                <a:lnTo>
                  <a:pt x="141639" y="50742"/>
                </a:lnTo>
                <a:lnTo>
                  <a:pt x="130357" y="49971"/>
                </a:lnTo>
                <a:lnTo>
                  <a:pt x="109471" y="46683"/>
                </a:lnTo>
                <a:lnTo>
                  <a:pt x="94297" y="43408"/>
                </a:lnTo>
                <a:lnTo>
                  <a:pt x="79320" y="40073"/>
                </a:lnTo>
                <a:lnTo>
                  <a:pt x="68646" y="37330"/>
                </a:lnTo>
                <a:lnTo>
                  <a:pt x="47542" y="29162"/>
                </a:lnTo>
                <a:lnTo>
                  <a:pt x="26622" y="19360"/>
                </a:lnTo>
                <a:lnTo>
                  <a:pt x="8570" y="7288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1" name="object 3621"/>
          <p:cNvSpPr/>
          <p:nvPr/>
        </p:nvSpPr>
        <p:spPr>
          <a:xfrm>
            <a:off x="5005274" y="3025642"/>
            <a:ext cx="329222" cy="52125"/>
          </a:xfrm>
          <a:custGeom>
            <a:avLst/>
            <a:gdLst/>
            <a:ahLst/>
            <a:cxnLst/>
            <a:rect l="l" t="t" r="r" b="b"/>
            <a:pathLst>
              <a:path w="329222" h="52125">
                <a:moveTo>
                  <a:pt x="0" y="0"/>
                </a:moveTo>
                <a:lnTo>
                  <a:pt x="11169" y="9386"/>
                </a:lnTo>
                <a:lnTo>
                  <a:pt x="29622" y="20851"/>
                </a:lnTo>
                <a:lnTo>
                  <a:pt x="39839" y="25666"/>
                </a:lnTo>
                <a:lnTo>
                  <a:pt x="53662" y="31836"/>
                </a:lnTo>
                <a:lnTo>
                  <a:pt x="63838" y="35799"/>
                </a:lnTo>
                <a:lnTo>
                  <a:pt x="85925" y="41564"/>
                </a:lnTo>
                <a:lnTo>
                  <a:pt x="109527" y="46648"/>
                </a:lnTo>
                <a:lnTo>
                  <a:pt x="120625" y="48693"/>
                </a:lnTo>
                <a:lnTo>
                  <a:pt x="141705" y="50671"/>
                </a:lnTo>
                <a:lnTo>
                  <a:pt x="157238" y="51333"/>
                </a:lnTo>
                <a:lnTo>
                  <a:pt x="172858" y="51942"/>
                </a:lnTo>
                <a:lnTo>
                  <a:pt x="184209" y="52125"/>
                </a:lnTo>
                <a:lnTo>
                  <a:pt x="194017" y="51762"/>
                </a:lnTo>
                <a:lnTo>
                  <a:pt x="205005" y="50733"/>
                </a:lnTo>
                <a:lnTo>
                  <a:pt x="219896" y="48916"/>
                </a:lnTo>
                <a:lnTo>
                  <a:pt x="237330" y="46699"/>
                </a:lnTo>
                <a:lnTo>
                  <a:pt x="248372" y="44984"/>
                </a:lnTo>
                <a:lnTo>
                  <a:pt x="269354" y="39505"/>
                </a:lnTo>
                <a:lnTo>
                  <a:pt x="281444" y="35598"/>
                </a:lnTo>
                <a:lnTo>
                  <a:pt x="295678" y="30831"/>
                </a:lnTo>
                <a:lnTo>
                  <a:pt x="314940" y="22157"/>
                </a:lnTo>
                <a:lnTo>
                  <a:pt x="327075" y="14929"/>
                </a:lnTo>
                <a:lnTo>
                  <a:pt x="329222" y="1361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2" name="object 3622"/>
          <p:cNvSpPr/>
          <p:nvPr/>
        </p:nvSpPr>
        <p:spPr>
          <a:xfrm>
            <a:off x="5204932" y="2881115"/>
            <a:ext cx="129565" cy="36944"/>
          </a:xfrm>
          <a:custGeom>
            <a:avLst/>
            <a:gdLst/>
            <a:ahLst/>
            <a:cxnLst/>
            <a:rect l="l" t="t" r="r" b="b"/>
            <a:pathLst>
              <a:path w="129565" h="36944">
                <a:moveTo>
                  <a:pt x="129565" y="36944"/>
                </a:moveTo>
                <a:lnTo>
                  <a:pt x="116747" y="29231"/>
                </a:lnTo>
                <a:lnTo>
                  <a:pt x="107281" y="24233"/>
                </a:lnTo>
                <a:lnTo>
                  <a:pt x="97614" y="20288"/>
                </a:lnTo>
                <a:lnTo>
                  <a:pt x="84193" y="15732"/>
                </a:lnTo>
                <a:lnTo>
                  <a:pt x="67250" y="10419"/>
                </a:lnTo>
                <a:lnTo>
                  <a:pt x="56643" y="7701"/>
                </a:lnTo>
                <a:lnTo>
                  <a:pt x="47067" y="5891"/>
                </a:lnTo>
                <a:lnTo>
                  <a:pt x="35610" y="4087"/>
                </a:lnTo>
                <a:lnTo>
                  <a:pt x="22326" y="1904"/>
                </a:lnTo>
                <a:lnTo>
                  <a:pt x="11709" y="114"/>
                </a:lnTo>
                <a:lnTo>
                  <a:pt x="10706" y="0"/>
                </a:lnTo>
                <a:lnTo>
                  <a:pt x="0" y="100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3" name="object 3623"/>
          <p:cNvSpPr/>
          <p:nvPr/>
        </p:nvSpPr>
        <p:spPr>
          <a:xfrm>
            <a:off x="5005274" y="2880794"/>
            <a:ext cx="154012" cy="50876"/>
          </a:xfrm>
          <a:custGeom>
            <a:avLst/>
            <a:gdLst/>
            <a:ahLst/>
            <a:cxnLst/>
            <a:rect l="l" t="t" r="r" b="b"/>
            <a:pathLst>
              <a:path w="154012" h="50876">
                <a:moveTo>
                  <a:pt x="0" y="50876"/>
                </a:moveTo>
                <a:lnTo>
                  <a:pt x="11181" y="41476"/>
                </a:lnTo>
                <a:lnTo>
                  <a:pt x="19789" y="35357"/>
                </a:lnTo>
                <a:lnTo>
                  <a:pt x="29668" y="30060"/>
                </a:lnTo>
                <a:lnTo>
                  <a:pt x="39839" y="25323"/>
                </a:lnTo>
                <a:lnTo>
                  <a:pt x="53655" y="19109"/>
                </a:lnTo>
                <a:lnTo>
                  <a:pt x="63827" y="15138"/>
                </a:lnTo>
                <a:lnTo>
                  <a:pt x="73517" y="12266"/>
                </a:lnTo>
                <a:lnTo>
                  <a:pt x="85889" y="9350"/>
                </a:lnTo>
                <a:lnTo>
                  <a:pt x="94297" y="7467"/>
                </a:lnTo>
                <a:lnTo>
                  <a:pt x="109393" y="4195"/>
                </a:lnTo>
                <a:lnTo>
                  <a:pt x="120306" y="2179"/>
                </a:lnTo>
                <a:lnTo>
                  <a:pt x="130157" y="1037"/>
                </a:lnTo>
                <a:lnTo>
                  <a:pt x="142066" y="388"/>
                </a:lnTo>
                <a:lnTo>
                  <a:pt x="154012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4" name="object 3624"/>
          <p:cNvSpPr/>
          <p:nvPr/>
        </p:nvSpPr>
        <p:spPr>
          <a:xfrm>
            <a:off x="5075027" y="3132430"/>
            <a:ext cx="196862" cy="31165"/>
          </a:xfrm>
          <a:custGeom>
            <a:avLst/>
            <a:gdLst/>
            <a:ahLst/>
            <a:cxnLst/>
            <a:rect l="l" t="t" r="r" b="b"/>
            <a:pathLst>
              <a:path w="196862" h="31165">
                <a:moveTo>
                  <a:pt x="196862" y="8153"/>
                </a:moveTo>
                <a:lnTo>
                  <a:pt x="185306" y="14905"/>
                </a:lnTo>
                <a:lnTo>
                  <a:pt x="175366" y="18991"/>
                </a:lnTo>
                <a:lnTo>
                  <a:pt x="168287" y="21323"/>
                </a:lnTo>
                <a:lnTo>
                  <a:pt x="155070" y="25409"/>
                </a:lnTo>
                <a:lnTo>
                  <a:pt x="145117" y="27486"/>
                </a:lnTo>
                <a:lnTo>
                  <a:pt x="132689" y="29133"/>
                </a:lnTo>
                <a:lnTo>
                  <a:pt x="118693" y="30741"/>
                </a:lnTo>
                <a:lnTo>
                  <a:pt x="108685" y="31165"/>
                </a:lnTo>
                <a:lnTo>
                  <a:pt x="95005" y="30734"/>
                </a:lnTo>
                <a:lnTo>
                  <a:pt x="80028" y="29995"/>
                </a:lnTo>
                <a:lnTo>
                  <a:pt x="70026" y="28773"/>
                </a:lnTo>
                <a:lnTo>
                  <a:pt x="56349" y="26009"/>
                </a:lnTo>
                <a:lnTo>
                  <a:pt x="42987" y="22901"/>
                </a:lnTo>
                <a:lnTo>
                  <a:pt x="33232" y="19474"/>
                </a:lnTo>
                <a:lnTo>
                  <a:pt x="23875" y="15290"/>
                </a:lnTo>
                <a:lnTo>
                  <a:pt x="12176" y="9485"/>
                </a:lnTo>
                <a:lnTo>
                  <a:pt x="2937" y="2513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5" name="object 3625"/>
          <p:cNvSpPr/>
          <p:nvPr/>
        </p:nvSpPr>
        <p:spPr>
          <a:xfrm>
            <a:off x="5205261" y="2930109"/>
            <a:ext cx="63284" cy="24206"/>
          </a:xfrm>
          <a:custGeom>
            <a:avLst/>
            <a:gdLst/>
            <a:ahLst/>
            <a:cxnLst/>
            <a:rect l="l" t="t" r="r" b="b"/>
            <a:pathLst>
              <a:path w="63284" h="24206">
                <a:moveTo>
                  <a:pt x="0" y="0"/>
                </a:moveTo>
                <a:lnTo>
                  <a:pt x="7035" y="0"/>
                </a:lnTo>
                <a:lnTo>
                  <a:pt x="7708" y="0"/>
                </a:lnTo>
                <a:lnTo>
                  <a:pt x="14516" y="1778"/>
                </a:lnTo>
                <a:lnTo>
                  <a:pt x="27344" y="5045"/>
                </a:lnTo>
                <a:lnTo>
                  <a:pt x="37490" y="8688"/>
                </a:lnTo>
                <a:lnTo>
                  <a:pt x="42748" y="11049"/>
                </a:lnTo>
                <a:lnTo>
                  <a:pt x="53352" y="15849"/>
                </a:lnTo>
                <a:lnTo>
                  <a:pt x="54470" y="16637"/>
                </a:lnTo>
                <a:lnTo>
                  <a:pt x="63284" y="2420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6" name="object 3626"/>
          <p:cNvSpPr/>
          <p:nvPr/>
        </p:nvSpPr>
        <p:spPr>
          <a:xfrm>
            <a:off x="5098238" y="3002982"/>
            <a:ext cx="170307" cy="26961"/>
          </a:xfrm>
          <a:custGeom>
            <a:avLst/>
            <a:gdLst/>
            <a:ahLst/>
            <a:cxnLst/>
            <a:rect l="l" t="t" r="r" b="b"/>
            <a:pathLst>
              <a:path w="170307" h="26961">
                <a:moveTo>
                  <a:pt x="170307" y="0"/>
                </a:moveTo>
                <a:lnTo>
                  <a:pt x="161493" y="7594"/>
                </a:lnTo>
                <a:lnTo>
                  <a:pt x="149771" y="13284"/>
                </a:lnTo>
                <a:lnTo>
                  <a:pt x="137658" y="18378"/>
                </a:lnTo>
                <a:lnTo>
                  <a:pt x="126927" y="21244"/>
                </a:lnTo>
                <a:lnTo>
                  <a:pt x="108281" y="25142"/>
                </a:lnTo>
                <a:lnTo>
                  <a:pt x="97884" y="26165"/>
                </a:lnTo>
                <a:lnTo>
                  <a:pt x="89065" y="26555"/>
                </a:lnTo>
                <a:lnTo>
                  <a:pt x="75454" y="26961"/>
                </a:lnTo>
                <a:lnTo>
                  <a:pt x="65208" y="26319"/>
                </a:lnTo>
                <a:lnTo>
                  <a:pt x="55460" y="25107"/>
                </a:lnTo>
                <a:lnTo>
                  <a:pt x="42132" y="23297"/>
                </a:lnTo>
                <a:lnTo>
                  <a:pt x="31805" y="20688"/>
                </a:lnTo>
                <a:lnTo>
                  <a:pt x="24777" y="18415"/>
                </a:lnTo>
                <a:lnTo>
                  <a:pt x="12596" y="14029"/>
                </a:lnTo>
                <a:lnTo>
                  <a:pt x="2177" y="8347"/>
                </a:lnTo>
                <a:lnTo>
                  <a:pt x="0" y="703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7" name="object 3627"/>
          <p:cNvSpPr/>
          <p:nvPr/>
        </p:nvSpPr>
        <p:spPr>
          <a:xfrm>
            <a:off x="5098239" y="2928651"/>
            <a:ext cx="61379" cy="18643"/>
          </a:xfrm>
          <a:custGeom>
            <a:avLst/>
            <a:gdLst/>
            <a:ahLst/>
            <a:cxnLst/>
            <a:rect l="l" t="t" r="r" b="b"/>
            <a:pathLst>
              <a:path w="61379" h="18643">
                <a:moveTo>
                  <a:pt x="0" y="18643"/>
                </a:moveTo>
                <a:lnTo>
                  <a:pt x="11271" y="12257"/>
                </a:lnTo>
                <a:lnTo>
                  <a:pt x="22366" y="8063"/>
                </a:lnTo>
                <a:lnTo>
                  <a:pt x="24777" y="7264"/>
                </a:lnTo>
                <a:lnTo>
                  <a:pt x="37384" y="3722"/>
                </a:lnTo>
                <a:lnTo>
                  <a:pt x="47683" y="1934"/>
                </a:lnTo>
                <a:lnTo>
                  <a:pt x="55460" y="558"/>
                </a:lnTo>
                <a:lnTo>
                  <a:pt x="58254" y="0"/>
                </a:lnTo>
                <a:lnTo>
                  <a:pt x="58585" y="0"/>
                </a:lnTo>
                <a:lnTo>
                  <a:pt x="61379" y="34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8" name="object 3628"/>
          <p:cNvSpPr/>
          <p:nvPr/>
        </p:nvSpPr>
        <p:spPr>
          <a:xfrm>
            <a:off x="5334497" y="2978652"/>
            <a:ext cx="41630" cy="123431"/>
          </a:xfrm>
          <a:custGeom>
            <a:avLst/>
            <a:gdLst/>
            <a:ahLst/>
            <a:cxnLst/>
            <a:rect l="l" t="t" r="r" b="b"/>
            <a:pathLst>
              <a:path w="41630" h="123431">
                <a:moveTo>
                  <a:pt x="41630" y="0"/>
                </a:moveTo>
                <a:lnTo>
                  <a:pt x="41630" y="62941"/>
                </a:lnTo>
                <a:lnTo>
                  <a:pt x="31026" y="94856"/>
                </a:lnTo>
                <a:lnTo>
                  <a:pt x="0" y="12343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9" name="object 3629"/>
          <p:cNvSpPr/>
          <p:nvPr/>
        </p:nvSpPr>
        <p:spPr>
          <a:xfrm>
            <a:off x="4981512" y="2978656"/>
            <a:ext cx="23761" cy="109816"/>
          </a:xfrm>
          <a:custGeom>
            <a:avLst/>
            <a:gdLst/>
            <a:ahLst/>
            <a:cxnLst/>
            <a:rect l="l" t="t" r="r" b="b"/>
            <a:pathLst>
              <a:path w="23761" h="109816">
                <a:moveTo>
                  <a:pt x="23761" y="109816"/>
                </a:moveTo>
                <a:lnTo>
                  <a:pt x="2666" y="79121"/>
                </a:lnTo>
                <a:lnTo>
                  <a:pt x="0" y="62941"/>
                </a:lnTo>
                <a:lnTo>
                  <a:pt x="0" y="0"/>
                </a:lnTo>
                <a:lnTo>
                  <a:pt x="2666" y="16294"/>
                </a:lnTo>
                <a:lnTo>
                  <a:pt x="23761" y="4699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0" name="object 3630"/>
          <p:cNvSpPr/>
          <p:nvPr/>
        </p:nvSpPr>
        <p:spPr>
          <a:xfrm>
            <a:off x="5334497" y="2918057"/>
            <a:ext cx="41630" cy="121196"/>
          </a:xfrm>
          <a:custGeom>
            <a:avLst/>
            <a:gdLst/>
            <a:ahLst/>
            <a:cxnLst/>
            <a:rect l="l" t="t" r="r" b="b"/>
            <a:pathLst>
              <a:path w="41630" h="121196">
                <a:moveTo>
                  <a:pt x="0" y="121196"/>
                </a:moveTo>
                <a:lnTo>
                  <a:pt x="31026" y="92633"/>
                </a:lnTo>
                <a:lnTo>
                  <a:pt x="41630" y="60591"/>
                </a:lnTo>
                <a:lnTo>
                  <a:pt x="31026" y="28575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1" name="object 3631"/>
          <p:cNvSpPr/>
          <p:nvPr/>
        </p:nvSpPr>
        <p:spPr>
          <a:xfrm>
            <a:off x="4981506" y="2931662"/>
            <a:ext cx="23761" cy="46990"/>
          </a:xfrm>
          <a:custGeom>
            <a:avLst/>
            <a:gdLst/>
            <a:ahLst/>
            <a:cxnLst/>
            <a:rect l="l" t="t" r="r" b="b"/>
            <a:pathLst>
              <a:path w="23761" h="46989">
                <a:moveTo>
                  <a:pt x="0" y="46990"/>
                </a:moveTo>
                <a:lnTo>
                  <a:pt x="2679" y="30810"/>
                </a:lnTo>
                <a:lnTo>
                  <a:pt x="2376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2" name="object 3632"/>
          <p:cNvSpPr/>
          <p:nvPr/>
        </p:nvSpPr>
        <p:spPr>
          <a:xfrm>
            <a:off x="5271885" y="3122283"/>
            <a:ext cx="18859" cy="18313"/>
          </a:xfrm>
          <a:custGeom>
            <a:avLst/>
            <a:gdLst/>
            <a:ahLst/>
            <a:cxnLst/>
            <a:rect l="l" t="t" r="r" b="b"/>
            <a:pathLst>
              <a:path w="18859" h="18313">
                <a:moveTo>
                  <a:pt x="18859" y="0"/>
                </a:moveTo>
                <a:lnTo>
                  <a:pt x="18529" y="1231"/>
                </a:lnTo>
                <a:lnTo>
                  <a:pt x="0" y="1831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3" name="object 3633"/>
          <p:cNvSpPr/>
          <p:nvPr/>
        </p:nvSpPr>
        <p:spPr>
          <a:xfrm>
            <a:off x="5067557" y="3121393"/>
            <a:ext cx="7467" cy="11049"/>
          </a:xfrm>
          <a:custGeom>
            <a:avLst/>
            <a:gdLst/>
            <a:ahLst/>
            <a:cxnLst/>
            <a:rect l="l" t="t" r="r" b="b"/>
            <a:pathLst>
              <a:path w="7467" h="11049">
                <a:moveTo>
                  <a:pt x="7467" y="11049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4" name="object 3634"/>
          <p:cNvSpPr/>
          <p:nvPr/>
        </p:nvSpPr>
        <p:spPr>
          <a:xfrm>
            <a:off x="5268545" y="2954323"/>
            <a:ext cx="10934" cy="48666"/>
          </a:xfrm>
          <a:custGeom>
            <a:avLst/>
            <a:gdLst/>
            <a:ahLst/>
            <a:cxnLst/>
            <a:rect l="l" t="t" r="r" b="b"/>
            <a:pathLst>
              <a:path w="10934" h="48666">
                <a:moveTo>
                  <a:pt x="0" y="0"/>
                </a:moveTo>
                <a:lnTo>
                  <a:pt x="10934" y="15963"/>
                </a:lnTo>
                <a:lnTo>
                  <a:pt x="10934" y="32702"/>
                </a:lnTo>
                <a:lnTo>
                  <a:pt x="0" y="4866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5" name="object 3635"/>
          <p:cNvSpPr/>
          <p:nvPr/>
        </p:nvSpPr>
        <p:spPr>
          <a:xfrm>
            <a:off x="5076700" y="2947292"/>
            <a:ext cx="21539" cy="62725"/>
          </a:xfrm>
          <a:custGeom>
            <a:avLst/>
            <a:gdLst/>
            <a:ahLst/>
            <a:cxnLst/>
            <a:rect l="l" t="t" r="r" b="b"/>
            <a:pathLst>
              <a:path w="21539" h="62725">
                <a:moveTo>
                  <a:pt x="21539" y="62725"/>
                </a:moveTo>
                <a:lnTo>
                  <a:pt x="5575" y="47993"/>
                </a:lnTo>
                <a:lnTo>
                  <a:pt x="0" y="31356"/>
                </a:lnTo>
                <a:lnTo>
                  <a:pt x="5575" y="14846"/>
                </a:lnTo>
                <a:lnTo>
                  <a:pt x="21539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6" name="object 3636"/>
          <p:cNvSpPr/>
          <p:nvPr/>
        </p:nvSpPr>
        <p:spPr>
          <a:xfrm>
            <a:off x="4939433" y="3386333"/>
            <a:ext cx="454215" cy="71869"/>
          </a:xfrm>
          <a:custGeom>
            <a:avLst/>
            <a:gdLst/>
            <a:ahLst/>
            <a:cxnLst/>
            <a:rect l="l" t="t" r="r" b="b"/>
            <a:pathLst>
              <a:path w="454215" h="71869">
                <a:moveTo>
                  <a:pt x="0" y="0"/>
                </a:moveTo>
                <a:lnTo>
                  <a:pt x="11781" y="9972"/>
                </a:lnTo>
                <a:lnTo>
                  <a:pt x="20913" y="17095"/>
                </a:lnTo>
                <a:lnTo>
                  <a:pt x="29414" y="22657"/>
                </a:lnTo>
                <a:lnTo>
                  <a:pt x="39303" y="27945"/>
                </a:lnTo>
                <a:lnTo>
                  <a:pt x="52601" y="34250"/>
                </a:lnTo>
                <a:lnTo>
                  <a:pt x="69541" y="41963"/>
                </a:lnTo>
                <a:lnTo>
                  <a:pt x="80776" y="46712"/>
                </a:lnTo>
                <a:lnTo>
                  <a:pt x="90402" y="50203"/>
                </a:lnTo>
                <a:lnTo>
                  <a:pt x="100089" y="53024"/>
                </a:lnTo>
                <a:lnTo>
                  <a:pt x="111504" y="55762"/>
                </a:lnTo>
                <a:lnTo>
                  <a:pt x="126318" y="59005"/>
                </a:lnTo>
                <a:lnTo>
                  <a:pt x="145853" y="63146"/>
                </a:lnTo>
                <a:lnTo>
                  <a:pt x="158151" y="65376"/>
                </a:lnTo>
                <a:lnTo>
                  <a:pt x="168371" y="66810"/>
                </a:lnTo>
                <a:lnTo>
                  <a:pt x="177979" y="67766"/>
                </a:lnTo>
                <a:lnTo>
                  <a:pt x="188443" y="68562"/>
                </a:lnTo>
                <a:lnTo>
                  <a:pt x="201229" y="69516"/>
                </a:lnTo>
                <a:lnTo>
                  <a:pt x="216954" y="70866"/>
                </a:lnTo>
                <a:lnTo>
                  <a:pt x="227672" y="71869"/>
                </a:lnTo>
                <a:lnTo>
                  <a:pt x="228104" y="70421"/>
                </a:lnTo>
                <a:lnTo>
                  <a:pt x="239382" y="69964"/>
                </a:lnTo>
                <a:lnTo>
                  <a:pt x="255228" y="69551"/>
                </a:lnTo>
                <a:lnTo>
                  <a:pt x="266754" y="69624"/>
                </a:lnTo>
                <a:lnTo>
                  <a:pt x="276505" y="69694"/>
                </a:lnTo>
                <a:lnTo>
                  <a:pt x="287022" y="69275"/>
                </a:lnTo>
                <a:lnTo>
                  <a:pt x="300849" y="67879"/>
                </a:lnTo>
                <a:lnTo>
                  <a:pt x="306222" y="67170"/>
                </a:lnTo>
                <a:lnTo>
                  <a:pt x="322370" y="64951"/>
                </a:lnTo>
                <a:lnTo>
                  <a:pt x="334773" y="63170"/>
                </a:lnTo>
                <a:lnTo>
                  <a:pt x="344989" y="61429"/>
                </a:lnTo>
                <a:lnTo>
                  <a:pt x="354580" y="59333"/>
                </a:lnTo>
                <a:lnTo>
                  <a:pt x="365104" y="56483"/>
                </a:lnTo>
                <a:lnTo>
                  <a:pt x="378123" y="52483"/>
                </a:lnTo>
                <a:lnTo>
                  <a:pt x="388251" y="49212"/>
                </a:lnTo>
                <a:lnTo>
                  <a:pt x="403248" y="44222"/>
                </a:lnTo>
                <a:lnTo>
                  <a:pt x="414460" y="40158"/>
                </a:lnTo>
                <a:lnTo>
                  <a:pt x="423758" y="36163"/>
                </a:lnTo>
                <a:lnTo>
                  <a:pt x="433013" y="31381"/>
                </a:lnTo>
                <a:lnTo>
                  <a:pt x="444094" y="24957"/>
                </a:lnTo>
                <a:lnTo>
                  <a:pt x="454215" y="1885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7" name="object 3637"/>
          <p:cNvSpPr/>
          <p:nvPr/>
        </p:nvSpPr>
        <p:spPr>
          <a:xfrm>
            <a:off x="4939430" y="3425611"/>
            <a:ext cx="454215" cy="71437"/>
          </a:xfrm>
          <a:custGeom>
            <a:avLst/>
            <a:gdLst/>
            <a:ahLst/>
            <a:cxnLst/>
            <a:rect l="l" t="t" r="r" b="b"/>
            <a:pathLst>
              <a:path w="454215" h="71437">
                <a:moveTo>
                  <a:pt x="454215" y="18859"/>
                </a:moveTo>
                <a:lnTo>
                  <a:pt x="440670" y="26994"/>
                </a:lnTo>
                <a:lnTo>
                  <a:pt x="430294" y="32870"/>
                </a:lnTo>
                <a:lnTo>
                  <a:pt x="421217" y="37343"/>
                </a:lnTo>
                <a:lnTo>
                  <a:pt x="411567" y="41270"/>
                </a:lnTo>
                <a:lnTo>
                  <a:pt x="399476" y="45505"/>
                </a:lnTo>
                <a:lnTo>
                  <a:pt x="388251" y="49212"/>
                </a:lnTo>
                <a:lnTo>
                  <a:pt x="372848" y="54166"/>
                </a:lnTo>
                <a:lnTo>
                  <a:pt x="360917" y="57739"/>
                </a:lnTo>
                <a:lnTo>
                  <a:pt x="350896" y="60311"/>
                </a:lnTo>
                <a:lnTo>
                  <a:pt x="341225" y="62261"/>
                </a:lnTo>
                <a:lnTo>
                  <a:pt x="330342" y="63969"/>
                </a:lnTo>
                <a:lnTo>
                  <a:pt x="316687" y="65815"/>
                </a:lnTo>
                <a:lnTo>
                  <a:pt x="306235" y="67183"/>
                </a:lnTo>
                <a:lnTo>
                  <a:pt x="290362" y="69024"/>
                </a:lnTo>
                <a:lnTo>
                  <a:pt x="278324" y="69907"/>
                </a:lnTo>
                <a:lnTo>
                  <a:pt x="268317" y="70152"/>
                </a:lnTo>
                <a:lnTo>
                  <a:pt x="258538" y="70086"/>
                </a:lnTo>
                <a:lnTo>
                  <a:pt x="247181" y="70031"/>
                </a:lnTo>
                <a:lnTo>
                  <a:pt x="232443" y="70311"/>
                </a:lnTo>
                <a:lnTo>
                  <a:pt x="226440" y="70535"/>
                </a:lnTo>
                <a:lnTo>
                  <a:pt x="221640" y="70637"/>
                </a:lnTo>
                <a:lnTo>
                  <a:pt x="221411" y="71437"/>
                </a:lnTo>
                <a:lnTo>
                  <a:pt x="216954" y="70866"/>
                </a:lnTo>
                <a:lnTo>
                  <a:pt x="200584" y="69224"/>
                </a:lnTo>
                <a:lnTo>
                  <a:pt x="187942" y="68192"/>
                </a:lnTo>
                <a:lnTo>
                  <a:pt x="177568" y="67418"/>
                </a:lnTo>
                <a:lnTo>
                  <a:pt x="168003" y="66549"/>
                </a:lnTo>
                <a:lnTo>
                  <a:pt x="157784" y="65233"/>
                </a:lnTo>
                <a:lnTo>
                  <a:pt x="145454" y="63115"/>
                </a:lnTo>
                <a:lnTo>
                  <a:pt x="130009" y="59944"/>
                </a:lnTo>
                <a:lnTo>
                  <a:pt x="114281" y="56469"/>
                </a:lnTo>
                <a:lnTo>
                  <a:pt x="102296" y="53638"/>
                </a:lnTo>
                <a:lnTo>
                  <a:pt x="92389" y="50862"/>
                </a:lnTo>
                <a:lnTo>
                  <a:pt x="82893" y="47551"/>
                </a:lnTo>
                <a:lnTo>
                  <a:pt x="72144" y="43117"/>
                </a:lnTo>
                <a:lnTo>
                  <a:pt x="58474" y="36973"/>
                </a:lnTo>
                <a:lnTo>
                  <a:pt x="41034" y="28821"/>
                </a:lnTo>
                <a:lnTo>
                  <a:pt x="30763" y="23480"/>
                </a:lnTo>
                <a:lnTo>
                  <a:pt x="22184" y="18055"/>
                </a:lnTo>
                <a:lnTo>
                  <a:pt x="13277" y="11244"/>
                </a:lnTo>
                <a:lnTo>
                  <a:pt x="2022" y="1743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8" name="object 3638"/>
          <p:cNvSpPr/>
          <p:nvPr/>
        </p:nvSpPr>
        <p:spPr>
          <a:xfrm>
            <a:off x="4905772" y="3299166"/>
            <a:ext cx="4528" cy="84035"/>
          </a:xfrm>
          <a:custGeom>
            <a:avLst/>
            <a:gdLst/>
            <a:ahLst/>
            <a:cxnLst/>
            <a:rect l="l" t="t" r="r" b="b"/>
            <a:pathLst>
              <a:path w="4528" h="84035">
                <a:moveTo>
                  <a:pt x="4528" y="84035"/>
                </a:moveTo>
                <a:lnTo>
                  <a:pt x="1633" y="73444"/>
                </a:lnTo>
                <a:lnTo>
                  <a:pt x="845" y="61721"/>
                </a:lnTo>
                <a:lnTo>
                  <a:pt x="38" y="47567"/>
                </a:lnTo>
                <a:lnTo>
                  <a:pt x="0" y="37625"/>
                </a:lnTo>
                <a:lnTo>
                  <a:pt x="731" y="24245"/>
                </a:lnTo>
                <a:lnTo>
                  <a:pt x="845" y="22440"/>
                </a:lnTo>
                <a:lnTo>
                  <a:pt x="1518" y="11391"/>
                </a:lnTo>
                <a:lnTo>
                  <a:pt x="1620" y="10718"/>
                </a:lnTo>
                <a:lnTo>
                  <a:pt x="452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9" name="object 3639"/>
          <p:cNvSpPr/>
          <p:nvPr/>
        </p:nvSpPr>
        <p:spPr>
          <a:xfrm>
            <a:off x="4939433" y="3185670"/>
            <a:ext cx="221970" cy="71094"/>
          </a:xfrm>
          <a:custGeom>
            <a:avLst/>
            <a:gdLst/>
            <a:ahLst/>
            <a:cxnLst/>
            <a:rect l="l" t="t" r="r" b="b"/>
            <a:pathLst>
              <a:path w="221970" h="71094">
                <a:moveTo>
                  <a:pt x="0" y="71094"/>
                </a:moveTo>
                <a:lnTo>
                  <a:pt x="11780" y="61116"/>
                </a:lnTo>
                <a:lnTo>
                  <a:pt x="20911" y="53990"/>
                </a:lnTo>
                <a:lnTo>
                  <a:pt x="29411" y="48427"/>
                </a:lnTo>
                <a:lnTo>
                  <a:pt x="39299" y="43138"/>
                </a:lnTo>
                <a:lnTo>
                  <a:pt x="52593" y="36835"/>
                </a:lnTo>
                <a:lnTo>
                  <a:pt x="69541" y="29168"/>
                </a:lnTo>
                <a:lnTo>
                  <a:pt x="80776" y="24449"/>
                </a:lnTo>
                <a:lnTo>
                  <a:pt x="90402" y="20968"/>
                </a:lnTo>
                <a:lnTo>
                  <a:pt x="100089" y="18138"/>
                </a:lnTo>
                <a:lnTo>
                  <a:pt x="111504" y="15374"/>
                </a:lnTo>
                <a:lnTo>
                  <a:pt x="126318" y="12087"/>
                </a:lnTo>
                <a:lnTo>
                  <a:pt x="145789" y="8045"/>
                </a:lnTo>
                <a:lnTo>
                  <a:pt x="158037" y="5972"/>
                </a:lnTo>
                <a:lnTo>
                  <a:pt x="168210" y="4693"/>
                </a:lnTo>
                <a:lnTo>
                  <a:pt x="177763" y="3841"/>
                </a:lnTo>
                <a:lnTo>
                  <a:pt x="188152" y="3050"/>
                </a:lnTo>
                <a:lnTo>
                  <a:pt x="200832" y="1956"/>
                </a:lnTo>
                <a:lnTo>
                  <a:pt x="216954" y="228"/>
                </a:lnTo>
                <a:lnTo>
                  <a:pt x="219303" y="0"/>
                </a:lnTo>
                <a:lnTo>
                  <a:pt x="219633" y="0"/>
                </a:lnTo>
                <a:lnTo>
                  <a:pt x="221970" y="45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0" name="object 3640"/>
          <p:cNvSpPr/>
          <p:nvPr/>
        </p:nvSpPr>
        <p:spPr>
          <a:xfrm>
            <a:off x="5207607" y="3267476"/>
            <a:ext cx="70980" cy="27127"/>
          </a:xfrm>
          <a:custGeom>
            <a:avLst/>
            <a:gdLst/>
            <a:ahLst/>
            <a:cxnLst/>
            <a:rect l="l" t="t" r="r" b="b"/>
            <a:pathLst>
              <a:path w="70980" h="27127">
                <a:moveTo>
                  <a:pt x="0" y="0"/>
                </a:moveTo>
                <a:lnTo>
                  <a:pt x="8140" y="0"/>
                </a:lnTo>
                <a:lnTo>
                  <a:pt x="8813" y="114"/>
                </a:lnTo>
                <a:lnTo>
                  <a:pt x="16738" y="2120"/>
                </a:lnTo>
                <a:lnTo>
                  <a:pt x="29922" y="5463"/>
                </a:lnTo>
                <a:lnTo>
                  <a:pt x="39639" y="8694"/>
                </a:lnTo>
                <a:lnTo>
                  <a:pt x="47993" y="12382"/>
                </a:lnTo>
                <a:lnTo>
                  <a:pt x="59596" y="18223"/>
                </a:lnTo>
                <a:lnTo>
                  <a:pt x="69038" y="25456"/>
                </a:lnTo>
                <a:lnTo>
                  <a:pt x="70980" y="2712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1" name="object 3641"/>
          <p:cNvSpPr/>
          <p:nvPr/>
        </p:nvSpPr>
        <p:spPr>
          <a:xfrm>
            <a:off x="5089306" y="3348607"/>
            <a:ext cx="189280" cy="29920"/>
          </a:xfrm>
          <a:custGeom>
            <a:avLst/>
            <a:gdLst/>
            <a:ahLst/>
            <a:cxnLst/>
            <a:rect l="l" t="t" r="r" b="b"/>
            <a:pathLst>
              <a:path w="189280" h="29920">
                <a:moveTo>
                  <a:pt x="189280" y="0"/>
                </a:moveTo>
                <a:lnTo>
                  <a:pt x="179167" y="8087"/>
                </a:lnTo>
                <a:lnTo>
                  <a:pt x="168619" y="13654"/>
                </a:lnTo>
                <a:lnTo>
                  <a:pt x="153938" y="20029"/>
                </a:lnTo>
                <a:lnTo>
                  <a:pt x="143825" y="22933"/>
                </a:lnTo>
                <a:lnTo>
                  <a:pt x="135039" y="24892"/>
                </a:lnTo>
                <a:lnTo>
                  <a:pt x="121441" y="27662"/>
                </a:lnTo>
                <a:lnTo>
                  <a:pt x="111376" y="28833"/>
                </a:lnTo>
                <a:lnTo>
                  <a:pt x="98869" y="29451"/>
                </a:lnTo>
                <a:lnTo>
                  <a:pt x="84896" y="29920"/>
                </a:lnTo>
                <a:lnTo>
                  <a:pt x="74858" y="29474"/>
                </a:lnTo>
                <a:lnTo>
                  <a:pt x="61721" y="27901"/>
                </a:lnTo>
                <a:lnTo>
                  <a:pt x="48006" y="26077"/>
                </a:lnTo>
                <a:lnTo>
                  <a:pt x="38036" y="23789"/>
                </a:lnTo>
                <a:lnTo>
                  <a:pt x="27457" y="20421"/>
                </a:lnTo>
                <a:lnTo>
                  <a:pt x="14908" y="16006"/>
                </a:lnTo>
                <a:lnTo>
                  <a:pt x="5197" y="10942"/>
                </a:lnTo>
                <a:lnTo>
                  <a:pt x="0" y="781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2" name="object 3642"/>
          <p:cNvSpPr/>
          <p:nvPr/>
        </p:nvSpPr>
        <p:spPr>
          <a:xfrm>
            <a:off x="5089311" y="3265689"/>
            <a:ext cx="72644" cy="21094"/>
          </a:xfrm>
          <a:custGeom>
            <a:avLst/>
            <a:gdLst/>
            <a:ahLst/>
            <a:cxnLst/>
            <a:rect l="l" t="t" r="r" b="b"/>
            <a:pathLst>
              <a:path w="72644" h="21094">
                <a:moveTo>
                  <a:pt x="0" y="21094"/>
                </a:moveTo>
                <a:lnTo>
                  <a:pt x="11467" y="14385"/>
                </a:lnTo>
                <a:lnTo>
                  <a:pt x="21631" y="10300"/>
                </a:lnTo>
                <a:lnTo>
                  <a:pt x="27457" y="8369"/>
                </a:lnTo>
                <a:lnTo>
                  <a:pt x="40409" y="4601"/>
                </a:lnTo>
                <a:lnTo>
                  <a:pt x="50312" y="2764"/>
                </a:lnTo>
                <a:lnTo>
                  <a:pt x="61722" y="888"/>
                </a:lnTo>
                <a:lnTo>
                  <a:pt x="66840" y="0"/>
                </a:lnTo>
                <a:lnTo>
                  <a:pt x="67398" y="0"/>
                </a:lnTo>
                <a:lnTo>
                  <a:pt x="72644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3" name="object 3643"/>
          <p:cNvSpPr/>
          <p:nvPr/>
        </p:nvSpPr>
        <p:spPr>
          <a:xfrm>
            <a:off x="5089312" y="3304979"/>
            <a:ext cx="72872" cy="21082"/>
          </a:xfrm>
          <a:custGeom>
            <a:avLst/>
            <a:gdLst/>
            <a:ahLst/>
            <a:cxnLst/>
            <a:rect l="l" t="t" r="r" b="b"/>
            <a:pathLst>
              <a:path w="72872" h="21082">
                <a:moveTo>
                  <a:pt x="72872" y="444"/>
                </a:moveTo>
                <a:lnTo>
                  <a:pt x="67513" y="0"/>
                </a:lnTo>
                <a:lnTo>
                  <a:pt x="66954" y="0"/>
                </a:lnTo>
                <a:lnTo>
                  <a:pt x="61709" y="876"/>
                </a:lnTo>
                <a:lnTo>
                  <a:pt x="48056" y="3117"/>
                </a:lnTo>
                <a:lnTo>
                  <a:pt x="38238" y="5134"/>
                </a:lnTo>
                <a:lnTo>
                  <a:pt x="27457" y="8369"/>
                </a:lnTo>
                <a:lnTo>
                  <a:pt x="14921" y="12782"/>
                </a:lnTo>
                <a:lnTo>
                  <a:pt x="5231" y="17884"/>
                </a:lnTo>
                <a:lnTo>
                  <a:pt x="0" y="2108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4" name="object 3644"/>
          <p:cNvSpPr/>
          <p:nvPr/>
        </p:nvSpPr>
        <p:spPr>
          <a:xfrm>
            <a:off x="5207836" y="3306869"/>
            <a:ext cx="70751" cy="27012"/>
          </a:xfrm>
          <a:custGeom>
            <a:avLst/>
            <a:gdLst/>
            <a:ahLst/>
            <a:cxnLst/>
            <a:rect l="l" t="t" r="r" b="b"/>
            <a:pathLst>
              <a:path w="70751" h="27012">
                <a:moveTo>
                  <a:pt x="0" y="0"/>
                </a:moveTo>
                <a:lnTo>
                  <a:pt x="8026" y="0"/>
                </a:lnTo>
                <a:lnTo>
                  <a:pt x="8813" y="0"/>
                </a:lnTo>
                <a:lnTo>
                  <a:pt x="16510" y="2019"/>
                </a:lnTo>
                <a:lnTo>
                  <a:pt x="29694" y="5362"/>
                </a:lnTo>
                <a:lnTo>
                  <a:pt x="39410" y="8592"/>
                </a:lnTo>
                <a:lnTo>
                  <a:pt x="47764" y="12280"/>
                </a:lnTo>
                <a:lnTo>
                  <a:pt x="59370" y="18117"/>
                </a:lnTo>
                <a:lnTo>
                  <a:pt x="68816" y="25347"/>
                </a:lnTo>
                <a:lnTo>
                  <a:pt x="70751" y="2701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5" name="object 3645"/>
          <p:cNvSpPr/>
          <p:nvPr/>
        </p:nvSpPr>
        <p:spPr>
          <a:xfrm>
            <a:off x="5207045" y="3187141"/>
            <a:ext cx="186601" cy="50879"/>
          </a:xfrm>
          <a:custGeom>
            <a:avLst/>
            <a:gdLst/>
            <a:ahLst/>
            <a:cxnLst/>
            <a:rect l="l" t="t" r="r" b="b"/>
            <a:pathLst>
              <a:path w="186601" h="50879">
                <a:moveTo>
                  <a:pt x="0" y="879"/>
                </a:moveTo>
                <a:lnTo>
                  <a:pt x="13961" y="0"/>
                </a:lnTo>
                <a:lnTo>
                  <a:pt x="24081" y="373"/>
                </a:lnTo>
                <a:lnTo>
                  <a:pt x="37531" y="2258"/>
                </a:lnTo>
                <a:lnTo>
                  <a:pt x="38620" y="2428"/>
                </a:lnTo>
                <a:lnTo>
                  <a:pt x="54727" y="4979"/>
                </a:lnTo>
                <a:lnTo>
                  <a:pt x="67097" y="6889"/>
                </a:lnTo>
                <a:lnTo>
                  <a:pt x="77271" y="8609"/>
                </a:lnTo>
                <a:lnTo>
                  <a:pt x="86792" y="10587"/>
                </a:lnTo>
                <a:lnTo>
                  <a:pt x="97203" y="13273"/>
                </a:lnTo>
                <a:lnTo>
                  <a:pt x="110045" y="17115"/>
                </a:lnTo>
                <a:lnTo>
                  <a:pt x="120637" y="20513"/>
                </a:lnTo>
                <a:lnTo>
                  <a:pt x="135632" y="25458"/>
                </a:lnTo>
                <a:lnTo>
                  <a:pt x="146844" y="29495"/>
                </a:lnTo>
                <a:lnTo>
                  <a:pt x="156142" y="33482"/>
                </a:lnTo>
                <a:lnTo>
                  <a:pt x="165395" y="38277"/>
                </a:lnTo>
                <a:lnTo>
                  <a:pt x="176475" y="44736"/>
                </a:lnTo>
                <a:lnTo>
                  <a:pt x="186601" y="5087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6" name="object 3646"/>
          <p:cNvSpPr/>
          <p:nvPr/>
        </p:nvSpPr>
        <p:spPr>
          <a:xfrm>
            <a:off x="4906622" y="3321602"/>
            <a:ext cx="32816" cy="64731"/>
          </a:xfrm>
          <a:custGeom>
            <a:avLst/>
            <a:gdLst/>
            <a:ahLst/>
            <a:cxnLst/>
            <a:rect l="l" t="t" r="r" b="b"/>
            <a:pathLst>
              <a:path w="32816" h="64731">
                <a:moveTo>
                  <a:pt x="0" y="0"/>
                </a:moveTo>
                <a:lnTo>
                  <a:pt x="3682" y="22326"/>
                </a:lnTo>
                <a:lnTo>
                  <a:pt x="32816" y="6473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7" name="object 3647"/>
          <p:cNvSpPr/>
          <p:nvPr/>
        </p:nvSpPr>
        <p:spPr>
          <a:xfrm>
            <a:off x="5393645" y="3321602"/>
            <a:ext cx="57365" cy="122872"/>
          </a:xfrm>
          <a:custGeom>
            <a:avLst/>
            <a:gdLst/>
            <a:ahLst/>
            <a:cxnLst/>
            <a:rect l="l" t="t" r="r" b="b"/>
            <a:pathLst>
              <a:path w="57365" h="122872">
                <a:moveTo>
                  <a:pt x="0" y="83591"/>
                </a:moveTo>
                <a:lnTo>
                  <a:pt x="42633" y="44195"/>
                </a:lnTo>
                <a:lnTo>
                  <a:pt x="57365" y="0"/>
                </a:lnTo>
                <a:lnTo>
                  <a:pt x="57365" y="39281"/>
                </a:lnTo>
                <a:lnTo>
                  <a:pt x="42633" y="83477"/>
                </a:lnTo>
                <a:lnTo>
                  <a:pt x="0" y="12287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8" name="object 3648"/>
          <p:cNvSpPr/>
          <p:nvPr/>
        </p:nvSpPr>
        <p:spPr>
          <a:xfrm>
            <a:off x="4910312" y="3383212"/>
            <a:ext cx="29121" cy="42405"/>
          </a:xfrm>
          <a:custGeom>
            <a:avLst/>
            <a:gdLst/>
            <a:ahLst/>
            <a:cxnLst/>
            <a:rect l="l" t="t" r="r" b="b"/>
            <a:pathLst>
              <a:path w="29121" h="42405">
                <a:moveTo>
                  <a:pt x="29121" y="42405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9" name="object 3649"/>
          <p:cNvSpPr/>
          <p:nvPr/>
        </p:nvSpPr>
        <p:spPr>
          <a:xfrm>
            <a:off x="4910301" y="3256766"/>
            <a:ext cx="29121" cy="42405"/>
          </a:xfrm>
          <a:custGeom>
            <a:avLst/>
            <a:gdLst/>
            <a:ahLst/>
            <a:cxnLst/>
            <a:rect l="l" t="t" r="r" b="b"/>
            <a:pathLst>
              <a:path w="29121" h="42405">
                <a:moveTo>
                  <a:pt x="0" y="42405"/>
                </a:moveTo>
                <a:lnTo>
                  <a:pt x="2912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0" name="object 3650"/>
          <p:cNvSpPr/>
          <p:nvPr/>
        </p:nvSpPr>
        <p:spPr>
          <a:xfrm>
            <a:off x="5278587" y="3294597"/>
            <a:ext cx="12052" cy="54013"/>
          </a:xfrm>
          <a:custGeom>
            <a:avLst/>
            <a:gdLst/>
            <a:ahLst/>
            <a:cxnLst/>
            <a:rect l="l" t="t" r="r" b="b"/>
            <a:pathLst>
              <a:path w="12052" h="54013">
                <a:moveTo>
                  <a:pt x="0" y="0"/>
                </a:moveTo>
                <a:lnTo>
                  <a:pt x="12052" y="17627"/>
                </a:lnTo>
                <a:lnTo>
                  <a:pt x="12052" y="36271"/>
                </a:lnTo>
                <a:lnTo>
                  <a:pt x="0" y="5401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1" name="object 3651"/>
          <p:cNvSpPr/>
          <p:nvPr/>
        </p:nvSpPr>
        <p:spPr>
          <a:xfrm>
            <a:off x="5065422" y="3286786"/>
            <a:ext cx="23888" cy="69634"/>
          </a:xfrm>
          <a:custGeom>
            <a:avLst/>
            <a:gdLst/>
            <a:ahLst/>
            <a:cxnLst/>
            <a:rect l="l" t="t" r="r" b="b"/>
            <a:pathLst>
              <a:path w="23888" h="69634">
                <a:moveTo>
                  <a:pt x="23888" y="69634"/>
                </a:moveTo>
                <a:lnTo>
                  <a:pt x="6146" y="53225"/>
                </a:lnTo>
                <a:lnTo>
                  <a:pt x="0" y="34810"/>
                </a:lnTo>
                <a:lnTo>
                  <a:pt x="6146" y="16395"/>
                </a:lnTo>
                <a:lnTo>
                  <a:pt x="2388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2" name="object 3652"/>
          <p:cNvSpPr/>
          <p:nvPr/>
        </p:nvSpPr>
        <p:spPr>
          <a:xfrm>
            <a:off x="5072903" y="3326069"/>
            <a:ext cx="16408" cy="15176"/>
          </a:xfrm>
          <a:custGeom>
            <a:avLst/>
            <a:gdLst/>
            <a:ahLst/>
            <a:cxnLst/>
            <a:rect l="l" t="t" r="r" b="b"/>
            <a:pathLst>
              <a:path w="16408" h="15176">
                <a:moveTo>
                  <a:pt x="16408" y="0"/>
                </a:moveTo>
                <a:lnTo>
                  <a:pt x="0" y="1517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3" name="object 3653"/>
          <p:cNvSpPr/>
          <p:nvPr/>
        </p:nvSpPr>
        <p:spPr>
          <a:xfrm>
            <a:off x="5278587" y="3333882"/>
            <a:ext cx="5016" cy="7353"/>
          </a:xfrm>
          <a:custGeom>
            <a:avLst/>
            <a:gdLst/>
            <a:ahLst/>
            <a:cxnLst/>
            <a:rect l="l" t="t" r="r" b="b"/>
            <a:pathLst>
              <a:path w="5016" h="7353">
                <a:moveTo>
                  <a:pt x="0" y="0"/>
                </a:moveTo>
                <a:lnTo>
                  <a:pt x="5016" y="735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4" name="object 3654"/>
          <p:cNvSpPr/>
          <p:nvPr/>
        </p:nvSpPr>
        <p:spPr>
          <a:xfrm>
            <a:off x="5393645" y="3238017"/>
            <a:ext cx="57365" cy="83578"/>
          </a:xfrm>
          <a:custGeom>
            <a:avLst/>
            <a:gdLst/>
            <a:ahLst/>
            <a:cxnLst/>
            <a:rect l="l" t="t" r="r" b="b"/>
            <a:pathLst>
              <a:path w="57365" h="83578">
                <a:moveTo>
                  <a:pt x="0" y="0"/>
                </a:moveTo>
                <a:lnTo>
                  <a:pt x="42633" y="39395"/>
                </a:lnTo>
                <a:lnTo>
                  <a:pt x="57365" y="8357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5" name="object 3655"/>
          <p:cNvSpPr/>
          <p:nvPr/>
        </p:nvSpPr>
        <p:spPr>
          <a:xfrm>
            <a:off x="5828529" y="1893075"/>
            <a:ext cx="379704" cy="379704"/>
          </a:xfrm>
          <a:custGeom>
            <a:avLst/>
            <a:gdLst/>
            <a:ahLst/>
            <a:cxnLst/>
            <a:rect l="l" t="t" r="r" b="b"/>
            <a:pathLst>
              <a:path w="379704" h="379704">
                <a:moveTo>
                  <a:pt x="189852" y="379704"/>
                </a:moveTo>
                <a:lnTo>
                  <a:pt x="205422" y="379075"/>
                </a:lnTo>
                <a:lnTo>
                  <a:pt x="220647" y="377219"/>
                </a:lnTo>
                <a:lnTo>
                  <a:pt x="235475" y="374186"/>
                </a:lnTo>
                <a:lnTo>
                  <a:pt x="249859" y="370025"/>
                </a:lnTo>
                <a:lnTo>
                  <a:pt x="263750" y="364784"/>
                </a:lnTo>
                <a:lnTo>
                  <a:pt x="277099" y="358513"/>
                </a:lnTo>
                <a:lnTo>
                  <a:pt x="289857" y="351260"/>
                </a:lnTo>
                <a:lnTo>
                  <a:pt x="301976" y="343073"/>
                </a:lnTo>
                <a:lnTo>
                  <a:pt x="313405" y="334003"/>
                </a:lnTo>
                <a:lnTo>
                  <a:pt x="324097" y="324097"/>
                </a:lnTo>
                <a:lnTo>
                  <a:pt x="334003" y="313405"/>
                </a:lnTo>
                <a:lnTo>
                  <a:pt x="343073" y="301976"/>
                </a:lnTo>
                <a:lnTo>
                  <a:pt x="351260" y="289857"/>
                </a:lnTo>
                <a:lnTo>
                  <a:pt x="358513" y="277099"/>
                </a:lnTo>
                <a:lnTo>
                  <a:pt x="364784" y="263750"/>
                </a:lnTo>
                <a:lnTo>
                  <a:pt x="370025" y="249859"/>
                </a:lnTo>
                <a:lnTo>
                  <a:pt x="374186" y="235475"/>
                </a:lnTo>
                <a:lnTo>
                  <a:pt x="377219" y="220647"/>
                </a:lnTo>
                <a:lnTo>
                  <a:pt x="379075" y="205422"/>
                </a:lnTo>
                <a:lnTo>
                  <a:pt x="379704" y="189852"/>
                </a:lnTo>
                <a:lnTo>
                  <a:pt x="379075" y="174281"/>
                </a:lnTo>
                <a:lnTo>
                  <a:pt x="377219" y="159057"/>
                </a:lnTo>
                <a:lnTo>
                  <a:pt x="374186" y="144229"/>
                </a:lnTo>
                <a:lnTo>
                  <a:pt x="370025" y="129844"/>
                </a:lnTo>
                <a:lnTo>
                  <a:pt x="364784" y="115953"/>
                </a:lnTo>
                <a:lnTo>
                  <a:pt x="358513" y="102604"/>
                </a:lnTo>
                <a:lnTo>
                  <a:pt x="351260" y="89846"/>
                </a:lnTo>
                <a:lnTo>
                  <a:pt x="343073" y="77728"/>
                </a:lnTo>
                <a:lnTo>
                  <a:pt x="334003" y="66299"/>
                </a:lnTo>
                <a:lnTo>
                  <a:pt x="324097" y="55606"/>
                </a:lnTo>
                <a:lnTo>
                  <a:pt x="313405" y="45701"/>
                </a:lnTo>
                <a:lnTo>
                  <a:pt x="301976" y="36630"/>
                </a:lnTo>
                <a:lnTo>
                  <a:pt x="289857" y="28444"/>
                </a:lnTo>
                <a:lnTo>
                  <a:pt x="277099" y="21191"/>
                </a:lnTo>
                <a:lnTo>
                  <a:pt x="263750" y="14919"/>
                </a:lnTo>
                <a:lnTo>
                  <a:pt x="249859" y="9678"/>
                </a:lnTo>
                <a:lnTo>
                  <a:pt x="235475" y="5517"/>
                </a:lnTo>
                <a:lnTo>
                  <a:pt x="220647" y="2484"/>
                </a:lnTo>
                <a:lnTo>
                  <a:pt x="205422" y="629"/>
                </a:lnTo>
                <a:lnTo>
                  <a:pt x="189852" y="0"/>
                </a:lnTo>
                <a:lnTo>
                  <a:pt x="174281" y="629"/>
                </a:lnTo>
                <a:lnTo>
                  <a:pt x="159057" y="2484"/>
                </a:lnTo>
                <a:lnTo>
                  <a:pt x="144229" y="5517"/>
                </a:lnTo>
                <a:lnTo>
                  <a:pt x="129844" y="9678"/>
                </a:lnTo>
                <a:lnTo>
                  <a:pt x="115953" y="14919"/>
                </a:lnTo>
                <a:lnTo>
                  <a:pt x="102604" y="21191"/>
                </a:lnTo>
                <a:lnTo>
                  <a:pt x="89846" y="28444"/>
                </a:lnTo>
                <a:lnTo>
                  <a:pt x="77728" y="36630"/>
                </a:lnTo>
                <a:lnTo>
                  <a:pt x="66299" y="45701"/>
                </a:lnTo>
                <a:lnTo>
                  <a:pt x="55606" y="55606"/>
                </a:lnTo>
                <a:lnTo>
                  <a:pt x="45701" y="66299"/>
                </a:lnTo>
                <a:lnTo>
                  <a:pt x="36630" y="77728"/>
                </a:lnTo>
                <a:lnTo>
                  <a:pt x="28444" y="89846"/>
                </a:lnTo>
                <a:lnTo>
                  <a:pt x="21191" y="102604"/>
                </a:lnTo>
                <a:lnTo>
                  <a:pt x="14919" y="115953"/>
                </a:lnTo>
                <a:lnTo>
                  <a:pt x="9678" y="129844"/>
                </a:lnTo>
                <a:lnTo>
                  <a:pt x="5517" y="144229"/>
                </a:lnTo>
                <a:lnTo>
                  <a:pt x="2484" y="159057"/>
                </a:lnTo>
                <a:lnTo>
                  <a:pt x="629" y="174281"/>
                </a:lnTo>
                <a:lnTo>
                  <a:pt x="0" y="189852"/>
                </a:lnTo>
                <a:lnTo>
                  <a:pt x="629" y="205422"/>
                </a:lnTo>
                <a:lnTo>
                  <a:pt x="2484" y="220647"/>
                </a:lnTo>
                <a:lnTo>
                  <a:pt x="5517" y="235475"/>
                </a:lnTo>
                <a:lnTo>
                  <a:pt x="9678" y="249859"/>
                </a:lnTo>
                <a:lnTo>
                  <a:pt x="14919" y="263750"/>
                </a:lnTo>
                <a:lnTo>
                  <a:pt x="21191" y="277099"/>
                </a:lnTo>
                <a:lnTo>
                  <a:pt x="28444" y="289857"/>
                </a:lnTo>
                <a:lnTo>
                  <a:pt x="36630" y="301976"/>
                </a:lnTo>
                <a:lnTo>
                  <a:pt x="45701" y="313405"/>
                </a:lnTo>
                <a:lnTo>
                  <a:pt x="55606" y="324097"/>
                </a:lnTo>
                <a:lnTo>
                  <a:pt x="66299" y="334003"/>
                </a:lnTo>
                <a:lnTo>
                  <a:pt x="77728" y="343073"/>
                </a:lnTo>
                <a:lnTo>
                  <a:pt x="89846" y="351260"/>
                </a:lnTo>
                <a:lnTo>
                  <a:pt x="102604" y="358513"/>
                </a:lnTo>
                <a:lnTo>
                  <a:pt x="115953" y="364784"/>
                </a:lnTo>
                <a:lnTo>
                  <a:pt x="129844" y="370025"/>
                </a:lnTo>
                <a:lnTo>
                  <a:pt x="144229" y="374186"/>
                </a:lnTo>
                <a:lnTo>
                  <a:pt x="159057" y="377219"/>
                </a:lnTo>
                <a:lnTo>
                  <a:pt x="174281" y="379075"/>
                </a:lnTo>
                <a:lnTo>
                  <a:pt x="189852" y="37970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6" name="object 3656"/>
          <p:cNvSpPr/>
          <p:nvPr/>
        </p:nvSpPr>
        <p:spPr>
          <a:xfrm>
            <a:off x="5442654" y="2153102"/>
            <a:ext cx="397141" cy="250253"/>
          </a:xfrm>
          <a:custGeom>
            <a:avLst/>
            <a:gdLst/>
            <a:ahLst/>
            <a:cxnLst/>
            <a:rect l="l" t="t" r="r" b="b"/>
            <a:pathLst>
              <a:path w="397141" h="250253">
                <a:moveTo>
                  <a:pt x="397141" y="0"/>
                </a:moveTo>
                <a:lnTo>
                  <a:pt x="0" y="250253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6" name="object 3326"/>
          <p:cNvSpPr/>
          <p:nvPr/>
        </p:nvSpPr>
        <p:spPr>
          <a:xfrm>
            <a:off x="463550" y="6557365"/>
            <a:ext cx="4231703" cy="1485798"/>
          </a:xfrm>
          <a:custGeom>
            <a:avLst/>
            <a:gdLst/>
            <a:ahLst/>
            <a:cxnLst/>
            <a:rect l="l" t="t" r="r" b="b"/>
            <a:pathLst>
              <a:path w="4231703" h="1485798">
                <a:moveTo>
                  <a:pt x="0" y="1485798"/>
                </a:moveTo>
                <a:lnTo>
                  <a:pt x="4231703" y="1485798"/>
                </a:lnTo>
                <a:lnTo>
                  <a:pt x="4231703" y="0"/>
                </a:lnTo>
                <a:lnTo>
                  <a:pt x="0" y="0"/>
                </a:lnTo>
                <a:lnTo>
                  <a:pt x="0" y="14857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7" name="object 3327"/>
          <p:cNvSpPr/>
          <p:nvPr/>
        </p:nvSpPr>
        <p:spPr>
          <a:xfrm>
            <a:off x="640800" y="6622161"/>
            <a:ext cx="1906193" cy="0"/>
          </a:xfrm>
          <a:custGeom>
            <a:avLst/>
            <a:gdLst/>
            <a:ahLst/>
            <a:cxnLst/>
            <a:rect l="l" t="t" r="r" b="b"/>
            <a:pathLst>
              <a:path w="1906193">
                <a:moveTo>
                  <a:pt x="0" y="0"/>
                </a:moveTo>
                <a:lnTo>
                  <a:pt x="190619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8" name="object 3328"/>
          <p:cNvSpPr/>
          <p:nvPr/>
        </p:nvSpPr>
        <p:spPr>
          <a:xfrm>
            <a:off x="647150" y="6628514"/>
            <a:ext cx="0" cy="272796"/>
          </a:xfrm>
          <a:custGeom>
            <a:avLst/>
            <a:gdLst/>
            <a:ahLst/>
            <a:cxnLst/>
            <a:rect l="l" t="t" r="r" b="b"/>
            <a:pathLst>
              <a:path h="272796">
                <a:moveTo>
                  <a:pt x="0" y="272796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9" name="object 3329"/>
          <p:cNvSpPr/>
          <p:nvPr/>
        </p:nvSpPr>
        <p:spPr>
          <a:xfrm>
            <a:off x="2547000" y="6622161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0" name="object 3330"/>
          <p:cNvSpPr/>
          <p:nvPr/>
        </p:nvSpPr>
        <p:spPr>
          <a:xfrm>
            <a:off x="2547000" y="6628514"/>
            <a:ext cx="0" cy="272796"/>
          </a:xfrm>
          <a:custGeom>
            <a:avLst/>
            <a:gdLst/>
            <a:ahLst/>
            <a:cxnLst/>
            <a:rect l="l" t="t" r="r" b="b"/>
            <a:pathLst>
              <a:path h="272796">
                <a:moveTo>
                  <a:pt x="0" y="272796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1" name="object 3331"/>
          <p:cNvSpPr/>
          <p:nvPr/>
        </p:nvSpPr>
        <p:spPr>
          <a:xfrm>
            <a:off x="3204690" y="6622161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2" name="object 3332"/>
          <p:cNvSpPr/>
          <p:nvPr/>
        </p:nvSpPr>
        <p:spPr>
          <a:xfrm>
            <a:off x="3204690" y="6628514"/>
            <a:ext cx="0" cy="272796"/>
          </a:xfrm>
          <a:custGeom>
            <a:avLst/>
            <a:gdLst/>
            <a:ahLst/>
            <a:cxnLst/>
            <a:rect l="l" t="t" r="r" b="b"/>
            <a:pathLst>
              <a:path h="272796">
                <a:moveTo>
                  <a:pt x="0" y="272796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3" name="object 3333"/>
          <p:cNvSpPr/>
          <p:nvPr/>
        </p:nvSpPr>
        <p:spPr>
          <a:xfrm>
            <a:off x="3862381" y="6622161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4" name="object 3334"/>
          <p:cNvSpPr/>
          <p:nvPr/>
        </p:nvSpPr>
        <p:spPr>
          <a:xfrm>
            <a:off x="3862381" y="6628514"/>
            <a:ext cx="0" cy="272796"/>
          </a:xfrm>
          <a:custGeom>
            <a:avLst/>
            <a:gdLst/>
            <a:ahLst/>
            <a:cxnLst/>
            <a:rect l="l" t="t" r="r" b="b"/>
            <a:pathLst>
              <a:path h="272796">
                <a:moveTo>
                  <a:pt x="0" y="272796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5" name="object 3335"/>
          <p:cNvSpPr/>
          <p:nvPr/>
        </p:nvSpPr>
        <p:spPr>
          <a:xfrm>
            <a:off x="4520070" y="6628514"/>
            <a:ext cx="0" cy="272796"/>
          </a:xfrm>
          <a:custGeom>
            <a:avLst/>
            <a:gdLst/>
            <a:ahLst/>
            <a:cxnLst/>
            <a:rect l="l" t="t" r="r" b="b"/>
            <a:pathLst>
              <a:path h="272796">
                <a:moveTo>
                  <a:pt x="0" y="272796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6" name="object 3336"/>
          <p:cNvSpPr/>
          <p:nvPr/>
        </p:nvSpPr>
        <p:spPr>
          <a:xfrm>
            <a:off x="640800" y="6907660"/>
            <a:ext cx="1906193" cy="0"/>
          </a:xfrm>
          <a:custGeom>
            <a:avLst/>
            <a:gdLst/>
            <a:ahLst/>
            <a:cxnLst/>
            <a:rect l="l" t="t" r="r" b="b"/>
            <a:pathLst>
              <a:path w="1906193">
                <a:moveTo>
                  <a:pt x="0" y="0"/>
                </a:moveTo>
                <a:lnTo>
                  <a:pt x="190619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7" name="object 3337"/>
          <p:cNvSpPr/>
          <p:nvPr/>
        </p:nvSpPr>
        <p:spPr>
          <a:xfrm>
            <a:off x="647150" y="6914013"/>
            <a:ext cx="0" cy="272796"/>
          </a:xfrm>
          <a:custGeom>
            <a:avLst/>
            <a:gdLst/>
            <a:ahLst/>
            <a:cxnLst/>
            <a:rect l="l" t="t" r="r" b="b"/>
            <a:pathLst>
              <a:path h="272796">
                <a:moveTo>
                  <a:pt x="0" y="272796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8" name="object 3338"/>
          <p:cNvSpPr/>
          <p:nvPr/>
        </p:nvSpPr>
        <p:spPr>
          <a:xfrm>
            <a:off x="2547000" y="6907660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9" name="object 3339"/>
          <p:cNvSpPr/>
          <p:nvPr/>
        </p:nvSpPr>
        <p:spPr>
          <a:xfrm>
            <a:off x="2547000" y="6914013"/>
            <a:ext cx="0" cy="272796"/>
          </a:xfrm>
          <a:custGeom>
            <a:avLst/>
            <a:gdLst/>
            <a:ahLst/>
            <a:cxnLst/>
            <a:rect l="l" t="t" r="r" b="b"/>
            <a:pathLst>
              <a:path h="272796">
                <a:moveTo>
                  <a:pt x="0" y="272796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0" name="object 3340"/>
          <p:cNvSpPr/>
          <p:nvPr/>
        </p:nvSpPr>
        <p:spPr>
          <a:xfrm>
            <a:off x="3204690" y="6907660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1" name="object 3341"/>
          <p:cNvSpPr/>
          <p:nvPr/>
        </p:nvSpPr>
        <p:spPr>
          <a:xfrm>
            <a:off x="3204690" y="6914013"/>
            <a:ext cx="0" cy="272796"/>
          </a:xfrm>
          <a:custGeom>
            <a:avLst/>
            <a:gdLst/>
            <a:ahLst/>
            <a:cxnLst/>
            <a:rect l="l" t="t" r="r" b="b"/>
            <a:pathLst>
              <a:path h="272796">
                <a:moveTo>
                  <a:pt x="0" y="272796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2" name="object 3342"/>
          <p:cNvSpPr/>
          <p:nvPr/>
        </p:nvSpPr>
        <p:spPr>
          <a:xfrm>
            <a:off x="3862381" y="6907660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3" name="object 3343"/>
          <p:cNvSpPr/>
          <p:nvPr/>
        </p:nvSpPr>
        <p:spPr>
          <a:xfrm>
            <a:off x="3862381" y="6914013"/>
            <a:ext cx="0" cy="272796"/>
          </a:xfrm>
          <a:custGeom>
            <a:avLst/>
            <a:gdLst/>
            <a:ahLst/>
            <a:cxnLst/>
            <a:rect l="l" t="t" r="r" b="b"/>
            <a:pathLst>
              <a:path h="272796">
                <a:moveTo>
                  <a:pt x="0" y="272796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4" name="object 3344"/>
          <p:cNvSpPr/>
          <p:nvPr/>
        </p:nvSpPr>
        <p:spPr>
          <a:xfrm>
            <a:off x="4520070" y="6914013"/>
            <a:ext cx="0" cy="272796"/>
          </a:xfrm>
          <a:custGeom>
            <a:avLst/>
            <a:gdLst/>
            <a:ahLst/>
            <a:cxnLst/>
            <a:rect l="l" t="t" r="r" b="b"/>
            <a:pathLst>
              <a:path h="272796">
                <a:moveTo>
                  <a:pt x="0" y="272796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5" name="object 3345"/>
          <p:cNvSpPr/>
          <p:nvPr/>
        </p:nvSpPr>
        <p:spPr>
          <a:xfrm>
            <a:off x="640800" y="7193159"/>
            <a:ext cx="1906193" cy="0"/>
          </a:xfrm>
          <a:custGeom>
            <a:avLst/>
            <a:gdLst/>
            <a:ahLst/>
            <a:cxnLst/>
            <a:rect l="l" t="t" r="r" b="b"/>
            <a:pathLst>
              <a:path w="1906193">
                <a:moveTo>
                  <a:pt x="0" y="0"/>
                </a:moveTo>
                <a:lnTo>
                  <a:pt x="190619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6" name="object 3346"/>
          <p:cNvSpPr/>
          <p:nvPr/>
        </p:nvSpPr>
        <p:spPr>
          <a:xfrm>
            <a:off x="647150" y="7199511"/>
            <a:ext cx="0" cy="254304"/>
          </a:xfrm>
          <a:custGeom>
            <a:avLst/>
            <a:gdLst/>
            <a:ahLst/>
            <a:cxnLst/>
            <a:rect l="l" t="t" r="r" b="b"/>
            <a:pathLst>
              <a:path h="254304">
                <a:moveTo>
                  <a:pt x="0" y="25430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7" name="object 3347"/>
          <p:cNvSpPr/>
          <p:nvPr/>
        </p:nvSpPr>
        <p:spPr>
          <a:xfrm>
            <a:off x="2547000" y="7193159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8" name="object 3348"/>
          <p:cNvSpPr/>
          <p:nvPr/>
        </p:nvSpPr>
        <p:spPr>
          <a:xfrm>
            <a:off x="2547000" y="7199511"/>
            <a:ext cx="0" cy="254304"/>
          </a:xfrm>
          <a:custGeom>
            <a:avLst/>
            <a:gdLst/>
            <a:ahLst/>
            <a:cxnLst/>
            <a:rect l="l" t="t" r="r" b="b"/>
            <a:pathLst>
              <a:path h="254304">
                <a:moveTo>
                  <a:pt x="0" y="25430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9" name="object 3349"/>
          <p:cNvSpPr/>
          <p:nvPr/>
        </p:nvSpPr>
        <p:spPr>
          <a:xfrm>
            <a:off x="3204690" y="7193159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0" name="object 3350"/>
          <p:cNvSpPr/>
          <p:nvPr/>
        </p:nvSpPr>
        <p:spPr>
          <a:xfrm>
            <a:off x="3204690" y="7199511"/>
            <a:ext cx="0" cy="254304"/>
          </a:xfrm>
          <a:custGeom>
            <a:avLst/>
            <a:gdLst/>
            <a:ahLst/>
            <a:cxnLst/>
            <a:rect l="l" t="t" r="r" b="b"/>
            <a:pathLst>
              <a:path h="254304">
                <a:moveTo>
                  <a:pt x="0" y="25430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1" name="object 3351"/>
          <p:cNvSpPr/>
          <p:nvPr/>
        </p:nvSpPr>
        <p:spPr>
          <a:xfrm>
            <a:off x="3862381" y="7193159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2" name="object 3352"/>
          <p:cNvSpPr/>
          <p:nvPr/>
        </p:nvSpPr>
        <p:spPr>
          <a:xfrm>
            <a:off x="3862381" y="7199511"/>
            <a:ext cx="0" cy="254304"/>
          </a:xfrm>
          <a:custGeom>
            <a:avLst/>
            <a:gdLst/>
            <a:ahLst/>
            <a:cxnLst/>
            <a:rect l="l" t="t" r="r" b="b"/>
            <a:pathLst>
              <a:path h="254304">
                <a:moveTo>
                  <a:pt x="0" y="25430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3" name="object 3353"/>
          <p:cNvSpPr/>
          <p:nvPr/>
        </p:nvSpPr>
        <p:spPr>
          <a:xfrm>
            <a:off x="4520070" y="7199511"/>
            <a:ext cx="0" cy="254304"/>
          </a:xfrm>
          <a:custGeom>
            <a:avLst/>
            <a:gdLst/>
            <a:ahLst/>
            <a:cxnLst/>
            <a:rect l="l" t="t" r="r" b="b"/>
            <a:pathLst>
              <a:path h="254304">
                <a:moveTo>
                  <a:pt x="0" y="25430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4" name="object 3354"/>
          <p:cNvSpPr/>
          <p:nvPr/>
        </p:nvSpPr>
        <p:spPr>
          <a:xfrm>
            <a:off x="640800" y="7460166"/>
            <a:ext cx="1906193" cy="0"/>
          </a:xfrm>
          <a:custGeom>
            <a:avLst/>
            <a:gdLst/>
            <a:ahLst/>
            <a:cxnLst/>
            <a:rect l="l" t="t" r="r" b="b"/>
            <a:pathLst>
              <a:path w="1906193">
                <a:moveTo>
                  <a:pt x="0" y="0"/>
                </a:moveTo>
                <a:lnTo>
                  <a:pt x="190619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5" name="object 3355"/>
          <p:cNvSpPr/>
          <p:nvPr/>
        </p:nvSpPr>
        <p:spPr>
          <a:xfrm>
            <a:off x="647150" y="7466520"/>
            <a:ext cx="0" cy="254304"/>
          </a:xfrm>
          <a:custGeom>
            <a:avLst/>
            <a:gdLst/>
            <a:ahLst/>
            <a:cxnLst/>
            <a:rect l="l" t="t" r="r" b="b"/>
            <a:pathLst>
              <a:path h="254304">
                <a:moveTo>
                  <a:pt x="0" y="25430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6" name="object 3356"/>
          <p:cNvSpPr/>
          <p:nvPr/>
        </p:nvSpPr>
        <p:spPr>
          <a:xfrm>
            <a:off x="2547000" y="7460166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7" name="object 3357"/>
          <p:cNvSpPr/>
          <p:nvPr/>
        </p:nvSpPr>
        <p:spPr>
          <a:xfrm>
            <a:off x="2547000" y="7466520"/>
            <a:ext cx="0" cy="254304"/>
          </a:xfrm>
          <a:custGeom>
            <a:avLst/>
            <a:gdLst/>
            <a:ahLst/>
            <a:cxnLst/>
            <a:rect l="l" t="t" r="r" b="b"/>
            <a:pathLst>
              <a:path h="254304">
                <a:moveTo>
                  <a:pt x="0" y="25430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8" name="object 3358"/>
          <p:cNvSpPr/>
          <p:nvPr/>
        </p:nvSpPr>
        <p:spPr>
          <a:xfrm>
            <a:off x="3204690" y="7460166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9" name="object 3359"/>
          <p:cNvSpPr/>
          <p:nvPr/>
        </p:nvSpPr>
        <p:spPr>
          <a:xfrm>
            <a:off x="3204690" y="7466520"/>
            <a:ext cx="0" cy="254304"/>
          </a:xfrm>
          <a:custGeom>
            <a:avLst/>
            <a:gdLst/>
            <a:ahLst/>
            <a:cxnLst/>
            <a:rect l="l" t="t" r="r" b="b"/>
            <a:pathLst>
              <a:path h="254304">
                <a:moveTo>
                  <a:pt x="0" y="25430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0" name="object 3360"/>
          <p:cNvSpPr/>
          <p:nvPr/>
        </p:nvSpPr>
        <p:spPr>
          <a:xfrm>
            <a:off x="3862381" y="7460166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1" name="object 3361"/>
          <p:cNvSpPr/>
          <p:nvPr/>
        </p:nvSpPr>
        <p:spPr>
          <a:xfrm>
            <a:off x="3862381" y="7466520"/>
            <a:ext cx="0" cy="254304"/>
          </a:xfrm>
          <a:custGeom>
            <a:avLst/>
            <a:gdLst/>
            <a:ahLst/>
            <a:cxnLst/>
            <a:rect l="l" t="t" r="r" b="b"/>
            <a:pathLst>
              <a:path h="254304">
                <a:moveTo>
                  <a:pt x="0" y="25430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2" name="object 3362"/>
          <p:cNvSpPr/>
          <p:nvPr/>
        </p:nvSpPr>
        <p:spPr>
          <a:xfrm>
            <a:off x="4520070" y="7466520"/>
            <a:ext cx="0" cy="254304"/>
          </a:xfrm>
          <a:custGeom>
            <a:avLst/>
            <a:gdLst/>
            <a:ahLst/>
            <a:cxnLst/>
            <a:rect l="l" t="t" r="r" b="b"/>
            <a:pathLst>
              <a:path h="254304">
                <a:moveTo>
                  <a:pt x="0" y="25430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3" name="object 3363"/>
          <p:cNvSpPr/>
          <p:nvPr/>
        </p:nvSpPr>
        <p:spPr>
          <a:xfrm>
            <a:off x="640800" y="7727175"/>
            <a:ext cx="1906193" cy="0"/>
          </a:xfrm>
          <a:custGeom>
            <a:avLst/>
            <a:gdLst/>
            <a:ahLst/>
            <a:cxnLst/>
            <a:rect l="l" t="t" r="r" b="b"/>
            <a:pathLst>
              <a:path w="1906193">
                <a:moveTo>
                  <a:pt x="0" y="0"/>
                </a:moveTo>
                <a:lnTo>
                  <a:pt x="190619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4" name="object 3364"/>
          <p:cNvSpPr/>
          <p:nvPr/>
        </p:nvSpPr>
        <p:spPr>
          <a:xfrm>
            <a:off x="647150" y="7733527"/>
            <a:ext cx="0" cy="254304"/>
          </a:xfrm>
          <a:custGeom>
            <a:avLst/>
            <a:gdLst/>
            <a:ahLst/>
            <a:cxnLst/>
            <a:rect l="l" t="t" r="r" b="b"/>
            <a:pathLst>
              <a:path h="254304">
                <a:moveTo>
                  <a:pt x="0" y="25430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5" name="object 3365"/>
          <p:cNvSpPr/>
          <p:nvPr/>
        </p:nvSpPr>
        <p:spPr>
          <a:xfrm>
            <a:off x="2547000" y="7727175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6" name="object 3366"/>
          <p:cNvSpPr/>
          <p:nvPr/>
        </p:nvSpPr>
        <p:spPr>
          <a:xfrm>
            <a:off x="2547000" y="7733527"/>
            <a:ext cx="0" cy="254304"/>
          </a:xfrm>
          <a:custGeom>
            <a:avLst/>
            <a:gdLst/>
            <a:ahLst/>
            <a:cxnLst/>
            <a:rect l="l" t="t" r="r" b="b"/>
            <a:pathLst>
              <a:path h="254304">
                <a:moveTo>
                  <a:pt x="0" y="25430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7" name="object 3367"/>
          <p:cNvSpPr/>
          <p:nvPr/>
        </p:nvSpPr>
        <p:spPr>
          <a:xfrm>
            <a:off x="3204690" y="7727175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8" name="object 3368"/>
          <p:cNvSpPr/>
          <p:nvPr/>
        </p:nvSpPr>
        <p:spPr>
          <a:xfrm>
            <a:off x="3204690" y="7733527"/>
            <a:ext cx="0" cy="254304"/>
          </a:xfrm>
          <a:custGeom>
            <a:avLst/>
            <a:gdLst/>
            <a:ahLst/>
            <a:cxnLst/>
            <a:rect l="l" t="t" r="r" b="b"/>
            <a:pathLst>
              <a:path h="254304">
                <a:moveTo>
                  <a:pt x="0" y="25430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9" name="object 3369"/>
          <p:cNvSpPr/>
          <p:nvPr/>
        </p:nvSpPr>
        <p:spPr>
          <a:xfrm>
            <a:off x="3862381" y="7727175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0" name="object 3370"/>
          <p:cNvSpPr/>
          <p:nvPr/>
        </p:nvSpPr>
        <p:spPr>
          <a:xfrm>
            <a:off x="3862381" y="7733527"/>
            <a:ext cx="0" cy="254304"/>
          </a:xfrm>
          <a:custGeom>
            <a:avLst/>
            <a:gdLst/>
            <a:ahLst/>
            <a:cxnLst/>
            <a:rect l="l" t="t" r="r" b="b"/>
            <a:pathLst>
              <a:path h="254304">
                <a:moveTo>
                  <a:pt x="0" y="25430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1" name="object 3371"/>
          <p:cNvSpPr/>
          <p:nvPr/>
        </p:nvSpPr>
        <p:spPr>
          <a:xfrm>
            <a:off x="4520070" y="7733527"/>
            <a:ext cx="0" cy="254304"/>
          </a:xfrm>
          <a:custGeom>
            <a:avLst/>
            <a:gdLst/>
            <a:ahLst/>
            <a:cxnLst/>
            <a:rect l="l" t="t" r="r" b="b"/>
            <a:pathLst>
              <a:path h="254304">
                <a:moveTo>
                  <a:pt x="0" y="25430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2" name="object 3372"/>
          <p:cNvSpPr/>
          <p:nvPr/>
        </p:nvSpPr>
        <p:spPr>
          <a:xfrm>
            <a:off x="640800" y="7994182"/>
            <a:ext cx="1906193" cy="0"/>
          </a:xfrm>
          <a:custGeom>
            <a:avLst/>
            <a:gdLst/>
            <a:ahLst/>
            <a:cxnLst/>
            <a:rect l="l" t="t" r="r" b="b"/>
            <a:pathLst>
              <a:path w="1906193">
                <a:moveTo>
                  <a:pt x="0" y="0"/>
                </a:moveTo>
                <a:lnTo>
                  <a:pt x="1906193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3" name="object 3373"/>
          <p:cNvSpPr/>
          <p:nvPr/>
        </p:nvSpPr>
        <p:spPr>
          <a:xfrm>
            <a:off x="2547000" y="799418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4" name="object 3374"/>
          <p:cNvSpPr/>
          <p:nvPr/>
        </p:nvSpPr>
        <p:spPr>
          <a:xfrm>
            <a:off x="3204690" y="799418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5" name="object 3375"/>
          <p:cNvSpPr/>
          <p:nvPr/>
        </p:nvSpPr>
        <p:spPr>
          <a:xfrm>
            <a:off x="3862381" y="7994182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1" name="object 2531"/>
          <p:cNvSpPr/>
          <p:nvPr/>
        </p:nvSpPr>
        <p:spPr>
          <a:xfrm>
            <a:off x="463550" y="1407350"/>
            <a:ext cx="2003298" cy="2276297"/>
          </a:xfrm>
          <a:custGeom>
            <a:avLst/>
            <a:gdLst/>
            <a:ahLst/>
            <a:cxnLst/>
            <a:rect l="l" t="t" r="r" b="b"/>
            <a:pathLst>
              <a:path w="2003298" h="2276297">
                <a:moveTo>
                  <a:pt x="0" y="2276297"/>
                </a:moveTo>
                <a:lnTo>
                  <a:pt x="2003298" y="2276297"/>
                </a:lnTo>
                <a:lnTo>
                  <a:pt x="2003298" y="0"/>
                </a:lnTo>
                <a:lnTo>
                  <a:pt x="0" y="0"/>
                </a:lnTo>
                <a:lnTo>
                  <a:pt x="0" y="2276297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2" name="object 2532"/>
          <p:cNvSpPr/>
          <p:nvPr/>
        </p:nvSpPr>
        <p:spPr>
          <a:xfrm>
            <a:off x="674436" y="2031629"/>
            <a:ext cx="1653133" cy="1499311"/>
          </a:xfrm>
          <a:custGeom>
            <a:avLst/>
            <a:gdLst/>
            <a:ahLst/>
            <a:cxnLst/>
            <a:rect l="l" t="t" r="r" b="b"/>
            <a:pathLst>
              <a:path w="1653133" h="1499311">
                <a:moveTo>
                  <a:pt x="0" y="349008"/>
                </a:moveTo>
                <a:lnTo>
                  <a:pt x="1828" y="351637"/>
                </a:lnTo>
                <a:lnTo>
                  <a:pt x="13423" y="345351"/>
                </a:lnTo>
                <a:lnTo>
                  <a:pt x="144526" y="343916"/>
                </a:lnTo>
                <a:lnTo>
                  <a:pt x="145338" y="3467"/>
                </a:lnTo>
                <a:lnTo>
                  <a:pt x="1385849" y="3467"/>
                </a:lnTo>
                <a:lnTo>
                  <a:pt x="1387068" y="52438"/>
                </a:lnTo>
                <a:lnTo>
                  <a:pt x="1649882" y="54267"/>
                </a:lnTo>
                <a:lnTo>
                  <a:pt x="1649882" y="620966"/>
                </a:lnTo>
                <a:lnTo>
                  <a:pt x="1387068" y="622795"/>
                </a:lnTo>
                <a:lnTo>
                  <a:pt x="1386611" y="1499311"/>
                </a:lnTo>
                <a:lnTo>
                  <a:pt x="1390383" y="1499311"/>
                </a:lnTo>
                <a:lnTo>
                  <a:pt x="1391119" y="626452"/>
                </a:lnTo>
                <a:lnTo>
                  <a:pt x="1653133" y="624420"/>
                </a:lnTo>
                <a:lnTo>
                  <a:pt x="1653133" y="50812"/>
                </a:lnTo>
                <a:lnTo>
                  <a:pt x="1391119" y="48780"/>
                </a:lnTo>
                <a:lnTo>
                  <a:pt x="1389100" y="0"/>
                </a:lnTo>
                <a:lnTo>
                  <a:pt x="141871" y="0"/>
                </a:lnTo>
                <a:lnTo>
                  <a:pt x="139852" y="340067"/>
                </a:lnTo>
                <a:lnTo>
                  <a:pt x="9956" y="341884"/>
                </a:lnTo>
                <a:lnTo>
                  <a:pt x="0" y="3490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3" name="object 2533"/>
          <p:cNvSpPr/>
          <p:nvPr/>
        </p:nvSpPr>
        <p:spPr>
          <a:xfrm>
            <a:off x="661024" y="2512336"/>
            <a:ext cx="158254" cy="1018603"/>
          </a:xfrm>
          <a:custGeom>
            <a:avLst/>
            <a:gdLst/>
            <a:ahLst/>
            <a:cxnLst/>
            <a:rect l="l" t="t" r="r" b="b"/>
            <a:pathLst>
              <a:path w="158254" h="1018603">
                <a:moveTo>
                  <a:pt x="3860" y="0"/>
                </a:moveTo>
                <a:lnTo>
                  <a:pt x="0" y="0"/>
                </a:lnTo>
                <a:lnTo>
                  <a:pt x="10972" y="17081"/>
                </a:lnTo>
                <a:lnTo>
                  <a:pt x="16662" y="45339"/>
                </a:lnTo>
                <a:lnTo>
                  <a:pt x="20739" y="47980"/>
                </a:lnTo>
                <a:lnTo>
                  <a:pt x="153263" y="50825"/>
                </a:lnTo>
                <a:lnTo>
                  <a:pt x="154051" y="1018603"/>
                </a:lnTo>
                <a:lnTo>
                  <a:pt x="158254" y="1018603"/>
                </a:lnTo>
                <a:lnTo>
                  <a:pt x="157937" y="46964"/>
                </a:lnTo>
                <a:lnTo>
                  <a:pt x="24180" y="44729"/>
                </a:lnTo>
                <a:lnTo>
                  <a:pt x="20116" y="41884"/>
                </a:lnTo>
                <a:lnTo>
                  <a:pt x="14427" y="13830"/>
                </a:lnTo>
                <a:lnTo>
                  <a:pt x="386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4" name="object 2534"/>
          <p:cNvSpPr/>
          <p:nvPr/>
        </p:nvSpPr>
        <p:spPr>
          <a:xfrm>
            <a:off x="818958" y="2035081"/>
            <a:ext cx="1242529" cy="1495856"/>
          </a:xfrm>
          <a:custGeom>
            <a:avLst/>
            <a:gdLst/>
            <a:ahLst/>
            <a:cxnLst/>
            <a:rect l="l" t="t" r="r" b="b"/>
            <a:pathLst>
              <a:path w="1242529" h="1495856">
                <a:moveTo>
                  <a:pt x="1242085" y="1495856"/>
                </a:moveTo>
                <a:lnTo>
                  <a:pt x="1242529" y="619340"/>
                </a:lnTo>
                <a:lnTo>
                  <a:pt x="1238872" y="619137"/>
                </a:lnTo>
                <a:lnTo>
                  <a:pt x="1009599" y="620966"/>
                </a:lnTo>
                <a:lnTo>
                  <a:pt x="1009599" y="47371"/>
                </a:lnTo>
                <a:lnTo>
                  <a:pt x="1238872" y="48983"/>
                </a:lnTo>
                <a:lnTo>
                  <a:pt x="1242529" y="48983"/>
                </a:lnTo>
                <a:lnTo>
                  <a:pt x="1241323" y="0"/>
                </a:lnTo>
                <a:lnTo>
                  <a:pt x="812" y="0"/>
                </a:lnTo>
                <a:lnTo>
                  <a:pt x="0" y="340461"/>
                </a:lnTo>
                <a:lnTo>
                  <a:pt x="3251" y="340271"/>
                </a:lnTo>
                <a:lnTo>
                  <a:pt x="4267" y="16865"/>
                </a:lnTo>
                <a:lnTo>
                  <a:pt x="384771" y="16865"/>
                </a:lnTo>
                <a:lnTo>
                  <a:pt x="386803" y="339864"/>
                </a:lnTo>
                <a:lnTo>
                  <a:pt x="421766" y="342087"/>
                </a:lnTo>
                <a:lnTo>
                  <a:pt x="435584" y="345351"/>
                </a:lnTo>
                <a:lnTo>
                  <a:pt x="442709" y="351650"/>
                </a:lnTo>
                <a:lnTo>
                  <a:pt x="449008" y="365683"/>
                </a:lnTo>
                <a:lnTo>
                  <a:pt x="449008" y="380517"/>
                </a:lnTo>
                <a:lnTo>
                  <a:pt x="445554" y="390474"/>
                </a:lnTo>
                <a:lnTo>
                  <a:pt x="439254" y="397789"/>
                </a:lnTo>
                <a:lnTo>
                  <a:pt x="424218" y="403072"/>
                </a:lnTo>
                <a:lnTo>
                  <a:pt x="386803" y="406323"/>
                </a:lnTo>
                <a:lnTo>
                  <a:pt x="384771" y="729297"/>
                </a:lnTo>
                <a:lnTo>
                  <a:pt x="4267" y="729297"/>
                </a:lnTo>
                <a:lnTo>
                  <a:pt x="3251" y="524421"/>
                </a:lnTo>
                <a:lnTo>
                  <a:pt x="0" y="524217"/>
                </a:lnTo>
                <a:lnTo>
                  <a:pt x="317" y="1495856"/>
                </a:lnTo>
                <a:lnTo>
                  <a:pt x="1242085" y="1495856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5" name="object 2535"/>
          <p:cNvSpPr/>
          <p:nvPr/>
        </p:nvSpPr>
        <p:spPr>
          <a:xfrm>
            <a:off x="1828554" y="2082445"/>
            <a:ext cx="229285" cy="573608"/>
          </a:xfrm>
          <a:custGeom>
            <a:avLst/>
            <a:gdLst/>
            <a:ahLst/>
            <a:cxnLst/>
            <a:rect l="l" t="t" r="r" b="b"/>
            <a:pathLst>
              <a:path w="229285" h="573608">
                <a:moveTo>
                  <a:pt x="3467" y="570153"/>
                </a:moveTo>
                <a:lnTo>
                  <a:pt x="3467" y="3454"/>
                </a:lnTo>
                <a:lnTo>
                  <a:pt x="229285" y="1625"/>
                </a:lnTo>
                <a:lnTo>
                  <a:pt x="0" y="0"/>
                </a:lnTo>
                <a:lnTo>
                  <a:pt x="0" y="573608"/>
                </a:lnTo>
                <a:lnTo>
                  <a:pt x="229285" y="571779"/>
                </a:lnTo>
                <a:lnTo>
                  <a:pt x="3467" y="5701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6" name="object 2536"/>
          <p:cNvSpPr/>
          <p:nvPr/>
        </p:nvSpPr>
        <p:spPr>
          <a:xfrm>
            <a:off x="1832014" y="2084070"/>
            <a:ext cx="492302" cy="570357"/>
          </a:xfrm>
          <a:custGeom>
            <a:avLst/>
            <a:gdLst/>
            <a:ahLst/>
            <a:cxnLst/>
            <a:rect l="l" t="t" r="r" b="b"/>
            <a:pathLst>
              <a:path w="492302" h="570357">
                <a:moveTo>
                  <a:pt x="492302" y="568528"/>
                </a:moveTo>
                <a:lnTo>
                  <a:pt x="492302" y="1828"/>
                </a:lnTo>
                <a:lnTo>
                  <a:pt x="229489" y="0"/>
                </a:lnTo>
                <a:lnTo>
                  <a:pt x="225831" y="0"/>
                </a:lnTo>
                <a:lnTo>
                  <a:pt x="0" y="1828"/>
                </a:lnTo>
                <a:lnTo>
                  <a:pt x="0" y="568528"/>
                </a:lnTo>
                <a:lnTo>
                  <a:pt x="225831" y="570153"/>
                </a:lnTo>
                <a:lnTo>
                  <a:pt x="229489" y="570356"/>
                </a:lnTo>
                <a:lnTo>
                  <a:pt x="492302" y="56852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7" name="object 2537"/>
          <p:cNvSpPr/>
          <p:nvPr/>
        </p:nvSpPr>
        <p:spPr>
          <a:xfrm>
            <a:off x="1716971" y="2187334"/>
            <a:ext cx="89230" cy="65849"/>
          </a:xfrm>
          <a:custGeom>
            <a:avLst/>
            <a:gdLst/>
            <a:ahLst/>
            <a:cxnLst/>
            <a:rect l="l" t="t" r="r" b="b"/>
            <a:pathLst>
              <a:path w="89230" h="65849">
                <a:moveTo>
                  <a:pt x="57518" y="48780"/>
                </a:moveTo>
                <a:lnTo>
                  <a:pt x="55486" y="13614"/>
                </a:lnTo>
                <a:lnTo>
                  <a:pt x="42075" y="0"/>
                </a:lnTo>
                <a:lnTo>
                  <a:pt x="14427" y="1003"/>
                </a:lnTo>
                <a:lnTo>
                  <a:pt x="4267" y="11176"/>
                </a:lnTo>
                <a:lnTo>
                  <a:pt x="1219" y="31699"/>
                </a:lnTo>
                <a:lnTo>
                  <a:pt x="0" y="65849"/>
                </a:lnTo>
                <a:lnTo>
                  <a:pt x="89230" y="65849"/>
                </a:lnTo>
                <a:lnTo>
                  <a:pt x="89230" y="50812"/>
                </a:lnTo>
                <a:lnTo>
                  <a:pt x="57518" y="487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8" name="object 2538"/>
          <p:cNvSpPr/>
          <p:nvPr/>
        </p:nvSpPr>
        <p:spPr>
          <a:xfrm>
            <a:off x="822214" y="2051955"/>
            <a:ext cx="445744" cy="712444"/>
          </a:xfrm>
          <a:custGeom>
            <a:avLst/>
            <a:gdLst/>
            <a:ahLst/>
            <a:cxnLst/>
            <a:rect l="l" t="t" r="r" b="b"/>
            <a:pathLst>
              <a:path w="445744" h="712444">
                <a:moveTo>
                  <a:pt x="4267" y="708977"/>
                </a:moveTo>
                <a:lnTo>
                  <a:pt x="2235" y="507758"/>
                </a:lnTo>
                <a:lnTo>
                  <a:pt x="0" y="507542"/>
                </a:lnTo>
                <a:lnTo>
                  <a:pt x="1003" y="712444"/>
                </a:lnTo>
                <a:lnTo>
                  <a:pt x="381520" y="712444"/>
                </a:lnTo>
                <a:lnTo>
                  <a:pt x="383552" y="389445"/>
                </a:lnTo>
                <a:lnTo>
                  <a:pt x="420954" y="386194"/>
                </a:lnTo>
                <a:lnTo>
                  <a:pt x="435991" y="380923"/>
                </a:lnTo>
                <a:lnTo>
                  <a:pt x="442290" y="373595"/>
                </a:lnTo>
                <a:lnTo>
                  <a:pt x="445744" y="363639"/>
                </a:lnTo>
                <a:lnTo>
                  <a:pt x="445744" y="348805"/>
                </a:lnTo>
                <a:lnTo>
                  <a:pt x="439445" y="334772"/>
                </a:lnTo>
                <a:lnTo>
                  <a:pt x="432333" y="328472"/>
                </a:lnTo>
                <a:lnTo>
                  <a:pt x="418515" y="325221"/>
                </a:lnTo>
                <a:lnTo>
                  <a:pt x="383552" y="322986"/>
                </a:lnTo>
                <a:lnTo>
                  <a:pt x="381520" y="0"/>
                </a:lnTo>
                <a:lnTo>
                  <a:pt x="1003" y="0"/>
                </a:lnTo>
                <a:lnTo>
                  <a:pt x="0" y="323392"/>
                </a:lnTo>
                <a:lnTo>
                  <a:pt x="2235" y="323189"/>
                </a:lnTo>
                <a:lnTo>
                  <a:pt x="4267" y="3454"/>
                </a:lnTo>
                <a:lnTo>
                  <a:pt x="378066" y="3454"/>
                </a:lnTo>
                <a:lnTo>
                  <a:pt x="378066" y="708977"/>
                </a:lnTo>
                <a:lnTo>
                  <a:pt x="4267" y="708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9" name="object 2539"/>
          <p:cNvSpPr/>
          <p:nvPr/>
        </p:nvSpPr>
        <p:spPr>
          <a:xfrm>
            <a:off x="658797" y="2426168"/>
            <a:ext cx="10553" cy="82321"/>
          </a:xfrm>
          <a:custGeom>
            <a:avLst/>
            <a:gdLst/>
            <a:ahLst/>
            <a:cxnLst/>
            <a:rect l="l" t="t" r="r" b="b"/>
            <a:pathLst>
              <a:path w="10553" h="82321">
                <a:moveTo>
                  <a:pt x="3238" y="52438"/>
                </a:moveTo>
                <a:lnTo>
                  <a:pt x="6502" y="72758"/>
                </a:lnTo>
                <a:lnTo>
                  <a:pt x="3238" y="77647"/>
                </a:lnTo>
                <a:lnTo>
                  <a:pt x="3848" y="82321"/>
                </a:lnTo>
                <a:lnTo>
                  <a:pt x="10553" y="77431"/>
                </a:lnTo>
                <a:lnTo>
                  <a:pt x="6705" y="48983"/>
                </a:lnTo>
                <a:lnTo>
                  <a:pt x="3238" y="45326"/>
                </a:lnTo>
                <a:lnTo>
                  <a:pt x="3238" y="37198"/>
                </a:lnTo>
                <a:lnTo>
                  <a:pt x="6705" y="33540"/>
                </a:lnTo>
                <a:lnTo>
                  <a:pt x="10553" y="5079"/>
                </a:lnTo>
                <a:lnTo>
                  <a:pt x="3657" y="0"/>
                </a:lnTo>
                <a:lnTo>
                  <a:pt x="2222" y="1612"/>
                </a:lnTo>
                <a:lnTo>
                  <a:pt x="6286" y="8115"/>
                </a:lnTo>
                <a:lnTo>
                  <a:pt x="3238" y="30073"/>
                </a:lnTo>
                <a:lnTo>
                  <a:pt x="0" y="33540"/>
                </a:lnTo>
                <a:lnTo>
                  <a:pt x="0" y="48983"/>
                </a:lnTo>
                <a:lnTo>
                  <a:pt x="3238" y="524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0" name="object 2540"/>
          <p:cNvSpPr/>
          <p:nvPr/>
        </p:nvSpPr>
        <p:spPr>
          <a:xfrm>
            <a:off x="1225679" y="2519051"/>
            <a:ext cx="66471" cy="45732"/>
          </a:xfrm>
          <a:custGeom>
            <a:avLst/>
            <a:gdLst/>
            <a:ahLst/>
            <a:cxnLst/>
            <a:rect l="l" t="t" r="r" b="b"/>
            <a:pathLst>
              <a:path w="66471" h="45732">
                <a:moveTo>
                  <a:pt x="15049" y="37604"/>
                </a:moveTo>
                <a:lnTo>
                  <a:pt x="18097" y="45732"/>
                </a:lnTo>
                <a:lnTo>
                  <a:pt x="21348" y="45732"/>
                </a:lnTo>
                <a:lnTo>
                  <a:pt x="24396" y="37604"/>
                </a:lnTo>
                <a:lnTo>
                  <a:pt x="66268" y="35166"/>
                </a:lnTo>
                <a:lnTo>
                  <a:pt x="66471" y="30899"/>
                </a:lnTo>
                <a:lnTo>
                  <a:pt x="28867" y="0"/>
                </a:lnTo>
                <a:lnTo>
                  <a:pt x="17284" y="0"/>
                </a:lnTo>
                <a:lnTo>
                  <a:pt x="15239" y="25209"/>
                </a:lnTo>
                <a:lnTo>
                  <a:pt x="0" y="27444"/>
                </a:lnTo>
                <a:lnTo>
                  <a:pt x="0" y="35166"/>
                </a:lnTo>
                <a:lnTo>
                  <a:pt x="15049" y="376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1" name="object 2541"/>
          <p:cNvSpPr/>
          <p:nvPr/>
        </p:nvSpPr>
        <p:spPr>
          <a:xfrm>
            <a:off x="2143410" y="2532265"/>
            <a:ext cx="5689" cy="39433"/>
          </a:xfrm>
          <a:custGeom>
            <a:avLst/>
            <a:gdLst/>
            <a:ahLst/>
            <a:cxnLst/>
            <a:rect l="l" t="t" r="r" b="b"/>
            <a:pathLst>
              <a:path w="5689" h="39433">
                <a:moveTo>
                  <a:pt x="0" y="17691"/>
                </a:moveTo>
                <a:lnTo>
                  <a:pt x="5689" y="39433"/>
                </a:lnTo>
                <a:lnTo>
                  <a:pt x="5689" y="0"/>
                </a:lnTo>
                <a:lnTo>
                  <a:pt x="0" y="176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2" name="object 2542"/>
          <p:cNvSpPr/>
          <p:nvPr/>
        </p:nvSpPr>
        <p:spPr>
          <a:xfrm>
            <a:off x="1226905" y="2705850"/>
            <a:ext cx="64833" cy="40449"/>
          </a:xfrm>
          <a:custGeom>
            <a:avLst/>
            <a:gdLst/>
            <a:ahLst/>
            <a:cxnLst/>
            <a:rect l="l" t="t" r="r" b="b"/>
            <a:pathLst>
              <a:path w="64833" h="40449">
                <a:moveTo>
                  <a:pt x="51422" y="2844"/>
                </a:moveTo>
                <a:lnTo>
                  <a:pt x="31102" y="0"/>
                </a:lnTo>
                <a:lnTo>
                  <a:pt x="10160" y="3860"/>
                </a:lnTo>
                <a:lnTo>
                  <a:pt x="0" y="10566"/>
                </a:lnTo>
                <a:lnTo>
                  <a:pt x="406" y="33540"/>
                </a:lnTo>
                <a:lnTo>
                  <a:pt x="10363" y="40449"/>
                </a:lnTo>
                <a:lnTo>
                  <a:pt x="53670" y="40449"/>
                </a:lnTo>
                <a:lnTo>
                  <a:pt x="64833" y="31508"/>
                </a:lnTo>
                <a:lnTo>
                  <a:pt x="64833" y="13004"/>
                </a:lnTo>
                <a:lnTo>
                  <a:pt x="51422" y="28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3" name="object 2543"/>
          <p:cNvSpPr/>
          <p:nvPr/>
        </p:nvSpPr>
        <p:spPr>
          <a:xfrm>
            <a:off x="1931619" y="2773146"/>
            <a:ext cx="3251" cy="757796"/>
          </a:xfrm>
          <a:custGeom>
            <a:avLst/>
            <a:gdLst/>
            <a:ahLst/>
            <a:cxnLst/>
            <a:rect l="l" t="t" r="r" b="b"/>
            <a:pathLst>
              <a:path w="3251" h="757796">
                <a:moveTo>
                  <a:pt x="0" y="757796"/>
                </a:moveTo>
                <a:lnTo>
                  <a:pt x="3251" y="757796"/>
                </a:lnTo>
                <a:lnTo>
                  <a:pt x="3251" y="0"/>
                </a:lnTo>
                <a:lnTo>
                  <a:pt x="0" y="0"/>
                </a:lnTo>
                <a:lnTo>
                  <a:pt x="0" y="7577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4" name="object 2544"/>
          <p:cNvSpPr/>
          <p:nvPr/>
        </p:nvSpPr>
        <p:spPr>
          <a:xfrm>
            <a:off x="840105" y="2773146"/>
            <a:ext cx="3454" cy="757796"/>
          </a:xfrm>
          <a:custGeom>
            <a:avLst/>
            <a:gdLst/>
            <a:ahLst/>
            <a:cxnLst/>
            <a:rect l="l" t="t" r="r" b="b"/>
            <a:pathLst>
              <a:path w="3454" h="757796">
                <a:moveTo>
                  <a:pt x="0" y="757796"/>
                </a:moveTo>
                <a:lnTo>
                  <a:pt x="3454" y="757796"/>
                </a:lnTo>
                <a:lnTo>
                  <a:pt x="3454" y="0"/>
                </a:lnTo>
                <a:lnTo>
                  <a:pt x="0" y="0"/>
                </a:lnTo>
                <a:lnTo>
                  <a:pt x="0" y="7577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5" name="object 2545"/>
          <p:cNvSpPr/>
          <p:nvPr/>
        </p:nvSpPr>
        <p:spPr>
          <a:xfrm>
            <a:off x="843559" y="2776588"/>
            <a:ext cx="1088059" cy="754354"/>
          </a:xfrm>
          <a:custGeom>
            <a:avLst/>
            <a:gdLst/>
            <a:ahLst/>
            <a:cxnLst/>
            <a:rect l="l" t="t" r="r" b="b"/>
            <a:pathLst>
              <a:path w="1088059" h="754354">
                <a:moveTo>
                  <a:pt x="0" y="754354"/>
                </a:moveTo>
                <a:lnTo>
                  <a:pt x="1088059" y="754354"/>
                </a:lnTo>
                <a:lnTo>
                  <a:pt x="1088059" y="0"/>
                </a:lnTo>
                <a:lnTo>
                  <a:pt x="0" y="0"/>
                </a:lnTo>
                <a:lnTo>
                  <a:pt x="0" y="754354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6" name="object 2546"/>
          <p:cNvSpPr/>
          <p:nvPr/>
        </p:nvSpPr>
        <p:spPr>
          <a:xfrm>
            <a:off x="1205768" y="2380429"/>
            <a:ext cx="58940" cy="55486"/>
          </a:xfrm>
          <a:custGeom>
            <a:avLst/>
            <a:gdLst/>
            <a:ahLst/>
            <a:cxnLst/>
            <a:rect l="l" t="t" r="r" b="b"/>
            <a:pathLst>
              <a:path w="58940" h="55486">
                <a:moveTo>
                  <a:pt x="45326" y="3454"/>
                </a:moveTo>
                <a:lnTo>
                  <a:pt x="31711" y="203"/>
                </a:lnTo>
                <a:lnTo>
                  <a:pt x="0" y="0"/>
                </a:lnTo>
                <a:lnTo>
                  <a:pt x="0" y="55486"/>
                </a:lnTo>
                <a:lnTo>
                  <a:pt x="33934" y="54267"/>
                </a:lnTo>
                <a:lnTo>
                  <a:pt x="49187" y="49187"/>
                </a:lnTo>
                <a:lnTo>
                  <a:pt x="55283" y="41871"/>
                </a:lnTo>
                <a:lnTo>
                  <a:pt x="58940" y="23990"/>
                </a:lnTo>
                <a:lnTo>
                  <a:pt x="52438" y="9753"/>
                </a:lnTo>
                <a:lnTo>
                  <a:pt x="45326" y="3454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7" name="object 2547"/>
          <p:cNvSpPr/>
          <p:nvPr/>
        </p:nvSpPr>
        <p:spPr>
          <a:xfrm>
            <a:off x="662042" y="2055409"/>
            <a:ext cx="538238" cy="705523"/>
          </a:xfrm>
          <a:custGeom>
            <a:avLst/>
            <a:gdLst/>
            <a:ahLst/>
            <a:cxnLst/>
            <a:rect l="l" t="t" r="r" b="b"/>
            <a:pathLst>
              <a:path w="538238" h="705523">
                <a:moveTo>
                  <a:pt x="19113" y="498805"/>
                </a:moveTo>
                <a:lnTo>
                  <a:pt x="23164" y="501649"/>
                </a:lnTo>
                <a:lnTo>
                  <a:pt x="156908" y="503885"/>
                </a:lnTo>
                <a:lnTo>
                  <a:pt x="160172" y="504088"/>
                </a:lnTo>
                <a:lnTo>
                  <a:pt x="162407" y="504291"/>
                </a:lnTo>
                <a:lnTo>
                  <a:pt x="164439" y="705523"/>
                </a:lnTo>
                <a:lnTo>
                  <a:pt x="538238" y="705523"/>
                </a:lnTo>
                <a:lnTo>
                  <a:pt x="538238" y="0"/>
                </a:lnTo>
                <a:lnTo>
                  <a:pt x="164439" y="0"/>
                </a:lnTo>
                <a:lnTo>
                  <a:pt x="162407" y="319735"/>
                </a:lnTo>
                <a:lnTo>
                  <a:pt x="160172" y="319938"/>
                </a:lnTo>
                <a:lnTo>
                  <a:pt x="156908" y="320141"/>
                </a:lnTo>
                <a:lnTo>
                  <a:pt x="25806" y="321563"/>
                </a:lnTo>
                <a:lnTo>
                  <a:pt x="14223" y="327863"/>
                </a:lnTo>
                <a:lnTo>
                  <a:pt x="14223" y="330098"/>
                </a:lnTo>
                <a:lnTo>
                  <a:pt x="16865" y="343103"/>
                </a:lnTo>
                <a:lnTo>
                  <a:pt x="9753" y="363232"/>
                </a:lnTo>
                <a:lnTo>
                  <a:pt x="393" y="368312"/>
                </a:lnTo>
                <a:lnTo>
                  <a:pt x="393" y="370751"/>
                </a:lnTo>
                <a:lnTo>
                  <a:pt x="7315" y="375831"/>
                </a:lnTo>
                <a:lnTo>
                  <a:pt x="3454" y="404291"/>
                </a:lnTo>
                <a:lnTo>
                  <a:pt x="0" y="407949"/>
                </a:lnTo>
                <a:lnTo>
                  <a:pt x="0" y="416077"/>
                </a:lnTo>
                <a:lnTo>
                  <a:pt x="3454" y="419734"/>
                </a:lnTo>
                <a:lnTo>
                  <a:pt x="7315" y="448195"/>
                </a:lnTo>
                <a:lnTo>
                  <a:pt x="609" y="453072"/>
                </a:lnTo>
                <a:lnTo>
                  <a:pt x="2832" y="456933"/>
                </a:lnTo>
                <a:lnTo>
                  <a:pt x="13411" y="470763"/>
                </a:lnTo>
                <a:lnTo>
                  <a:pt x="19113" y="498805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8" name="object 2548"/>
          <p:cNvSpPr/>
          <p:nvPr/>
        </p:nvSpPr>
        <p:spPr>
          <a:xfrm>
            <a:off x="1733838" y="2203998"/>
            <a:ext cx="25006" cy="32118"/>
          </a:xfrm>
          <a:custGeom>
            <a:avLst/>
            <a:gdLst/>
            <a:ahLst/>
            <a:cxnLst/>
            <a:rect l="l" t="t" r="r" b="b"/>
            <a:pathLst>
              <a:path w="25006" h="32118">
                <a:moveTo>
                  <a:pt x="25006" y="10566"/>
                </a:moveTo>
                <a:lnTo>
                  <a:pt x="18503" y="0"/>
                </a:lnTo>
                <a:lnTo>
                  <a:pt x="6705" y="203"/>
                </a:lnTo>
                <a:lnTo>
                  <a:pt x="1219" y="5079"/>
                </a:lnTo>
                <a:lnTo>
                  <a:pt x="0" y="32118"/>
                </a:lnTo>
                <a:lnTo>
                  <a:pt x="25006" y="32118"/>
                </a:lnTo>
                <a:lnTo>
                  <a:pt x="25006" y="10566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9" name="object 2549"/>
          <p:cNvSpPr/>
          <p:nvPr/>
        </p:nvSpPr>
        <p:spPr>
          <a:xfrm>
            <a:off x="1249662" y="2529207"/>
            <a:ext cx="18503" cy="15049"/>
          </a:xfrm>
          <a:custGeom>
            <a:avLst/>
            <a:gdLst/>
            <a:ahLst/>
            <a:cxnLst/>
            <a:rect l="l" t="t" r="r" b="b"/>
            <a:pathLst>
              <a:path w="18503" h="15049">
                <a:moveTo>
                  <a:pt x="18503" y="13830"/>
                </a:moveTo>
                <a:lnTo>
                  <a:pt x="1435" y="0"/>
                </a:lnTo>
                <a:lnTo>
                  <a:pt x="0" y="15049"/>
                </a:lnTo>
                <a:lnTo>
                  <a:pt x="18503" y="1383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0" name="object 2550"/>
          <p:cNvSpPr/>
          <p:nvPr/>
        </p:nvSpPr>
        <p:spPr>
          <a:xfrm>
            <a:off x="1234022" y="2715607"/>
            <a:ext cx="51219" cy="23990"/>
          </a:xfrm>
          <a:custGeom>
            <a:avLst/>
            <a:gdLst/>
            <a:ahLst/>
            <a:cxnLst/>
            <a:rect l="l" t="t" r="r" b="b"/>
            <a:pathLst>
              <a:path w="51219" h="23990">
                <a:moveTo>
                  <a:pt x="47155" y="3657"/>
                </a:moveTo>
                <a:lnTo>
                  <a:pt x="37401" y="0"/>
                </a:lnTo>
                <a:lnTo>
                  <a:pt x="12395" y="0"/>
                </a:lnTo>
                <a:lnTo>
                  <a:pt x="0" y="4470"/>
                </a:lnTo>
                <a:lnTo>
                  <a:pt x="0" y="20535"/>
                </a:lnTo>
                <a:lnTo>
                  <a:pt x="9956" y="23990"/>
                </a:lnTo>
                <a:lnTo>
                  <a:pt x="39839" y="23990"/>
                </a:lnTo>
                <a:lnTo>
                  <a:pt x="50406" y="17272"/>
                </a:lnTo>
                <a:lnTo>
                  <a:pt x="51219" y="10160"/>
                </a:lnTo>
                <a:lnTo>
                  <a:pt x="47155" y="3657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1" name="object 2551"/>
          <p:cNvSpPr/>
          <p:nvPr/>
        </p:nvSpPr>
        <p:spPr>
          <a:xfrm>
            <a:off x="1014077" y="2947122"/>
            <a:ext cx="746798" cy="563854"/>
          </a:xfrm>
          <a:custGeom>
            <a:avLst/>
            <a:gdLst/>
            <a:ahLst/>
            <a:cxnLst/>
            <a:rect l="l" t="t" r="r" b="b"/>
            <a:pathLst>
              <a:path w="746798" h="563854">
                <a:moveTo>
                  <a:pt x="746798" y="4267"/>
                </a:moveTo>
                <a:lnTo>
                  <a:pt x="742518" y="0"/>
                </a:lnTo>
                <a:lnTo>
                  <a:pt x="4279" y="0"/>
                </a:lnTo>
                <a:lnTo>
                  <a:pt x="0" y="4267"/>
                </a:lnTo>
                <a:lnTo>
                  <a:pt x="0" y="559790"/>
                </a:lnTo>
                <a:lnTo>
                  <a:pt x="4279" y="563854"/>
                </a:lnTo>
                <a:lnTo>
                  <a:pt x="742518" y="563854"/>
                </a:lnTo>
                <a:lnTo>
                  <a:pt x="746798" y="559790"/>
                </a:lnTo>
                <a:lnTo>
                  <a:pt x="746798" y="4267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2" name="object 2552"/>
          <p:cNvSpPr/>
          <p:nvPr/>
        </p:nvSpPr>
        <p:spPr>
          <a:xfrm>
            <a:off x="2146872" y="2132044"/>
            <a:ext cx="117690" cy="116065"/>
          </a:xfrm>
          <a:custGeom>
            <a:avLst/>
            <a:gdLst/>
            <a:ahLst/>
            <a:cxnLst/>
            <a:rect l="l" t="t" r="r" b="b"/>
            <a:pathLst>
              <a:path w="117690" h="116065">
                <a:moveTo>
                  <a:pt x="1016" y="58940"/>
                </a:moveTo>
                <a:lnTo>
                  <a:pt x="2235" y="77444"/>
                </a:lnTo>
                <a:lnTo>
                  <a:pt x="6502" y="84759"/>
                </a:lnTo>
                <a:lnTo>
                  <a:pt x="8331" y="85572"/>
                </a:lnTo>
                <a:lnTo>
                  <a:pt x="12598" y="94106"/>
                </a:lnTo>
                <a:lnTo>
                  <a:pt x="20116" y="101625"/>
                </a:lnTo>
                <a:lnTo>
                  <a:pt x="24993" y="102641"/>
                </a:lnTo>
                <a:lnTo>
                  <a:pt x="29476" y="107734"/>
                </a:lnTo>
                <a:lnTo>
                  <a:pt x="36995" y="111988"/>
                </a:lnTo>
                <a:lnTo>
                  <a:pt x="49796" y="115252"/>
                </a:lnTo>
                <a:lnTo>
                  <a:pt x="66675" y="116065"/>
                </a:lnTo>
                <a:lnTo>
                  <a:pt x="70535" y="114846"/>
                </a:lnTo>
                <a:lnTo>
                  <a:pt x="79476" y="111988"/>
                </a:lnTo>
                <a:lnTo>
                  <a:pt x="103251" y="94310"/>
                </a:lnTo>
                <a:lnTo>
                  <a:pt x="114033" y="77241"/>
                </a:lnTo>
                <a:lnTo>
                  <a:pt x="117690" y="68084"/>
                </a:lnTo>
                <a:lnTo>
                  <a:pt x="114439" y="37807"/>
                </a:lnTo>
                <a:lnTo>
                  <a:pt x="99796" y="13817"/>
                </a:lnTo>
                <a:lnTo>
                  <a:pt x="92887" y="11582"/>
                </a:lnTo>
                <a:lnTo>
                  <a:pt x="90449" y="6908"/>
                </a:lnTo>
                <a:lnTo>
                  <a:pt x="82118" y="5079"/>
                </a:lnTo>
                <a:lnTo>
                  <a:pt x="77038" y="0"/>
                </a:lnTo>
                <a:lnTo>
                  <a:pt x="40043" y="0"/>
                </a:lnTo>
                <a:lnTo>
                  <a:pt x="26009" y="7518"/>
                </a:lnTo>
                <a:lnTo>
                  <a:pt x="9753" y="23787"/>
                </a:lnTo>
                <a:lnTo>
                  <a:pt x="2235" y="38011"/>
                </a:lnTo>
                <a:lnTo>
                  <a:pt x="0" y="54267"/>
                </a:lnTo>
                <a:lnTo>
                  <a:pt x="0" y="57924"/>
                </a:lnTo>
                <a:lnTo>
                  <a:pt x="1016" y="5894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3" name="object 2553"/>
          <p:cNvSpPr/>
          <p:nvPr/>
        </p:nvSpPr>
        <p:spPr>
          <a:xfrm>
            <a:off x="1961492" y="2165379"/>
            <a:ext cx="46139" cy="47358"/>
          </a:xfrm>
          <a:custGeom>
            <a:avLst/>
            <a:gdLst/>
            <a:ahLst/>
            <a:cxnLst/>
            <a:rect l="l" t="t" r="r" b="b"/>
            <a:pathLst>
              <a:path w="46139" h="47358">
                <a:moveTo>
                  <a:pt x="37807" y="5079"/>
                </a:moveTo>
                <a:lnTo>
                  <a:pt x="28663" y="190"/>
                </a:lnTo>
                <a:lnTo>
                  <a:pt x="15036" y="0"/>
                </a:lnTo>
                <a:lnTo>
                  <a:pt x="0" y="16255"/>
                </a:lnTo>
                <a:lnTo>
                  <a:pt x="203" y="29070"/>
                </a:lnTo>
                <a:lnTo>
                  <a:pt x="3873" y="39014"/>
                </a:lnTo>
                <a:lnTo>
                  <a:pt x="21958" y="47358"/>
                </a:lnTo>
                <a:lnTo>
                  <a:pt x="31915" y="45326"/>
                </a:lnTo>
                <a:lnTo>
                  <a:pt x="43294" y="32727"/>
                </a:lnTo>
                <a:lnTo>
                  <a:pt x="46139" y="27635"/>
                </a:lnTo>
                <a:lnTo>
                  <a:pt x="46139" y="17881"/>
                </a:lnTo>
                <a:lnTo>
                  <a:pt x="37807" y="507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4" name="object 2554"/>
          <p:cNvSpPr/>
          <p:nvPr/>
        </p:nvSpPr>
        <p:spPr>
          <a:xfrm>
            <a:off x="2146870" y="2311524"/>
            <a:ext cx="117690" cy="115455"/>
          </a:xfrm>
          <a:custGeom>
            <a:avLst/>
            <a:gdLst/>
            <a:ahLst/>
            <a:cxnLst/>
            <a:rect l="l" t="t" r="r" b="b"/>
            <a:pathLst>
              <a:path w="117690" h="115455">
                <a:moveTo>
                  <a:pt x="2235" y="77444"/>
                </a:moveTo>
                <a:lnTo>
                  <a:pt x="9753" y="91668"/>
                </a:lnTo>
                <a:lnTo>
                  <a:pt x="22364" y="104673"/>
                </a:lnTo>
                <a:lnTo>
                  <a:pt x="40246" y="115455"/>
                </a:lnTo>
                <a:lnTo>
                  <a:pt x="77038" y="115455"/>
                </a:lnTo>
                <a:lnTo>
                  <a:pt x="84556" y="109359"/>
                </a:lnTo>
                <a:lnTo>
                  <a:pt x="90462" y="108534"/>
                </a:lnTo>
                <a:lnTo>
                  <a:pt x="94716" y="102641"/>
                </a:lnTo>
                <a:lnTo>
                  <a:pt x="100406" y="101422"/>
                </a:lnTo>
                <a:lnTo>
                  <a:pt x="104686" y="92278"/>
                </a:lnTo>
                <a:lnTo>
                  <a:pt x="106921" y="92074"/>
                </a:lnTo>
                <a:lnTo>
                  <a:pt x="110782" y="87401"/>
                </a:lnTo>
                <a:lnTo>
                  <a:pt x="114033" y="78054"/>
                </a:lnTo>
                <a:lnTo>
                  <a:pt x="117690" y="68084"/>
                </a:lnTo>
                <a:lnTo>
                  <a:pt x="117690" y="47358"/>
                </a:lnTo>
                <a:lnTo>
                  <a:pt x="114236" y="37401"/>
                </a:lnTo>
                <a:lnTo>
                  <a:pt x="109143" y="31902"/>
                </a:lnTo>
                <a:lnTo>
                  <a:pt x="107327" y="24587"/>
                </a:lnTo>
                <a:lnTo>
                  <a:pt x="86182" y="6908"/>
                </a:lnTo>
                <a:lnTo>
                  <a:pt x="70129" y="0"/>
                </a:lnTo>
                <a:lnTo>
                  <a:pt x="46139" y="0"/>
                </a:lnTo>
                <a:lnTo>
                  <a:pt x="36995" y="3657"/>
                </a:lnTo>
                <a:lnTo>
                  <a:pt x="12598" y="21132"/>
                </a:lnTo>
                <a:lnTo>
                  <a:pt x="12395" y="23787"/>
                </a:lnTo>
                <a:lnTo>
                  <a:pt x="6515" y="30683"/>
                </a:lnTo>
                <a:lnTo>
                  <a:pt x="2235" y="38011"/>
                </a:lnTo>
                <a:lnTo>
                  <a:pt x="0" y="57518"/>
                </a:lnTo>
                <a:lnTo>
                  <a:pt x="0" y="61175"/>
                </a:lnTo>
                <a:lnTo>
                  <a:pt x="2235" y="7744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5" name="object 2555"/>
          <p:cNvSpPr/>
          <p:nvPr/>
        </p:nvSpPr>
        <p:spPr>
          <a:xfrm>
            <a:off x="1961493" y="2346483"/>
            <a:ext cx="46139" cy="47358"/>
          </a:xfrm>
          <a:custGeom>
            <a:avLst/>
            <a:gdLst/>
            <a:ahLst/>
            <a:cxnLst/>
            <a:rect l="l" t="t" r="r" b="b"/>
            <a:pathLst>
              <a:path w="46139" h="47358">
                <a:moveTo>
                  <a:pt x="34353" y="3657"/>
                </a:moveTo>
                <a:lnTo>
                  <a:pt x="23990" y="0"/>
                </a:lnTo>
                <a:lnTo>
                  <a:pt x="7315" y="4673"/>
                </a:lnTo>
                <a:lnTo>
                  <a:pt x="203" y="18097"/>
                </a:lnTo>
                <a:lnTo>
                  <a:pt x="0" y="30886"/>
                </a:lnTo>
                <a:lnTo>
                  <a:pt x="7315" y="40652"/>
                </a:lnTo>
                <a:lnTo>
                  <a:pt x="18300" y="47358"/>
                </a:lnTo>
                <a:lnTo>
                  <a:pt x="28460" y="46951"/>
                </a:lnTo>
                <a:lnTo>
                  <a:pt x="41059" y="38620"/>
                </a:lnTo>
                <a:lnTo>
                  <a:pt x="46139" y="29476"/>
                </a:lnTo>
                <a:lnTo>
                  <a:pt x="46139" y="19507"/>
                </a:lnTo>
                <a:lnTo>
                  <a:pt x="34353" y="365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6" name="object 2556"/>
          <p:cNvSpPr/>
          <p:nvPr/>
        </p:nvSpPr>
        <p:spPr>
          <a:xfrm>
            <a:off x="2149097" y="2493850"/>
            <a:ext cx="115455" cy="115862"/>
          </a:xfrm>
          <a:custGeom>
            <a:avLst/>
            <a:gdLst/>
            <a:ahLst/>
            <a:cxnLst/>
            <a:rect l="l" t="t" r="r" b="b"/>
            <a:pathLst>
              <a:path w="115455" h="115862">
                <a:moveTo>
                  <a:pt x="88226" y="7924"/>
                </a:moveTo>
                <a:lnTo>
                  <a:pt x="71145" y="0"/>
                </a:lnTo>
                <a:lnTo>
                  <a:pt x="31508" y="4267"/>
                </a:lnTo>
                <a:lnTo>
                  <a:pt x="16878" y="14643"/>
                </a:lnTo>
                <a:lnTo>
                  <a:pt x="7531" y="24193"/>
                </a:lnTo>
                <a:lnTo>
                  <a:pt x="0" y="38417"/>
                </a:lnTo>
                <a:lnTo>
                  <a:pt x="0" y="77851"/>
                </a:lnTo>
                <a:lnTo>
                  <a:pt x="4279" y="85369"/>
                </a:lnTo>
                <a:lnTo>
                  <a:pt x="6108" y="85979"/>
                </a:lnTo>
                <a:lnTo>
                  <a:pt x="10375" y="94716"/>
                </a:lnTo>
                <a:lnTo>
                  <a:pt x="34772" y="112204"/>
                </a:lnTo>
                <a:lnTo>
                  <a:pt x="67894" y="115862"/>
                </a:lnTo>
                <a:lnTo>
                  <a:pt x="80708" y="112407"/>
                </a:lnTo>
                <a:lnTo>
                  <a:pt x="85585" y="106705"/>
                </a:lnTo>
                <a:lnTo>
                  <a:pt x="91681" y="105079"/>
                </a:lnTo>
                <a:lnTo>
                  <a:pt x="97980" y="99187"/>
                </a:lnTo>
                <a:lnTo>
                  <a:pt x="105105" y="91262"/>
                </a:lnTo>
                <a:lnTo>
                  <a:pt x="109969" y="80086"/>
                </a:lnTo>
                <a:lnTo>
                  <a:pt x="112001" y="78460"/>
                </a:lnTo>
                <a:lnTo>
                  <a:pt x="115455" y="68491"/>
                </a:lnTo>
                <a:lnTo>
                  <a:pt x="115455" y="47967"/>
                </a:lnTo>
                <a:lnTo>
                  <a:pt x="111798" y="37807"/>
                </a:lnTo>
                <a:lnTo>
                  <a:pt x="108546" y="28651"/>
                </a:lnTo>
                <a:lnTo>
                  <a:pt x="104686" y="23774"/>
                </a:lnTo>
                <a:lnTo>
                  <a:pt x="88226" y="792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7" name="object 2557"/>
          <p:cNvSpPr/>
          <p:nvPr/>
        </p:nvSpPr>
        <p:spPr>
          <a:xfrm>
            <a:off x="1961492" y="2527388"/>
            <a:ext cx="46139" cy="46545"/>
          </a:xfrm>
          <a:custGeom>
            <a:avLst/>
            <a:gdLst/>
            <a:ahLst/>
            <a:cxnLst/>
            <a:rect l="l" t="t" r="r" b="b"/>
            <a:pathLst>
              <a:path w="46139" h="46545">
                <a:moveTo>
                  <a:pt x="37807" y="5283"/>
                </a:moveTo>
                <a:lnTo>
                  <a:pt x="28460" y="406"/>
                </a:lnTo>
                <a:lnTo>
                  <a:pt x="18300" y="0"/>
                </a:lnTo>
                <a:lnTo>
                  <a:pt x="12407" y="2032"/>
                </a:lnTo>
                <a:lnTo>
                  <a:pt x="0" y="16662"/>
                </a:lnTo>
                <a:lnTo>
                  <a:pt x="203" y="29273"/>
                </a:lnTo>
                <a:lnTo>
                  <a:pt x="3873" y="39230"/>
                </a:lnTo>
                <a:lnTo>
                  <a:pt x="17284" y="46545"/>
                </a:lnTo>
                <a:lnTo>
                  <a:pt x="26428" y="46545"/>
                </a:lnTo>
                <a:lnTo>
                  <a:pt x="39839" y="39230"/>
                </a:lnTo>
                <a:lnTo>
                  <a:pt x="46139" y="27838"/>
                </a:lnTo>
                <a:lnTo>
                  <a:pt x="46139" y="18084"/>
                </a:lnTo>
                <a:lnTo>
                  <a:pt x="37807" y="528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8" name="object 2558"/>
          <p:cNvSpPr/>
          <p:nvPr/>
        </p:nvSpPr>
        <p:spPr>
          <a:xfrm>
            <a:off x="2160494" y="2143423"/>
            <a:ext cx="89217" cy="89433"/>
          </a:xfrm>
          <a:custGeom>
            <a:avLst/>
            <a:gdLst/>
            <a:ahLst/>
            <a:cxnLst/>
            <a:rect l="l" t="t" r="r" b="b"/>
            <a:pathLst>
              <a:path w="89217" h="89433">
                <a:moveTo>
                  <a:pt x="54063" y="35166"/>
                </a:moveTo>
                <a:lnTo>
                  <a:pt x="52031" y="0"/>
                </a:lnTo>
                <a:lnTo>
                  <a:pt x="37185" y="0"/>
                </a:lnTo>
                <a:lnTo>
                  <a:pt x="35153" y="35166"/>
                </a:lnTo>
                <a:lnTo>
                  <a:pt x="0" y="37198"/>
                </a:lnTo>
                <a:lnTo>
                  <a:pt x="0" y="52235"/>
                </a:lnTo>
                <a:lnTo>
                  <a:pt x="35153" y="54063"/>
                </a:lnTo>
                <a:lnTo>
                  <a:pt x="37185" y="89433"/>
                </a:lnTo>
                <a:lnTo>
                  <a:pt x="52031" y="89433"/>
                </a:lnTo>
                <a:lnTo>
                  <a:pt x="54063" y="54063"/>
                </a:lnTo>
                <a:lnTo>
                  <a:pt x="89217" y="52235"/>
                </a:lnTo>
                <a:lnTo>
                  <a:pt x="89217" y="37198"/>
                </a:lnTo>
                <a:lnTo>
                  <a:pt x="54063" y="35166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9" name="object 2559"/>
          <p:cNvSpPr/>
          <p:nvPr/>
        </p:nvSpPr>
        <p:spPr>
          <a:xfrm>
            <a:off x="2160494" y="2326154"/>
            <a:ext cx="89217" cy="89433"/>
          </a:xfrm>
          <a:custGeom>
            <a:avLst/>
            <a:gdLst/>
            <a:ahLst/>
            <a:cxnLst/>
            <a:rect l="l" t="t" r="r" b="b"/>
            <a:pathLst>
              <a:path w="89217" h="89433">
                <a:moveTo>
                  <a:pt x="54063" y="35369"/>
                </a:moveTo>
                <a:lnTo>
                  <a:pt x="52031" y="0"/>
                </a:lnTo>
                <a:lnTo>
                  <a:pt x="37185" y="0"/>
                </a:lnTo>
                <a:lnTo>
                  <a:pt x="35153" y="35369"/>
                </a:lnTo>
                <a:lnTo>
                  <a:pt x="0" y="37198"/>
                </a:lnTo>
                <a:lnTo>
                  <a:pt x="0" y="52247"/>
                </a:lnTo>
                <a:lnTo>
                  <a:pt x="35153" y="54267"/>
                </a:lnTo>
                <a:lnTo>
                  <a:pt x="37185" y="89433"/>
                </a:lnTo>
                <a:lnTo>
                  <a:pt x="52031" y="89433"/>
                </a:lnTo>
                <a:lnTo>
                  <a:pt x="54063" y="54267"/>
                </a:lnTo>
                <a:lnTo>
                  <a:pt x="89217" y="52247"/>
                </a:lnTo>
                <a:lnTo>
                  <a:pt x="89217" y="37198"/>
                </a:lnTo>
                <a:lnTo>
                  <a:pt x="54063" y="35369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0" name="object 2560"/>
          <p:cNvSpPr/>
          <p:nvPr/>
        </p:nvSpPr>
        <p:spPr>
          <a:xfrm>
            <a:off x="2160494" y="2505635"/>
            <a:ext cx="89217" cy="89446"/>
          </a:xfrm>
          <a:custGeom>
            <a:avLst/>
            <a:gdLst/>
            <a:ahLst/>
            <a:cxnLst/>
            <a:rect l="l" t="t" r="r" b="b"/>
            <a:pathLst>
              <a:path w="89217" h="89446">
                <a:moveTo>
                  <a:pt x="54063" y="35166"/>
                </a:moveTo>
                <a:lnTo>
                  <a:pt x="52031" y="0"/>
                </a:lnTo>
                <a:lnTo>
                  <a:pt x="37185" y="0"/>
                </a:lnTo>
                <a:lnTo>
                  <a:pt x="35153" y="35166"/>
                </a:lnTo>
                <a:lnTo>
                  <a:pt x="0" y="37198"/>
                </a:lnTo>
                <a:lnTo>
                  <a:pt x="0" y="55702"/>
                </a:lnTo>
                <a:lnTo>
                  <a:pt x="35153" y="57518"/>
                </a:lnTo>
                <a:lnTo>
                  <a:pt x="37185" y="89446"/>
                </a:lnTo>
                <a:lnTo>
                  <a:pt x="52031" y="89446"/>
                </a:lnTo>
                <a:lnTo>
                  <a:pt x="54063" y="57518"/>
                </a:lnTo>
                <a:lnTo>
                  <a:pt x="89217" y="55702"/>
                </a:lnTo>
                <a:lnTo>
                  <a:pt x="89217" y="37198"/>
                </a:lnTo>
                <a:lnTo>
                  <a:pt x="54063" y="35166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1" name="object 2561"/>
          <p:cNvSpPr/>
          <p:nvPr/>
        </p:nvSpPr>
        <p:spPr>
          <a:xfrm>
            <a:off x="1225678" y="2075337"/>
            <a:ext cx="66675" cy="25196"/>
          </a:xfrm>
          <a:custGeom>
            <a:avLst/>
            <a:gdLst/>
            <a:ahLst/>
            <a:cxnLst/>
            <a:rect l="l" t="t" r="r" b="b"/>
            <a:pathLst>
              <a:path w="66675" h="25196">
                <a:moveTo>
                  <a:pt x="66675" y="20929"/>
                </a:moveTo>
                <a:lnTo>
                  <a:pt x="48793" y="0"/>
                </a:lnTo>
                <a:lnTo>
                  <a:pt x="44323" y="393"/>
                </a:lnTo>
                <a:lnTo>
                  <a:pt x="45732" y="6908"/>
                </a:lnTo>
                <a:lnTo>
                  <a:pt x="49606" y="10972"/>
                </a:lnTo>
                <a:lnTo>
                  <a:pt x="49403" y="15036"/>
                </a:lnTo>
                <a:lnTo>
                  <a:pt x="0" y="17475"/>
                </a:lnTo>
                <a:lnTo>
                  <a:pt x="0" y="25196"/>
                </a:lnTo>
                <a:lnTo>
                  <a:pt x="66268" y="25196"/>
                </a:lnTo>
                <a:lnTo>
                  <a:pt x="66675" y="209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2" name="object 2562"/>
          <p:cNvSpPr/>
          <p:nvPr/>
        </p:nvSpPr>
        <p:spPr>
          <a:xfrm>
            <a:off x="1226289" y="2122695"/>
            <a:ext cx="65455" cy="42887"/>
          </a:xfrm>
          <a:custGeom>
            <a:avLst/>
            <a:gdLst/>
            <a:ahLst/>
            <a:cxnLst/>
            <a:rect l="l" t="t" r="r" b="b"/>
            <a:pathLst>
              <a:path w="65455" h="42887">
                <a:moveTo>
                  <a:pt x="65455" y="10566"/>
                </a:moveTo>
                <a:lnTo>
                  <a:pt x="55092" y="0"/>
                </a:lnTo>
                <a:lnTo>
                  <a:pt x="46964" y="609"/>
                </a:lnTo>
                <a:lnTo>
                  <a:pt x="47167" y="8127"/>
                </a:lnTo>
                <a:lnTo>
                  <a:pt x="54889" y="10972"/>
                </a:lnTo>
                <a:lnTo>
                  <a:pt x="58953" y="17475"/>
                </a:lnTo>
                <a:lnTo>
                  <a:pt x="58953" y="25399"/>
                </a:lnTo>
                <a:lnTo>
                  <a:pt x="54076" y="31089"/>
                </a:lnTo>
                <a:lnTo>
                  <a:pt x="38226" y="30886"/>
                </a:lnTo>
                <a:lnTo>
                  <a:pt x="7721" y="0"/>
                </a:lnTo>
                <a:lnTo>
                  <a:pt x="0" y="203"/>
                </a:lnTo>
                <a:lnTo>
                  <a:pt x="203" y="42887"/>
                </a:lnTo>
                <a:lnTo>
                  <a:pt x="4063" y="42887"/>
                </a:lnTo>
                <a:lnTo>
                  <a:pt x="7721" y="10363"/>
                </a:lnTo>
                <a:lnTo>
                  <a:pt x="41465" y="41465"/>
                </a:lnTo>
                <a:lnTo>
                  <a:pt x="54279" y="41465"/>
                </a:lnTo>
                <a:lnTo>
                  <a:pt x="65455" y="32308"/>
                </a:lnTo>
                <a:lnTo>
                  <a:pt x="65455" y="105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3" name="object 2563"/>
          <p:cNvSpPr/>
          <p:nvPr/>
        </p:nvSpPr>
        <p:spPr>
          <a:xfrm>
            <a:off x="2186912" y="2130212"/>
            <a:ext cx="36982" cy="1841"/>
          </a:xfrm>
          <a:custGeom>
            <a:avLst/>
            <a:gdLst/>
            <a:ahLst/>
            <a:cxnLst/>
            <a:rect l="l" t="t" r="r" b="b"/>
            <a:pathLst>
              <a:path w="36982" h="1841">
                <a:moveTo>
                  <a:pt x="812" y="0"/>
                </a:moveTo>
                <a:lnTo>
                  <a:pt x="0" y="1841"/>
                </a:lnTo>
                <a:lnTo>
                  <a:pt x="36982" y="1841"/>
                </a:lnTo>
                <a:lnTo>
                  <a:pt x="35382" y="0"/>
                </a:lnTo>
                <a:lnTo>
                  <a:pt x="81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4" name="object 2564"/>
          <p:cNvSpPr/>
          <p:nvPr/>
        </p:nvSpPr>
        <p:spPr>
          <a:xfrm>
            <a:off x="2001334" y="2129806"/>
            <a:ext cx="82511" cy="482142"/>
          </a:xfrm>
          <a:custGeom>
            <a:avLst/>
            <a:gdLst/>
            <a:ahLst/>
            <a:cxnLst/>
            <a:rect l="l" t="t" r="r" b="b"/>
            <a:pathLst>
              <a:path w="82511" h="482142">
                <a:moveTo>
                  <a:pt x="3454" y="0"/>
                </a:moveTo>
                <a:lnTo>
                  <a:pt x="7315" y="3860"/>
                </a:lnTo>
                <a:lnTo>
                  <a:pt x="79273" y="3454"/>
                </a:lnTo>
                <a:lnTo>
                  <a:pt x="79273" y="478878"/>
                </a:lnTo>
                <a:lnTo>
                  <a:pt x="8127" y="477659"/>
                </a:lnTo>
                <a:lnTo>
                  <a:pt x="0" y="480923"/>
                </a:lnTo>
                <a:lnTo>
                  <a:pt x="82511" y="482142"/>
                </a:lnTo>
                <a:lnTo>
                  <a:pt x="82511" y="0"/>
                </a:lnTo>
                <a:lnTo>
                  <a:pt x="345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5" name="object 2565"/>
          <p:cNvSpPr/>
          <p:nvPr/>
        </p:nvSpPr>
        <p:spPr>
          <a:xfrm>
            <a:off x="1882635" y="2129803"/>
            <a:ext cx="82918" cy="4064"/>
          </a:xfrm>
          <a:custGeom>
            <a:avLst/>
            <a:gdLst/>
            <a:ahLst/>
            <a:cxnLst/>
            <a:rect l="l" t="t" r="r" b="b"/>
            <a:pathLst>
              <a:path w="82918" h="4063">
                <a:moveTo>
                  <a:pt x="0" y="203"/>
                </a:moveTo>
                <a:lnTo>
                  <a:pt x="75006" y="4063"/>
                </a:lnTo>
                <a:lnTo>
                  <a:pt x="82918" y="0"/>
                </a:lnTo>
                <a:lnTo>
                  <a:pt x="0" y="2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6" name="object 2566"/>
          <p:cNvSpPr/>
          <p:nvPr/>
        </p:nvSpPr>
        <p:spPr>
          <a:xfrm>
            <a:off x="2223905" y="2132035"/>
            <a:ext cx="13423" cy="6921"/>
          </a:xfrm>
          <a:custGeom>
            <a:avLst/>
            <a:gdLst/>
            <a:ahLst/>
            <a:cxnLst/>
            <a:rect l="l" t="t" r="r" b="b"/>
            <a:pathLst>
              <a:path w="13423" h="6921">
                <a:moveTo>
                  <a:pt x="5092" y="5092"/>
                </a:moveTo>
                <a:lnTo>
                  <a:pt x="13423" y="6921"/>
                </a:lnTo>
                <a:lnTo>
                  <a:pt x="9144" y="1028"/>
                </a:lnTo>
                <a:lnTo>
                  <a:pt x="0" y="0"/>
                </a:lnTo>
                <a:lnTo>
                  <a:pt x="5092" y="50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7" name="object 2567"/>
          <p:cNvSpPr/>
          <p:nvPr/>
        </p:nvSpPr>
        <p:spPr>
          <a:xfrm>
            <a:off x="2237328" y="2138946"/>
            <a:ext cx="9334" cy="6908"/>
          </a:xfrm>
          <a:custGeom>
            <a:avLst/>
            <a:gdLst/>
            <a:ahLst/>
            <a:cxnLst/>
            <a:rect l="l" t="t" r="r" b="b"/>
            <a:pathLst>
              <a:path w="9334" h="6908">
                <a:moveTo>
                  <a:pt x="2425" y="4673"/>
                </a:moveTo>
                <a:lnTo>
                  <a:pt x="9334" y="6908"/>
                </a:lnTo>
                <a:lnTo>
                  <a:pt x="6083" y="1028"/>
                </a:lnTo>
                <a:lnTo>
                  <a:pt x="0" y="0"/>
                </a:lnTo>
                <a:lnTo>
                  <a:pt x="2425" y="46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8" name="object 2568"/>
          <p:cNvSpPr/>
          <p:nvPr/>
        </p:nvSpPr>
        <p:spPr>
          <a:xfrm>
            <a:off x="2029385" y="2149934"/>
            <a:ext cx="17272" cy="86385"/>
          </a:xfrm>
          <a:custGeom>
            <a:avLst/>
            <a:gdLst/>
            <a:ahLst/>
            <a:cxnLst/>
            <a:rect l="l" t="t" r="r" b="b"/>
            <a:pathLst>
              <a:path w="17272" h="86385">
                <a:moveTo>
                  <a:pt x="17272" y="17068"/>
                </a:moveTo>
                <a:lnTo>
                  <a:pt x="6908" y="0"/>
                </a:lnTo>
                <a:lnTo>
                  <a:pt x="5486" y="393"/>
                </a:lnTo>
                <a:lnTo>
                  <a:pt x="14020" y="20523"/>
                </a:lnTo>
                <a:lnTo>
                  <a:pt x="14020" y="55892"/>
                </a:lnTo>
                <a:lnTo>
                  <a:pt x="203" y="79870"/>
                </a:lnTo>
                <a:lnTo>
                  <a:pt x="0" y="86385"/>
                </a:lnTo>
                <a:lnTo>
                  <a:pt x="10363" y="72555"/>
                </a:lnTo>
                <a:lnTo>
                  <a:pt x="17272" y="59143"/>
                </a:lnTo>
                <a:lnTo>
                  <a:pt x="17272" y="170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9" name="object 2569"/>
          <p:cNvSpPr/>
          <p:nvPr/>
        </p:nvSpPr>
        <p:spPr>
          <a:xfrm>
            <a:off x="2156626" y="2139555"/>
            <a:ext cx="16268" cy="16268"/>
          </a:xfrm>
          <a:custGeom>
            <a:avLst/>
            <a:gdLst/>
            <a:ahLst/>
            <a:cxnLst/>
            <a:rect l="l" t="t" r="r" b="b"/>
            <a:pathLst>
              <a:path w="16268" h="16268">
                <a:moveTo>
                  <a:pt x="0" y="16268"/>
                </a:moveTo>
                <a:lnTo>
                  <a:pt x="16268" y="0"/>
                </a:lnTo>
                <a:lnTo>
                  <a:pt x="10769" y="419"/>
                </a:lnTo>
                <a:lnTo>
                  <a:pt x="3251" y="6921"/>
                </a:lnTo>
                <a:lnTo>
                  <a:pt x="0" y="162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0" name="object 2570"/>
          <p:cNvSpPr/>
          <p:nvPr/>
        </p:nvSpPr>
        <p:spPr>
          <a:xfrm>
            <a:off x="1976532" y="2163744"/>
            <a:ext cx="13627" cy="1828"/>
          </a:xfrm>
          <a:custGeom>
            <a:avLst/>
            <a:gdLst/>
            <a:ahLst/>
            <a:cxnLst/>
            <a:rect l="l" t="t" r="r" b="b"/>
            <a:pathLst>
              <a:path w="13627" h="1828">
                <a:moveTo>
                  <a:pt x="0" y="1638"/>
                </a:moveTo>
                <a:lnTo>
                  <a:pt x="13627" y="1828"/>
                </a:lnTo>
                <a:lnTo>
                  <a:pt x="12407" y="0"/>
                </a:lnTo>
                <a:lnTo>
                  <a:pt x="0" y="16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1" name="object 2571"/>
          <p:cNvSpPr/>
          <p:nvPr/>
        </p:nvSpPr>
        <p:spPr>
          <a:xfrm>
            <a:off x="2261293" y="2169853"/>
            <a:ext cx="5486" cy="30276"/>
          </a:xfrm>
          <a:custGeom>
            <a:avLst/>
            <a:gdLst/>
            <a:ahLst/>
            <a:cxnLst/>
            <a:rect l="l" t="t" r="r" b="b"/>
            <a:pathLst>
              <a:path w="5486" h="30276">
                <a:moveTo>
                  <a:pt x="3263" y="30276"/>
                </a:moveTo>
                <a:lnTo>
                  <a:pt x="5486" y="7315"/>
                </a:lnTo>
                <a:lnTo>
                  <a:pt x="0" y="0"/>
                </a:lnTo>
                <a:lnTo>
                  <a:pt x="3263" y="302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2" name="object 2572"/>
          <p:cNvSpPr/>
          <p:nvPr/>
        </p:nvSpPr>
        <p:spPr>
          <a:xfrm>
            <a:off x="1225678" y="2173714"/>
            <a:ext cx="66268" cy="21539"/>
          </a:xfrm>
          <a:custGeom>
            <a:avLst/>
            <a:gdLst/>
            <a:ahLst/>
            <a:cxnLst/>
            <a:rect l="l" t="t" r="r" b="b"/>
            <a:pathLst>
              <a:path w="66268" h="21539">
                <a:moveTo>
                  <a:pt x="66268" y="17678"/>
                </a:moveTo>
                <a:lnTo>
                  <a:pt x="8140" y="0"/>
                </a:lnTo>
                <a:lnTo>
                  <a:pt x="203" y="406"/>
                </a:lnTo>
                <a:lnTo>
                  <a:pt x="0" y="4267"/>
                </a:lnTo>
                <a:lnTo>
                  <a:pt x="55702" y="20726"/>
                </a:lnTo>
                <a:lnTo>
                  <a:pt x="66268" y="21539"/>
                </a:lnTo>
                <a:lnTo>
                  <a:pt x="66268" y="176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3" name="object 2573"/>
          <p:cNvSpPr/>
          <p:nvPr/>
        </p:nvSpPr>
        <p:spPr>
          <a:xfrm>
            <a:off x="2146880" y="2170054"/>
            <a:ext cx="2222" cy="16256"/>
          </a:xfrm>
          <a:custGeom>
            <a:avLst/>
            <a:gdLst/>
            <a:ahLst/>
            <a:cxnLst/>
            <a:rect l="l" t="t" r="r" b="b"/>
            <a:pathLst>
              <a:path w="2222" h="16256">
                <a:moveTo>
                  <a:pt x="393" y="609"/>
                </a:moveTo>
                <a:lnTo>
                  <a:pt x="0" y="16256"/>
                </a:lnTo>
                <a:lnTo>
                  <a:pt x="2222" y="0"/>
                </a:lnTo>
                <a:lnTo>
                  <a:pt x="393" y="6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4" name="object 2574"/>
          <p:cNvSpPr/>
          <p:nvPr/>
        </p:nvSpPr>
        <p:spPr>
          <a:xfrm>
            <a:off x="2007633" y="2183267"/>
            <a:ext cx="1841" cy="9753"/>
          </a:xfrm>
          <a:custGeom>
            <a:avLst/>
            <a:gdLst/>
            <a:ahLst/>
            <a:cxnLst/>
            <a:rect l="l" t="t" r="r" b="b"/>
            <a:pathLst>
              <a:path w="1841" h="9753">
                <a:moveTo>
                  <a:pt x="0" y="9753"/>
                </a:moveTo>
                <a:lnTo>
                  <a:pt x="1841" y="1016"/>
                </a:lnTo>
                <a:lnTo>
                  <a:pt x="0" y="0"/>
                </a:lnTo>
                <a:lnTo>
                  <a:pt x="0" y="97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5" name="object 2575"/>
          <p:cNvSpPr/>
          <p:nvPr/>
        </p:nvSpPr>
        <p:spPr>
          <a:xfrm>
            <a:off x="2146880" y="2189963"/>
            <a:ext cx="2222" cy="19532"/>
          </a:xfrm>
          <a:custGeom>
            <a:avLst/>
            <a:gdLst/>
            <a:ahLst/>
            <a:cxnLst/>
            <a:rect l="l" t="t" r="r" b="b"/>
            <a:pathLst>
              <a:path w="2222" h="19532">
                <a:moveTo>
                  <a:pt x="393" y="18910"/>
                </a:moveTo>
                <a:lnTo>
                  <a:pt x="2222" y="19532"/>
                </a:lnTo>
                <a:lnTo>
                  <a:pt x="1016" y="1016"/>
                </a:lnTo>
                <a:lnTo>
                  <a:pt x="0" y="0"/>
                </a:lnTo>
                <a:lnTo>
                  <a:pt x="393" y="189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6" name="object 2576"/>
          <p:cNvSpPr/>
          <p:nvPr/>
        </p:nvSpPr>
        <p:spPr>
          <a:xfrm>
            <a:off x="1225684" y="2210704"/>
            <a:ext cx="66459" cy="21958"/>
          </a:xfrm>
          <a:custGeom>
            <a:avLst/>
            <a:gdLst/>
            <a:ahLst/>
            <a:cxnLst/>
            <a:rect l="l" t="t" r="r" b="b"/>
            <a:pathLst>
              <a:path w="66459" h="21958">
                <a:moveTo>
                  <a:pt x="51828" y="406"/>
                </a:moveTo>
                <a:lnTo>
                  <a:pt x="44716" y="0"/>
                </a:lnTo>
                <a:lnTo>
                  <a:pt x="49390" y="10769"/>
                </a:lnTo>
                <a:lnTo>
                  <a:pt x="0" y="14224"/>
                </a:lnTo>
                <a:lnTo>
                  <a:pt x="0" y="21742"/>
                </a:lnTo>
                <a:lnTo>
                  <a:pt x="66268" y="21958"/>
                </a:lnTo>
                <a:lnTo>
                  <a:pt x="66459" y="17678"/>
                </a:lnTo>
                <a:lnTo>
                  <a:pt x="51828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7" name="object 2577"/>
          <p:cNvSpPr/>
          <p:nvPr/>
        </p:nvSpPr>
        <p:spPr>
          <a:xfrm>
            <a:off x="2153372" y="2216792"/>
            <a:ext cx="6096" cy="9359"/>
          </a:xfrm>
          <a:custGeom>
            <a:avLst/>
            <a:gdLst/>
            <a:ahLst/>
            <a:cxnLst/>
            <a:rect l="l" t="t" r="r" b="b"/>
            <a:pathLst>
              <a:path w="6095" h="9359">
                <a:moveTo>
                  <a:pt x="1422" y="8140"/>
                </a:moveTo>
                <a:lnTo>
                  <a:pt x="6095" y="9359"/>
                </a:lnTo>
                <a:lnTo>
                  <a:pt x="1828" y="812"/>
                </a:lnTo>
                <a:lnTo>
                  <a:pt x="0" y="0"/>
                </a:lnTo>
                <a:lnTo>
                  <a:pt x="1422" y="81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8" name="object 2578"/>
          <p:cNvSpPr/>
          <p:nvPr/>
        </p:nvSpPr>
        <p:spPr>
          <a:xfrm>
            <a:off x="2166995" y="2233678"/>
            <a:ext cx="9347" cy="6096"/>
          </a:xfrm>
          <a:custGeom>
            <a:avLst/>
            <a:gdLst/>
            <a:ahLst/>
            <a:cxnLst/>
            <a:rect l="l" t="t" r="r" b="b"/>
            <a:pathLst>
              <a:path w="9347" h="6095">
                <a:moveTo>
                  <a:pt x="1206" y="4673"/>
                </a:moveTo>
                <a:lnTo>
                  <a:pt x="9347" y="6096"/>
                </a:lnTo>
                <a:lnTo>
                  <a:pt x="4876" y="1016"/>
                </a:lnTo>
                <a:lnTo>
                  <a:pt x="0" y="0"/>
                </a:lnTo>
                <a:lnTo>
                  <a:pt x="1206" y="46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9" name="object 2579"/>
          <p:cNvSpPr/>
          <p:nvPr/>
        </p:nvSpPr>
        <p:spPr>
          <a:xfrm>
            <a:off x="2217408" y="2244045"/>
            <a:ext cx="8940" cy="2844"/>
          </a:xfrm>
          <a:custGeom>
            <a:avLst/>
            <a:gdLst/>
            <a:ahLst/>
            <a:cxnLst/>
            <a:rect l="l" t="t" r="r" b="b"/>
            <a:pathLst>
              <a:path w="8940" h="2844">
                <a:moveTo>
                  <a:pt x="0" y="2844"/>
                </a:moveTo>
                <a:lnTo>
                  <a:pt x="8331" y="2032"/>
                </a:lnTo>
                <a:lnTo>
                  <a:pt x="8940" y="0"/>
                </a:lnTo>
                <a:lnTo>
                  <a:pt x="0" y="28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0" name="object 2580"/>
          <p:cNvSpPr/>
          <p:nvPr/>
        </p:nvSpPr>
        <p:spPr>
          <a:xfrm>
            <a:off x="2183856" y="2244031"/>
            <a:ext cx="12801" cy="3263"/>
          </a:xfrm>
          <a:custGeom>
            <a:avLst/>
            <a:gdLst/>
            <a:ahLst/>
            <a:cxnLst/>
            <a:rect l="l" t="t" r="r" b="b"/>
            <a:pathLst>
              <a:path w="12801" h="3263">
                <a:moveTo>
                  <a:pt x="622" y="1841"/>
                </a:moveTo>
                <a:lnTo>
                  <a:pt x="12801" y="3263"/>
                </a:lnTo>
                <a:lnTo>
                  <a:pt x="0" y="0"/>
                </a:lnTo>
                <a:lnTo>
                  <a:pt x="622" y="18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1" name="object 2581"/>
          <p:cNvSpPr/>
          <p:nvPr/>
        </p:nvSpPr>
        <p:spPr>
          <a:xfrm>
            <a:off x="2196663" y="2247295"/>
            <a:ext cx="16878" cy="2235"/>
          </a:xfrm>
          <a:custGeom>
            <a:avLst/>
            <a:gdLst/>
            <a:ahLst/>
            <a:cxnLst/>
            <a:rect l="l" t="t" r="r" b="b"/>
            <a:pathLst>
              <a:path w="16878" h="2235">
                <a:moveTo>
                  <a:pt x="15659" y="2235"/>
                </a:moveTo>
                <a:lnTo>
                  <a:pt x="16878" y="812"/>
                </a:lnTo>
                <a:lnTo>
                  <a:pt x="0" y="0"/>
                </a:lnTo>
                <a:lnTo>
                  <a:pt x="15659" y="22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2" name="object 2582"/>
          <p:cNvSpPr/>
          <p:nvPr/>
        </p:nvSpPr>
        <p:spPr>
          <a:xfrm>
            <a:off x="1225678" y="2261523"/>
            <a:ext cx="66675" cy="21742"/>
          </a:xfrm>
          <a:custGeom>
            <a:avLst/>
            <a:gdLst/>
            <a:ahLst/>
            <a:cxnLst/>
            <a:rect l="l" t="t" r="r" b="b"/>
            <a:pathLst>
              <a:path w="66675" h="21742">
                <a:moveTo>
                  <a:pt x="66675" y="17475"/>
                </a:moveTo>
                <a:lnTo>
                  <a:pt x="48793" y="0"/>
                </a:lnTo>
                <a:lnTo>
                  <a:pt x="44323" y="406"/>
                </a:lnTo>
                <a:lnTo>
                  <a:pt x="45732" y="6908"/>
                </a:lnTo>
                <a:lnTo>
                  <a:pt x="49606" y="10972"/>
                </a:lnTo>
                <a:lnTo>
                  <a:pt x="49403" y="15036"/>
                </a:lnTo>
                <a:lnTo>
                  <a:pt x="0" y="17678"/>
                </a:lnTo>
                <a:lnTo>
                  <a:pt x="0" y="21539"/>
                </a:lnTo>
                <a:lnTo>
                  <a:pt x="66268" y="21742"/>
                </a:lnTo>
                <a:lnTo>
                  <a:pt x="66675" y="174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3" name="object 2583"/>
          <p:cNvSpPr/>
          <p:nvPr/>
        </p:nvSpPr>
        <p:spPr>
          <a:xfrm>
            <a:off x="1359016" y="2288964"/>
            <a:ext cx="162826" cy="159550"/>
          </a:xfrm>
          <a:custGeom>
            <a:avLst/>
            <a:gdLst/>
            <a:ahLst/>
            <a:cxnLst/>
            <a:rect l="l" t="t" r="r" b="b"/>
            <a:pathLst>
              <a:path w="162826" h="159550">
                <a:moveTo>
                  <a:pt x="125628" y="10363"/>
                </a:moveTo>
                <a:lnTo>
                  <a:pt x="102044" y="0"/>
                </a:lnTo>
                <a:lnTo>
                  <a:pt x="63423" y="203"/>
                </a:lnTo>
                <a:lnTo>
                  <a:pt x="49809" y="3454"/>
                </a:lnTo>
                <a:lnTo>
                  <a:pt x="31102" y="15036"/>
                </a:lnTo>
                <a:lnTo>
                  <a:pt x="9359" y="40855"/>
                </a:lnTo>
                <a:lnTo>
                  <a:pt x="0" y="75806"/>
                </a:lnTo>
                <a:lnTo>
                  <a:pt x="3467" y="102031"/>
                </a:lnTo>
                <a:lnTo>
                  <a:pt x="10375" y="118694"/>
                </a:lnTo>
                <a:lnTo>
                  <a:pt x="23787" y="135775"/>
                </a:lnTo>
                <a:lnTo>
                  <a:pt x="44526" y="152247"/>
                </a:lnTo>
                <a:lnTo>
                  <a:pt x="71348" y="159550"/>
                </a:lnTo>
                <a:lnTo>
                  <a:pt x="83756" y="159359"/>
                </a:lnTo>
                <a:lnTo>
                  <a:pt x="107734" y="156095"/>
                </a:lnTo>
                <a:lnTo>
                  <a:pt x="130911" y="142074"/>
                </a:lnTo>
                <a:lnTo>
                  <a:pt x="148386" y="125615"/>
                </a:lnTo>
                <a:lnTo>
                  <a:pt x="159562" y="103047"/>
                </a:lnTo>
                <a:lnTo>
                  <a:pt x="162826" y="78257"/>
                </a:lnTo>
                <a:lnTo>
                  <a:pt x="155905" y="47561"/>
                </a:lnTo>
                <a:lnTo>
                  <a:pt x="139445" y="23571"/>
                </a:lnTo>
                <a:lnTo>
                  <a:pt x="125628" y="103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4" name="object 2584"/>
          <p:cNvSpPr/>
          <p:nvPr/>
        </p:nvSpPr>
        <p:spPr>
          <a:xfrm>
            <a:off x="2193001" y="2309698"/>
            <a:ext cx="23990" cy="1828"/>
          </a:xfrm>
          <a:custGeom>
            <a:avLst/>
            <a:gdLst/>
            <a:ahLst/>
            <a:cxnLst/>
            <a:rect l="l" t="t" r="r" b="b"/>
            <a:pathLst>
              <a:path w="23990" h="1828">
                <a:moveTo>
                  <a:pt x="1638" y="0"/>
                </a:moveTo>
                <a:lnTo>
                  <a:pt x="0" y="1828"/>
                </a:lnTo>
                <a:lnTo>
                  <a:pt x="23990" y="1828"/>
                </a:lnTo>
                <a:lnTo>
                  <a:pt x="22580" y="0"/>
                </a:lnTo>
                <a:lnTo>
                  <a:pt x="163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5" name="object 2585"/>
          <p:cNvSpPr/>
          <p:nvPr/>
        </p:nvSpPr>
        <p:spPr>
          <a:xfrm>
            <a:off x="1227317" y="2308881"/>
            <a:ext cx="64223" cy="41465"/>
          </a:xfrm>
          <a:custGeom>
            <a:avLst/>
            <a:gdLst/>
            <a:ahLst/>
            <a:cxnLst/>
            <a:rect l="l" t="t" r="r" b="b"/>
            <a:pathLst>
              <a:path w="64223" h="41465">
                <a:moveTo>
                  <a:pt x="32918" y="31305"/>
                </a:moveTo>
                <a:lnTo>
                  <a:pt x="8940" y="32118"/>
                </a:lnTo>
                <a:lnTo>
                  <a:pt x="6286" y="28054"/>
                </a:lnTo>
                <a:lnTo>
                  <a:pt x="6705" y="11785"/>
                </a:lnTo>
                <a:lnTo>
                  <a:pt x="17272" y="7112"/>
                </a:lnTo>
                <a:lnTo>
                  <a:pt x="13208" y="406"/>
                </a:lnTo>
                <a:lnTo>
                  <a:pt x="9144" y="0"/>
                </a:lnTo>
                <a:lnTo>
                  <a:pt x="0" y="8534"/>
                </a:lnTo>
                <a:lnTo>
                  <a:pt x="0" y="34353"/>
                </a:lnTo>
                <a:lnTo>
                  <a:pt x="9956" y="41465"/>
                </a:lnTo>
                <a:lnTo>
                  <a:pt x="32715" y="41059"/>
                </a:lnTo>
                <a:lnTo>
                  <a:pt x="40843" y="32321"/>
                </a:lnTo>
                <a:lnTo>
                  <a:pt x="42672" y="13817"/>
                </a:lnTo>
                <a:lnTo>
                  <a:pt x="54267" y="13817"/>
                </a:lnTo>
                <a:lnTo>
                  <a:pt x="56502" y="39230"/>
                </a:lnTo>
                <a:lnTo>
                  <a:pt x="64223" y="39230"/>
                </a:lnTo>
                <a:lnTo>
                  <a:pt x="64223" y="7315"/>
                </a:lnTo>
                <a:lnTo>
                  <a:pt x="29057" y="406"/>
                </a:lnTo>
                <a:lnTo>
                  <a:pt x="30683" y="10363"/>
                </a:lnTo>
                <a:lnTo>
                  <a:pt x="33934" y="14033"/>
                </a:lnTo>
                <a:lnTo>
                  <a:pt x="32918" y="313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6" name="object 2586"/>
          <p:cNvSpPr/>
          <p:nvPr/>
        </p:nvSpPr>
        <p:spPr>
          <a:xfrm>
            <a:off x="2217003" y="2311533"/>
            <a:ext cx="16052" cy="6908"/>
          </a:xfrm>
          <a:custGeom>
            <a:avLst/>
            <a:gdLst/>
            <a:ahLst/>
            <a:cxnLst/>
            <a:rect l="l" t="t" r="r" b="b"/>
            <a:pathLst>
              <a:path w="16052" h="6908">
                <a:moveTo>
                  <a:pt x="16052" y="6908"/>
                </a:moveTo>
                <a:lnTo>
                  <a:pt x="12788" y="1003"/>
                </a:lnTo>
                <a:lnTo>
                  <a:pt x="0" y="0"/>
                </a:lnTo>
                <a:lnTo>
                  <a:pt x="16052" y="69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7" name="object 2587"/>
          <p:cNvSpPr/>
          <p:nvPr/>
        </p:nvSpPr>
        <p:spPr>
          <a:xfrm>
            <a:off x="2029385" y="2322710"/>
            <a:ext cx="7505" cy="11366"/>
          </a:xfrm>
          <a:custGeom>
            <a:avLst/>
            <a:gdLst/>
            <a:ahLst/>
            <a:cxnLst/>
            <a:rect l="l" t="t" r="r" b="b"/>
            <a:pathLst>
              <a:path w="7505" h="11366">
                <a:moveTo>
                  <a:pt x="0" y="6692"/>
                </a:moveTo>
                <a:lnTo>
                  <a:pt x="7505" y="11366"/>
                </a:lnTo>
                <a:lnTo>
                  <a:pt x="4064" y="2641"/>
                </a:lnTo>
                <a:lnTo>
                  <a:pt x="0" y="0"/>
                </a:lnTo>
                <a:lnTo>
                  <a:pt x="0" y="66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8" name="object 2588"/>
          <p:cNvSpPr/>
          <p:nvPr/>
        </p:nvSpPr>
        <p:spPr>
          <a:xfrm>
            <a:off x="2254190" y="2336112"/>
            <a:ext cx="6908" cy="12814"/>
          </a:xfrm>
          <a:custGeom>
            <a:avLst/>
            <a:gdLst/>
            <a:ahLst/>
            <a:cxnLst/>
            <a:rect l="l" t="t" r="r" b="b"/>
            <a:pathLst>
              <a:path w="6908" h="12814">
                <a:moveTo>
                  <a:pt x="1828" y="7315"/>
                </a:moveTo>
                <a:lnTo>
                  <a:pt x="6908" y="12814"/>
                </a:lnTo>
                <a:lnTo>
                  <a:pt x="5892" y="3263"/>
                </a:lnTo>
                <a:lnTo>
                  <a:pt x="0" y="0"/>
                </a:lnTo>
                <a:lnTo>
                  <a:pt x="1828" y="731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9" name="object 2589"/>
          <p:cNvSpPr/>
          <p:nvPr/>
        </p:nvSpPr>
        <p:spPr>
          <a:xfrm>
            <a:off x="2153372" y="2332667"/>
            <a:ext cx="6096" cy="9550"/>
          </a:xfrm>
          <a:custGeom>
            <a:avLst/>
            <a:gdLst/>
            <a:ahLst/>
            <a:cxnLst/>
            <a:rect l="l" t="t" r="r" b="b"/>
            <a:pathLst>
              <a:path w="6095" h="9550">
                <a:moveTo>
                  <a:pt x="1422" y="1422"/>
                </a:moveTo>
                <a:lnTo>
                  <a:pt x="0" y="9550"/>
                </a:lnTo>
                <a:lnTo>
                  <a:pt x="5892" y="2628"/>
                </a:lnTo>
                <a:lnTo>
                  <a:pt x="6095" y="0"/>
                </a:lnTo>
                <a:lnTo>
                  <a:pt x="1422" y="1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0" name="object 2590"/>
          <p:cNvSpPr/>
          <p:nvPr/>
        </p:nvSpPr>
        <p:spPr>
          <a:xfrm>
            <a:off x="2028369" y="2342826"/>
            <a:ext cx="18288" cy="72758"/>
          </a:xfrm>
          <a:custGeom>
            <a:avLst/>
            <a:gdLst/>
            <a:ahLst/>
            <a:cxnLst/>
            <a:rect l="l" t="t" r="r" b="b"/>
            <a:pathLst>
              <a:path w="18287" h="72758">
                <a:moveTo>
                  <a:pt x="1015" y="72758"/>
                </a:moveTo>
                <a:lnTo>
                  <a:pt x="10566" y="64846"/>
                </a:lnTo>
                <a:lnTo>
                  <a:pt x="18287" y="49187"/>
                </a:lnTo>
                <a:lnTo>
                  <a:pt x="18287" y="3251"/>
                </a:lnTo>
                <a:lnTo>
                  <a:pt x="14833" y="0"/>
                </a:lnTo>
                <a:lnTo>
                  <a:pt x="15036" y="45732"/>
                </a:lnTo>
                <a:lnTo>
                  <a:pt x="11379" y="52438"/>
                </a:lnTo>
                <a:lnTo>
                  <a:pt x="0" y="68910"/>
                </a:lnTo>
                <a:lnTo>
                  <a:pt x="1015" y="727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1" name="object 2591"/>
          <p:cNvSpPr/>
          <p:nvPr/>
        </p:nvSpPr>
        <p:spPr>
          <a:xfrm>
            <a:off x="2261102" y="2348924"/>
            <a:ext cx="3454" cy="9956"/>
          </a:xfrm>
          <a:custGeom>
            <a:avLst/>
            <a:gdLst/>
            <a:ahLst/>
            <a:cxnLst/>
            <a:rect l="l" t="t" r="r" b="b"/>
            <a:pathLst>
              <a:path w="3454" h="9956">
                <a:moveTo>
                  <a:pt x="3454" y="9956"/>
                </a:moveTo>
                <a:lnTo>
                  <a:pt x="1828" y="1422"/>
                </a:lnTo>
                <a:lnTo>
                  <a:pt x="0" y="0"/>
                </a:lnTo>
                <a:lnTo>
                  <a:pt x="3454" y="995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2" name="object 2592"/>
          <p:cNvSpPr/>
          <p:nvPr/>
        </p:nvSpPr>
        <p:spPr>
          <a:xfrm>
            <a:off x="2146880" y="2349530"/>
            <a:ext cx="2222" cy="19507"/>
          </a:xfrm>
          <a:custGeom>
            <a:avLst/>
            <a:gdLst/>
            <a:ahLst/>
            <a:cxnLst/>
            <a:rect l="l" t="t" r="r" b="b"/>
            <a:pathLst>
              <a:path w="2222" h="19507">
                <a:moveTo>
                  <a:pt x="393" y="812"/>
                </a:moveTo>
                <a:lnTo>
                  <a:pt x="0" y="19507"/>
                </a:lnTo>
                <a:lnTo>
                  <a:pt x="2222" y="0"/>
                </a:lnTo>
                <a:lnTo>
                  <a:pt x="393" y="8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3" name="object 2593"/>
          <p:cNvSpPr/>
          <p:nvPr/>
        </p:nvSpPr>
        <p:spPr>
          <a:xfrm>
            <a:off x="2007633" y="2365988"/>
            <a:ext cx="1841" cy="9969"/>
          </a:xfrm>
          <a:custGeom>
            <a:avLst/>
            <a:gdLst/>
            <a:ahLst/>
            <a:cxnLst/>
            <a:rect l="l" t="t" r="r" b="b"/>
            <a:pathLst>
              <a:path w="1841" h="9969">
                <a:moveTo>
                  <a:pt x="0" y="9969"/>
                </a:moveTo>
                <a:lnTo>
                  <a:pt x="1841" y="1231"/>
                </a:lnTo>
                <a:lnTo>
                  <a:pt x="0" y="0"/>
                </a:lnTo>
                <a:lnTo>
                  <a:pt x="0" y="99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4" name="object 2594"/>
          <p:cNvSpPr/>
          <p:nvPr/>
        </p:nvSpPr>
        <p:spPr>
          <a:xfrm>
            <a:off x="2264557" y="2358876"/>
            <a:ext cx="1828" cy="20739"/>
          </a:xfrm>
          <a:custGeom>
            <a:avLst/>
            <a:gdLst/>
            <a:ahLst/>
            <a:cxnLst/>
            <a:rect l="l" t="t" r="r" b="b"/>
            <a:pathLst>
              <a:path w="1828" h="20739">
                <a:moveTo>
                  <a:pt x="0" y="20739"/>
                </a:moveTo>
                <a:lnTo>
                  <a:pt x="1828" y="1625"/>
                </a:lnTo>
                <a:lnTo>
                  <a:pt x="0" y="0"/>
                </a:lnTo>
                <a:lnTo>
                  <a:pt x="0" y="2073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5" name="object 2595"/>
          <p:cNvSpPr/>
          <p:nvPr/>
        </p:nvSpPr>
        <p:spPr>
          <a:xfrm>
            <a:off x="2146880" y="2372713"/>
            <a:ext cx="2222" cy="16256"/>
          </a:xfrm>
          <a:custGeom>
            <a:avLst/>
            <a:gdLst/>
            <a:ahLst/>
            <a:cxnLst/>
            <a:rect l="l" t="t" r="r" b="b"/>
            <a:pathLst>
              <a:path w="2222" h="16256">
                <a:moveTo>
                  <a:pt x="393" y="15646"/>
                </a:moveTo>
                <a:lnTo>
                  <a:pt x="2222" y="16255"/>
                </a:lnTo>
                <a:lnTo>
                  <a:pt x="0" y="0"/>
                </a:lnTo>
                <a:lnTo>
                  <a:pt x="393" y="156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6" name="object 2596"/>
          <p:cNvSpPr/>
          <p:nvPr/>
        </p:nvSpPr>
        <p:spPr>
          <a:xfrm>
            <a:off x="1716973" y="2339776"/>
            <a:ext cx="89433" cy="65659"/>
          </a:xfrm>
          <a:custGeom>
            <a:avLst/>
            <a:gdLst/>
            <a:ahLst/>
            <a:cxnLst/>
            <a:rect l="l" t="t" r="r" b="b"/>
            <a:pathLst>
              <a:path w="89433" h="65658">
                <a:moveTo>
                  <a:pt x="89433" y="65659"/>
                </a:moveTo>
                <a:lnTo>
                  <a:pt x="89230" y="0"/>
                </a:lnTo>
                <a:lnTo>
                  <a:pt x="77851" y="0"/>
                </a:lnTo>
                <a:lnTo>
                  <a:pt x="75806" y="48780"/>
                </a:lnTo>
                <a:lnTo>
                  <a:pt x="50812" y="48780"/>
                </a:lnTo>
                <a:lnTo>
                  <a:pt x="48564" y="3251"/>
                </a:lnTo>
                <a:lnTo>
                  <a:pt x="37198" y="3251"/>
                </a:lnTo>
                <a:lnTo>
                  <a:pt x="35153" y="48780"/>
                </a:lnTo>
                <a:lnTo>
                  <a:pt x="16865" y="48780"/>
                </a:lnTo>
                <a:lnTo>
                  <a:pt x="14833" y="0"/>
                </a:lnTo>
                <a:lnTo>
                  <a:pt x="0" y="0"/>
                </a:lnTo>
                <a:lnTo>
                  <a:pt x="0" y="65659"/>
                </a:lnTo>
                <a:lnTo>
                  <a:pt x="89433" y="656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7" name="object 2597"/>
          <p:cNvSpPr/>
          <p:nvPr/>
        </p:nvSpPr>
        <p:spPr>
          <a:xfrm>
            <a:off x="661635" y="2385508"/>
            <a:ext cx="17272" cy="38214"/>
          </a:xfrm>
          <a:custGeom>
            <a:avLst/>
            <a:gdLst/>
            <a:ahLst/>
            <a:cxnLst/>
            <a:rect l="l" t="t" r="r" b="b"/>
            <a:pathLst>
              <a:path w="17271" h="38214">
                <a:moveTo>
                  <a:pt x="0" y="33743"/>
                </a:moveTo>
                <a:lnTo>
                  <a:pt x="800" y="38214"/>
                </a:lnTo>
                <a:lnTo>
                  <a:pt x="10160" y="33134"/>
                </a:lnTo>
                <a:lnTo>
                  <a:pt x="17272" y="13004"/>
                </a:lnTo>
                <a:lnTo>
                  <a:pt x="14630" y="0"/>
                </a:lnTo>
                <a:lnTo>
                  <a:pt x="13614" y="5080"/>
                </a:lnTo>
                <a:lnTo>
                  <a:pt x="6705" y="29679"/>
                </a:lnTo>
                <a:lnTo>
                  <a:pt x="0" y="337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8" name="object 2598"/>
          <p:cNvSpPr/>
          <p:nvPr/>
        </p:nvSpPr>
        <p:spPr>
          <a:xfrm>
            <a:off x="1979790" y="2393439"/>
            <a:ext cx="10160" cy="1828"/>
          </a:xfrm>
          <a:custGeom>
            <a:avLst/>
            <a:gdLst/>
            <a:ahLst/>
            <a:cxnLst/>
            <a:rect l="l" t="t" r="r" b="b"/>
            <a:pathLst>
              <a:path w="10160" h="1828">
                <a:moveTo>
                  <a:pt x="0" y="406"/>
                </a:moveTo>
                <a:lnTo>
                  <a:pt x="8940" y="1828"/>
                </a:lnTo>
                <a:lnTo>
                  <a:pt x="10160" y="0"/>
                </a:lnTo>
                <a:lnTo>
                  <a:pt x="0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9" name="object 2599"/>
          <p:cNvSpPr/>
          <p:nvPr/>
        </p:nvSpPr>
        <p:spPr>
          <a:xfrm>
            <a:off x="2257642" y="2389573"/>
            <a:ext cx="3657" cy="9347"/>
          </a:xfrm>
          <a:custGeom>
            <a:avLst/>
            <a:gdLst/>
            <a:ahLst/>
            <a:cxnLst/>
            <a:rect l="l" t="t" r="r" b="b"/>
            <a:pathLst>
              <a:path w="3657" h="9347">
                <a:moveTo>
                  <a:pt x="0" y="9347"/>
                </a:moveTo>
                <a:lnTo>
                  <a:pt x="3657" y="3860"/>
                </a:lnTo>
                <a:lnTo>
                  <a:pt x="3263" y="0"/>
                </a:lnTo>
                <a:lnTo>
                  <a:pt x="0" y="93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0" name="object 2600"/>
          <p:cNvSpPr/>
          <p:nvPr/>
        </p:nvSpPr>
        <p:spPr>
          <a:xfrm>
            <a:off x="2156618" y="2403201"/>
            <a:ext cx="12611" cy="13004"/>
          </a:xfrm>
          <a:custGeom>
            <a:avLst/>
            <a:gdLst/>
            <a:ahLst/>
            <a:cxnLst/>
            <a:rect l="l" t="t" r="r" b="b"/>
            <a:pathLst>
              <a:path w="12611" h="13004">
                <a:moveTo>
                  <a:pt x="1422" y="7708"/>
                </a:moveTo>
                <a:lnTo>
                  <a:pt x="5092" y="11366"/>
                </a:lnTo>
                <a:lnTo>
                  <a:pt x="12611" y="13004"/>
                </a:lnTo>
                <a:lnTo>
                  <a:pt x="0" y="0"/>
                </a:lnTo>
                <a:lnTo>
                  <a:pt x="1422" y="77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1" name="object 2601"/>
          <p:cNvSpPr/>
          <p:nvPr/>
        </p:nvSpPr>
        <p:spPr>
          <a:xfrm>
            <a:off x="2247282" y="2403598"/>
            <a:ext cx="6502" cy="9347"/>
          </a:xfrm>
          <a:custGeom>
            <a:avLst/>
            <a:gdLst/>
            <a:ahLst/>
            <a:cxnLst/>
            <a:rect l="l" t="t" r="r" b="b"/>
            <a:pathLst>
              <a:path w="6502" h="9347">
                <a:moveTo>
                  <a:pt x="4267" y="203"/>
                </a:moveTo>
                <a:lnTo>
                  <a:pt x="0" y="9347"/>
                </a:lnTo>
                <a:lnTo>
                  <a:pt x="6096" y="5283"/>
                </a:lnTo>
                <a:lnTo>
                  <a:pt x="6502" y="0"/>
                </a:lnTo>
                <a:lnTo>
                  <a:pt x="4267" y="2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2" name="object 2602"/>
          <p:cNvSpPr/>
          <p:nvPr/>
        </p:nvSpPr>
        <p:spPr>
          <a:xfrm>
            <a:off x="2237314" y="2412949"/>
            <a:ext cx="9969" cy="7111"/>
          </a:xfrm>
          <a:custGeom>
            <a:avLst/>
            <a:gdLst/>
            <a:ahLst/>
            <a:cxnLst/>
            <a:rect l="l" t="t" r="r" b="b"/>
            <a:pathLst>
              <a:path w="9969" h="7112">
                <a:moveTo>
                  <a:pt x="4279" y="1219"/>
                </a:moveTo>
                <a:lnTo>
                  <a:pt x="0" y="7112"/>
                </a:lnTo>
                <a:lnTo>
                  <a:pt x="7937" y="4876"/>
                </a:lnTo>
                <a:lnTo>
                  <a:pt x="9969" y="0"/>
                </a:lnTo>
                <a:lnTo>
                  <a:pt x="4279" y="12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3" name="object 2603"/>
          <p:cNvSpPr/>
          <p:nvPr/>
        </p:nvSpPr>
        <p:spPr>
          <a:xfrm>
            <a:off x="2223903" y="2420065"/>
            <a:ext cx="13423" cy="6921"/>
          </a:xfrm>
          <a:custGeom>
            <a:avLst/>
            <a:gdLst/>
            <a:ahLst/>
            <a:cxnLst/>
            <a:rect l="l" t="t" r="r" b="b"/>
            <a:pathLst>
              <a:path w="13423" h="6921">
                <a:moveTo>
                  <a:pt x="7518" y="812"/>
                </a:moveTo>
                <a:lnTo>
                  <a:pt x="0" y="6921"/>
                </a:lnTo>
                <a:lnTo>
                  <a:pt x="11176" y="4470"/>
                </a:lnTo>
                <a:lnTo>
                  <a:pt x="13423" y="0"/>
                </a:lnTo>
                <a:lnTo>
                  <a:pt x="7518" y="8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4" name="object 2604"/>
          <p:cNvSpPr/>
          <p:nvPr/>
        </p:nvSpPr>
        <p:spPr>
          <a:xfrm>
            <a:off x="2187119" y="2426970"/>
            <a:ext cx="36791" cy="1841"/>
          </a:xfrm>
          <a:custGeom>
            <a:avLst/>
            <a:gdLst/>
            <a:ahLst/>
            <a:cxnLst/>
            <a:rect l="l" t="t" r="r" b="b"/>
            <a:pathLst>
              <a:path w="36791" h="1841">
                <a:moveTo>
                  <a:pt x="0" y="0"/>
                </a:moveTo>
                <a:lnTo>
                  <a:pt x="609" y="1841"/>
                </a:lnTo>
                <a:lnTo>
                  <a:pt x="35153" y="1841"/>
                </a:lnTo>
                <a:lnTo>
                  <a:pt x="36791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5" name="object 2605"/>
          <p:cNvSpPr/>
          <p:nvPr/>
        </p:nvSpPr>
        <p:spPr>
          <a:xfrm>
            <a:off x="1226289" y="2468037"/>
            <a:ext cx="65455" cy="42887"/>
          </a:xfrm>
          <a:custGeom>
            <a:avLst/>
            <a:gdLst/>
            <a:ahLst/>
            <a:cxnLst/>
            <a:rect l="l" t="t" r="r" b="b"/>
            <a:pathLst>
              <a:path w="65455" h="42887">
                <a:moveTo>
                  <a:pt x="4063" y="42887"/>
                </a:moveTo>
                <a:lnTo>
                  <a:pt x="7721" y="10363"/>
                </a:lnTo>
                <a:lnTo>
                  <a:pt x="34963" y="37592"/>
                </a:lnTo>
                <a:lnTo>
                  <a:pt x="50622" y="41465"/>
                </a:lnTo>
                <a:lnTo>
                  <a:pt x="62204" y="35763"/>
                </a:lnTo>
                <a:lnTo>
                  <a:pt x="65455" y="28867"/>
                </a:lnTo>
                <a:lnTo>
                  <a:pt x="65455" y="10363"/>
                </a:lnTo>
                <a:lnTo>
                  <a:pt x="55092" y="0"/>
                </a:lnTo>
                <a:lnTo>
                  <a:pt x="47167" y="406"/>
                </a:lnTo>
                <a:lnTo>
                  <a:pt x="48183" y="7112"/>
                </a:lnTo>
                <a:lnTo>
                  <a:pt x="58953" y="13817"/>
                </a:lnTo>
                <a:lnTo>
                  <a:pt x="58750" y="25412"/>
                </a:lnTo>
                <a:lnTo>
                  <a:pt x="53873" y="31089"/>
                </a:lnTo>
                <a:lnTo>
                  <a:pt x="41465" y="31292"/>
                </a:lnTo>
                <a:lnTo>
                  <a:pt x="28257" y="20523"/>
                </a:lnTo>
                <a:lnTo>
                  <a:pt x="14643" y="3860"/>
                </a:lnTo>
                <a:lnTo>
                  <a:pt x="7721" y="0"/>
                </a:lnTo>
                <a:lnTo>
                  <a:pt x="0" y="203"/>
                </a:lnTo>
                <a:lnTo>
                  <a:pt x="203" y="42887"/>
                </a:lnTo>
                <a:lnTo>
                  <a:pt x="4063" y="428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6" name="object 2606"/>
          <p:cNvSpPr/>
          <p:nvPr/>
        </p:nvSpPr>
        <p:spPr>
          <a:xfrm>
            <a:off x="2180615" y="2492013"/>
            <a:ext cx="39624" cy="6108"/>
          </a:xfrm>
          <a:custGeom>
            <a:avLst/>
            <a:gdLst/>
            <a:ahLst/>
            <a:cxnLst/>
            <a:rect l="l" t="t" r="r" b="b"/>
            <a:pathLst>
              <a:path w="39624" h="6108">
                <a:moveTo>
                  <a:pt x="0" y="6108"/>
                </a:moveTo>
                <a:lnTo>
                  <a:pt x="39624" y="1828"/>
                </a:lnTo>
                <a:lnTo>
                  <a:pt x="6692" y="0"/>
                </a:lnTo>
                <a:lnTo>
                  <a:pt x="0" y="61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7" name="object 2607"/>
          <p:cNvSpPr/>
          <p:nvPr/>
        </p:nvSpPr>
        <p:spPr>
          <a:xfrm>
            <a:off x="2237323" y="2501779"/>
            <a:ext cx="16471" cy="15849"/>
          </a:xfrm>
          <a:custGeom>
            <a:avLst/>
            <a:gdLst/>
            <a:ahLst/>
            <a:cxnLst/>
            <a:rect l="l" t="t" r="r" b="b"/>
            <a:pathLst>
              <a:path w="16471" h="15849">
                <a:moveTo>
                  <a:pt x="12801" y="6908"/>
                </a:moveTo>
                <a:lnTo>
                  <a:pt x="5486" y="406"/>
                </a:lnTo>
                <a:lnTo>
                  <a:pt x="0" y="0"/>
                </a:lnTo>
                <a:lnTo>
                  <a:pt x="16471" y="15849"/>
                </a:lnTo>
                <a:lnTo>
                  <a:pt x="12801" y="69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8" name="object 2608"/>
          <p:cNvSpPr/>
          <p:nvPr/>
        </p:nvSpPr>
        <p:spPr>
          <a:xfrm>
            <a:off x="2031417" y="2509299"/>
            <a:ext cx="15240" cy="63220"/>
          </a:xfrm>
          <a:custGeom>
            <a:avLst/>
            <a:gdLst/>
            <a:ahLst/>
            <a:cxnLst/>
            <a:rect l="l" t="t" r="r" b="b"/>
            <a:pathLst>
              <a:path w="15239" h="63220">
                <a:moveTo>
                  <a:pt x="15239" y="19926"/>
                </a:moveTo>
                <a:lnTo>
                  <a:pt x="5283" y="2438"/>
                </a:lnTo>
                <a:lnTo>
                  <a:pt x="0" y="0"/>
                </a:lnTo>
                <a:lnTo>
                  <a:pt x="11988" y="23368"/>
                </a:lnTo>
                <a:lnTo>
                  <a:pt x="13004" y="63220"/>
                </a:lnTo>
                <a:lnTo>
                  <a:pt x="14833" y="61785"/>
                </a:lnTo>
                <a:lnTo>
                  <a:pt x="15239" y="199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9" name="object 2609"/>
          <p:cNvSpPr/>
          <p:nvPr/>
        </p:nvSpPr>
        <p:spPr>
          <a:xfrm>
            <a:off x="1716968" y="2495464"/>
            <a:ext cx="89230" cy="72567"/>
          </a:xfrm>
          <a:custGeom>
            <a:avLst/>
            <a:gdLst/>
            <a:ahLst/>
            <a:cxnLst/>
            <a:rect l="l" t="t" r="r" b="b"/>
            <a:pathLst>
              <a:path w="89230" h="72567">
                <a:moveTo>
                  <a:pt x="37198" y="51028"/>
                </a:moveTo>
                <a:lnTo>
                  <a:pt x="88011" y="20535"/>
                </a:lnTo>
                <a:lnTo>
                  <a:pt x="89230" y="0"/>
                </a:lnTo>
                <a:lnTo>
                  <a:pt x="0" y="0"/>
                </a:lnTo>
                <a:lnTo>
                  <a:pt x="0" y="15049"/>
                </a:lnTo>
                <a:lnTo>
                  <a:pt x="58737" y="16878"/>
                </a:lnTo>
                <a:lnTo>
                  <a:pt x="203" y="54482"/>
                </a:lnTo>
                <a:lnTo>
                  <a:pt x="0" y="72567"/>
                </a:lnTo>
                <a:lnTo>
                  <a:pt x="89230" y="72567"/>
                </a:lnTo>
                <a:lnTo>
                  <a:pt x="89230" y="54076"/>
                </a:lnTo>
                <a:lnTo>
                  <a:pt x="37198" y="510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0" name="object 2610"/>
          <p:cNvSpPr/>
          <p:nvPr/>
        </p:nvSpPr>
        <p:spPr>
          <a:xfrm>
            <a:off x="2156618" y="2508486"/>
            <a:ext cx="9359" cy="9550"/>
          </a:xfrm>
          <a:custGeom>
            <a:avLst/>
            <a:gdLst/>
            <a:ahLst/>
            <a:cxnLst/>
            <a:rect l="l" t="t" r="r" b="b"/>
            <a:pathLst>
              <a:path w="9359" h="9550">
                <a:moveTo>
                  <a:pt x="1422" y="1625"/>
                </a:moveTo>
                <a:lnTo>
                  <a:pt x="0" y="9550"/>
                </a:lnTo>
                <a:lnTo>
                  <a:pt x="9359" y="0"/>
                </a:lnTo>
                <a:lnTo>
                  <a:pt x="1422" y="16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1" name="object 2611"/>
          <p:cNvSpPr/>
          <p:nvPr/>
        </p:nvSpPr>
        <p:spPr>
          <a:xfrm>
            <a:off x="1979790" y="2525971"/>
            <a:ext cx="10160" cy="1816"/>
          </a:xfrm>
          <a:custGeom>
            <a:avLst/>
            <a:gdLst/>
            <a:ahLst/>
            <a:cxnLst/>
            <a:rect l="l" t="t" r="r" b="b"/>
            <a:pathLst>
              <a:path w="10160" h="1816">
                <a:moveTo>
                  <a:pt x="0" y="1422"/>
                </a:moveTo>
                <a:lnTo>
                  <a:pt x="10160" y="1816"/>
                </a:lnTo>
                <a:lnTo>
                  <a:pt x="8940" y="0"/>
                </a:lnTo>
                <a:lnTo>
                  <a:pt x="0" y="1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2" name="object 2612"/>
          <p:cNvSpPr/>
          <p:nvPr/>
        </p:nvSpPr>
        <p:spPr>
          <a:xfrm>
            <a:off x="2257635" y="2522513"/>
            <a:ext cx="3263" cy="9144"/>
          </a:xfrm>
          <a:custGeom>
            <a:avLst/>
            <a:gdLst/>
            <a:ahLst/>
            <a:cxnLst/>
            <a:rect l="l" t="t" r="r" b="b"/>
            <a:pathLst>
              <a:path w="3263" h="9143">
                <a:moveTo>
                  <a:pt x="3263" y="9144"/>
                </a:moveTo>
                <a:lnTo>
                  <a:pt x="2044" y="393"/>
                </a:lnTo>
                <a:lnTo>
                  <a:pt x="0" y="0"/>
                </a:lnTo>
                <a:lnTo>
                  <a:pt x="3263" y="91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3" name="object 2613"/>
          <p:cNvSpPr/>
          <p:nvPr/>
        </p:nvSpPr>
        <p:spPr>
          <a:xfrm>
            <a:off x="2260899" y="2531658"/>
            <a:ext cx="3657" cy="10160"/>
          </a:xfrm>
          <a:custGeom>
            <a:avLst/>
            <a:gdLst/>
            <a:ahLst/>
            <a:cxnLst/>
            <a:rect l="l" t="t" r="r" b="b"/>
            <a:pathLst>
              <a:path w="3657" h="10160">
                <a:moveTo>
                  <a:pt x="3657" y="10159"/>
                </a:moveTo>
                <a:lnTo>
                  <a:pt x="2032" y="1409"/>
                </a:lnTo>
                <a:lnTo>
                  <a:pt x="0" y="0"/>
                </a:lnTo>
                <a:lnTo>
                  <a:pt x="3657" y="101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4" name="object 2614"/>
          <p:cNvSpPr/>
          <p:nvPr/>
        </p:nvSpPr>
        <p:spPr>
          <a:xfrm>
            <a:off x="2007633" y="2545472"/>
            <a:ext cx="1841" cy="9753"/>
          </a:xfrm>
          <a:custGeom>
            <a:avLst/>
            <a:gdLst/>
            <a:ahLst/>
            <a:cxnLst/>
            <a:rect l="l" t="t" r="r" b="b"/>
            <a:pathLst>
              <a:path w="1841" h="9753">
                <a:moveTo>
                  <a:pt x="0" y="9753"/>
                </a:moveTo>
                <a:lnTo>
                  <a:pt x="1841" y="1231"/>
                </a:lnTo>
                <a:lnTo>
                  <a:pt x="0" y="0"/>
                </a:lnTo>
                <a:lnTo>
                  <a:pt x="0" y="97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5" name="object 2615"/>
          <p:cNvSpPr/>
          <p:nvPr/>
        </p:nvSpPr>
        <p:spPr>
          <a:xfrm>
            <a:off x="2264557" y="2541823"/>
            <a:ext cx="1828" cy="20523"/>
          </a:xfrm>
          <a:custGeom>
            <a:avLst/>
            <a:gdLst/>
            <a:ahLst/>
            <a:cxnLst/>
            <a:rect l="l" t="t" r="r" b="b"/>
            <a:pathLst>
              <a:path w="1828" h="20523">
                <a:moveTo>
                  <a:pt x="0" y="20523"/>
                </a:moveTo>
                <a:lnTo>
                  <a:pt x="1828" y="1409"/>
                </a:lnTo>
                <a:lnTo>
                  <a:pt x="0" y="0"/>
                </a:lnTo>
                <a:lnTo>
                  <a:pt x="0" y="205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6" name="object 2616"/>
          <p:cNvSpPr/>
          <p:nvPr/>
        </p:nvSpPr>
        <p:spPr>
          <a:xfrm>
            <a:off x="1225884" y="2570063"/>
            <a:ext cx="66471" cy="24396"/>
          </a:xfrm>
          <a:custGeom>
            <a:avLst/>
            <a:gdLst/>
            <a:ahLst/>
            <a:cxnLst/>
            <a:rect l="l" t="t" r="r" b="b"/>
            <a:pathLst>
              <a:path w="66471" h="24396">
                <a:moveTo>
                  <a:pt x="62611" y="16878"/>
                </a:moveTo>
                <a:lnTo>
                  <a:pt x="0" y="0"/>
                </a:lnTo>
                <a:lnTo>
                  <a:pt x="1016" y="6718"/>
                </a:lnTo>
                <a:lnTo>
                  <a:pt x="66471" y="24396"/>
                </a:lnTo>
                <a:lnTo>
                  <a:pt x="66268" y="20535"/>
                </a:lnTo>
                <a:lnTo>
                  <a:pt x="62611" y="168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7" name="object 2617"/>
          <p:cNvSpPr/>
          <p:nvPr/>
        </p:nvSpPr>
        <p:spPr>
          <a:xfrm>
            <a:off x="2153372" y="2579212"/>
            <a:ext cx="6096" cy="9359"/>
          </a:xfrm>
          <a:custGeom>
            <a:avLst/>
            <a:gdLst/>
            <a:ahLst/>
            <a:cxnLst/>
            <a:rect l="l" t="t" r="r" b="b"/>
            <a:pathLst>
              <a:path w="6095" h="9359">
                <a:moveTo>
                  <a:pt x="1422" y="7937"/>
                </a:moveTo>
                <a:lnTo>
                  <a:pt x="6095" y="9359"/>
                </a:lnTo>
                <a:lnTo>
                  <a:pt x="1828" y="622"/>
                </a:lnTo>
                <a:lnTo>
                  <a:pt x="0" y="0"/>
                </a:lnTo>
                <a:lnTo>
                  <a:pt x="1422" y="79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8" name="object 2618"/>
          <p:cNvSpPr/>
          <p:nvPr/>
        </p:nvSpPr>
        <p:spPr>
          <a:xfrm>
            <a:off x="2254206" y="2572298"/>
            <a:ext cx="6896" cy="12814"/>
          </a:xfrm>
          <a:custGeom>
            <a:avLst/>
            <a:gdLst/>
            <a:ahLst/>
            <a:cxnLst/>
            <a:rect l="l" t="t" r="r" b="b"/>
            <a:pathLst>
              <a:path w="6896" h="12814">
                <a:moveTo>
                  <a:pt x="4864" y="1638"/>
                </a:moveTo>
                <a:lnTo>
                  <a:pt x="0" y="12814"/>
                </a:lnTo>
                <a:lnTo>
                  <a:pt x="5880" y="9563"/>
                </a:lnTo>
                <a:lnTo>
                  <a:pt x="6896" y="0"/>
                </a:lnTo>
                <a:lnTo>
                  <a:pt x="4864" y="16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9" name="object 2619"/>
          <p:cNvSpPr/>
          <p:nvPr/>
        </p:nvSpPr>
        <p:spPr>
          <a:xfrm>
            <a:off x="2240782" y="2593041"/>
            <a:ext cx="6286" cy="5892"/>
          </a:xfrm>
          <a:custGeom>
            <a:avLst/>
            <a:gdLst/>
            <a:ahLst/>
            <a:cxnLst/>
            <a:rect l="l" t="t" r="r" b="b"/>
            <a:pathLst>
              <a:path w="6286" h="5892">
                <a:moveTo>
                  <a:pt x="0" y="5892"/>
                </a:moveTo>
                <a:lnTo>
                  <a:pt x="5486" y="5270"/>
                </a:lnTo>
                <a:lnTo>
                  <a:pt x="6286" y="0"/>
                </a:lnTo>
                <a:lnTo>
                  <a:pt x="0" y="58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0" name="object 2620"/>
          <p:cNvSpPr/>
          <p:nvPr/>
        </p:nvSpPr>
        <p:spPr>
          <a:xfrm>
            <a:off x="2029374" y="2572513"/>
            <a:ext cx="15049" cy="26009"/>
          </a:xfrm>
          <a:custGeom>
            <a:avLst/>
            <a:gdLst/>
            <a:ahLst/>
            <a:cxnLst/>
            <a:rect l="l" t="t" r="r" b="b"/>
            <a:pathLst>
              <a:path w="15049" h="26009">
                <a:moveTo>
                  <a:pt x="13830" y="8940"/>
                </a:moveTo>
                <a:lnTo>
                  <a:pt x="15049" y="0"/>
                </a:lnTo>
                <a:lnTo>
                  <a:pt x="215" y="19507"/>
                </a:lnTo>
                <a:lnTo>
                  <a:pt x="0" y="26009"/>
                </a:lnTo>
                <a:lnTo>
                  <a:pt x="13830" y="89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1" name="object 2621"/>
          <p:cNvSpPr/>
          <p:nvPr/>
        </p:nvSpPr>
        <p:spPr>
          <a:xfrm>
            <a:off x="1226289" y="2599956"/>
            <a:ext cx="65455" cy="42887"/>
          </a:xfrm>
          <a:custGeom>
            <a:avLst/>
            <a:gdLst/>
            <a:ahLst/>
            <a:cxnLst/>
            <a:rect l="l" t="t" r="r" b="b"/>
            <a:pathLst>
              <a:path w="65455" h="42887">
                <a:moveTo>
                  <a:pt x="4063" y="42887"/>
                </a:moveTo>
                <a:lnTo>
                  <a:pt x="7721" y="10363"/>
                </a:lnTo>
                <a:lnTo>
                  <a:pt x="31711" y="34340"/>
                </a:lnTo>
                <a:lnTo>
                  <a:pt x="44919" y="41668"/>
                </a:lnTo>
                <a:lnTo>
                  <a:pt x="54076" y="41668"/>
                </a:lnTo>
                <a:lnTo>
                  <a:pt x="65455" y="32511"/>
                </a:lnTo>
                <a:lnTo>
                  <a:pt x="65455" y="10566"/>
                </a:lnTo>
                <a:lnTo>
                  <a:pt x="55092" y="203"/>
                </a:lnTo>
                <a:lnTo>
                  <a:pt x="46964" y="609"/>
                </a:lnTo>
                <a:lnTo>
                  <a:pt x="47167" y="8127"/>
                </a:lnTo>
                <a:lnTo>
                  <a:pt x="54889" y="11175"/>
                </a:lnTo>
                <a:lnTo>
                  <a:pt x="58953" y="17475"/>
                </a:lnTo>
                <a:lnTo>
                  <a:pt x="58953" y="25399"/>
                </a:lnTo>
                <a:lnTo>
                  <a:pt x="53873" y="31292"/>
                </a:lnTo>
                <a:lnTo>
                  <a:pt x="41465" y="31495"/>
                </a:lnTo>
                <a:lnTo>
                  <a:pt x="7721" y="0"/>
                </a:lnTo>
                <a:lnTo>
                  <a:pt x="0" y="406"/>
                </a:lnTo>
                <a:lnTo>
                  <a:pt x="203" y="42887"/>
                </a:lnTo>
                <a:lnTo>
                  <a:pt x="4063" y="428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2" name="object 2622"/>
          <p:cNvSpPr/>
          <p:nvPr/>
        </p:nvSpPr>
        <p:spPr>
          <a:xfrm>
            <a:off x="2216997" y="2606259"/>
            <a:ext cx="12801" cy="3441"/>
          </a:xfrm>
          <a:custGeom>
            <a:avLst/>
            <a:gdLst/>
            <a:ahLst/>
            <a:cxnLst/>
            <a:rect l="l" t="t" r="r" b="b"/>
            <a:pathLst>
              <a:path w="12801" h="3441">
                <a:moveTo>
                  <a:pt x="0" y="3441"/>
                </a:moveTo>
                <a:lnTo>
                  <a:pt x="12407" y="2019"/>
                </a:lnTo>
                <a:lnTo>
                  <a:pt x="12801" y="0"/>
                </a:lnTo>
                <a:lnTo>
                  <a:pt x="0" y="34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3" name="object 2623"/>
          <p:cNvSpPr/>
          <p:nvPr/>
        </p:nvSpPr>
        <p:spPr>
          <a:xfrm>
            <a:off x="2183857" y="2606037"/>
            <a:ext cx="33134" cy="5499"/>
          </a:xfrm>
          <a:custGeom>
            <a:avLst/>
            <a:gdLst/>
            <a:ahLst/>
            <a:cxnLst/>
            <a:rect l="l" t="t" r="r" b="b"/>
            <a:pathLst>
              <a:path w="33134" h="5499">
                <a:moveTo>
                  <a:pt x="4267" y="5092"/>
                </a:moveTo>
                <a:lnTo>
                  <a:pt x="31724" y="5499"/>
                </a:lnTo>
                <a:lnTo>
                  <a:pt x="33134" y="3670"/>
                </a:lnTo>
                <a:lnTo>
                  <a:pt x="0" y="0"/>
                </a:lnTo>
                <a:lnTo>
                  <a:pt x="4267" y="50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4" name="object 2624"/>
          <p:cNvSpPr/>
          <p:nvPr/>
        </p:nvSpPr>
        <p:spPr>
          <a:xfrm>
            <a:off x="1882635" y="2607072"/>
            <a:ext cx="86182" cy="3848"/>
          </a:xfrm>
          <a:custGeom>
            <a:avLst/>
            <a:gdLst/>
            <a:ahLst/>
            <a:cxnLst/>
            <a:rect l="l" t="t" r="r" b="b"/>
            <a:pathLst>
              <a:path w="86182" h="3848">
                <a:moveTo>
                  <a:pt x="0" y="3657"/>
                </a:moveTo>
                <a:lnTo>
                  <a:pt x="86182" y="3848"/>
                </a:lnTo>
                <a:lnTo>
                  <a:pt x="79476" y="0"/>
                </a:lnTo>
                <a:lnTo>
                  <a:pt x="0" y="36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5" name="object 2625"/>
          <p:cNvSpPr/>
          <p:nvPr/>
        </p:nvSpPr>
        <p:spPr>
          <a:xfrm>
            <a:off x="1227317" y="2654023"/>
            <a:ext cx="64427" cy="41668"/>
          </a:xfrm>
          <a:custGeom>
            <a:avLst/>
            <a:gdLst/>
            <a:ahLst/>
            <a:cxnLst/>
            <a:rect l="l" t="t" r="r" b="b"/>
            <a:pathLst>
              <a:path w="64427" h="41668">
                <a:moveTo>
                  <a:pt x="9956" y="41668"/>
                </a:moveTo>
                <a:lnTo>
                  <a:pt x="26212" y="41668"/>
                </a:lnTo>
                <a:lnTo>
                  <a:pt x="33121" y="34556"/>
                </a:lnTo>
                <a:lnTo>
                  <a:pt x="36982" y="34150"/>
                </a:lnTo>
                <a:lnTo>
                  <a:pt x="40652" y="37604"/>
                </a:lnTo>
                <a:lnTo>
                  <a:pt x="56299" y="37795"/>
                </a:lnTo>
                <a:lnTo>
                  <a:pt x="64427" y="29070"/>
                </a:lnTo>
                <a:lnTo>
                  <a:pt x="64427" y="10566"/>
                </a:lnTo>
                <a:lnTo>
                  <a:pt x="50596" y="406"/>
                </a:lnTo>
                <a:lnTo>
                  <a:pt x="49593" y="8127"/>
                </a:lnTo>
                <a:lnTo>
                  <a:pt x="57924" y="17475"/>
                </a:lnTo>
                <a:lnTo>
                  <a:pt x="56705" y="27838"/>
                </a:lnTo>
                <a:lnTo>
                  <a:pt x="40436" y="27838"/>
                </a:lnTo>
                <a:lnTo>
                  <a:pt x="36779" y="17284"/>
                </a:lnTo>
                <a:lnTo>
                  <a:pt x="33121" y="17284"/>
                </a:lnTo>
                <a:lnTo>
                  <a:pt x="26009" y="31292"/>
                </a:lnTo>
                <a:lnTo>
                  <a:pt x="10160" y="31292"/>
                </a:lnTo>
                <a:lnTo>
                  <a:pt x="6692" y="27838"/>
                </a:lnTo>
                <a:lnTo>
                  <a:pt x="6692" y="12191"/>
                </a:lnTo>
                <a:lnTo>
                  <a:pt x="13614" y="8331"/>
                </a:lnTo>
                <a:lnTo>
                  <a:pt x="13614" y="609"/>
                </a:lnTo>
                <a:lnTo>
                  <a:pt x="9144" y="0"/>
                </a:lnTo>
                <a:lnTo>
                  <a:pt x="0" y="8737"/>
                </a:lnTo>
                <a:lnTo>
                  <a:pt x="0" y="34556"/>
                </a:lnTo>
                <a:lnTo>
                  <a:pt x="9956" y="416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6" name="object 2626"/>
          <p:cNvSpPr/>
          <p:nvPr/>
        </p:nvSpPr>
        <p:spPr>
          <a:xfrm>
            <a:off x="1365937" y="2292418"/>
            <a:ext cx="149199" cy="152654"/>
          </a:xfrm>
          <a:custGeom>
            <a:avLst/>
            <a:gdLst/>
            <a:ahLst/>
            <a:cxnLst/>
            <a:rect l="l" t="t" r="r" b="b"/>
            <a:pathLst>
              <a:path w="149199" h="152654">
                <a:moveTo>
                  <a:pt x="119113" y="13207"/>
                </a:moveTo>
                <a:lnTo>
                  <a:pt x="91668" y="0"/>
                </a:lnTo>
                <a:lnTo>
                  <a:pt x="59956" y="203"/>
                </a:lnTo>
                <a:lnTo>
                  <a:pt x="46342" y="3454"/>
                </a:lnTo>
                <a:lnTo>
                  <a:pt x="29476" y="13614"/>
                </a:lnTo>
                <a:lnTo>
                  <a:pt x="10160" y="34963"/>
                </a:lnTo>
                <a:lnTo>
                  <a:pt x="0" y="58534"/>
                </a:lnTo>
                <a:lnTo>
                  <a:pt x="0" y="95122"/>
                </a:lnTo>
                <a:lnTo>
                  <a:pt x="6908" y="111785"/>
                </a:lnTo>
                <a:lnTo>
                  <a:pt x="20320" y="128866"/>
                </a:lnTo>
                <a:lnTo>
                  <a:pt x="40855" y="145529"/>
                </a:lnTo>
                <a:lnTo>
                  <a:pt x="73367" y="152653"/>
                </a:lnTo>
                <a:lnTo>
                  <a:pt x="97370" y="149186"/>
                </a:lnTo>
                <a:lnTo>
                  <a:pt x="120738" y="135369"/>
                </a:lnTo>
                <a:lnTo>
                  <a:pt x="138010" y="118706"/>
                </a:lnTo>
                <a:lnTo>
                  <a:pt x="149199" y="96138"/>
                </a:lnTo>
                <a:lnTo>
                  <a:pt x="149199" y="57518"/>
                </a:lnTo>
                <a:lnTo>
                  <a:pt x="139230" y="36995"/>
                </a:lnTo>
                <a:lnTo>
                  <a:pt x="119113" y="1320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7" name="object 2627"/>
          <p:cNvSpPr/>
          <p:nvPr/>
        </p:nvSpPr>
        <p:spPr>
          <a:xfrm>
            <a:off x="1925107" y="2205419"/>
            <a:ext cx="19113" cy="28663"/>
          </a:xfrm>
          <a:custGeom>
            <a:avLst/>
            <a:gdLst/>
            <a:ahLst/>
            <a:cxnLst/>
            <a:rect l="l" t="t" r="r" b="b"/>
            <a:pathLst>
              <a:path w="19113" h="28663">
                <a:moveTo>
                  <a:pt x="0" y="0"/>
                </a:moveTo>
                <a:lnTo>
                  <a:pt x="3860" y="9550"/>
                </a:lnTo>
                <a:lnTo>
                  <a:pt x="4064" y="9753"/>
                </a:lnTo>
                <a:lnTo>
                  <a:pt x="8953" y="18707"/>
                </a:lnTo>
                <a:lnTo>
                  <a:pt x="10363" y="21336"/>
                </a:lnTo>
                <a:lnTo>
                  <a:pt x="10579" y="21539"/>
                </a:lnTo>
                <a:lnTo>
                  <a:pt x="12801" y="23774"/>
                </a:lnTo>
                <a:lnTo>
                  <a:pt x="15659" y="26428"/>
                </a:lnTo>
                <a:lnTo>
                  <a:pt x="15862" y="26619"/>
                </a:lnTo>
                <a:lnTo>
                  <a:pt x="19113" y="2866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8" name="object 2628"/>
          <p:cNvSpPr/>
          <p:nvPr/>
        </p:nvSpPr>
        <p:spPr>
          <a:xfrm>
            <a:off x="1922466" y="2149930"/>
            <a:ext cx="14439" cy="47561"/>
          </a:xfrm>
          <a:custGeom>
            <a:avLst/>
            <a:gdLst/>
            <a:ahLst/>
            <a:cxnLst/>
            <a:rect l="l" t="t" r="r" b="b"/>
            <a:pathLst>
              <a:path w="14439" h="47561">
                <a:moveTo>
                  <a:pt x="1828" y="47561"/>
                </a:moveTo>
                <a:lnTo>
                  <a:pt x="812" y="44513"/>
                </a:lnTo>
                <a:lnTo>
                  <a:pt x="812" y="44310"/>
                </a:lnTo>
                <a:lnTo>
                  <a:pt x="406" y="40843"/>
                </a:lnTo>
                <a:lnTo>
                  <a:pt x="0" y="38417"/>
                </a:lnTo>
                <a:lnTo>
                  <a:pt x="0" y="37998"/>
                </a:lnTo>
                <a:lnTo>
                  <a:pt x="406" y="35572"/>
                </a:lnTo>
                <a:lnTo>
                  <a:pt x="1422" y="27838"/>
                </a:lnTo>
                <a:lnTo>
                  <a:pt x="3060" y="20116"/>
                </a:lnTo>
                <a:lnTo>
                  <a:pt x="3670" y="17881"/>
                </a:lnTo>
                <a:lnTo>
                  <a:pt x="3670" y="17678"/>
                </a:lnTo>
                <a:lnTo>
                  <a:pt x="4673" y="15849"/>
                </a:lnTo>
                <a:lnTo>
                  <a:pt x="8331" y="8534"/>
                </a:lnTo>
                <a:lnTo>
                  <a:pt x="8534" y="8534"/>
                </a:lnTo>
                <a:lnTo>
                  <a:pt x="12801" y="1625"/>
                </a:lnTo>
                <a:lnTo>
                  <a:pt x="13220" y="609"/>
                </a:lnTo>
                <a:lnTo>
                  <a:pt x="13411" y="406"/>
                </a:lnTo>
                <a:lnTo>
                  <a:pt x="1443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9" name="object 2629"/>
          <p:cNvSpPr/>
          <p:nvPr/>
        </p:nvSpPr>
        <p:spPr>
          <a:xfrm>
            <a:off x="1969622" y="2244445"/>
            <a:ext cx="39243" cy="5283"/>
          </a:xfrm>
          <a:custGeom>
            <a:avLst/>
            <a:gdLst/>
            <a:ahLst/>
            <a:cxnLst/>
            <a:rect l="l" t="t" r="r" b="b"/>
            <a:pathLst>
              <a:path w="39243" h="5283">
                <a:moveTo>
                  <a:pt x="0" y="4064"/>
                </a:moveTo>
                <a:lnTo>
                  <a:pt x="11391" y="4876"/>
                </a:lnTo>
                <a:lnTo>
                  <a:pt x="22771" y="5283"/>
                </a:lnTo>
                <a:lnTo>
                  <a:pt x="23990" y="5283"/>
                </a:lnTo>
                <a:lnTo>
                  <a:pt x="24193" y="5283"/>
                </a:lnTo>
                <a:lnTo>
                  <a:pt x="25209" y="4876"/>
                </a:lnTo>
                <a:lnTo>
                  <a:pt x="32321" y="2641"/>
                </a:lnTo>
                <a:lnTo>
                  <a:pt x="3924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0" name="object 2630"/>
          <p:cNvSpPr/>
          <p:nvPr/>
        </p:nvSpPr>
        <p:spPr>
          <a:xfrm>
            <a:off x="1999300" y="2596691"/>
            <a:ext cx="25615" cy="14439"/>
          </a:xfrm>
          <a:custGeom>
            <a:avLst/>
            <a:gdLst/>
            <a:ahLst/>
            <a:cxnLst/>
            <a:rect l="l" t="t" r="r" b="b"/>
            <a:pathLst>
              <a:path w="25615" h="14439">
                <a:moveTo>
                  <a:pt x="0" y="14439"/>
                </a:moveTo>
                <a:lnTo>
                  <a:pt x="7315" y="12001"/>
                </a:lnTo>
                <a:lnTo>
                  <a:pt x="14439" y="8750"/>
                </a:lnTo>
                <a:lnTo>
                  <a:pt x="16878" y="7734"/>
                </a:lnTo>
                <a:lnTo>
                  <a:pt x="17081" y="7734"/>
                </a:lnTo>
                <a:lnTo>
                  <a:pt x="19113" y="6108"/>
                </a:lnTo>
                <a:lnTo>
                  <a:pt x="22555" y="3263"/>
                </a:lnTo>
                <a:lnTo>
                  <a:pt x="22771" y="3263"/>
                </a:lnTo>
                <a:lnTo>
                  <a:pt x="2561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1" name="object 2631"/>
          <p:cNvSpPr/>
          <p:nvPr/>
        </p:nvSpPr>
        <p:spPr>
          <a:xfrm>
            <a:off x="2030803" y="2209286"/>
            <a:ext cx="11391" cy="19913"/>
          </a:xfrm>
          <a:custGeom>
            <a:avLst/>
            <a:gdLst/>
            <a:ahLst/>
            <a:cxnLst/>
            <a:rect l="l" t="t" r="r" b="b"/>
            <a:pathLst>
              <a:path w="11391" h="19913">
                <a:moveTo>
                  <a:pt x="0" y="19913"/>
                </a:moveTo>
                <a:lnTo>
                  <a:pt x="5486" y="10972"/>
                </a:lnTo>
                <a:lnTo>
                  <a:pt x="10972" y="2019"/>
                </a:lnTo>
                <a:lnTo>
                  <a:pt x="1139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2" name="object 2632"/>
          <p:cNvSpPr/>
          <p:nvPr/>
        </p:nvSpPr>
        <p:spPr>
          <a:xfrm>
            <a:off x="2147676" y="2493032"/>
            <a:ext cx="89852" cy="116471"/>
          </a:xfrm>
          <a:custGeom>
            <a:avLst/>
            <a:gdLst/>
            <a:ahLst/>
            <a:cxnLst/>
            <a:rect l="l" t="t" r="r" b="b"/>
            <a:pathLst>
              <a:path w="89852" h="116471">
                <a:moveTo>
                  <a:pt x="72364" y="114439"/>
                </a:moveTo>
                <a:lnTo>
                  <a:pt x="67691" y="115658"/>
                </a:lnTo>
                <a:lnTo>
                  <a:pt x="67487" y="115658"/>
                </a:lnTo>
                <a:lnTo>
                  <a:pt x="62814" y="116065"/>
                </a:lnTo>
                <a:lnTo>
                  <a:pt x="58140" y="116471"/>
                </a:lnTo>
                <a:lnTo>
                  <a:pt x="57924" y="116471"/>
                </a:lnTo>
                <a:lnTo>
                  <a:pt x="53263" y="116065"/>
                </a:lnTo>
                <a:lnTo>
                  <a:pt x="48590" y="115658"/>
                </a:lnTo>
                <a:lnTo>
                  <a:pt x="48374" y="115658"/>
                </a:lnTo>
                <a:lnTo>
                  <a:pt x="43713" y="114439"/>
                </a:lnTo>
                <a:lnTo>
                  <a:pt x="39230" y="113423"/>
                </a:lnTo>
                <a:lnTo>
                  <a:pt x="39039" y="113220"/>
                </a:lnTo>
                <a:lnTo>
                  <a:pt x="34759" y="111391"/>
                </a:lnTo>
                <a:lnTo>
                  <a:pt x="30289" y="109562"/>
                </a:lnTo>
                <a:lnTo>
                  <a:pt x="30289" y="109359"/>
                </a:lnTo>
                <a:lnTo>
                  <a:pt x="26225" y="106921"/>
                </a:lnTo>
                <a:lnTo>
                  <a:pt x="22364" y="104279"/>
                </a:lnTo>
                <a:lnTo>
                  <a:pt x="22161" y="104076"/>
                </a:lnTo>
                <a:lnTo>
                  <a:pt x="18707" y="101028"/>
                </a:lnTo>
                <a:lnTo>
                  <a:pt x="15252" y="97764"/>
                </a:lnTo>
                <a:lnTo>
                  <a:pt x="15049" y="97561"/>
                </a:lnTo>
                <a:lnTo>
                  <a:pt x="12192" y="93903"/>
                </a:lnTo>
                <a:lnTo>
                  <a:pt x="9359" y="90246"/>
                </a:lnTo>
                <a:lnTo>
                  <a:pt x="9156" y="90042"/>
                </a:lnTo>
                <a:lnTo>
                  <a:pt x="6921" y="85978"/>
                </a:lnTo>
                <a:lnTo>
                  <a:pt x="4686" y="81711"/>
                </a:lnTo>
                <a:lnTo>
                  <a:pt x="4686" y="81508"/>
                </a:lnTo>
                <a:lnTo>
                  <a:pt x="3048" y="77038"/>
                </a:lnTo>
                <a:lnTo>
                  <a:pt x="1638" y="72770"/>
                </a:lnTo>
                <a:lnTo>
                  <a:pt x="1638" y="72567"/>
                </a:lnTo>
                <a:lnTo>
                  <a:pt x="812" y="67894"/>
                </a:lnTo>
                <a:lnTo>
                  <a:pt x="0" y="63207"/>
                </a:lnTo>
                <a:lnTo>
                  <a:pt x="0" y="63017"/>
                </a:lnTo>
                <a:lnTo>
                  <a:pt x="0" y="58331"/>
                </a:lnTo>
                <a:lnTo>
                  <a:pt x="0" y="53657"/>
                </a:lnTo>
                <a:lnTo>
                  <a:pt x="0" y="53466"/>
                </a:lnTo>
                <a:lnTo>
                  <a:pt x="812" y="48780"/>
                </a:lnTo>
                <a:lnTo>
                  <a:pt x="1638" y="44107"/>
                </a:lnTo>
                <a:lnTo>
                  <a:pt x="1638" y="43903"/>
                </a:lnTo>
                <a:lnTo>
                  <a:pt x="3048" y="39433"/>
                </a:lnTo>
                <a:lnTo>
                  <a:pt x="4686" y="34963"/>
                </a:lnTo>
                <a:lnTo>
                  <a:pt x="4686" y="34759"/>
                </a:lnTo>
                <a:lnTo>
                  <a:pt x="6921" y="30695"/>
                </a:lnTo>
                <a:lnTo>
                  <a:pt x="9156" y="26428"/>
                </a:lnTo>
                <a:lnTo>
                  <a:pt x="9359" y="26428"/>
                </a:lnTo>
                <a:lnTo>
                  <a:pt x="12192" y="22567"/>
                </a:lnTo>
                <a:lnTo>
                  <a:pt x="15049" y="18910"/>
                </a:lnTo>
                <a:lnTo>
                  <a:pt x="15252" y="18707"/>
                </a:lnTo>
                <a:lnTo>
                  <a:pt x="18707" y="15659"/>
                </a:lnTo>
                <a:lnTo>
                  <a:pt x="22161" y="12407"/>
                </a:lnTo>
                <a:lnTo>
                  <a:pt x="22364" y="12204"/>
                </a:lnTo>
                <a:lnTo>
                  <a:pt x="26225" y="9753"/>
                </a:lnTo>
                <a:lnTo>
                  <a:pt x="30289" y="7111"/>
                </a:lnTo>
                <a:lnTo>
                  <a:pt x="30492" y="6908"/>
                </a:lnTo>
                <a:lnTo>
                  <a:pt x="34759" y="5092"/>
                </a:lnTo>
                <a:lnTo>
                  <a:pt x="39039" y="3263"/>
                </a:lnTo>
                <a:lnTo>
                  <a:pt x="39230" y="3263"/>
                </a:lnTo>
                <a:lnTo>
                  <a:pt x="43713" y="2031"/>
                </a:lnTo>
                <a:lnTo>
                  <a:pt x="48374" y="812"/>
                </a:lnTo>
                <a:lnTo>
                  <a:pt x="48590" y="812"/>
                </a:lnTo>
                <a:lnTo>
                  <a:pt x="53263" y="406"/>
                </a:lnTo>
                <a:lnTo>
                  <a:pt x="57924" y="0"/>
                </a:lnTo>
                <a:lnTo>
                  <a:pt x="58140" y="0"/>
                </a:lnTo>
                <a:lnTo>
                  <a:pt x="62814" y="406"/>
                </a:lnTo>
                <a:lnTo>
                  <a:pt x="67487" y="812"/>
                </a:lnTo>
                <a:lnTo>
                  <a:pt x="67691" y="812"/>
                </a:lnTo>
                <a:lnTo>
                  <a:pt x="72161" y="2031"/>
                </a:lnTo>
                <a:lnTo>
                  <a:pt x="76835" y="3263"/>
                </a:lnTo>
                <a:lnTo>
                  <a:pt x="77038" y="3263"/>
                </a:lnTo>
                <a:lnTo>
                  <a:pt x="81318" y="5092"/>
                </a:lnTo>
                <a:lnTo>
                  <a:pt x="85585" y="7111"/>
                </a:lnTo>
                <a:lnTo>
                  <a:pt x="85775" y="7111"/>
                </a:lnTo>
                <a:lnTo>
                  <a:pt x="89852" y="975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3" name="object 2633"/>
          <p:cNvSpPr/>
          <p:nvPr/>
        </p:nvSpPr>
        <p:spPr>
          <a:xfrm>
            <a:off x="2147677" y="2316805"/>
            <a:ext cx="34759" cy="106298"/>
          </a:xfrm>
          <a:custGeom>
            <a:avLst/>
            <a:gdLst/>
            <a:ahLst/>
            <a:cxnLst/>
            <a:rect l="l" t="t" r="r" b="b"/>
            <a:pathLst>
              <a:path w="34759" h="106299">
                <a:moveTo>
                  <a:pt x="34759" y="0"/>
                </a:moveTo>
                <a:lnTo>
                  <a:pt x="30492" y="1828"/>
                </a:lnTo>
                <a:lnTo>
                  <a:pt x="30289" y="2032"/>
                </a:lnTo>
                <a:lnTo>
                  <a:pt x="26225" y="4470"/>
                </a:lnTo>
                <a:lnTo>
                  <a:pt x="22364" y="7112"/>
                </a:lnTo>
                <a:lnTo>
                  <a:pt x="22161" y="7327"/>
                </a:lnTo>
                <a:lnTo>
                  <a:pt x="18707" y="10375"/>
                </a:lnTo>
                <a:lnTo>
                  <a:pt x="15252" y="13614"/>
                </a:lnTo>
                <a:lnTo>
                  <a:pt x="15049" y="13830"/>
                </a:lnTo>
                <a:lnTo>
                  <a:pt x="12204" y="17487"/>
                </a:lnTo>
                <a:lnTo>
                  <a:pt x="9359" y="21145"/>
                </a:lnTo>
                <a:lnTo>
                  <a:pt x="9156" y="21348"/>
                </a:lnTo>
                <a:lnTo>
                  <a:pt x="6921" y="25400"/>
                </a:lnTo>
                <a:lnTo>
                  <a:pt x="4673" y="29679"/>
                </a:lnTo>
                <a:lnTo>
                  <a:pt x="4673" y="29883"/>
                </a:lnTo>
                <a:lnTo>
                  <a:pt x="3047" y="34353"/>
                </a:lnTo>
                <a:lnTo>
                  <a:pt x="1625" y="38823"/>
                </a:lnTo>
                <a:lnTo>
                  <a:pt x="1625" y="39027"/>
                </a:lnTo>
                <a:lnTo>
                  <a:pt x="825" y="43497"/>
                </a:lnTo>
                <a:lnTo>
                  <a:pt x="0" y="48171"/>
                </a:lnTo>
                <a:lnTo>
                  <a:pt x="0" y="48387"/>
                </a:lnTo>
                <a:lnTo>
                  <a:pt x="0" y="53047"/>
                </a:lnTo>
                <a:lnTo>
                  <a:pt x="0" y="57937"/>
                </a:lnTo>
                <a:lnTo>
                  <a:pt x="0" y="58127"/>
                </a:lnTo>
                <a:lnTo>
                  <a:pt x="825" y="62814"/>
                </a:lnTo>
                <a:lnTo>
                  <a:pt x="1625" y="67284"/>
                </a:lnTo>
                <a:lnTo>
                  <a:pt x="1625" y="67487"/>
                </a:lnTo>
                <a:lnTo>
                  <a:pt x="3047" y="71958"/>
                </a:lnTo>
                <a:lnTo>
                  <a:pt x="4673" y="76428"/>
                </a:lnTo>
                <a:lnTo>
                  <a:pt x="4673" y="76631"/>
                </a:lnTo>
                <a:lnTo>
                  <a:pt x="6921" y="80695"/>
                </a:lnTo>
                <a:lnTo>
                  <a:pt x="8750" y="83947"/>
                </a:lnTo>
                <a:lnTo>
                  <a:pt x="8940" y="83947"/>
                </a:lnTo>
                <a:lnTo>
                  <a:pt x="10985" y="86995"/>
                </a:lnTo>
                <a:lnTo>
                  <a:pt x="11595" y="87807"/>
                </a:lnTo>
                <a:lnTo>
                  <a:pt x="11595" y="88011"/>
                </a:lnTo>
                <a:lnTo>
                  <a:pt x="12204" y="88836"/>
                </a:lnTo>
                <a:lnTo>
                  <a:pt x="15252" y="92481"/>
                </a:lnTo>
                <a:lnTo>
                  <a:pt x="15252" y="92684"/>
                </a:lnTo>
                <a:lnTo>
                  <a:pt x="18707" y="95732"/>
                </a:lnTo>
                <a:lnTo>
                  <a:pt x="22161" y="98996"/>
                </a:lnTo>
                <a:lnTo>
                  <a:pt x="22364" y="99187"/>
                </a:lnTo>
                <a:lnTo>
                  <a:pt x="26225" y="101625"/>
                </a:lnTo>
                <a:lnTo>
                  <a:pt x="30289" y="104279"/>
                </a:lnTo>
                <a:lnTo>
                  <a:pt x="30492" y="104482"/>
                </a:lnTo>
                <a:lnTo>
                  <a:pt x="34759" y="10629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4" name="object 2634"/>
          <p:cNvSpPr/>
          <p:nvPr/>
        </p:nvSpPr>
        <p:spPr>
          <a:xfrm>
            <a:off x="2147676" y="2130417"/>
            <a:ext cx="89852" cy="116471"/>
          </a:xfrm>
          <a:custGeom>
            <a:avLst/>
            <a:gdLst/>
            <a:ahLst/>
            <a:cxnLst/>
            <a:rect l="l" t="t" r="r" b="b"/>
            <a:pathLst>
              <a:path w="89852" h="116471">
                <a:moveTo>
                  <a:pt x="72364" y="1828"/>
                </a:moveTo>
                <a:lnTo>
                  <a:pt x="67691" y="812"/>
                </a:lnTo>
                <a:lnTo>
                  <a:pt x="67487" y="812"/>
                </a:lnTo>
                <a:lnTo>
                  <a:pt x="62814" y="406"/>
                </a:lnTo>
                <a:lnTo>
                  <a:pt x="58140" y="0"/>
                </a:lnTo>
                <a:lnTo>
                  <a:pt x="57924" y="0"/>
                </a:lnTo>
                <a:lnTo>
                  <a:pt x="53263" y="406"/>
                </a:lnTo>
                <a:lnTo>
                  <a:pt x="48590" y="609"/>
                </a:lnTo>
                <a:lnTo>
                  <a:pt x="48374" y="812"/>
                </a:lnTo>
                <a:lnTo>
                  <a:pt x="43713" y="1828"/>
                </a:lnTo>
                <a:lnTo>
                  <a:pt x="39230" y="3048"/>
                </a:lnTo>
                <a:lnTo>
                  <a:pt x="39039" y="3048"/>
                </a:lnTo>
                <a:lnTo>
                  <a:pt x="34759" y="5080"/>
                </a:lnTo>
                <a:lnTo>
                  <a:pt x="30289" y="6908"/>
                </a:lnTo>
                <a:lnTo>
                  <a:pt x="26225" y="9550"/>
                </a:lnTo>
                <a:lnTo>
                  <a:pt x="22364" y="12192"/>
                </a:lnTo>
                <a:lnTo>
                  <a:pt x="22161" y="12192"/>
                </a:lnTo>
                <a:lnTo>
                  <a:pt x="18707" y="15443"/>
                </a:lnTo>
                <a:lnTo>
                  <a:pt x="15252" y="18707"/>
                </a:lnTo>
                <a:lnTo>
                  <a:pt x="15049" y="18707"/>
                </a:lnTo>
                <a:lnTo>
                  <a:pt x="12192" y="22555"/>
                </a:lnTo>
                <a:lnTo>
                  <a:pt x="9359" y="26212"/>
                </a:lnTo>
                <a:lnTo>
                  <a:pt x="9156" y="26428"/>
                </a:lnTo>
                <a:lnTo>
                  <a:pt x="6921" y="30492"/>
                </a:lnTo>
                <a:lnTo>
                  <a:pt x="4686" y="34759"/>
                </a:lnTo>
                <a:lnTo>
                  <a:pt x="3048" y="39217"/>
                </a:lnTo>
                <a:lnTo>
                  <a:pt x="1638" y="43700"/>
                </a:lnTo>
                <a:lnTo>
                  <a:pt x="1638" y="43903"/>
                </a:lnTo>
                <a:lnTo>
                  <a:pt x="812" y="48577"/>
                </a:lnTo>
                <a:lnTo>
                  <a:pt x="0" y="53251"/>
                </a:lnTo>
                <a:lnTo>
                  <a:pt x="0" y="53454"/>
                </a:lnTo>
                <a:lnTo>
                  <a:pt x="0" y="58127"/>
                </a:lnTo>
                <a:lnTo>
                  <a:pt x="0" y="62814"/>
                </a:lnTo>
                <a:lnTo>
                  <a:pt x="0" y="63004"/>
                </a:lnTo>
                <a:lnTo>
                  <a:pt x="812" y="67678"/>
                </a:lnTo>
                <a:lnTo>
                  <a:pt x="1638" y="72364"/>
                </a:lnTo>
                <a:lnTo>
                  <a:pt x="1638" y="72555"/>
                </a:lnTo>
                <a:lnTo>
                  <a:pt x="3048" y="77038"/>
                </a:lnTo>
                <a:lnTo>
                  <a:pt x="4686" y="81495"/>
                </a:lnTo>
                <a:lnTo>
                  <a:pt x="4686" y="81711"/>
                </a:lnTo>
                <a:lnTo>
                  <a:pt x="6921" y="85775"/>
                </a:lnTo>
                <a:lnTo>
                  <a:pt x="9156" y="89839"/>
                </a:lnTo>
                <a:lnTo>
                  <a:pt x="9359" y="90043"/>
                </a:lnTo>
                <a:lnTo>
                  <a:pt x="12192" y="93700"/>
                </a:lnTo>
                <a:lnTo>
                  <a:pt x="15049" y="97561"/>
                </a:lnTo>
                <a:lnTo>
                  <a:pt x="15252" y="97561"/>
                </a:lnTo>
                <a:lnTo>
                  <a:pt x="18707" y="100825"/>
                </a:lnTo>
                <a:lnTo>
                  <a:pt x="22161" y="104063"/>
                </a:lnTo>
                <a:lnTo>
                  <a:pt x="22364" y="104063"/>
                </a:lnTo>
                <a:lnTo>
                  <a:pt x="26225" y="106705"/>
                </a:lnTo>
                <a:lnTo>
                  <a:pt x="30289" y="109347"/>
                </a:lnTo>
                <a:lnTo>
                  <a:pt x="30492" y="109347"/>
                </a:lnTo>
                <a:lnTo>
                  <a:pt x="34759" y="111379"/>
                </a:lnTo>
                <a:lnTo>
                  <a:pt x="39039" y="113220"/>
                </a:lnTo>
                <a:lnTo>
                  <a:pt x="39230" y="113220"/>
                </a:lnTo>
                <a:lnTo>
                  <a:pt x="43713" y="114439"/>
                </a:lnTo>
                <a:lnTo>
                  <a:pt x="48374" y="115658"/>
                </a:lnTo>
                <a:lnTo>
                  <a:pt x="48590" y="115658"/>
                </a:lnTo>
                <a:lnTo>
                  <a:pt x="53263" y="116065"/>
                </a:lnTo>
                <a:lnTo>
                  <a:pt x="57924" y="116471"/>
                </a:lnTo>
                <a:lnTo>
                  <a:pt x="58140" y="116471"/>
                </a:lnTo>
                <a:lnTo>
                  <a:pt x="62814" y="116065"/>
                </a:lnTo>
                <a:lnTo>
                  <a:pt x="67487" y="115658"/>
                </a:lnTo>
                <a:lnTo>
                  <a:pt x="67691" y="115658"/>
                </a:lnTo>
                <a:lnTo>
                  <a:pt x="72161" y="114439"/>
                </a:lnTo>
                <a:lnTo>
                  <a:pt x="76835" y="113220"/>
                </a:lnTo>
                <a:lnTo>
                  <a:pt x="77038" y="113220"/>
                </a:lnTo>
                <a:lnTo>
                  <a:pt x="81318" y="111379"/>
                </a:lnTo>
                <a:lnTo>
                  <a:pt x="85585" y="109347"/>
                </a:lnTo>
                <a:lnTo>
                  <a:pt x="85775" y="109347"/>
                </a:lnTo>
                <a:lnTo>
                  <a:pt x="89852" y="10670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5" name="object 2635"/>
          <p:cNvSpPr/>
          <p:nvPr/>
        </p:nvSpPr>
        <p:spPr>
          <a:xfrm>
            <a:off x="2182437" y="2311720"/>
            <a:ext cx="81305" cy="116471"/>
          </a:xfrm>
          <a:custGeom>
            <a:avLst/>
            <a:gdLst/>
            <a:ahLst/>
            <a:cxnLst/>
            <a:rect l="l" t="t" r="r" b="b"/>
            <a:pathLst>
              <a:path w="81305" h="116471">
                <a:moveTo>
                  <a:pt x="0" y="111391"/>
                </a:moveTo>
                <a:lnTo>
                  <a:pt x="4279" y="113220"/>
                </a:lnTo>
                <a:lnTo>
                  <a:pt x="4470" y="113423"/>
                </a:lnTo>
                <a:lnTo>
                  <a:pt x="8953" y="114439"/>
                </a:lnTo>
                <a:lnTo>
                  <a:pt x="13614" y="115658"/>
                </a:lnTo>
                <a:lnTo>
                  <a:pt x="13830" y="115658"/>
                </a:lnTo>
                <a:lnTo>
                  <a:pt x="18503" y="116065"/>
                </a:lnTo>
                <a:lnTo>
                  <a:pt x="23164" y="116471"/>
                </a:lnTo>
                <a:lnTo>
                  <a:pt x="23380" y="116471"/>
                </a:lnTo>
                <a:lnTo>
                  <a:pt x="28054" y="116065"/>
                </a:lnTo>
                <a:lnTo>
                  <a:pt x="32727" y="115658"/>
                </a:lnTo>
                <a:lnTo>
                  <a:pt x="32931" y="115658"/>
                </a:lnTo>
                <a:lnTo>
                  <a:pt x="37604" y="114439"/>
                </a:lnTo>
                <a:lnTo>
                  <a:pt x="42075" y="113220"/>
                </a:lnTo>
                <a:lnTo>
                  <a:pt x="42278" y="113220"/>
                </a:lnTo>
                <a:lnTo>
                  <a:pt x="46545" y="111391"/>
                </a:lnTo>
                <a:lnTo>
                  <a:pt x="50812" y="109562"/>
                </a:lnTo>
                <a:lnTo>
                  <a:pt x="51015" y="109359"/>
                </a:lnTo>
                <a:lnTo>
                  <a:pt x="55092" y="106718"/>
                </a:lnTo>
                <a:lnTo>
                  <a:pt x="58953" y="104279"/>
                </a:lnTo>
                <a:lnTo>
                  <a:pt x="59156" y="104076"/>
                </a:lnTo>
                <a:lnTo>
                  <a:pt x="62611" y="100825"/>
                </a:lnTo>
                <a:lnTo>
                  <a:pt x="66065" y="97777"/>
                </a:lnTo>
                <a:lnTo>
                  <a:pt x="66065" y="97561"/>
                </a:lnTo>
                <a:lnTo>
                  <a:pt x="69113" y="93903"/>
                </a:lnTo>
                <a:lnTo>
                  <a:pt x="71958" y="90042"/>
                </a:lnTo>
                <a:lnTo>
                  <a:pt x="74193" y="85775"/>
                </a:lnTo>
                <a:lnTo>
                  <a:pt x="76631" y="81711"/>
                </a:lnTo>
                <a:lnTo>
                  <a:pt x="76631" y="81508"/>
                </a:lnTo>
                <a:lnTo>
                  <a:pt x="78054" y="77038"/>
                </a:lnTo>
                <a:lnTo>
                  <a:pt x="79679" y="72567"/>
                </a:lnTo>
                <a:lnTo>
                  <a:pt x="79679" y="72364"/>
                </a:lnTo>
                <a:lnTo>
                  <a:pt x="80492" y="67690"/>
                </a:lnTo>
                <a:lnTo>
                  <a:pt x="81305" y="63220"/>
                </a:lnTo>
                <a:lnTo>
                  <a:pt x="81305" y="63017"/>
                </a:lnTo>
                <a:lnTo>
                  <a:pt x="81305" y="58140"/>
                </a:lnTo>
                <a:lnTo>
                  <a:pt x="81305" y="53454"/>
                </a:lnTo>
                <a:lnTo>
                  <a:pt x="81305" y="53263"/>
                </a:lnTo>
                <a:lnTo>
                  <a:pt x="80492" y="48590"/>
                </a:lnTo>
                <a:lnTo>
                  <a:pt x="79679" y="44107"/>
                </a:lnTo>
                <a:lnTo>
                  <a:pt x="79679" y="43903"/>
                </a:lnTo>
                <a:lnTo>
                  <a:pt x="78054" y="39433"/>
                </a:lnTo>
                <a:lnTo>
                  <a:pt x="76631" y="34963"/>
                </a:lnTo>
                <a:lnTo>
                  <a:pt x="76631" y="34759"/>
                </a:lnTo>
                <a:lnTo>
                  <a:pt x="74193" y="30695"/>
                </a:lnTo>
                <a:lnTo>
                  <a:pt x="71958" y="26428"/>
                </a:lnTo>
                <a:lnTo>
                  <a:pt x="71958" y="26225"/>
                </a:lnTo>
                <a:lnTo>
                  <a:pt x="69113" y="22567"/>
                </a:lnTo>
                <a:lnTo>
                  <a:pt x="66065" y="18910"/>
                </a:lnTo>
                <a:lnTo>
                  <a:pt x="66065" y="18707"/>
                </a:lnTo>
                <a:lnTo>
                  <a:pt x="62611" y="15455"/>
                </a:lnTo>
                <a:lnTo>
                  <a:pt x="59156" y="12395"/>
                </a:lnTo>
                <a:lnTo>
                  <a:pt x="58953" y="12204"/>
                </a:lnTo>
                <a:lnTo>
                  <a:pt x="55092" y="9550"/>
                </a:lnTo>
                <a:lnTo>
                  <a:pt x="51015" y="7111"/>
                </a:lnTo>
                <a:lnTo>
                  <a:pt x="50812" y="6921"/>
                </a:lnTo>
                <a:lnTo>
                  <a:pt x="46545" y="5092"/>
                </a:lnTo>
                <a:lnTo>
                  <a:pt x="42278" y="3263"/>
                </a:lnTo>
                <a:lnTo>
                  <a:pt x="42075" y="3060"/>
                </a:lnTo>
                <a:lnTo>
                  <a:pt x="37604" y="2044"/>
                </a:lnTo>
                <a:lnTo>
                  <a:pt x="32931" y="825"/>
                </a:lnTo>
                <a:lnTo>
                  <a:pt x="32727" y="825"/>
                </a:lnTo>
                <a:lnTo>
                  <a:pt x="28054" y="406"/>
                </a:lnTo>
                <a:lnTo>
                  <a:pt x="23380" y="0"/>
                </a:lnTo>
                <a:lnTo>
                  <a:pt x="23164" y="0"/>
                </a:lnTo>
                <a:lnTo>
                  <a:pt x="18503" y="406"/>
                </a:lnTo>
                <a:lnTo>
                  <a:pt x="13830" y="825"/>
                </a:lnTo>
                <a:lnTo>
                  <a:pt x="13614" y="825"/>
                </a:lnTo>
                <a:lnTo>
                  <a:pt x="8953" y="2044"/>
                </a:lnTo>
                <a:lnTo>
                  <a:pt x="4470" y="3060"/>
                </a:lnTo>
                <a:lnTo>
                  <a:pt x="4279" y="3263"/>
                </a:lnTo>
                <a:lnTo>
                  <a:pt x="0" y="509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6" name="object 2636"/>
          <p:cNvSpPr/>
          <p:nvPr/>
        </p:nvSpPr>
        <p:spPr>
          <a:xfrm>
            <a:off x="2220041" y="2502786"/>
            <a:ext cx="43700" cy="104686"/>
          </a:xfrm>
          <a:custGeom>
            <a:avLst/>
            <a:gdLst/>
            <a:ahLst/>
            <a:cxnLst/>
            <a:rect l="l" t="t" r="r" b="b"/>
            <a:pathLst>
              <a:path w="43700" h="104686">
                <a:moveTo>
                  <a:pt x="0" y="104686"/>
                </a:moveTo>
                <a:lnTo>
                  <a:pt x="4470" y="103670"/>
                </a:lnTo>
                <a:lnTo>
                  <a:pt x="4673" y="103466"/>
                </a:lnTo>
                <a:lnTo>
                  <a:pt x="8953" y="101638"/>
                </a:lnTo>
                <a:lnTo>
                  <a:pt x="13220" y="99809"/>
                </a:lnTo>
                <a:lnTo>
                  <a:pt x="13411" y="99606"/>
                </a:lnTo>
                <a:lnTo>
                  <a:pt x="17487" y="97167"/>
                </a:lnTo>
                <a:lnTo>
                  <a:pt x="21348" y="94526"/>
                </a:lnTo>
                <a:lnTo>
                  <a:pt x="21551" y="94322"/>
                </a:lnTo>
                <a:lnTo>
                  <a:pt x="25006" y="91274"/>
                </a:lnTo>
                <a:lnTo>
                  <a:pt x="28460" y="88011"/>
                </a:lnTo>
                <a:lnTo>
                  <a:pt x="28460" y="87807"/>
                </a:lnTo>
                <a:lnTo>
                  <a:pt x="31508" y="84150"/>
                </a:lnTo>
                <a:lnTo>
                  <a:pt x="34353" y="80492"/>
                </a:lnTo>
                <a:lnTo>
                  <a:pt x="34353" y="80289"/>
                </a:lnTo>
                <a:lnTo>
                  <a:pt x="36588" y="76225"/>
                </a:lnTo>
                <a:lnTo>
                  <a:pt x="38823" y="71958"/>
                </a:lnTo>
                <a:lnTo>
                  <a:pt x="39027" y="71755"/>
                </a:lnTo>
                <a:lnTo>
                  <a:pt x="40462" y="67284"/>
                </a:lnTo>
                <a:lnTo>
                  <a:pt x="42075" y="62814"/>
                </a:lnTo>
                <a:lnTo>
                  <a:pt x="42887" y="58140"/>
                </a:lnTo>
                <a:lnTo>
                  <a:pt x="43700" y="53454"/>
                </a:lnTo>
                <a:lnTo>
                  <a:pt x="43700" y="53263"/>
                </a:lnTo>
                <a:lnTo>
                  <a:pt x="43700" y="48577"/>
                </a:lnTo>
                <a:lnTo>
                  <a:pt x="43700" y="43903"/>
                </a:lnTo>
                <a:lnTo>
                  <a:pt x="43700" y="43713"/>
                </a:lnTo>
                <a:lnTo>
                  <a:pt x="42887" y="39027"/>
                </a:lnTo>
                <a:lnTo>
                  <a:pt x="42075" y="34353"/>
                </a:lnTo>
                <a:lnTo>
                  <a:pt x="42075" y="34150"/>
                </a:lnTo>
                <a:lnTo>
                  <a:pt x="40462" y="29679"/>
                </a:lnTo>
                <a:lnTo>
                  <a:pt x="39027" y="25209"/>
                </a:lnTo>
                <a:lnTo>
                  <a:pt x="38823" y="25006"/>
                </a:lnTo>
                <a:lnTo>
                  <a:pt x="36588" y="20942"/>
                </a:lnTo>
                <a:lnTo>
                  <a:pt x="34353" y="16675"/>
                </a:lnTo>
                <a:lnTo>
                  <a:pt x="31508" y="12814"/>
                </a:lnTo>
                <a:lnTo>
                  <a:pt x="28460" y="9156"/>
                </a:lnTo>
                <a:lnTo>
                  <a:pt x="28460" y="8953"/>
                </a:lnTo>
                <a:lnTo>
                  <a:pt x="25006" y="5905"/>
                </a:lnTo>
                <a:lnTo>
                  <a:pt x="21551" y="2654"/>
                </a:lnTo>
                <a:lnTo>
                  <a:pt x="21348" y="2451"/>
                </a:lnTo>
                <a:lnTo>
                  <a:pt x="1748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7" name="object 2637"/>
          <p:cNvSpPr/>
          <p:nvPr/>
        </p:nvSpPr>
        <p:spPr>
          <a:xfrm>
            <a:off x="2220041" y="2132246"/>
            <a:ext cx="43700" cy="104876"/>
          </a:xfrm>
          <a:custGeom>
            <a:avLst/>
            <a:gdLst/>
            <a:ahLst/>
            <a:cxnLst/>
            <a:rect l="l" t="t" r="r" b="b"/>
            <a:pathLst>
              <a:path w="43700" h="104876">
                <a:moveTo>
                  <a:pt x="0" y="0"/>
                </a:moveTo>
                <a:lnTo>
                  <a:pt x="4470" y="1219"/>
                </a:lnTo>
                <a:lnTo>
                  <a:pt x="4673" y="1219"/>
                </a:lnTo>
                <a:lnTo>
                  <a:pt x="8953" y="3251"/>
                </a:lnTo>
                <a:lnTo>
                  <a:pt x="13220" y="5080"/>
                </a:lnTo>
                <a:lnTo>
                  <a:pt x="13411" y="5080"/>
                </a:lnTo>
                <a:lnTo>
                  <a:pt x="17487" y="7721"/>
                </a:lnTo>
                <a:lnTo>
                  <a:pt x="21348" y="10363"/>
                </a:lnTo>
                <a:lnTo>
                  <a:pt x="21551" y="10363"/>
                </a:lnTo>
                <a:lnTo>
                  <a:pt x="25006" y="13614"/>
                </a:lnTo>
                <a:lnTo>
                  <a:pt x="28460" y="16878"/>
                </a:lnTo>
                <a:lnTo>
                  <a:pt x="31508" y="20726"/>
                </a:lnTo>
                <a:lnTo>
                  <a:pt x="34353" y="24384"/>
                </a:lnTo>
                <a:lnTo>
                  <a:pt x="34353" y="24599"/>
                </a:lnTo>
                <a:lnTo>
                  <a:pt x="36791" y="28663"/>
                </a:lnTo>
                <a:lnTo>
                  <a:pt x="39027" y="32931"/>
                </a:lnTo>
                <a:lnTo>
                  <a:pt x="40462" y="37388"/>
                </a:lnTo>
                <a:lnTo>
                  <a:pt x="42075" y="41871"/>
                </a:lnTo>
                <a:lnTo>
                  <a:pt x="42075" y="42075"/>
                </a:lnTo>
                <a:lnTo>
                  <a:pt x="42887" y="46748"/>
                </a:lnTo>
                <a:lnTo>
                  <a:pt x="43700" y="51422"/>
                </a:lnTo>
                <a:lnTo>
                  <a:pt x="43700" y="51625"/>
                </a:lnTo>
                <a:lnTo>
                  <a:pt x="43700" y="56299"/>
                </a:lnTo>
                <a:lnTo>
                  <a:pt x="43700" y="60985"/>
                </a:lnTo>
                <a:lnTo>
                  <a:pt x="43700" y="61175"/>
                </a:lnTo>
                <a:lnTo>
                  <a:pt x="42887" y="65849"/>
                </a:lnTo>
                <a:lnTo>
                  <a:pt x="42075" y="70535"/>
                </a:lnTo>
                <a:lnTo>
                  <a:pt x="42075" y="70726"/>
                </a:lnTo>
                <a:lnTo>
                  <a:pt x="40462" y="75209"/>
                </a:lnTo>
                <a:lnTo>
                  <a:pt x="39027" y="79667"/>
                </a:lnTo>
                <a:lnTo>
                  <a:pt x="39027" y="79883"/>
                </a:lnTo>
                <a:lnTo>
                  <a:pt x="36791" y="83947"/>
                </a:lnTo>
                <a:lnTo>
                  <a:pt x="34353" y="88011"/>
                </a:lnTo>
                <a:lnTo>
                  <a:pt x="34353" y="88214"/>
                </a:lnTo>
                <a:lnTo>
                  <a:pt x="31508" y="91871"/>
                </a:lnTo>
                <a:lnTo>
                  <a:pt x="28460" y="95732"/>
                </a:lnTo>
                <a:lnTo>
                  <a:pt x="28460" y="95935"/>
                </a:lnTo>
                <a:lnTo>
                  <a:pt x="25006" y="98996"/>
                </a:lnTo>
                <a:lnTo>
                  <a:pt x="21551" y="102235"/>
                </a:lnTo>
                <a:lnTo>
                  <a:pt x="21348" y="102235"/>
                </a:lnTo>
                <a:lnTo>
                  <a:pt x="17487" y="10487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8" name="object 2638"/>
          <p:cNvSpPr/>
          <p:nvPr/>
        </p:nvSpPr>
        <p:spPr>
          <a:xfrm>
            <a:off x="1832020" y="2586734"/>
            <a:ext cx="137604" cy="67894"/>
          </a:xfrm>
          <a:custGeom>
            <a:avLst/>
            <a:gdLst/>
            <a:ahLst/>
            <a:cxnLst/>
            <a:rect l="l" t="t" r="r" b="b"/>
            <a:pathLst>
              <a:path w="137604" h="67894">
                <a:moveTo>
                  <a:pt x="48983" y="67894"/>
                </a:moveTo>
                <a:lnTo>
                  <a:pt x="0" y="67894"/>
                </a:lnTo>
                <a:lnTo>
                  <a:pt x="0" y="24396"/>
                </a:lnTo>
                <a:lnTo>
                  <a:pt x="137604" y="24396"/>
                </a:lnTo>
                <a:lnTo>
                  <a:pt x="117271" y="15252"/>
                </a:lnTo>
                <a:lnTo>
                  <a:pt x="102031" y="0"/>
                </a:lnTo>
                <a:lnTo>
                  <a:pt x="103047" y="1625"/>
                </a:lnTo>
                <a:lnTo>
                  <a:pt x="111379" y="93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9" name="object 2639"/>
          <p:cNvSpPr/>
          <p:nvPr/>
        </p:nvSpPr>
        <p:spPr>
          <a:xfrm>
            <a:off x="1832016" y="2085084"/>
            <a:ext cx="290245" cy="569544"/>
          </a:xfrm>
          <a:custGeom>
            <a:avLst/>
            <a:gdLst/>
            <a:ahLst/>
            <a:cxnLst/>
            <a:rect l="l" t="t" r="r" b="b"/>
            <a:pathLst>
              <a:path w="290245" h="569544">
                <a:moveTo>
                  <a:pt x="8331" y="569544"/>
                </a:moveTo>
                <a:lnTo>
                  <a:pt x="290245" y="569544"/>
                </a:lnTo>
                <a:lnTo>
                  <a:pt x="290245" y="215"/>
                </a:lnTo>
                <a:lnTo>
                  <a:pt x="0" y="0"/>
                </a:lnTo>
                <a:lnTo>
                  <a:pt x="0" y="156311"/>
                </a:lnTo>
                <a:lnTo>
                  <a:pt x="0" y="52604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0" name="object 2640"/>
          <p:cNvSpPr/>
          <p:nvPr/>
        </p:nvSpPr>
        <p:spPr>
          <a:xfrm>
            <a:off x="1832014" y="2654628"/>
            <a:ext cx="48983" cy="0"/>
          </a:xfrm>
          <a:custGeom>
            <a:avLst/>
            <a:gdLst/>
            <a:ahLst/>
            <a:cxnLst/>
            <a:rect l="l" t="t" r="r" b="b"/>
            <a:pathLst>
              <a:path w="48983">
                <a:moveTo>
                  <a:pt x="0" y="0"/>
                </a:moveTo>
                <a:lnTo>
                  <a:pt x="4898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1" name="object 2641"/>
          <p:cNvSpPr/>
          <p:nvPr/>
        </p:nvSpPr>
        <p:spPr>
          <a:xfrm>
            <a:off x="1832014" y="2241397"/>
            <a:ext cx="0" cy="39027"/>
          </a:xfrm>
          <a:custGeom>
            <a:avLst/>
            <a:gdLst/>
            <a:ahLst/>
            <a:cxnLst/>
            <a:rect l="l" t="t" r="r" b="b"/>
            <a:pathLst>
              <a:path h="39027">
                <a:moveTo>
                  <a:pt x="0" y="3902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2" name="object 2642"/>
          <p:cNvSpPr/>
          <p:nvPr/>
        </p:nvSpPr>
        <p:spPr>
          <a:xfrm>
            <a:off x="1832014" y="2085087"/>
            <a:ext cx="97967" cy="40246"/>
          </a:xfrm>
          <a:custGeom>
            <a:avLst/>
            <a:gdLst/>
            <a:ahLst/>
            <a:cxnLst/>
            <a:rect l="l" t="t" r="r" b="b"/>
            <a:pathLst>
              <a:path w="97967" h="40246">
                <a:moveTo>
                  <a:pt x="0" y="40246"/>
                </a:moveTo>
                <a:lnTo>
                  <a:pt x="0" y="0"/>
                </a:lnTo>
                <a:lnTo>
                  <a:pt x="97967" y="0"/>
                </a:lnTo>
                <a:lnTo>
                  <a:pt x="833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3" name="object 2643"/>
          <p:cNvSpPr/>
          <p:nvPr/>
        </p:nvSpPr>
        <p:spPr>
          <a:xfrm>
            <a:off x="1832014" y="2128790"/>
            <a:ext cx="137604" cy="76631"/>
          </a:xfrm>
          <a:custGeom>
            <a:avLst/>
            <a:gdLst/>
            <a:ahLst/>
            <a:cxnLst/>
            <a:rect l="l" t="t" r="r" b="b"/>
            <a:pathLst>
              <a:path w="137604" h="76631">
                <a:moveTo>
                  <a:pt x="0" y="0"/>
                </a:moveTo>
                <a:lnTo>
                  <a:pt x="137604" y="0"/>
                </a:lnTo>
                <a:lnTo>
                  <a:pt x="122974" y="5486"/>
                </a:lnTo>
                <a:lnTo>
                  <a:pt x="106108" y="19113"/>
                </a:lnTo>
                <a:lnTo>
                  <a:pt x="95135" y="36995"/>
                </a:lnTo>
                <a:lnTo>
                  <a:pt x="90855" y="56718"/>
                </a:lnTo>
                <a:lnTo>
                  <a:pt x="93091" y="766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4" name="object 2644"/>
          <p:cNvSpPr/>
          <p:nvPr/>
        </p:nvSpPr>
        <p:spPr>
          <a:xfrm>
            <a:off x="1886690" y="2085085"/>
            <a:ext cx="43294" cy="0"/>
          </a:xfrm>
          <a:custGeom>
            <a:avLst/>
            <a:gdLst/>
            <a:ahLst/>
            <a:cxnLst/>
            <a:rect l="l" t="t" r="r" b="b"/>
            <a:pathLst>
              <a:path w="43294">
                <a:moveTo>
                  <a:pt x="0" y="0"/>
                </a:moveTo>
                <a:lnTo>
                  <a:pt x="4329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5" name="object 2645"/>
          <p:cNvSpPr/>
          <p:nvPr/>
        </p:nvSpPr>
        <p:spPr>
          <a:xfrm>
            <a:off x="1886690" y="2128790"/>
            <a:ext cx="82931" cy="0"/>
          </a:xfrm>
          <a:custGeom>
            <a:avLst/>
            <a:gdLst/>
            <a:ahLst/>
            <a:cxnLst/>
            <a:rect l="l" t="t" r="r" b="b"/>
            <a:pathLst>
              <a:path w="82931">
                <a:moveTo>
                  <a:pt x="0" y="0"/>
                </a:moveTo>
                <a:lnTo>
                  <a:pt x="8293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6" name="object 2646"/>
          <p:cNvSpPr/>
          <p:nvPr/>
        </p:nvSpPr>
        <p:spPr>
          <a:xfrm>
            <a:off x="1922872" y="2528407"/>
            <a:ext cx="11188" cy="58331"/>
          </a:xfrm>
          <a:custGeom>
            <a:avLst/>
            <a:gdLst/>
            <a:ahLst/>
            <a:cxnLst/>
            <a:rect l="l" t="t" r="r" b="b"/>
            <a:pathLst>
              <a:path w="11188" h="58331">
                <a:moveTo>
                  <a:pt x="1016" y="14630"/>
                </a:moveTo>
                <a:lnTo>
                  <a:pt x="4267" y="190"/>
                </a:lnTo>
                <a:lnTo>
                  <a:pt x="4267" y="0"/>
                </a:lnTo>
                <a:lnTo>
                  <a:pt x="0" y="19710"/>
                </a:lnTo>
                <a:lnTo>
                  <a:pt x="2235" y="39839"/>
                </a:lnTo>
                <a:lnTo>
                  <a:pt x="11188" y="583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7" name="object 2647"/>
          <p:cNvSpPr/>
          <p:nvPr/>
        </p:nvSpPr>
        <p:spPr>
          <a:xfrm>
            <a:off x="1925111" y="2568246"/>
            <a:ext cx="4470" cy="9144"/>
          </a:xfrm>
          <a:custGeom>
            <a:avLst/>
            <a:gdLst/>
            <a:ahLst/>
            <a:cxnLst/>
            <a:rect l="l" t="t" r="r" b="b"/>
            <a:pathLst>
              <a:path w="4470" h="9143">
                <a:moveTo>
                  <a:pt x="4470" y="9144"/>
                </a:moveTo>
                <a:lnTo>
                  <a:pt x="406" y="162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8" name="object 2648"/>
          <p:cNvSpPr/>
          <p:nvPr/>
        </p:nvSpPr>
        <p:spPr>
          <a:xfrm>
            <a:off x="1922873" y="2548119"/>
            <a:ext cx="812" cy="7518"/>
          </a:xfrm>
          <a:custGeom>
            <a:avLst/>
            <a:gdLst/>
            <a:ahLst/>
            <a:cxnLst/>
            <a:rect l="l" t="t" r="r" b="b"/>
            <a:pathLst>
              <a:path w="812" h="7518">
                <a:moveTo>
                  <a:pt x="0" y="0"/>
                </a:moveTo>
                <a:lnTo>
                  <a:pt x="0" y="1016"/>
                </a:lnTo>
                <a:lnTo>
                  <a:pt x="812" y="751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9" name="object 2649"/>
          <p:cNvSpPr/>
          <p:nvPr/>
        </p:nvSpPr>
        <p:spPr>
          <a:xfrm>
            <a:off x="1926535" y="2528606"/>
            <a:ext cx="609" cy="2844"/>
          </a:xfrm>
          <a:custGeom>
            <a:avLst/>
            <a:gdLst/>
            <a:ahLst/>
            <a:cxnLst/>
            <a:rect l="l" t="t" r="r" b="b"/>
            <a:pathLst>
              <a:path w="609" h="2844">
                <a:moveTo>
                  <a:pt x="609" y="0"/>
                </a:moveTo>
                <a:lnTo>
                  <a:pt x="0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0" name="object 2650"/>
          <p:cNvSpPr/>
          <p:nvPr/>
        </p:nvSpPr>
        <p:spPr>
          <a:xfrm>
            <a:off x="1927144" y="2510725"/>
            <a:ext cx="10769" cy="17678"/>
          </a:xfrm>
          <a:custGeom>
            <a:avLst/>
            <a:gdLst/>
            <a:ahLst/>
            <a:cxnLst/>
            <a:rect l="l" t="t" r="r" b="b"/>
            <a:pathLst>
              <a:path w="10769" h="17678">
                <a:moveTo>
                  <a:pt x="0" y="17678"/>
                </a:moveTo>
                <a:lnTo>
                  <a:pt x="10769" y="0"/>
                </a:lnTo>
                <a:lnTo>
                  <a:pt x="6705" y="670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1" name="object 2651"/>
          <p:cNvSpPr/>
          <p:nvPr/>
        </p:nvSpPr>
        <p:spPr>
          <a:xfrm>
            <a:off x="1924505" y="2380632"/>
            <a:ext cx="68287" cy="50812"/>
          </a:xfrm>
          <a:custGeom>
            <a:avLst/>
            <a:gdLst/>
            <a:ahLst/>
            <a:cxnLst/>
            <a:rect l="l" t="t" r="r" b="b"/>
            <a:pathLst>
              <a:path w="68287" h="50812">
                <a:moveTo>
                  <a:pt x="68287" y="49999"/>
                </a:moveTo>
                <a:lnTo>
                  <a:pt x="65036" y="50812"/>
                </a:lnTo>
                <a:lnTo>
                  <a:pt x="48577" y="49999"/>
                </a:lnTo>
                <a:lnTo>
                  <a:pt x="27432" y="41871"/>
                </a:lnTo>
                <a:lnTo>
                  <a:pt x="11379" y="27444"/>
                </a:lnTo>
                <a:lnTo>
                  <a:pt x="1625" y="9144"/>
                </a:lnTo>
                <a:lnTo>
                  <a:pt x="0" y="0"/>
                </a:lnTo>
                <a:lnTo>
                  <a:pt x="1422" y="894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2" name="object 2652"/>
          <p:cNvSpPr/>
          <p:nvPr/>
        </p:nvSpPr>
        <p:spPr>
          <a:xfrm>
            <a:off x="1922668" y="2369861"/>
            <a:ext cx="1828" cy="10769"/>
          </a:xfrm>
          <a:custGeom>
            <a:avLst/>
            <a:gdLst/>
            <a:ahLst/>
            <a:cxnLst/>
            <a:rect l="l" t="t" r="r" b="b"/>
            <a:pathLst>
              <a:path w="1828" h="10769">
                <a:moveTo>
                  <a:pt x="1828" y="10769"/>
                </a:moveTo>
                <a:lnTo>
                  <a:pt x="0" y="0"/>
                </a:lnTo>
                <a:lnTo>
                  <a:pt x="1828" y="107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3" name="object 2653"/>
          <p:cNvSpPr/>
          <p:nvPr/>
        </p:nvSpPr>
        <p:spPr>
          <a:xfrm>
            <a:off x="1926130" y="2389783"/>
            <a:ext cx="9753" cy="18084"/>
          </a:xfrm>
          <a:custGeom>
            <a:avLst/>
            <a:gdLst/>
            <a:ahLst/>
            <a:cxnLst/>
            <a:rect l="l" t="t" r="r" b="b"/>
            <a:pathLst>
              <a:path w="9753" h="18084">
                <a:moveTo>
                  <a:pt x="9753" y="18084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4" name="object 2654"/>
          <p:cNvSpPr/>
          <p:nvPr/>
        </p:nvSpPr>
        <p:spPr>
          <a:xfrm>
            <a:off x="1926130" y="2389780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5" name="object 2655"/>
          <p:cNvSpPr/>
          <p:nvPr/>
        </p:nvSpPr>
        <p:spPr>
          <a:xfrm>
            <a:off x="1922669" y="2369858"/>
            <a:ext cx="203" cy="1219"/>
          </a:xfrm>
          <a:custGeom>
            <a:avLst/>
            <a:gdLst/>
            <a:ahLst/>
            <a:cxnLst/>
            <a:rect l="l" t="t" r="r" b="b"/>
            <a:pathLst>
              <a:path w="203" h="1219">
                <a:moveTo>
                  <a:pt x="0" y="0"/>
                </a:moveTo>
                <a:lnTo>
                  <a:pt x="203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6" name="object 2656"/>
          <p:cNvSpPr/>
          <p:nvPr/>
        </p:nvSpPr>
        <p:spPr>
          <a:xfrm>
            <a:off x="1922669" y="2309901"/>
            <a:ext cx="48577" cy="59956"/>
          </a:xfrm>
          <a:custGeom>
            <a:avLst/>
            <a:gdLst/>
            <a:ahLst/>
            <a:cxnLst/>
            <a:rect l="l" t="t" r="r" b="b"/>
            <a:pathLst>
              <a:path w="48577" h="59956">
                <a:moveTo>
                  <a:pt x="0" y="59956"/>
                </a:moveTo>
                <a:lnTo>
                  <a:pt x="3454" y="40043"/>
                </a:lnTo>
                <a:lnTo>
                  <a:pt x="13220" y="21945"/>
                </a:lnTo>
                <a:lnTo>
                  <a:pt x="29476" y="7518"/>
                </a:lnTo>
                <a:lnTo>
                  <a:pt x="46545" y="190"/>
                </a:lnTo>
                <a:lnTo>
                  <a:pt x="4857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7" name="object 2657"/>
          <p:cNvSpPr/>
          <p:nvPr/>
        </p:nvSpPr>
        <p:spPr>
          <a:xfrm>
            <a:off x="1926130" y="2332051"/>
            <a:ext cx="9753" cy="17894"/>
          </a:xfrm>
          <a:custGeom>
            <a:avLst/>
            <a:gdLst/>
            <a:ahLst/>
            <a:cxnLst/>
            <a:rect l="l" t="t" r="r" b="b"/>
            <a:pathLst>
              <a:path w="9753" h="17894">
                <a:moveTo>
                  <a:pt x="9753" y="0"/>
                </a:moveTo>
                <a:lnTo>
                  <a:pt x="0" y="1789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8" name="object 2658"/>
          <p:cNvSpPr/>
          <p:nvPr/>
        </p:nvSpPr>
        <p:spPr>
          <a:xfrm>
            <a:off x="1925110" y="2205423"/>
            <a:ext cx="5689" cy="11988"/>
          </a:xfrm>
          <a:custGeom>
            <a:avLst/>
            <a:gdLst/>
            <a:ahLst/>
            <a:cxnLst/>
            <a:rect l="l" t="t" r="r" b="b"/>
            <a:pathLst>
              <a:path w="5689" h="11988">
                <a:moveTo>
                  <a:pt x="5689" y="11988"/>
                </a:moveTo>
                <a:lnTo>
                  <a:pt x="2032" y="5892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9" name="object 2659"/>
          <p:cNvSpPr/>
          <p:nvPr/>
        </p:nvSpPr>
        <p:spPr>
          <a:xfrm>
            <a:off x="1929987" y="2085085"/>
            <a:ext cx="127444" cy="203"/>
          </a:xfrm>
          <a:custGeom>
            <a:avLst/>
            <a:gdLst/>
            <a:ahLst/>
            <a:cxnLst/>
            <a:rect l="l" t="t" r="r" b="b"/>
            <a:pathLst>
              <a:path w="127444" h="203">
                <a:moveTo>
                  <a:pt x="0" y="0"/>
                </a:moveTo>
                <a:lnTo>
                  <a:pt x="119316" y="203"/>
                </a:lnTo>
                <a:lnTo>
                  <a:pt x="127444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0" name="object 2660"/>
          <p:cNvSpPr/>
          <p:nvPr/>
        </p:nvSpPr>
        <p:spPr>
          <a:xfrm>
            <a:off x="1949301" y="2601982"/>
            <a:ext cx="20320" cy="9144"/>
          </a:xfrm>
          <a:custGeom>
            <a:avLst/>
            <a:gdLst/>
            <a:ahLst/>
            <a:cxnLst/>
            <a:rect l="l" t="t" r="r" b="b"/>
            <a:pathLst>
              <a:path w="20319" h="9143">
                <a:moveTo>
                  <a:pt x="0" y="0"/>
                </a:moveTo>
                <a:lnTo>
                  <a:pt x="1016" y="812"/>
                </a:lnTo>
                <a:lnTo>
                  <a:pt x="20320" y="9144"/>
                </a:lnTo>
                <a:lnTo>
                  <a:pt x="6096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1" name="object 2661"/>
          <p:cNvSpPr/>
          <p:nvPr/>
        </p:nvSpPr>
        <p:spPr>
          <a:xfrm>
            <a:off x="1933244" y="2490191"/>
            <a:ext cx="83743" cy="28244"/>
          </a:xfrm>
          <a:custGeom>
            <a:avLst/>
            <a:gdLst/>
            <a:ahLst/>
            <a:cxnLst/>
            <a:rect l="l" t="t" r="r" b="b"/>
            <a:pathLst>
              <a:path w="83743" h="28244">
                <a:moveTo>
                  <a:pt x="83743" y="9347"/>
                </a:moveTo>
                <a:lnTo>
                  <a:pt x="81292" y="7315"/>
                </a:lnTo>
                <a:lnTo>
                  <a:pt x="66052" y="1219"/>
                </a:lnTo>
                <a:lnTo>
                  <a:pt x="43281" y="0"/>
                </a:lnTo>
                <a:lnTo>
                  <a:pt x="21742" y="6908"/>
                </a:lnTo>
                <a:lnTo>
                  <a:pt x="4876" y="20523"/>
                </a:lnTo>
                <a:lnTo>
                  <a:pt x="0" y="282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2" name="object 2662"/>
          <p:cNvSpPr/>
          <p:nvPr/>
        </p:nvSpPr>
        <p:spPr>
          <a:xfrm>
            <a:off x="1956415" y="2490599"/>
            <a:ext cx="18897" cy="6096"/>
          </a:xfrm>
          <a:custGeom>
            <a:avLst/>
            <a:gdLst/>
            <a:ahLst/>
            <a:cxnLst/>
            <a:rect l="l" t="t" r="r" b="b"/>
            <a:pathLst>
              <a:path w="18897" h="6095">
                <a:moveTo>
                  <a:pt x="0" y="6096"/>
                </a:moveTo>
                <a:lnTo>
                  <a:pt x="17487" y="0"/>
                </a:lnTo>
                <a:lnTo>
                  <a:pt x="1889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3" name="object 2663"/>
          <p:cNvSpPr/>
          <p:nvPr/>
        </p:nvSpPr>
        <p:spPr>
          <a:xfrm>
            <a:off x="1953768" y="2497303"/>
            <a:ext cx="812" cy="609"/>
          </a:xfrm>
          <a:custGeom>
            <a:avLst/>
            <a:gdLst/>
            <a:ahLst/>
            <a:cxnLst/>
            <a:rect l="l" t="t" r="r" b="b"/>
            <a:pathLst>
              <a:path w="812" h="609">
                <a:moveTo>
                  <a:pt x="0" y="609"/>
                </a:moveTo>
                <a:lnTo>
                  <a:pt x="406" y="203"/>
                </a:lnTo>
                <a:lnTo>
                  <a:pt x="81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4" name="object 2664"/>
          <p:cNvSpPr/>
          <p:nvPr/>
        </p:nvSpPr>
        <p:spPr>
          <a:xfrm>
            <a:off x="1938117" y="2497510"/>
            <a:ext cx="16052" cy="13208"/>
          </a:xfrm>
          <a:custGeom>
            <a:avLst/>
            <a:gdLst/>
            <a:ahLst/>
            <a:cxnLst/>
            <a:rect l="l" t="t" r="r" b="b"/>
            <a:pathLst>
              <a:path w="16052" h="13207">
                <a:moveTo>
                  <a:pt x="0" y="13207"/>
                </a:moveTo>
                <a:lnTo>
                  <a:pt x="16052" y="0"/>
                </a:lnTo>
                <a:lnTo>
                  <a:pt x="1219" y="1219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5" name="object 2665"/>
          <p:cNvSpPr/>
          <p:nvPr/>
        </p:nvSpPr>
        <p:spPr>
          <a:xfrm>
            <a:off x="1935883" y="2408071"/>
            <a:ext cx="15659" cy="13830"/>
          </a:xfrm>
          <a:custGeom>
            <a:avLst/>
            <a:gdLst/>
            <a:ahLst/>
            <a:cxnLst/>
            <a:rect l="l" t="t" r="r" b="b"/>
            <a:pathLst>
              <a:path w="15659" h="13830">
                <a:moveTo>
                  <a:pt x="0" y="0"/>
                </a:moveTo>
                <a:lnTo>
                  <a:pt x="14833" y="13411"/>
                </a:lnTo>
                <a:lnTo>
                  <a:pt x="15659" y="1383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6" name="object 2666"/>
          <p:cNvSpPr/>
          <p:nvPr/>
        </p:nvSpPr>
        <p:spPr>
          <a:xfrm>
            <a:off x="1939533" y="2411327"/>
            <a:ext cx="11188" cy="10160"/>
          </a:xfrm>
          <a:custGeom>
            <a:avLst/>
            <a:gdLst/>
            <a:ahLst/>
            <a:cxnLst/>
            <a:rect l="l" t="t" r="r" b="b"/>
            <a:pathLst>
              <a:path w="11188" h="10160">
                <a:moveTo>
                  <a:pt x="11188" y="1015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7" name="object 2667"/>
          <p:cNvSpPr/>
          <p:nvPr/>
        </p:nvSpPr>
        <p:spPr>
          <a:xfrm>
            <a:off x="1951941" y="2422503"/>
            <a:ext cx="19316" cy="7327"/>
          </a:xfrm>
          <a:custGeom>
            <a:avLst/>
            <a:gdLst/>
            <a:ahLst/>
            <a:cxnLst/>
            <a:rect l="l" t="t" r="r" b="b"/>
            <a:pathLst>
              <a:path w="19316" h="7327">
                <a:moveTo>
                  <a:pt x="0" y="0"/>
                </a:moveTo>
                <a:lnTo>
                  <a:pt x="17272" y="7112"/>
                </a:lnTo>
                <a:lnTo>
                  <a:pt x="19316" y="732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8" name="object 2668"/>
          <p:cNvSpPr/>
          <p:nvPr/>
        </p:nvSpPr>
        <p:spPr>
          <a:xfrm>
            <a:off x="1939952" y="2318024"/>
            <a:ext cx="11582" cy="10375"/>
          </a:xfrm>
          <a:custGeom>
            <a:avLst/>
            <a:gdLst/>
            <a:ahLst/>
            <a:cxnLst/>
            <a:rect l="l" t="t" r="r" b="b"/>
            <a:pathLst>
              <a:path w="11582" h="10375">
                <a:moveTo>
                  <a:pt x="11582" y="0"/>
                </a:moveTo>
                <a:lnTo>
                  <a:pt x="10769" y="203"/>
                </a:lnTo>
                <a:lnTo>
                  <a:pt x="0" y="1037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9" name="object 2669"/>
          <p:cNvSpPr/>
          <p:nvPr/>
        </p:nvSpPr>
        <p:spPr>
          <a:xfrm>
            <a:off x="1952143" y="2308473"/>
            <a:ext cx="40652" cy="8940"/>
          </a:xfrm>
          <a:custGeom>
            <a:avLst/>
            <a:gdLst/>
            <a:ahLst/>
            <a:cxnLst/>
            <a:rect l="l" t="t" r="r" b="b"/>
            <a:pathLst>
              <a:path w="40652" h="8940">
                <a:moveTo>
                  <a:pt x="0" y="8940"/>
                </a:moveTo>
                <a:lnTo>
                  <a:pt x="20942" y="812"/>
                </a:lnTo>
                <a:lnTo>
                  <a:pt x="37401" y="0"/>
                </a:lnTo>
                <a:lnTo>
                  <a:pt x="40652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0" name="object 2670"/>
          <p:cNvSpPr/>
          <p:nvPr/>
        </p:nvSpPr>
        <p:spPr>
          <a:xfrm>
            <a:off x="1935883" y="2318232"/>
            <a:ext cx="14833" cy="13614"/>
          </a:xfrm>
          <a:custGeom>
            <a:avLst/>
            <a:gdLst/>
            <a:ahLst/>
            <a:cxnLst/>
            <a:rect l="l" t="t" r="r" b="b"/>
            <a:pathLst>
              <a:path w="14833" h="13614">
                <a:moveTo>
                  <a:pt x="0" y="13614"/>
                </a:moveTo>
                <a:lnTo>
                  <a:pt x="1483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1" name="object 2671"/>
          <p:cNvSpPr/>
          <p:nvPr/>
        </p:nvSpPr>
        <p:spPr>
          <a:xfrm>
            <a:off x="1949300" y="2239161"/>
            <a:ext cx="20320" cy="9347"/>
          </a:xfrm>
          <a:custGeom>
            <a:avLst/>
            <a:gdLst/>
            <a:ahLst/>
            <a:cxnLst/>
            <a:rect l="l" t="t" r="r" b="b"/>
            <a:pathLst>
              <a:path w="20319" h="9347">
                <a:moveTo>
                  <a:pt x="13817" y="6299"/>
                </a:moveTo>
                <a:lnTo>
                  <a:pt x="4876" y="3251"/>
                </a:lnTo>
                <a:lnTo>
                  <a:pt x="0" y="0"/>
                </a:lnTo>
                <a:lnTo>
                  <a:pt x="20319" y="93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2" name="object 2672"/>
          <p:cNvSpPr/>
          <p:nvPr/>
        </p:nvSpPr>
        <p:spPr>
          <a:xfrm>
            <a:off x="1934061" y="2224112"/>
            <a:ext cx="15240" cy="15049"/>
          </a:xfrm>
          <a:custGeom>
            <a:avLst/>
            <a:gdLst/>
            <a:ahLst/>
            <a:cxnLst/>
            <a:rect l="l" t="t" r="r" b="b"/>
            <a:pathLst>
              <a:path w="15239" h="15049">
                <a:moveTo>
                  <a:pt x="15239" y="1504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3" name="object 2673"/>
          <p:cNvSpPr/>
          <p:nvPr/>
        </p:nvSpPr>
        <p:spPr>
          <a:xfrm>
            <a:off x="1938117" y="2136110"/>
            <a:ext cx="14833" cy="11785"/>
          </a:xfrm>
          <a:custGeom>
            <a:avLst/>
            <a:gdLst/>
            <a:ahLst/>
            <a:cxnLst/>
            <a:rect l="l" t="t" r="r" b="b"/>
            <a:pathLst>
              <a:path w="14833" h="11785">
                <a:moveTo>
                  <a:pt x="0" y="11785"/>
                </a:moveTo>
                <a:lnTo>
                  <a:pt x="12192" y="1015"/>
                </a:lnTo>
                <a:lnTo>
                  <a:pt x="1483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4" name="object 2674"/>
          <p:cNvSpPr/>
          <p:nvPr/>
        </p:nvSpPr>
        <p:spPr>
          <a:xfrm>
            <a:off x="1956415" y="2085085"/>
            <a:ext cx="113423" cy="203"/>
          </a:xfrm>
          <a:custGeom>
            <a:avLst/>
            <a:gdLst/>
            <a:ahLst/>
            <a:cxnLst/>
            <a:rect l="l" t="t" r="r" b="b"/>
            <a:pathLst>
              <a:path w="113423" h="203">
                <a:moveTo>
                  <a:pt x="0" y="0"/>
                </a:moveTo>
                <a:lnTo>
                  <a:pt x="113423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5" name="object 2675"/>
          <p:cNvSpPr/>
          <p:nvPr/>
        </p:nvSpPr>
        <p:spPr>
          <a:xfrm>
            <a:off x="1967381" y="2569665"/>
            <a:ext cx="13830" cy="6502"/>
          </a:xfrm>
          <a:custGeom>
            <a:avLst/>
            <a:gdLst/>
            <a:ahLst/>
            <a:cxnLst/>
            <a:rect l="l" t="t" r="r" b="b"/>
            <a:pathLst>
              <a:path w="13830" h="6502">
                <a:moveTo>
                  <a:pt x="13830" y="6502"/>
                </a:moveTo>
                <a:lnTo>
                  <a:pt x="6921" y="4470"/>
                </a:lnTo>
                <a:lnTo>
                  <a:pt x="3670" y="3251"/>
                </a:lnTo>
                <a:lnTo>
                  <a:pt x="0" y="0"/>
                </a:lnTo>
                <a:lnTo>
                  <a:pt x="5499" y="406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6" name="object 2676"/>
          <p:cNvSpPr/>
          <p:nvPr/>
        </p:nvSpPr>
        <p:spPr>
          <a:xfrm>
            <a:off x="1974300" y="2567025"/>
            <a:ext cx="30086" cy="9144"/>
          </a:xfrm>
          <a:custGeom>
            <a:avLst/>
            <a:gdLst/>
            <a:ahLst/>
            <a:cxnLst/>
            <a:rect l="l" t="t" r="r" b="b"/>
            <a:pathLst>
              <a:path w="30086" h="9143">
                <a:moveTo>
                  <a:pt x="0" y="7111"/>
                </a:moveTo>
                <a:lnTo>
                  <a:pt x="5486" y="9143"/>
                </a:lnTo>
                <a:lnTo>
                  <a:pt x="14833" y="9143"/>
                </a:lnTo>
                <a:lnTo>
                  <a:pt x="23380" y="5892"/>
                </a:lnTo>
                <a:lnTo>
                  <a:pt x="30086" y="0"/>
                </a:lnTo>
                <a:lnTo>
                  <a:pt x="29273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7" name="object 2677"/>
          <p:cNvSpPr/>
          <p:nvPr/>
        </p:nvSpPr>
        <p:spPr>
          <a:xfrm>
            <a:off x="1962308" y="2563160"/>
            <a:ext cx="5080" cy="6502"/>
          </a:xfrm>
          <a:custGeom>
            <a:avLst/>
            <a:gdLst/>
            <a:ahLst/>
            <a:cxnLst/>
            <a:rect l="l" t="t" r="r" b="b"/>
            <a:pathLst>
              <a:path w="5080" h="6502">
                <a:moveTo>
                  <a:pt x="3860" y="5486"/>
                </a:moveTo>
                <a:lnTo>
                  <a:pt x="0" y="0"/>
                </a:lnTo>
                <a:lnTo>
                  <a:pt x="2235" y="3860"/>
                </a:lnTo>
                <a:lnTo>
                  <a:pt x="5080" y="650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8" name="object 2678"/>
          <p:cNvSpPr/>
          <p:nvPr/>
        </p:nvSpPr>
        <p:spPr>
          <a:xfrm>
            <a:off x="1959461" y="2549133"/>
            <a:ext cx="0" cy="4267"/>
          </a:xfrm>
          <a:custGeom>
            <a:avLst/>
            <a:gdLst/>
            <a:ahLst/>
            <a:cxnLst/>
            <a:rect l="l" t="t" r="r" b="b"/>
            <a:pathLst>
              <a:path h="4267">
                <a:moveTo>
                  <a:pt x="0" y="0"/>
                </a:moveTo>
                <a:lnTo>
                  <a:pt x="0" y="42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9" name="object 2679"/>
          <p:cNvSpPr/>
          <p:nvPr/>
        </p:nvSpPr>
        <p:spPr>
          <a:xfrm>
            <a:off x="1959049" y="2526369"/>
            <a:ext cx="22161" cy="35369"/>
          </a:xfrm>
          <a:custGeom>
            <a:avLst/>
            <a:gdLst/>
            <a:ahLst/>
            <a:cxnLst/>
            <a:rect l="l" t="t" r="r" b="b"/>
            <a:pathLst>
              <a:path w="22161" h="35369">
                <a:moveTo>
                  <a:pt x="22161" y="0"/>
                </a:moveTo>
                <a:lnTo>
                  <a:pt x="15455" y="2032"/>
                </a:lnTo>
                <a:lnTo>
                  <a:pt x="12001" y="3251"/>
                </a:lnTo>
                <a:lnTo>
                  <a:pt x="5499" y="9144"/>
                </a:lnTo>
                <a:lnTo>
                  <a:pt x="1422" y="16675"/>
                </a:lnTo>
                <a:lnTo>
                  <a:pt x="0" y="25006"/>
                </a:lnTo>
                <a:lnTo>
                  <a:pt x="609" y="29070"/>
                </a:lnTo>
                <a:lnTo>
                  <a:pt x="2438" y="353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0" name="object 2680"/>
          <p:cNvSpPr/>
          <p:nvPr/>
        </p:nvSpPr>
        <p:spPr>
          <a:xfrm>
            <a:off x="1959664" y="2541007"/>
            <a:ext cx="1828" cy="6096"/>
          </a:xfrm>
          <a:custGeom>
            <a:avLst/>
            <a:gdLst/>
            <a:ahLst/>
            <a:cxnLst/>
            <a:rect l="l" t="t" r="r" b="b"/>
            <a:pathLst>
              <a:path w="1828" h="6095">
                <a:moveTo>
                  <a:pt x="0" y="6096"/>
                </a:moveTo>
                <a:lnTo>
                  <a:pt x="182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1" name="object 2681"/>
          <p:cNvSpPr/>
          <p:nvPr/>
        </p:nvSpPr>
        <p:spPr>
          <a:xfrm>
            <a:off x="1959663" y="2555438"/>
            <a:ext cx="2641" cy="7721"/>
          </a:xfrm>
          <a:custGeom>
            <a:avLst/>
            <a:gdLst/>
            <a:ahLst/>
            <a:cxnLst/>
            <a:rect l="l" t="t" r="r" b="b"/>
            <a:pathLst>
              <a:path w="2641" h="7721">
                <a:moveTo>
                  <a:pt x="2641" y="7721"/>
                </a:moveTo>
                <a:lnTo>
                  <a:pt x="812" y="406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2" name="object 2682"/>
          <p:cNvSpPr/>
          <p:nvPr/>
        </p:nvSpPr>
        <p:spPr>
          <a:xfrm>
            <a:off x="1974503" y="2526371"/>
            <a:ext cx="29883" cy="9347"/>
          </a:xfrm>
          <a:custGeom>
            <a:avLst/>
            <a:gdLst/>
            <a:ahLst/>
            <a:cxnLst/>
            <a:rect l="l" t="t" r="r" b="b"/>
            <a:pathLst>
              <a:path w="29883" h="9347">
                <a:moveTo>
                  <a:pt x="0" y="2031"/>
                </a:moveTo>
                <a:lnTo>
                  <a:pt x="5283" y="0"/>
                </a:lnTo>
                <a:lnTo>
                  <a:pt x="14630" y="0"/>
                </a:lnTo>
                <a:lnTo>
                  <a:pt x="23164" y="3251"/>
                </a:lnTo>
                <a:lnTo>
                  <a:pt x="29883" y="9347"/>
                </a:lnTo>
                <a:lnTo>
                  <a:pt x="29273" y="873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3" name="object 2683"/>
          <p:cNvSpPr/>
          <p:nvPr/>
        </p:nvSpPr>
        <p:spPr>
          <a:xfrm>
            <a:off x="1967388" y="2529014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3860"/>
                </a:moveTo>
                <a:lnTo>
                  <a:pt x="548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4" name="object 2684"/>
          <p:cNvSpPr/>
          <p:nvPr/>
        </p:nvSpPr>
        <p:spPr>
          <a:xfrm>
            <a:off x="1962304" y="2534097"/>
            <a:ext cx="3860" cy="5283"/>
          </a:xfrm>
          <a:custGeom>
            <a:avLst/>
            <a:gdLst/>
            <a:ahLst/>
            <a:cxnLst/>
            <a:rect l="l" t="t" r="r" b="b"/>
            <a:pathLst>
              <a:path w="3860" h="5283">
                <a:moveTo>
                  <a:pt x="0" y="5283"/>
                </a:moveTo>
                <a:lnTo>
                  <a:pt x="38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5" name="object 2685"/>
          <p:cNvSpPr/>
          <p:nvPr/>
        </p:nvSpPr>
        <p:spPr>
          <a:xfrm>
            <a:off x="1976534" y="2490190"/>
            <a:ext cx="20523" cy="1219"/>
          </a:xfrm>
          <a:custGeom>
            <a:avLst/>
            <a:gdLst/>
            <a:ahLst/>
            <a:cxnLst/>
            <a:rect l="l" t="t" r="r" b="b"/>
            <a:pathLst>
              <a:path w="20523" h="1219">
                <a:moveTo>
                  <a:pt x="0" y="0"/>
                </a:moveTo>
                <a:lnTo>
                  <a:pt x="18300" y="406"/>
                </a:lnTo>
                <a:lnTo>
                  <a:pt x="20523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6" name="object 2686"/>
          <p:cNvSpPr/>
          <p:nvPr/>
        </p:nvSpPr>
        <p:spPr>
          <a:xfrm>
            <a:off x="1973082" y="2331852"/>
            <a:ext cx="72974" cy="98780"/>
          </a:xfrm>
          <a:custGeom>
            <a:avLst/>
            <a:gdLst/>
            <a:ahLst/>
            <a:cxnLst/>
            <a:rect l="l" t="t" r="r" b="b"/>
            <a:pathLst>
              <a:path w="72974" h="98780">
                <a:moveTo>
                  <a:pt x="0" y="98780"/>
                </a:moveTo>
                <a:lnTo>
                  <a:pt x="22771" y="98780"/>
                </a:lnTo>
                <a:lnTo>
                  <a:pt x="43700" y="90652"/>
                </a:lnTo>
                <a:lnTo>
                  <a:pt x="59766" y="76225"/>
                </a:lnTo>
                <a:lnTo>
                  <a:pt x="69723" y="57924"/>
                </a:lnTo>
                <a:lnTo>
                  <a:pt x="72974" y="37998"/>
                </a:lnTo>
                <a:lnTo>
                  <a:pt x="69723" y="18288"/>
                </a:lnTo>
                <a:lnTo>
                  <a:pt x="59766" y="0"/>
                </a:lnTo>
                <a:lnTo>
                  <a:pt x="65646" y="8737"/>
                </a:lnTo>
                <a:lnTo>
                  <a:pt x="67284" y="1381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7" name="object 2687"/>
          <p:cNvSpPr/>
          <p:nvPr/>
        </p:nvSpPr>
        <p:spPr>
          <a:xfrm>
            <a:off x="1959053" y="2359489"/>
            <a:ext cx="22161" cy="35369"/>
          </a:xfrm>
          <a:custGeom>
            <a:avLst/>
            <a:gdLst/>
            <a:ahLst/>
            <a:cxnLst/>
            <a:rect l="l" t="t" r="r" b="b"/>
            <a:pathLst>
              <a:path w="22161" h="35369">
                <a:moveTo>
                  <a:pt x="2438" y="0"/>
                </a:moveTo>
                <a:lnTo>
                  <a:pt x="609" y="6299"/>
                </a:lnTo>
                <a:lnTo>
                  <a:pt x="0" y="10375"/>
                </a:lnTo>
                <a:lnTo>
                  <a:pt x="1422" y="18707"/>
                </a:lnTo>
                <a:lnTo>
                  <a:pt x="5499" y="26225"/>
                </a:lnTo>
                <a:lnTo>
                  <a:pt x="12001" y="32118"/>
                </a:lnTo>
                <a:lnTo>
                  <a:pt x="15443" y="33337"/>
                </a:lnTo>
                <a:lnTo>
                  <a:pt x="22161" y="353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8" name="object 2688"/>
          <p:cNvSpPr/>
          <p:nvPr/>
        </p:nvSpPr>
        <p:spPr>
          <a:xfrm>
            <a:off x="1974503" y="2391403"/>
            <a:ext cx="23571" cy="3454"/>
          </a:xfrm>
          <a:custGeom>
            <a:avLst/>
            <a:gdLst/>
            <a:ahLst/>
            <a:cxnLst/>
            <a:rect l="l" t="t" r="r" b="b"/>
            <a:pathLst>
              <a:path w="23571" h="3454">
                <a:moveTo>
                  <a:pt x="0" y="1422"/>
                </a:moveTo>
                <a:lnTo>
                  <a:pt x="5283" y="3454"/>
                </a:lnTo>
                <a:lnTo>
                  <a:pt x="14630" y="3454"/>
                </a:lnTo>
                <a:lnTo>
                  <a:pt x="2357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9" name="object 2689"/>
          <p:cNvSpPr/>
          <p:nvPr/>
        </p:nvSpPr>
        <p:spPr>
          <a:xfrm>
            <a:off x="1962304" y="2381849"/>
            <a:ext cx="3860" cy="5283"/>
          </a:xfrm>
          <a:custGeom>
            <a:avLst/>
            <a:gdLst/>
            <a:ahLst/>
            <a:cxnLst/>
            <a:rect l="l" t="t" r="r" b="b"/>
            <a:pathLst>
              <a:path w="3860" h="5283">
                <a:moveTo>
                  <a:pt x="0" y="0"/>
                </a:moveTo>
                <a:lnTo>
                  <a:pt x="3860" y="528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0" name="object 2690"/>
          <p:cNvSpPr/>
          <p:nvPr/>
        </p:nvSpPr>
        <p:spPr>
          <a:xfrm>
            <a:off x="1967388" y="2388354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0"/>
                </a:moveTo>
                <a:lnTo>
                  <a:pt x="5486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1" name="object 2691"/>
          <p:cNvSpPr/>
          <p:nvPr/>
        </p:nvSpPr>
        <p:spPr>
          <a:xfrm>
            <a:off x="1959664" y="2374125"/>
            <a:ext cx="1828" cy="6299"/>
          </a:xfrm>
          <a:custGeom>
            <a:avLst/>
            <a:gdLst/>
            <a:ahLst/>
            <a:cxnLst/>
            <a:rect l="l" t="t" r="r" b="b"/>
            <a:pathLst>
              <a:path w="1828" h="6299">
                <a:moveTo>
                  <a:pt x="0" y="0"/>
                </a:moveTo>
                <a:lnTo>
                  <a:pt x="1828" y="629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2" name="object 2692"/>
          <p:cNvSpPr/>
          <p:nvPr/>
        </p:nvSpPr>
        <p:spPr>
          <a:xfrm>
            <a:off x="1959664" y="2352788"/>
            <a:ext cx="6502" cy="13004"/>
          </a:xfrm>
          <a:custGeom>
            <a:avLst/>
            <a:gdLst/>
            <a:ahLst/>
            <a:cxnLst/>
            <a:rect l="l" t="t" r="r" b="b"/>
            <a:pathLst>
              <a:path w="6502" h="13004">
                <a:moveTo>
                  <a:pt x="0" y="13004"/>
                </a:moveTo>
                <a:lnTo>
                  <a:pt x="812" y="8940"/>
                </a:lnTo>
                <a:lnTo>
                  <a:pt x="2641" y="5283"/>
                </a:lnTo>
                <a:lnTo>
                  <a:pt x="650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3" name="object 2693"/>
          <p:cNvSpPr/>
          <p:nvPr/>
        </p:nvSpPr>
        <p:spPr>
          <a:xfrm>
            <a:off x="1962304" y="2345063"/>
            <a:ext cx="18910" cy="13004"/>
          </a:xfrm>
          <a:custGeom>
            <a:avLst/>
            <a:gdLst/>
            <a:ahLst/>
            <a:cxnLst/>
            <a:rect l="l" t="t" r="r" b="b"/>
            <a:pathLst>
              <a:path w="18910" h="13004">
                <a:moveTo>
                  <a:pt x="0" y="13004"/>
                </a:moveTo>
                <a:lnTo>
                  <a:pt x="2247" y="9144"/>
                </a:lnTo>
                <a:lnTo>
                  <a:pt x="8750" y="3251"/>
                </a:lnTo>
                <a:lnTo>
                  <a:pt x="12192" y="2032"/>
                </a:lnTo>
                <a:lnTo>
                  <a:pt x="1891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4" name="object 2694"/>
          <p:cNvSpPr/>
          <p:nvPr/>
        </p:nvSpPr>
        <p:spPr>
          <a:xfrm>
            <a:off x="1959461" y="2367827"/>
            <a:ext cx="0" cy="4267"/>
          </a:xfrm>
          <a:custGeom>
            <a:avLst/>
            <a:gdLst/>
            <a:ahLst/>
            <a:cxnLst/>
            <a:rect l="l" t="t" r="r" b="b"/>
            <a:pathLst>
              <a:path h="4267">
                <a:moveTo>
                  <a:pt x="0" y="426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5" name="object 2695"/>
          <p:cNvSpPr/>
          <p:nvPr/>
        </p:nvSpPr>
        <p:spPr>
          <a:xfrm>
            <a:off x="1967388" y="2347702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3860"/>
                </a:moveTo>
                <a:lnTo>
                  <a:pt x="548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6" name="object 2696"/>
          <p:cNvSpPr/>
          <p:nvPr/>
        </p:nvSpPr>
        <p:spPr>
          <a:xfrm>
            <a:off x="1974503" y="2345060"/>
            <a:ext cx="35369" cy="49187"/>
          </a:xfrm>
          <a:custGeom>
            <a:avLst/>
            <a:gdLst/>
            <a:ahLst/>
            <a:cxnLst/>
            <a:rect l="l" t="t" r="r" b="b"/>
            <a:pathLst>
              <a:path w="35369" h="49187">
                <a:moveTo>
                  <a:pt x="0" y="2031"/>
                </a:moveTo>
                <a:lnTo>
                  <a:pt x="5283" y="0"/>
                </a:lnTo>
                <a:lnTo>
                  <a:pt x="14630" y="0"/>
                </a:lnTo>
                <a:lnTo>
                  <a:pt x="23164" y="3251"/>
                </a:lnTo>
                <a:lnTo>
                  <a:pt x="29883" y="9143"/>
                </a:lnTo>
                <a:lnTo>
                  <a:pt x="33934" y="16662"/>
                </a:lnTo>
                <a:lnTo>
                  <a:pt x="35369" y="24803"/>
                </a:lnTo>
                <a:lnTo>
                  <a:pt x="33934" y="33134"/>
                </a:lnTo>
                <a:lnTo>
                  <a:pt x="29883" y="40652"/>
                </a:lnTo>
                <a:lnTo>
                  <a:pt x="23164" y="46545"/>
                </a:lnTo>
                <a:lnTo>
                  <a:pt x="16052" y="4918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7" name="object 2697"/>
          <p:cNvSpPr/>
          <p:nvPr/>
        </p:nvSpPr>
        <p:spPr>
          <a:xfrm>
            <a:off x="1967387" y="2310096"/>
            <a:ext cx="1828" cy="812"/>
          </a:xfrm>
          <a:custGeom>
            <a:avLst/>
            <a:gdLst/>
            <a:ahLst/>
            <a:cxnLst/>
            <a:rect l="l" t="t" r="r" b="b"/>
            <a:pathLst>
              <a:path w="1828" h="812">
                <a:moveTo>
                  <a:pt x="1828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8" name="object 2698"/>
          <p:cNvSpPr/>
          <p:nvPr/>
        </p:nvSpPr>
        <p:spPr>
          <a:xfrm>
            <a:off x="1973082" y="2309285"/>
            <a:ext cx="59766" cy="22555"/>
          </a:xfrm>
          <a:custGeom>
            <a:avLst/>
            <a:gdLst/>
            <a:ahLst/>
            <a:cxnLst/>
            <a:rect l="l" t="t" r="r" b="b"/>
            <a:pathLst>
              <a:path w="59766" h="22555">
                <a:moveTo>
                  <a:pt x="0" y="0"/>
                </a:moveTo>
                <a:lnTo>
                  <a:pt x="22771" y="0"/>
                </a:lnTo>
                <a:lnTo>
                  <a:pt x="43700" y="8128"/>
                </a:lnTo>
                <a:lnTo>
                  <a:pt x="59766" y="2255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9" name="object 2699"/>
          <p:cNvSpPr/>
          <p:nvPr/>
        </p:nvSpPr>
        <p:spPr>
          <a:xfrm>
            <a:off x="1969626" y="2248509"/>
            <a:ext cx="16052" cy="812"/>
          </a:xfrm>
          <a:custGeom>
            <a:avLst/>
            <a:gdLst/>
            <a:ahLst/>
            <a:cxnLst/>
            <a:rect l="l" t="t" r="r" b="b"/>
            <a:pathLst>
              <a:path w="16052" h="812">
                <a:moveTo>
                  <a:pt x="16052" y="812"/>
                </a:moveTo>
                <a:lnTo>
                  <a:pt x="4267" y="812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0" name="object 2700"/>
          <p:cNvSpPr/>
          <p:nvPr/>
        </p:nvSpPr>
        <p:spPr>
          <a:xfrm>
            <a:off x="1959663" y="2192615"/>
            <a:ext cx="6502" cy="13208"/>
          </a:xfrm>
          <a:custGeom>
            <a:avLst/>
            <a:gdLst/>
            <a:ahLst/>
            <a:cxnLst/>
            <a:rect l="l" t="t" r="r" b="b"/>
            <a:pathLst>
              <a:path w="6502" h="13207">
                <a:moveTo>
                  <a:pt x="1828" y="6299"/>
                </a:moveTo>
                <a:lnTo>
                  <a:pt x="0" y="0"/>
                </a:lnTo>
                <a:lnTo>
                  <a:pt x="812" y="4063"/>
                </a:lnTo>
                <a:lnTo>
                  <a:pt x="2641" y="7924"/>
                </a:lnTo>
                <a:lnTo>
                  <a:pt x="6502" y="1320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1" name="object 2701"/>
          <p:cNvSpPr/>
          <p:nvPr/>
        </p:nvSpPr>
        <p:spPr>
          <a:xfrm>
            <a:off x="1962304" y="2200541"/>
            <a:ext cx="18910" cy="13004"/>
          </a:xfrm>
          <a:custGeom>
            <a:avLst/>
            <a:gdLst/>
            <a:ahLst/>
            <a:cxnLst/>
            <a:rect l="l" t="t" r="r" b="b"/>
            <a:pathLst>
              <a:path w="18910" h="13004">
                <a:moveTo>
                  <a:pt x="0" y="0"/>
                </a:moveTo>
                <a:lnTo>
                  <a:pt x="2247" y="3657"/>
                </a:lnTo>
                <a:lnTo>
                  <a:pt x="8750" y="9550"/>
                </a:lnTo>
                <a:lnTo>
                  <a:pt x="12192" y="10972"/>
                </a:lnTo>
                <a:lnTo>
                  <a:pt x="18910" y="1300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2" name="object 2702"/>
          <p:cNvSpPr/>
          <p:nvPr/>
        </p:nvSpPr>
        <p:spPr>
          <a:xfrm>
            <a:off x="1967388" y="2207045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0"/>
                </a:moveTo>
                <a:lnTo>
                  <a:pt x="5486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3" name="object 2703"/>
          <p:cNvSpPr/>
          <p:nvPr/>
        </p:nvSpPr>
        <p:spPr>
          <a:xfrm>
            <a:off x="1974503" y="2180413"/>
            <a:ext cx="35369" cy="33134"/>
          </a:xfrm>
          <a:custGeom>
            <a:avLst/>
            <a:gdLst/>
            <a:ahLst/>
            <a:cxnLst/>
            <a:rect l="l" t="t" r="r" b="b"/>
            <a:pathLst>
              <a:path w="35369" h="33134">
                <a:moveTo>
                  <a:pt x="0" y="31102"/>
                </a:moveTo>
                <a:lnTo>
                  <a:pt x="5283" y="33134"/>
                </a:lnTo>
                <a:lnTo>
                  <a:pt x="14630" y="33134"/>
                </a:lnTo>
                <a:lnTo>
                  <a:pt x="23164" y="29679"/>
                </a:lnTo>
                <a:lnTo>
                  <a:pt x="29883" y="23787"/>
                </a:lnTo>
                <a:lnTo>
                  <a:pt x="33934" y="16471"/>
                </a:lnTo>
                <a:lnTo>
                  <a:pt x="34150" y="14643"/>
                </a:lnTo>
                <a:lnTo>
                  <a:pt x="35369" y="8140"/>
                </a:lnTo>
                <a:lnTo>
                  <a:pt x="33934" y="0"/>
                </a:lnTo>
                <a:lnTo>
                  <a:pt x="35369" y="8140"/>
                </a:lnTo>
                <a:lnTo>
                  <a:pt x="33934" y="1626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4" name="object 2704"/>
          <p:cNvSpPr/>
          <p:nvPr/>
        </p:nvSpPr>
        <p:spPr>
          <a:xfrm>
            <a:off x="1959055" y="2171265"/>
            <a:ext cx="7112" cy="21348"/>
          </a:xfrm>
          <a:custGeom>
            <a:avLst/>
            <a:gdLst/>
            <a:ahLst/>
            <a:cxnLst/>
            <a:rect l="l" t="t" r="r" b="b"/>
            <a:pathLst>
              <a:path w="7112" h="21348">
                <a:moveTo>
                  <a:pt x="609" y="21348"/>
                </a:moveTo>
                <a:lnTo>
                  <a:pt x="0" y="17284"/>
                </a:lnTo>
                <a:lnTo>
                  <a:pt x="1422" y="9156"/>
                </a:lnTo>
                <a:lnTo>
                  <a:pt x="3251" y="5499"/>
                </a:lnTo>
                <a:lnTo>
                  <a:pt x="711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5" name="object 2705"/>
          <p:cNvSpPr/>
          <p:nvPr/>
        </p:nvSpPr>
        <p:spPr>
          <a:xfrm>
            <a:off x="1959461" y="2186517"/>
            <a:ext cx="0" cy="4064"/>
          </a:xfrm>
          <a:custGeom>
            <a:avLst/>
            <a:gdLst/>
            <a:ahLst/>
            <a:cxnLst/>
            <a:rect l="l" t="t" r="r" b="b"/>
            <a:pathLst>
              <a:path h="4063">
                <a:moveTo>
                  <a:pt x="0" y="406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6" name="object 2706"/>
          <p:cNvSpPr/>
          <p:nvPr/>
        </p:nvSpPr>
        <p:spPr>
          <a:xfrm>
            <a:off x="1962304" y="2166192"/>
            <a:ext cx="10579" cy="10566"/>
          </a:xfrm>
          <a:custGeom>
            <a:avLst/>
            <a:gdLst/>
            <a:ahLst/>
            <a:cxnLst/>
            <a:rect l="l" t="t" r="r" b="b"/>
            <a:pathLst>
              <a:path w="10579" h="10566">
                <a:moveTo>
                  <a:pt x="0" y="10566"/>
                </a:moveTo>
                <a:lnTo>
                  <a:pt x="2247" y="6705"/>
                </a:lnTo>
                <a:lnTo>
                  <a:pt x="5080" y="4063"/>
                </a:lnTo>
                <a:lnTo>
                  <a:pt x="1057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7" name="object 2707"/>
          <p:cNvSpPr/>
          <p:nvPr/>
        </p:nvSpPr>
        <p:spPr>
          <a:xfrm>
            <a:off x="1959664" y="2178183"/>
            <a:ext cx="1828" cy="6299"/>
          </a:xfrm>
          <a:custGeom>
            <a:avLst/>
            <a:gdLst/>
            <a:ahLst/>
            <a:cxnLst/>
            <a:rect l="l" t="t" r="r" b="b"/>
            <a:pathLst>
              <a:path w="1828" h="6299">
                <a:moveTo>
                  <a:pt x="0" y="6299"/>
                </a:moveTo>
                <a:lnTo>
                  <a:pt x="182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8" name="object 2708"/>
          <p:cNvSpPr/>
          <p:nvPr/>
        </p:nvSpPr>
        <p:spPr>
          <a:xfrm>
            <a:off x="1967388" y="2163537"/>
            <a:ext cx="13830" cy="6718"/>
          </a:xfrm>
          <a:custGeom>
            <a:avLst/>
            <a:gdLst/>
            <a:ahLst/>
            <a:cxnLst/>
            <a:rect l="l" t="t" r="r" b="b"/>
            <a:pathLst>
              <a:path w="13830" h="6718">
                <a:moveTo>
                  <a:pt x="0" y="6718"/>
                </a:moveTo>
                <a:lnTo>
                  <a:pt x="3670" y="3467"/>
                </a:lnTo>
                <a:lnTo>
                  <a:pt x="7112" y="2044"/>
                </a:lnTo>
                <a:lnTo>
                  <a:pt x="1383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9" name="object 2709"/>
          <p:cNvSpPr/>
          <p:nvPr/>
        </p:nvSpPr>
        <p:spPr>
          <a:xfrm>
            <a:off x="1974503" y="2163545"/>
            <a:ext cx="33934" cy="16865"/>
          </a:xfrm>
          <a:custGeom>
            <a:avLst/>
            <a:gdLst/>
            <a:ahLst/>
            <a:cxnLst/>
            <a:rect l="l" t="t" r="r" b="b"/>
            <a:pathLst>
              <a:path w="33934" h="16865">
                <a:moveTo>
                  <a:pt x="0" y="2031"/>
                </a:moveTo>
                <a:lnTo>
                  <a:pt x="5283" y="0"/>
                </a:lnTo>
                <a:lnTo>
                  <a:pt x="14630" y="0"/>
                </a:lnTo>
                <a:lnTo>
                  <a:pt x="23164" y="3454"/>
                </a:lnTo>
                <a:lnTo>
                  <a:pt x="29883" y="9359"/>
                </a:lnTo>
                <a:lnTo>
                  <a:pt x="33934" y="1686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0" name="object 2710"/>
          <p:cNvSpPr/>
          <p:nvPr/>
        </p:nvSpPr>
        <p:spPr>
          <a:xfrm>
            <a:off x="1990966" y="2654628"/>
            <a:ext cx="111188" cy="0"/>
          </a:xfrm>
          <a:custGeom>
            <a:avLst/>
            <a:gdLst/>
            <a:ahLst/>
            <a:cxnLst/>
            <a:rect l="l" t="t" r="r" b="b"/>
            <a:pathLst>
              <a:path w="111188">
                <a:moveTo>
                  <a:pt x="0" y="0"/>
                </a:moveTo>
                <a:lnTo>
                  <a:pt x="58343" y="0"/>
                </a:lnTo>
                <a:lnTo>
                  <a:pt x="11118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1" name="object 2711"/>
          <p:cNvSpPr/>
          <p:nvPr/>
        </p:nvSpPr>
        <p:spPr>
          <a:xfrm>
            <a:off x="1999300" y="2611131"/>
            <a:ext cx="46139" cy="0"/>
          </a:xfrm>
          <a:custGeom>
            <a:avLst/>
            <a:gdLst/>
            <a:ahLst/>
            <a:cxnLst/>
            <a:rect l="l" t="t" r="r" b="b"/>
            <a:pathLst>
              <a:path w="46139">
                <a:moveTo>
                  <a:pt x="0" y="0"/>
                </a:moveTo>
                <a:lnTo>
                  <a:pt x="46139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2" name="object 2712"/>
          <p:cNvSpPr/>
          <p:nvPr/>
        </p:nvSpPr>
        <p:spPr>
          <a:xfrm>
            <a:off x="1982227" y="2575965"/>
            <a:ext cx="7721" cy="203"/>
          </a:xfrm>
          <a:custGeom>
            <a:avLst/>
            <a:gdLst/>
            <a:ahLst/>
            <a:cxnLst/>
            <a:rect l="l" t="t" r="r" b="b"/>
            <a:pathLst>
              <a:path w="7721" h="203">
                <a:moveTo>
                  <a:pt x="0" y="203"/>
                </a:moveTo>
                <a:lnTo>
                  <a:pt x="772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3" name="object 2713"/>
          <p:cNvSpPr/>
          <p:nvPr/>
        </p:nvSpPr>
        <p:spPr>
          <a:xfrm>
            <a:off x="1998284" y="2530233"/>
            <a:ext cx="11582" cy="42278"/>
          </a:xfrm>
          <a:custGeom>
            <a:avLst/>
            <a:gdLst/>
            <a:ahLst/>
            <a:cxnLst/>
            <a:rect l="l" t="t" r="r" b="b"/>
            <a:pathLst>
              <a:path w="11582" h="42278">
                <a:moveTo>
                  <a:pt x="0" y="42278"/>
                </a:moveTo>
                <a:lnTo>
                  <a:pt x="6096" y="36791"/>
                </a:lnTo>
                <a:lnTo>
                  <a:pt x="10160" y="29273"/>
                </a:lnTo>
                <a:lnTo>
                  <a:pt x="11582" y="21132"/>
                </a:lnTo>
                <a:lnTo>
                  <a:pt x="10160" y="12801"/>
                </a:lnTo>
                <a:lnTo>
                  <a:pt x="6096" y="548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4" name="object 2714"/>
          <p:cNvSpPr/>
          <p:nvPr/>
        </p:nvSpPr>
        <p:spPr>
          <a:xfrm>
            <a:off x="1990559" y="2572713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3048"/>
                </a:moveTo>
                <a:lnTo>
                  <a:pt x="751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5" name="object 2715"/>
          <p:cNvSpPr/>
          <p:nvPr/>
        </p:nvSpPr>
        <p:spPr>
          <a:xfrm>
            <a:off x="1982632" y="2526369"/>
            <a:ext cx="7315" cy="203"/>
          </a:xfrm>
          <a:custGeom>
            <a:avLst/>
            <a:gdLst/>
            <a:ahLst/>
            <a:cxnLst/>
            <a:rect l="l" t="t" r="r" b="b"/>
            <a:pathLst>
              <a:path w="7315" h="203">
                <a:moveTo>
                  <a:pt x="0" y="0"/>
                </a:moveTo>
                <a:lnTo>
                  <a:pt x="7315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6" name="object 2716"/>
          <p:cNvSpPr/>
          <p:nvPr/>
        </p:nvSpPr>
        <p:spPr>
          <a:xfrm>
            <a:off x="1990559" y="2526981"/>
            <a:ext cx="7518" cy="2844"/>
          </a:xfrm>
          <a:custGeom>
            <a:avLst/>
            <a:gdLst/>
            <a:ahLst/>
            <a:cxnLst/>
            <a:rect l="l" t="t" r="r" b="b"/>
            <a:pathLst>
              <a:path w="7518" h="2844">
                <a:moveTo>
                  <a:pt x="0" y="0"/>
                </a:moveTo>
                <a:lnTo>
                  <a:pt x="7518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7" name="object 2717"/>
          <p:cNvSpPr/>
          <p:nvPr/>
        </p:nvSpPr>
        <p:spPr>
          <a:xfrm>
            <a:off x="1999300" y="2491408"/>
            <a:ext cx="46748" cy="82727"/>
          </a:xfrm>
          <a:custGeom>
            <a:avLst/>
            <a:gdLst/>
            <a:ahLst/>
            <a:cxnLst/>
            <a:rect l="l" t="t" r="r" b="b"/>
            <a:pathLst>
              <a:path w="46748" h="82727">
                <a:moveTo>
                  <a:pt x="0" y="0"/>
                </a:moveTo>
                <a:lnTo>
                  <a:pt x="20332" y="9347"/>
                </a:lnTo>
                <a:lnTo>
                  <a:pt x="35572" y="24396"/>
                </a:lnTo>
                <a:lnTo>
                  <a:pt x="44513" y="42887"/>
                </a:lnTo>
                <a:lnTo>
                  <a:pt x="46748" y="63017"/>
                </a:lnTo>
                <a:lnTo>
                  <a:pt x="42481" y="82727"/>
                </a:lnTo>
                <a:lnTo>
                  <a:pt x="43903" y="78460"/>
                </a:lnTo>
                <a:lnTo>
                  <a:pt x="44919" y="7114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8" name="object 2718"/>
          <p:cNvSpPr/>
          <p:nvPr/>
        </p:nvSpPr>
        <p:spPr>
          <a:xfrm>
            <a:off x="1995846" y="2423927"/>
            <a:ext cx="17272" cy="6705"/>
          </a:xfrm>
          <a:custGeom>
            <a:avLst/>
            <a:gdLst/>
            <a:ahLst/>
            <a:cxnLst/>
            <a:rect l="l" t="t" r="r" b="b"/>
            <a:pathLst>
              <a:path w="17272" h="6705">
                <a:moveTo>
                  <a:pt x="0" y="6705"/>
                </a:moveTo>
                <a:lnTo>
                  <a:pt x="13411" y="2438"/>
                </a:lnTo>
                <a:lnTo>
                  <a:pt x="1727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9" name="object 2719"/>
          <p:cNvSpPr/>
          <p:nvPr/>
        </p:nvSpPr>
        <p:spPr>
          <a:xfrm>
            <a:off x="1998284" y="2385512"/>
            <a:ext cx="6096" cy="5689"/>
          </a:xfrm>
          <a:custGeom>
            <a:avLst/>
            <a:gdLst/>
            <a:ahLst/>
            <a:cxnLst/>
            <a:rect l="l" t="t" r="r" b="b"/>
            <a:pathLst>
              <a:path w="6095" h="5689">
                <a:moveTo>
                  <a:pt x="0" y="5689"/>
                </a:moveTo>
                <a:lnTo>
                  <a:pt x="6096" y="0"/>
                </a:lnTo>
                <a:lnTo>
                  <a:pt x="5283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0" name="object 2720"/>
          <p:cNvSpPr/>
          <p:nvPr/>
        </p:nvSpPr>
        <p:spPr>
          <a:xfrm>
            <a:off x="1982228" y="2394657"/>
            <a:ext cx="7721" cy="203"/>
          </a:xfrm>
          <a:custGeom>
            <a:avLst/>
            <a:gdLst/>
            <a:ahLst/>
            <a:cxnLst/>
            <a:rect l="l" t="t" r="r" b="b"/>
            <a:pathLst>
              <a:path w="7721" h="203">
                <a:moveTo>
                  <a:pt x="7721" y="0"/>
                </a:moveTo>
                <a:lnTo>
                  <a:pt x="0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1" name="object 2721"/>
          <p:cNvSpPr/>
          <p:nvPr/>
        </p:nvSpPr>
        <p:spPr>
          <a:xfrm>
            <a:off x="1982632" y="2345061"/>
            <a:ext cx="7315" cy="203"/>
          </a:xfrm>
          <a:custGeom>
            <a:avLst/>
            <a:gdLst/>
            <a:ahLst/>
            <a:cxnLst/>
            <a:rect l="l" t="t" r="r" b="b"/>
            <a:pathLst>
              <a:path w="7315" h="203">
                <a:moveTo>
                  <a:pt x="0" y="0"/>
                </a:moveTo>
                <a:lnTo>
                  <a:pt x="7315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2" name="object 2722"/>
          <p:cNvSpPr/>
          <p:nvPr/>
        </p:nvSpPr>
        <p:spPr>
          <a:xfrm>
            <a:off x="1998284" y="2348720"/>
            <a:ext cx="6096" cy="5486"/>
          </a:xfrm>
          <a:custGeom>
            <a:avLst/>
            <a:gdLst/>
            <a:ahLst/>
            <a:cxnLst/>
            <a:rect l="l" t="t" r="r" b="b"/>
            <a:pathLst>
              <a:path w="6095" h="5486">
                <a:moveTo>
                  <a:pt x="0" y="0"/>
                </a:moveTo>
                <a:lnTo>
                  <a:pt x="6096" y="5486"/>
                </a:lnTo>
                <a:lnTo>
                  <a:pt x="5486" y="50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3" name="object 2723"/>
          <p:cNvSpPr/>
          <p:nvPr/>
        </p:nvSpPr>
        <p:spPr>
          <a:xfrm>
            <a:off x="1990559" y="2345467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0"/>
                </a:moveTo>
                <a:lnTo>
                  <a:pt x="7518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4" name="object 2724"/>
          <p:cNvSpPr/>
          <p:nvPr/>
        </p:nvSpPr>
        <p:spPr>
          <a:xfrm>
            <a:off x="1995850" y="2309287"/>
            <a:ext cx="17272" cy="6705"/>
          </a:xfrm>
          <a:custGeom>
            <a:avLst/>
            <a:gdLst/>
            <a:ahLst/>
            <a:cxnLst/>
            <a:rect l="l" t="t" r="r" b="b"/>
            <a:pathLst>
              <a:path w="17272" h="6705">
                <a:moveTo>
                  <a:pt x="17272" y="6705"/>
                </a:moveTo>
                <a:lnTo>
                  <a:pt x="13411" y="4267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5" name="object 2725"/>
          <p:cNvSpPr/>
          <p:nvPr/>
        </p:nvSpPr>
        <p:spPr>
          <a:xfrm>
            <a:off x="1992387" y="2241804"/>
            <a:ext cx="22555" cy="7924"/>
          </a:xfrm>
          <a:custGeom>
            <a:avLst/>
            <a:gdLst/>
            <a:ahLst/>
            <a:cxnLst/>
            <a:rect l="l" t="t" r="r" b="b"/>
            <a:pathLst>
              <a:path w="22555" h="7924">
                <a:moveTo>
                  <a:pt x="0" y="7924"/>
                </a:moveTo>
                <a:lnTo>
                  <a:pt x="21348" y="1016"/>
                </a:lnTo>
                <a:lnTo>
                  <a:pt x="2255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6" name="object 2726"/>
          <p:cNvSpPr/>
          <p:nvPr/>
        </p:nvSpPr>
        <p:spPr>
          <a:xfrm>
            <a:off x="1998284" y="2204201"/>
            <a:ext cx="6096" cy="5486"/>
          </a:xfrm>
          <a:custGeom>
            <a:avLst/>
            <a:gdLst/>
            <a:ahLst/>
            <a:cxnLst/>
            <a:rect l="l" t="t" r="r" b="b"/>
            <a:pathLst>
              <a:path w="6095" h="5486">
                <a:moveTo>
                  <a:pt x="0" y="5486"/>
                </a:moveTo>
                <a:lnTo>
                  <a:pt x="6096" y="0"/>
                </a:lnTo>
                <a:lnTo>
                  <a:pt x="5283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7" name="object 2727"/>
          <p:cNvSpPr/>
          <p:nvPr/>
        </p:nvSpPr>
        <p:spPr>
          <a:xfrm>
            <a:off x="1990559" y="2209892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3048"/>
                </a:moveTo>
                <a:lnTo>
                  <a:pt x="751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8" name="object 2728"/>
          <p:cNvSpPr/>
          <p:nvPr/>
        </p:nvSpPr>
        <p:spPr>
          <a:xfrm>
            <a:off x="1982228" y="2213142"/>
            <a:ext cx="7721" cy="406"/>
          </a:xfrm>
          <a:custGeom>
            <a:avLst/>
            <a:gdLst/>
            <a:ahLst/>
            <a:cxnLst/>
            <a:rect l="l" t="t" r="r" b="b"/>
            <a:pathLst>
              <a:path w="7721" h="406">
                <a:moveTo>
                  <a:pt x="7721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9" name="object 2729"/>
          <p:cNvSpPr/>
          <p:nvPr/>
        </p:nvSpPr>
        <p:spPr>
          <a:xfrm>
            <a:off x="1982227" y="2163546"/>
            <a:ext cx="7721" cy="406"/>
          </a:xfrm>
          <a:custGeom>
            <a:avLst/>
            <a:gdLst/>
            <a:ahLst/>
            <a:cxnLst/>
            <a:rect l="l" t="t" r="r" b="b"/>
            <a:pathLst>
              <a:path w="7721" h="406">
                <a:moveTo>
                  <a:pt x="0" y="0"/>
                </a:moveTo>
                <a:lnTo>
                  <a:pt x="7721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0" name="object 2730"/>
          <p:cNvSpPr/>
          <p:nvPr/>
        </p:nvSpPr>
        <p:spPr>
          <a:xfrm>
            <a:off x="1990559" y="2164157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0"/>
                </a:moveTo>
                <a:lnTo>
                  <a:pt x="7518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1" name="object 2731"/>
          <p:cNvSpPr/>
          <p:nvPr/>
        </p:nvSpPr>
        <p:spPr>
          <a:xfrm>
            <a:off x="1998284" y="2167409"/>
            <a:ext cx="6096" cy="5486"/>
          </a:xfrm>
          <a:custGeom>
            <a:avLst/>
            <a:gdLst/>
            <a:ahLst/>
            <a:cxnLst/>
            <a:rect l="l" t="t" r="r" b="b"/>
            <a:pathLst>
              <a:path w="6095" h="5486">
                <a:moveTo>
                  <a:pt x="0" y="0"/>
                </a:moveTo>
                <a:lnTo>
                  <a:pt x="6096" y="5486"/>
                </a:lnTo>
                <a:lnTo>
                  <a:pt x="5486" y="487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2" name="object 2732"/>
          <p:cNvSpPr/>
          <p:nvPr/>
        </p:nvSpPr>
        <p:spPr>
          <a:xfrm>
            <a:off x="1999296" y="2128791"/>
            <a:ext cx="50012" cy="8940"/>
          </a:xfrm>
          <a:custGeom>
            <a:avLst/>
            <a:gdLst/>
            <a:ahLst/>
            <a:cxnLst/>
            <a:rect l="l" t="t" r="r" b="b"/>
            <a:pathLst>
              <a:path w="50012" h="8940">
                <a:moveTo>
                  <a:pt x="19723" y="8940"/>
                </a:moveTo>
                <a:lnTo>
                  <a:pt x="19113" y="8331"/>
                </a:lnTo>
                <a:lnTo>
                  <a:pt x="0" y="0"/>
                </a:lnTo>
                <a:lnTo>
                  <a:pt x="50012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3" name="object 2733"/>
          <p:cNvSpPr/>
          <p:nvPr/>
        </p:nvSpPr>
        <p:spPr>
          <a:xfrm>
            <a:off x="2013732" y="2574132"/>
            <a:ext cx="28054" cy="31305"/>
          </a:xfrm>
          <a:custGeom>
            <a:avLst/>
            <a:gdLst/>
            <a:ahLst/>
            <a:cxnLst/>
            <a:rect l="l" t="t" r="r" b="b"/>
            <a:pathLst>
              <a:path w="28054" h="31305">
                <a:moveTo>
                  <a:pt x="0" y="31305"/>
                </a:moveTo>
                <a:lnTo>
                  <a:pt x="17068" y="17691"/>
                </a:lnTo>
                <a:lnTo>
                  <a:pt x="2805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4" name="object 2734"/>
          <p:cNvSpPr/>
          <p:nvPr/>
        </p:nvSpPr>
        <p:spPr>
          <a:xfrm>
            <a:off x="2026132" y="2334284"/>
            <a:ext cx="59766" cy="276847"/>
          </a:xfrm>
          <a:custGeom>
            <a:avLst/>
            <a:gdLst/>
            <a:ahLst/>
            <a:cxnLst/>
            <a:rect l="l" t="t" r="r" b="b"/>
            <a:pathLst>
              <a:path w="59766" h="276847">
                <a:moveTo>
                  <a:pt x="0" y="276847"/>
                </a:moveTo>
                <a:lnTo>
                  <a:pt x="59766" y="276847"/>
                </a:lnTo>
                <a:lnTo>
                  <a:pt x="59766" y="0"/>
                </a:lnTo>
                <a:lnTo>
                  <a:pt x="59766" y="2768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5" name="object 2735"/>
          <p:cNvSpPr/>
          <p:nvPr/>
        </p:nvSpPr>
        <p:spPr>
          <a:xfrm>
            <a:off x="2008444" y="2543042"/>
            <a:ext cx="1422" cy="16459"/>
          </a:xfrm>
          <a:custGeom>
            <a:avLst/>
            <a:gdLst/>
            <a:ahLst/>
            <a:cxnLst/>
            <a:rect l="l" t="t" r="r" b="b"/>
            <a:pathLst>
              <a:path w="1422" h="16459">
                <a:moveTo>
                  <a:pt x="0" y="16459"/>
                </a:moveTo>
                <a:lnTo>
                  <a:pt x="1422" y="833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6" name="object 2736"/>
          <p:cNvSpPr/>
          <p:nvPr/>
        </p:nvSpPr>
        <p:spPr>
          <a:xfrm>
            <a:off x="2019627" y="2500760"/>
            <a:ext cx="13004" cy="12801"/>
          </a:xfrm>
          <a:custGeom>
            <a:avLst/>
            <a:gdLst/>
            <a:ahLst/>
            <a:cxnLst/>
            <a:rect l="l" t="t" r="r" b="b"/>
            <a:pathLst>
              <a:path w="13004" h="12801">
                <a:moveTo>
                  <a:pt x="0" y="0"/>
                </a:moveTo>
                <a:lnTo>
                  <a:pt x="11176" y="9956"/>
                </a:lnTo>
                <a:lnTo>
                  <a:pt x="13004" y="1280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7" name="object 2737"/>
          <p:cNvSpPr/>
          <p:nvPr/>
        </p:nvSpPr>
        <p:spPr>
          <a:xfrm>
            <a:off x="2016784" y="2411124"/>
            <a:ext cx="12598" cy="11379"/>
          </a:xfrm>
          <a:custGeom>
            <a:avLst/>
            <a:gdLst/>
            <a:ahLst/>
            <a:cxnLst/>
            <a:rect l="l" t="t" r="r" b="b"/>
            <a:pathLst>
              <a:path w="12598" h="11379">
                <a:moveTo>
                  <a:pt x="0" y="11379"/>
                </a:moveTo>
                <a:lnTo>
                  <a:pt x="9347" y="4267"/>
                </a:lnTo>
                <a:lnTo>
                  <a:pt x="1259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8" name="object 2738"/>
          <p:cNvSpPr/>
          <p:nvPr/>
        </p:nvSpPr>
        <p:spPr>
          <a:xfrm>
            <a:off x="2008444" y="2361727"/>
            <a:ext cx="1422" cy="16459"/>
          </a:xfrm>
          <a:custGeom>
            <a:avLst/>
            <a:gdLst/>
            <a:ahLst/>
            <a:cxnLst/>
            <a:rect l="l" t="t" r="r" b="b"/>
            <a:pathLst>
              <a:path w="1422" h="16459">
                <a:moveTo>
                  <a:pt x="0" y="0"/>
                </a:moveTo>
                <a:lnTo>
                  <a:pt x="1422" y="8128"/>
                </a:lnTo>
                <a:lnTo>
                  <a:pt x="0" y="1645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9" name="object 2739"/>
          <p:cNvSpPr/>
          <p:nvPr/>
        </p:nvSpPr>
        <p:spPr>
          <a:xfrm>
            <a:off x="2016784" y="2317414"/>
            <a:ext cx="12598" cy="11379"/>
          </a:xfrm>
          <a:custGeom>
            <a:avLst/>
            <a:gdLst/>
            <a:ahLst/>
            <a:cxnLst/>
            <a:rect l="l" t="t" r="r" b="b"/>
            <a:pathLst>
              <a:path w="12598" h="11379">
                <a:moveTo>
                  <a:pt x="0" y="0"/>
                </a:moveTo>
                <a:lnTo>
                  <a:pt x="9347" y="7112"/>
                </a:lnTo>
                <a:lnTo>
                  <a:pt x="12598" y="1137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0" name="object 2740"/>
          <p:cNvSpPr/>
          <p:nvPr/>
        </p:nvSpPr>
        <p:spPr>
          <a:xfrm>
            <a:off x="2013722" y="2229200"/>
            <a:ext cx="16878" cy="13614"/>
          </a:xfrm>
          <a:custGeom>
            <a:avLst/>
            <a:gdLst/>
            <a:ahLst/>
            <a:cxnLst/>
            <a:rect l="l" t="t" r="r" b="b"/>
            <a:pathLst>
              <a:path w="16878" h="13614">
                <a:moveTo>
                  <a:pt x="16878" y="0"/>
                </a:moveTo>
                <a:lnTo>
                  <a:pt x="825" y="13220"/>
                </a:lnTo>
                <a:lnTo>
                  <a:pt x="0" y="1361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1" name="object 2741"/>
          <p:cNvSpPr/>
          <p:nvPr/>
        </p:nvSpPr>
        <p:spPr>
          <a:xfrm>
            <a:off x="2014543" y="2223717"/>
            <a:ext cx="19723" cy="18491"/>
          </a:xfrm>
          <a:custGeom>
            <a:avLst/>
            <a:gdLst/>
            <a:ahLst/>
            <a:cxnLst/>
            <a:rect l="l" t="t" r="r" b="b"/>
            <a:pathLst>
              <a:path w="19723" h="18491">
                <a:moveTo>
                  <a:pt x="0" y="18491"/>
                </a:moveTo>
                <a:lnTo>
                  <a:pt x="16268" y="5486"/>
                </a:lnTo>
                <a:lnTo>
                  <a:pt x="1972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2" name="object 2742"/>
          <p:cNvSpPr/>
          <p:nvPr/>
        </p:nvSpPr>
        <p:spPr>
          <a:xfrm>
            <a:off x="2008445" y="2195051"/>
            <a:ext cx="203" cy="1828"/>
          </a:xfrm>
          <a:custGeom>
            <a:avLst/>
            <a:gdLst/>
            <a:ahLst/>
            <a:cxnLst/>
            <a:rect l="l" t="t" r="r" b="b"/>
            <a:pathLst>
              <a:path w="203" h="1828">
                <a:moveTo>
                  <a:pt x="203" y="0"/>
                </a:moveTo>
                <a:lnTo>
                  <a:pt x="0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3" name="object 2743"/>
          <p:cNvSpPr/>
          <p:nvPr/>
        </p:nvSpPr>
        <p:spPr>
          <a:xfrm>
            <a:off x="2019634" y="2137934"/>
            <a:ext cx="23774" cy="32931"/>
          </a:xfrm>
          <a:custGeom>
            <a:avLst/>
            <a:gdLst/>
            <a:ahLst/>
            <a:cxnLst/>
            <a:rect l="l" t="t" r="r" b="b"/>
            <a:pathLst>
              <a:path w="23774" h="32931">
                <a:moveTo>
                  <a:pt x="23774" y="32931"/>
                </a:moveTo>
                <a:lnTo>
                  <a:pt x="23571" y="32118"/>
                </a:lnTo>
                <a:lnTo>
                  <a:pt x="15240" y="15252"/>
                </a:lnTo>
                <a:lnTo>
                  <a:pt x="0" y="0"/>
                </a:lnTo>
                <a:lnTo>
                  <a:pt x="14020" y="13614"/>
                </a:lnTo>
                <a:lnTo>
                  <a:pt x="14427" y="1442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4" name="object 2744"/>
          <p:cNvSpPr/>
          <p:nvPr/>
        </p:nvSpPr>
        <p:spPr>
          <a:xfrm>
            <a:off x="2002961" y="2130414"/>
            <a:ext cx="16662" cy="7518"/>
          </a:xfrm>
          <a:custGeom>
            <a:avLst/>
            <a:gdLst/>
            <a:ahLst/>
            <a:cxnLst/>
            <a:rect l="l" t="t" r="r" b="b"/>
            <a:pathLst>
              <a:path w="16662" h="7518">
                <a:moveTo>
                  <a:pt x="0" y="0"/>
                </a:moveTo>
                <a:lnTo>
                  <a:pt x="16662" y="751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5" name="object 2745"/>
          <p:cNvSpPr/>
          <p:nvPr/>
        </p:nvSpPr>
        <p:spPr>
          <a:xfrm>
            <a:off x="2038731" y="2654628"/>
            <a:ext cx="80289" cy="0"/>
          </a:xfrm>
          <a:custGeom>
            <a:avLst/>
            <a:gdLst/>
            <a:ahLst/>
            <a:cxnLst/>
            <a:rect l="l" t="t" r="r" b="b"/>
            <a:pathLst>
              <a:path w="80289">
                <a:moveTo>
                  <a:pt x="0" y="0"/>
                </a:moveTo>
                <a:lnTo>
                  <a:pt x="80289" y="0"/>
                </a:lnTo>
                <a:lnTo>
                  <a:pt x="1057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6" name="object 2746"/>
          <p:cNvSpPr/>
          <p:nvPr/>
        </p:nvSpPr>
        <p:spPr>
          <a:xfrm>
            <a:off x="2030803" y="2581254"/>
            <a:ext cx="6502" cy="10566"/>
          </a:xfrm>
          <a:custGeom>
            <a:avLst/>
            <a:gdLst/>
            <a:ahLst/>
            <a:cxnLst/>
            <a:rect l="l" t="t" r="r" b="b"/>
            <a:pathLst>
              <a:path w="6502" h="10566">
                <a:moveTo>
                  <a:pt x="0" y="10566"/>
                </a:moveTo>
                <a:lnTo>
                  <a:pt x="2844" y="7111"/>
                </a:lnTo>
                <a:lnTo>
                  <a:pt x="650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7" name="object 2747"/>
          <p:cNvSpPr/>
          <p:nvPr/>
        </p:nvSpPr>
        <p:spPr>
          <a:xfrm>
            <a:off x="2043813" y="2534304"/>
            <a:ext cx="2235" cy="20116"/>
          </a:xfrm>
          <a:custGeom>
            <a:avLst/>
            <a:gdLst/>
            <a:ahLst/>
            <a:cxnLst/>
            <a:rect l="l" t="t" r="r" b="b"/>
            <a:pathLst>
              <a:path w="2235" h="20116">
                <a:moveTo>
                  <a:pt x="2235" y="20116"/>
                </a:moveTo>
                <a:lnTo>
                  <a:pt x="2235" y="1483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8" name="object 2748"/>
          <p:cNvSpPr/>
          <p:nvPr/>
        </p:nvSpPr>
        <p:spPr>
          <a:xfrm>
            <a:off x="2034872" y="2515802"/>
            <a:ext cx="7518" cy="15849"/>
          </a:xfrm>
          <a:custGeom>
            <a:avLst/>
            <a:gdLst/>
            <a:ahLst/>
            <a:cxnLst/>
            <a:rect l="l" t="t" r="r" b="b"/>
            <a:pathLst>
              <a:path w="7518" h="15849">
                <a:moveTo>
                  <a:pt x="0" y="0"/>
                </a:moveTo>
                <a:lnTo>
                  <a:pt x="6908" y="12801"/>
                </a:lnTo>
                <a:lnTo>
                  <a:pt x="7518" y="1584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9" name="object 2749"/>
          <p:cNvSpPr/>
          <p:nvPr/>
        </p:nvSpPr>
        <p:spPr>
          <a:xfrm>
            <a:off x="2032842" y="2394240"/>
            <a:ext cx="7518" cy="13830"/>
          </a:xfrm>
          <a:custGeom>
            <a:avLst/>
            <a:gdLst/>
            <a:ahLst/>
            <a:cxnLst/>
            <a:rect l="l" t="t" r="r" b="b"/>
            <a:pathLst>
              <a:path w="7518" h="13830">
                <a:moveTo>
                  <a:pt x="0" y="13830"/>
                </a:moveTo>
                <a:lnTo>
                  <a:pt x="5892" y="5092"/>
                </a:lnTo>
                <a:lnTo>
                  <a:pt x="751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0" name="object 2750"/>
          <p:cNvSpPr/>
          <p:nvPr/>
        </p:nvSpPr>
        <p:spPr>
          <a:xfrm>
            <a:off x="2042800" y="2369863"/>
            <a:ext cx="3251" cy="19913"/>
          </a:xfrm>
          <a:custGeom>
            <a:avLst/>
            <a:gdLst/>
            <a:ahLst/>
            <a:cxnLst/>
            <a:rect l="l" t="t" r="r" b="b"/>
            <a:pathLst>
              <a:path w="3251" h="19913">
                <a:moveTo>
                  <a:pt x="0" y="19913"/>
                </a:moveTo>
                <a:lnTo>
                  <a:pt x="2438" y="10159"/>
                </a:lnTo>
                <a:lnTo>
                  <a:pt x="325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1" name="object 2751"/>
          <p:cNvSpPr/>
          <p:nvPr/>
        </p:nvSpPr>
        <p:spPr>
          <a:xfrm>
            <a:off x="2042800" y="2350141"/>
            <a:ext cx="2438" cy="14630"/>
          </a:xfrm>
          <a:custGeom>
            <a:avLst/>
            <a:gdLst/>
            <a:ahLst/>
            <a:cxnLst/>
            <a:rect l="l" t="t" r="r" b="b"/>
            <a:pathLst>
              <a:path w="2438" h="14630">
                <a:moveTo>
                  <a:pt x="0" y="0"/>
                </a:moveTo>
                <a:lnTo>
                  <a:pt x="2438" y="9563"/>
                </a:lnTo>
                <a:lnTo>
                  <a:pt x="2438" y="1463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2" name="object 2752"/>
          <p:cNvSpPr/>
          <p:nvPr/>
        </p:nvSpPr>
        <p:spPr>
          <a:xfrm>
            <a:off x="2041784" y="2171879"/>
            <a:ext cx="4267" cy="39433"/>
          </a:xfrm>
          <a:custGeom>
            <a:avLst/>
            <a:gdLst/>
            <a:ahLst/>
            <a:cxnLst/>
            <a:rect l="l" t="t" r="r" b="b"/>
            <a:pathLst>
              <a:path w="4267" h="39433">
                <a:moveTo>
                  <a:pt x="0" y="39433"/>
                </a:moveTo>
                <a:lnTo>
                  <a:pt x="4267" y="19710"/>
                </a:lnTo>
                <a:lnTo>
                  <a:pt x="2032" y="0"/>
                </a:lnTo>
                <a:lnTo>
                  <a:pt x="4267" y="18897"/>
                </a:lnTo>
                <a:lnTo>
                  <a:pt x="4267" y="1971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3" name="object 2753"/>
          <p:cNvSpPr/>
          <p:nvPr/>
        </p:nvSpPr>
        <p:spPr>
          <a:xfrm>
            <a:off x="2034874" y="2153185"/>
            <a:ext cx="8940" cy="18694"/>
          </a:xfrm>
          <a:custGeom>
            <a:avLst/>
            <a:gdLst/>
            <a:ahLst/>
            <a:cxnLst/>
            <a:rect l="l" t="t" r="r" b="b"/>
            <a:pathLst>
              <a:path w="8940" h="18694">
                <a:moveTo>
                  <a:pt x="8940" y="1869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4" name="object 2754"/>
          <p:cNvSpPr/>
          <p:nvPr/>
        </p:nvSpPr>
        <p:spPr>
          <a:xfrm>
            <a:off x="2026126" y="2128789"/>
            <a:ext cx="59766" cy="205498"/>
          </a:xfrm>
          <a:custGeom>
            <a:avLst/>
            <a:gdLst/>
            <a:ahLst/>
            <a:cxnLst/>
            <a:rect l="l" t="t" r="r" b="b"/>
            <a:pathLst>
              <a:path w="59766" h="205498">
                <a:moveTo>
                  <a:pt x="59766" y="205498"/>
                </a:moveTo>
                <a:lnTo>
                  <a:pt x="59766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5" name="object 2755"/>
          <p:cNvSpPr/>
          <p:nvPr/>
        </p:nvSpPr>
        <p:spPr>
          <a:xfrm>
            <a:off x="2049305" y="2128790"/>
            <a:ext cx="36588" cy="275018"/>
          </a:xfrm>
          <a:custGeom>
            <a:avLst/>
            <a:gdLst/>
            <a:ahLst/>
            <a:cxnLst/>
            <a:rect l="l" t="t" r="r" b="b"/>
            <a:pathLst>
              <a:path w="36588" h="275018">
                <a:moveTo>
                  <a:pt x="0" y="0"/>
                </a:moveTo>
                <a:lnTo>
                  <a:pt x="36588" y="0"/>
                </a:lnTo>
                <a:lnTo>
                  <a:pt x="36588" y="27501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6" name="object 2756"/>
          <p:cNvSpPr/>
          <p:nvPr/>
        </p:nvSpPr>
        <p:spPr>
          <a:xfrm>
            <a:off x="2038934" y="2085085"/>
            <a:ext cx="80086" cy="203"/>
          </a:xfrm>
          <a:custGeom>
            <a:avLst/>
            <a:gdLst/>
            <a:ahLst/>
            <a:cxnLst/>
            <a:rect l="l" t="t" r="r" b="b"/>
            <a:pathLst>
              <a:path w="80086" h="203">
                <a:moveTo>
                  <a:pt x="0" y="0"/>
                </a:moveTo>
                <a:lnTo>
                  <a:pt x="80086" y="203"/>
                </a:lnTo>
                <a:lnTo>
                  <a:pt x="10363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7" name="object 2757"/>
          <p:cNvSpPr/>
          <p:nvPr/>
        </p:nvSpPr>
        <p:spPr>
          <a:xfrm>
            <a:off x="2072476" y="2654628"/>
            <a:ext cx="46545" cy="0"/>
          </a:xfrm>
          <a:custGeom>
            <a:avLst/>
            <a:gdLst/>
            <a:ahLst/>
            <a:cxnLst/>
            <a:rect l="l" t="t" r="r" b="b"/>
            <a:pathLst>
              <a:path w="46545">
                <a:moveTo>
                  <a:pt x="0" y="0"/>
                </a:moveTo>
                <a:lnTo>
                  <a:pt x="46545" y="0"/>
                </a:lnTo>
                <a:lnTo>
                  <a:pt x="2338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8" name="object 2758"/>
          <p:cNvSpPr/>
          <p:nvPr/>
        </p:nvSpPr>
        <p:spPr>
          <a:xfrm>
            <a:off x="2072476" y="2085291"/>
            <a:ext cx="46545" cy="0"/>
          </a:xfrm>
          <a:custGeom>
            <a:avLst/>
            <a:gdLst/>
            <a:ahLst/>
            <a:cxnLst/>
            <a:rect l="l" t="t" r="r" b="b"/>
            <a:pathLst>
              <a:path w="46545">
                <a:moveTo>
                  <a:pt x="0" y="0"/>
                </a:moveTo>
                <a:lnTo>
                  <a:pt x="46545" y="0"/>
                </a:lnTo>
                <a:lnTo>
                  <a:pt x="2338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9" name="object 2759"/>
          <p:cNvSpPr/>
          <p:nvPr/>
        </p:nvSpPr>
        <p:spPr>
          <a:xfrm>
            <a:off x="2119021" y="2085291"/>
            <a:ext cx="206311" cy="338632"/>
          </a:xfrm>
          <a:custGeom>
            <a:avLst/>
            <a:gdLst/>
            <a:ahLst/>
            <a:cxnLst/>
            <a:rect l="l" t="t" r="r" b="b"/>
            <a:pathLst>
              <a:path w="206311" h="338632">
                <a:moveTo>
                  <a:pt x="0" y="0"/>
                </a:moveTo>
                <a:lnTo>
                  <a:pt x="206311" y="0"/>
                </a:lnTo>
                <a:lnTo>
                  <a:pt x="206311" y="3386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0" name="object 2760"/>
          <p:cNvSpPr/>
          <p:nvPr/>
        </p:nvSpPr>
        <p:spPr>
          <a:xfrm>
            <a:off x="2119021" y="2085291"/>
            <a:ext cx="206311" cy="0"/>
          </a:xfrm>
          <a:custGeom>
            <a:avLst/>
            <a:gdLst/>
            <a:ahLst/>
            <a:cxnLst/>
            <a:rect l="l" t="t" r="r" b="b"/>
            <a:pathLst>
              <a:path w="206311">
                <a:moveTo>
                  <a:pt x="0" y="0"/>
                </a:moveTo>
                <a:lnTo>
                  <a:pt x="206311" y="0"/>
                </a:lnTo>
                <a:lnTo>
                  <a:pt x="170129" y="0"/>
                </a:lnTo>
                <a:lnTo>
                  <a:pt x="325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1" name="object 2761"/>
          <p:cNvSpPr/>
          <p:nvPr/>
        </p:nvSpPr>
        <p:spPr>
          <a:xfrm>
            <a:off x="2122271" y="2085300"/>
            <a:ext cx="166878" cy="569328"/>
          </a:xfrm>
          <a:custGeom>
            <a:avLst/>
            <a:gdLst/>
            <a:ahLst/>
            <a:cxnLst/>
            <a:rect l="l" t="t" r="r" b="b"/>
            <a:pathLst>
              <a:path w="166877" h="569328">
                <a:moveTo>
                  <a:pt x="0" y="569328"/>
                </a:moveTo>
                <a:lnTo>
                  <a:pt x="166878" y="569328"/>
                </a:lnTo>
                <a:lnTo>
                  <a:pt x="16687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2" name="object 2762"/>
          <p:cNvSpPr/>
          <p:nvPr/>
        </p:nvSpPr>
        <p:spPr>
          <a:xfrm>
            <a:off x="2119021" y="2623933"/>
            <a:ext cx="206311" cy="30695"/>
          </a:xfrm>
          <a:custGeom>
            <a:avLst/>
            <a:gdLst/>
            <a:ahLst/>
            <a:cxnLst/>
            <a:rect l="l" t="t" r="r" b="b"/>
            <a:pathLst>
              <a:path w="206311" h="30695">
                <a:moveTo>
                  <a:pt x="0" y="30695"/>
                </a:moveTo>
                <a:lnTo>
                  <a:pt x="206311" y="30695"/>
                </a:lnTo>
                <a:lnTo>
                  <a:pt x="206311" y="0"/>
                </a:lnTo>
                <a:lnTo>
                  <a:pt x="206311" y="30695"/>
                </a:lnTo>
                <a:lnTo>
                  <a:pt x="170129" y="3069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3" name="object 2763"/>
          <p:cNvSpPr/>
          <p:nvPr/>
        </p:nvSpPr>
        <p:spPr>
          <a:xfrm>
            <a:off x="2119020" y="2612560"/>
            <a:ext cx="206311" cy="42062"/>
          </a:xfrm>
          <a:custGeom>
            <a:avLst/>
            <a:gdLst/>
            <a:ahLst/>
            <a:cxnLst/>
            <a:rect l="l" t="t" r="r" b="b"/>
            <a:pathLst>
              <a:path w="206311" h="42062">
                <a:moveTo>
                  <a:pt x="206311" y="23164"/>
                </a:moveTo>
                <a:lnTo>
                  <a:pt x="206311" y="0"/>
                </a:lnTo>
                <a:lnTo>
                  <a:pt x="206311" y="42062"/>
                </a:lnTo>
                <a:lnTo>
                  <a:pt x="0" y="4206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4" name="object 2764"/>
          <p:cNvSpPr/>
          <p:nvPr/>
        </p:nvSpPr>
        <p:spPr>
          <a:xfrm>
            <a:off x="2142194" y="2654628"/>
            <a:ext cx="74803" cy="0"/>
          </a:xfrm>
          <a:custGeom>
            <a:avLst/>
            <a:gdLst/>
            <a:ahLst/>
            <a:cxnLst/>
            <a:rect l="l" t="t" r="r" b="b"/>
            <a:pathLst>
              <a:path w="74802">
                <a:moveTo>
                  <a:pt x="0" y="0"/>
                </a:moveTo>
                <a:lnTo>
                  <a:pt x="748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5" name="object 2765"/>
          <p:cNvSpPr/>
          <p:nvPr/>
        </p:nvSpPr>
        <p:spPr>
          <a:xfrm>
            <a:off x="2142194" y="2085291"/>
            <a:ext cx="116065" cy="0"/>
          </a:xfrm>
          <a:custGeom>
            <a:avLst/>
            <a:gdLst/>
            <a:ahLst/>
            <a:cxnLst/>
            <a:rect l="l" t="t" r="r" b="b"/>
            <a:pathLst>
              <a:path w="116065">
                <a:moveTo>
                  <a:pt x="0" y="0"/>
                </a:moveTo>
                <a:lnTo>
                  <a:pt x="11606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6" name="object 2766"/>
          <p:cNvSpPr/>
          <p:nvPr/>
        </p:nvSpPr>
        <p:spPr>
          <a:xfrm>
            <a:off x="2219838" y="2607472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0" y="203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7" name="object 2767"/>
          <p:cNvSpPr/>
          <p:nvPr/>
        </p:nvSpPr>
        <p:spPr>
          <a:xfrm>
            <a:off x="2237323" y="2502791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20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8" name="object 2768"/>
          <p:cNvSpPr/>
          <p:nvPr/>
        </p:nvSpPr>
        <p:spPr>
          <a:xfrm>
            <a:off x="2144025" y="2510920"/>
            <a:ext cx="120929" cy="101841"/>
          </a:xfrm>
          <a:custGeom>
            <a:avLst/>
            <a:gdLst/>
            <a:ahLst/>
            <a:cxnLst/>
            <a:rect l="l" t="t" r="r" b="b"/>
            <a:pathLst>
              <a:path w="120929" h="101841">
                <a:moveTo>
                  <a:pt x="15849" y="0"/>
                </a:moveTo>
                <a:lnTo>
                  <a:pt x="13004" y="2438"/>
                </a:lnTo>
                <a:lnTo>
                  <a:pt x="3251" y="20332"/>
                </a:lnTo>
                <a:lnTo>
                  <a:pt x="0" y="40449"/>
                </a:lnTo>
                <a:lnTo>
                  <a:pt x="3251" y="60375"/>
                </a:lnTo>
                <a:lnTo>
                  <a:pt x="13004" y="78257"/>
                </a:lnTo>
                <a:lnTo>
                  <a:pt x="27851" y="92075"/>
                </a:lnTo>
                <a:lnTo>
                  <a:pt x="46545" y="100215"/>
                </a:lnTo>
                <a:lnTo>
                  <a:pt x="66662" y="101841"/>
                </a:lnTo>
                <a:lnTo>
                  <a:pt x="86385" y="96951"/>
                </a:lnTo>
                <a:lnTo>
                  <a:pt x="103454" y="85775"/>
                </a:lnTo>
                <a:lnTo>
                  <a:pt x="114236" y="71755"/>
                </a:lnTo>
                <a:lnTo>
                  <a:pt x="109359" y="78257"/>
                </a:lnTo>
                <a:lnTo>
                  <a:pt x="115862" y="69723"/>
                </a:lnTo>
                <a:lnTo>
                  <a:pt x="120929" y="55283"/>
                </a:lnTo>
                <a:lnTo>
                  <a:pt x="115862" y="6972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9" name="object 2769"/>
          <p:cNvSpPr/>
          <p:nvPr/>
        </p:nvSpPr>
        <p:spPr>
          <a:xfrm>
            <a:off x="2160282" y="2549745"/>
            <a:ext cx="51625" cy="46951"/>
          </a:xfrm>
          <a:custGeom>
            <a:avLst/>
            <a:gdLst/>
            <a:ahLst/>
            <a:cxnLst/>
            <a:rect l="l" t="t" r="r" b="b"/>
            <a:pathLst>
              <a:path w="51625" h="46951">
                <a:moveTo>
                  <a:pt x="0" y="1625"/>
                </a:moveTo>
                <a:lnTo>
                  <a:pt x="0" y="10566"/>
                </a:lnTo>
                <a:lnTo>
                  <a:pt x="0" y="0"/>
                </a:lnTo>
                <a:lnTo>
                  <a:pt x="0" y="10566"/>
                </a:lnTo>
                <a:lnTo>
                  <a:pt x="36385" y="10566"/>
                </a:lnTo>
                <a:lnTo>
                  <a:pt x="36385" y="46951"/>
                </a:lnTo>
                <a:lnTo>
                  <a:pt x="51625" y="46951"/>
                </a:lnTo>
                <a:lnTo>
                  <a:pt x="36385" y="46951"/>
                </a:lnTo>
                <a:lnTo>
                  <a:pt x="51625" y="46951"/>
                </a:lnTo>
                <a:lnTo>
                  <a:pt x="43700" y="469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0" name="object 2770"/>
          <p:cNvSpPr/>
          <p:nvPr/>
        </p:nvSpPr>
        <p:spPr>
          <a:xfrm>
            <a:off x="2144021" y="2543040"/>
            <a:ext cx="1422" cy="8331"/>
          </a:xfrm>
          <a:custGeom>
            <a:avLst/>
            <a:gdLst/>
            <a:ahLst/>
            <a:cxnLst/>
            <a:rect l="l" t="t" r="r" b="b"/>
            <a:pathLst>
              <a:path w="1422" h="8331">
                <a:moveTo>
                  <a:pt x="0" y="8331"/>
                </a:moveTo>
                <a:lnTo>
                  <a:pt x="1422" y="0"/>
                </a:lnTo>
                <a:lnTo>
                  <a:pt x="0" y="83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1" name="object 2771"/>
          <p:cNvSpPr/>
          <p:nvPr/>
        </p:nvSpPr>
        <p:spPr>
          <a:xfrm>
            <a:off x="2147683" y="2541821"/>
            <a:ext cx="1625" cy="18897"/>
          </a:xfrm>
          <a:custGeom>
            <a:avLst/>
            <a:gdLst/>
            <a:ahLst/>
            <a:cxnLst/>
            <a:rect l="l" t="t" r="r" b="b"/>
            <a:pathLst>
              <a:path w="1625" h="18897">
                <a:moveTo>
                  <a:pt x="1625" y="0"/>
                </a:moveTo>
                <a:lnTo>
                  <a:pt x="0" y="9550"/>
                </a:lnTo>
                <a:lnTo>
                  <a:pt x="1625" y="1889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2" name="object 2772"/>
          <p:cNvSpPr/>
          <p:nvPr/>
        </p:nvSpPr>
        <p:spPr>
          <a:xfrm>
            <a:off x="2160282" y="2543041"/>
            <a:ext cx="0" cy="17272"/>
          </a:xfrm>
          <a:custGeom>
            <a:avLst/>
            <a:gdLst/>
            <a:ahLst/>
            <a:cxnLst/>
            <a:rect l="l" t="t" r="r" b="b"/>
            <a:pathLst>
              <a:path h="17272">
                <a:moveTo>
                  <a:pt x="0" y="17272"/>
                </a:moveTo>
                <a:lnTo>
                  <a:pt x="0" y="0"/>
                </a:lnTo>
                <a:lnTo>
                  <a:pt x="0" y="670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3" name="object 2773"/>
          <p:cNvSpPr/>
          <p:nvPr/>
        </p:nvSpPr>
        <p:spPr>
          <a:xfrm>
            <a:off x="2160282" y="2509903"/>
            <a:ext cx="36385" cy="33134"/>
          </a:xfrm>
          <a:custGeom>
            <a:avLst/>
            <a:gdLst/>
            <a:ahLst/>
            <a:cxnLst/>
            <a:rect l="l" t="t" r="r" b="b"/>
            <a:pathLst>
              <a:path w="36385" h="33134">
                <a:moveTo>
                  <a:pt x="0" y="33134"/>
                </a:moveTo>
                <a:lnTo>
                  <a:pt x="0" y="32321"/>
                </a:lnTo>
                <a:lnTo>
                  <a:pt x="36385" y="32321"/>
                </a:lnTo>
                <a:lnTo>
                  <a:pt x="36385" y="0"/>
                </a:lnTo>
                <a:lnTo>
                  <a:pt x="36385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4" name="object 2774"/>
          <p:cNvSpPr/>
          <p:nvPr/>
        </p:nvSpPr>
        <p:spPr>
          <a:xfrm>
            <a:off x="2145450" y="2520685"/>
            <a:ext cx="7518" cy="22352"/>
          </a:xfrm>
          <a:custGeom>
            <a:avLst/>
            <a:gdLst/>
            <a:ahLst/>
            <a:cxnLst/>
            <a:rect l="l" t="t" r="r" b="b"/>
            <a:pathLst>
              <a:path w="7518" h="22351">
                <a:moveTo>
                  <a:pt x="0" y="22351"/>
                </a:moveTo>
                <a:lnTo>
                  <a:pt x="1828" y="10566"/>
                </a:lnTo>
                <a:lnTo>
                  <a:pt x="7518" y="0"/>
                </a:lnTo>
                <a:lnTo>
                  <a:pt x="1828" y="1056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5" name="object 2775"/>
          <p:cNvSpPr/>
          <p:nvPr/>
        </p:nvSpPr>
        <p:spPr>
          <a:xfrm>
            <a:off x="2157032" y="2510923"/>
            <a:ext cx="2844" cy="2438"/>
          </a:xfrm>
          <a:custGeom>
            <a:avLst/>
            <a:gdLst/>
            <a:ahLst/>
            <a:cxnLst/>
            <a:rect l="l" t="t" r="r" b="b"/>
            <a:pathLst>
              <a:path w="2844" h="2438">
                <a:moveTo>
                  <a:pt x="0" y="2438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6" name="object 2776"/>
          <p:cNvSpPr/>
          <p:nvPr/>
        </p:nvSpPr>
        <p:spPr>
          <a:xfrm>
            <a:off x="2157032" y="2489790"/>
            <a:ext cx="53657" cy="23571"/>
          </a:xfrm>
          <a:custGeom>
            <a:avLst/>
            <a:gdLst/>
            <a:ahLst/>
            <a:cxnLst/>
            <a:rect l="l" t="t" r="r" b="b"/>
            <a:pathLst>
              <a:path w="53657" h="23571">
                <a:moveTo>
                  <a:pt x="0" y="23571"/>
                </a:moveTo>
                <a:lnTo>
                  <a:pt x="14833" y="9956"/>
                </a:lnTo>
                <a:lnTo>
                  <a:pt x="33540" y="1828"/>
                </a:lnTo>
                <a:lnTo>
                  <a:pt x="53657" y="0"/>
                </a:lnTo>
                <a:lnTo>
                  <a:pt x="33540" y="1828"/>
                </a:lnTo>
                <a:lnTo>
                  <a:pt x="25209" y="5486"/>
                </a:lnTo>
                <a:lnTo>
                  <a:pt x="31508" y="26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7" name="object 2777"/>
          <p:cNvSpPr/>
          <p:nvPr/>
        </p:nvSpPr>
        <p:spPr>
          <a:xfrm>
            <a:off x="2146868" y="2386730"/>
            <a:ext cx="63830" cy="44716"/>
          </a:xfrm>
          <a:custGeom>
            <a:avLst/>
            <a:gdLst/>
            <a:ahLst/>
            <a:cxnLst/>
            <a:rect l="l" t="t" r="r" b="b"/>
            <a:pathLst>
              <a:path w="63830" h="44716">
                <a:moveTo>
                  <a:pt x="41668" y="42075"/>
                </a:moveTo>
                <a:lnTo>
                  <a:pt x="43700" y="43091"/>
                </a:lnTo>
                <a:lnTo>
                  <a:pt x="63830" y="44716"/>
                </a:lnTo>
                <a:lnTo>
                  <a:pt x="43700" y="43091"/>
                </a:lnTo>
                <a:lnTo>
                  <a:pt x="37401" y="40246"/>
                </a:lnTo>
                <a:lnTo>
                  <a:pt x="41668" y="42075"/>
                </a:lnTo>
                <a:lnTo>
                  <a:pt x="25006" y="34759"/>
                </a:lnTo>
                <a:lnTo>
                  <a:pt x="10160" y="21132"/>
                </a:lnTo>
                <a:lnTo>
                  <a:pt x="406" y="325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8" name="object 2778"/>
          <p:cNvSpPr/>
          <p:nvPr/>
        </p:nvSpPr>
        <p:spPr>
          <a:xfrm>
            <a:off x="2144026" y="2324323"/>
            <a:ext cx="21336" cy="65659"/>
          </a:xfrm>
          <a:custGeom>
            <a:avLst/>
            <a:gdLst/>
            <a:ahLst/>
            <a:cxnLst/>
            <a:rect l="l" t="t" r="r" b="b"/>
            <a:pathLst>
              <a:path w="21336" h="65658">
                <a:moveTo>
                  <a:pt x="2844" y="62407"/>
                </a:moveTo>
                <a:lnTo>
                  <a:pt x="3251" y="65658"/>
                </a:lnTo>
                <a:lnTo>
                  <a:pt x="0" y="45529"/>
                </a:lnTo>
                <a:lnTo>
                  <a:pt x="3251" y="25615"/>
                </a:lnTo>
                <a:lnTo>
                  <a:pt x="13004" y="7734"/>
                </a:lnTo>
                <a:lnTo>
                  <a:pt x="21335" y="0"/>
                </a:lnTo>
                <a:lnTo>
                  <a:pt x="13004" y="7734"/>
                </a:lnTo>
                <a:lnTo>
                  <a:pt x="11785" y="99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9" name="object 2779"/>
          <p:cNvSpPr/>
          <p:nvPr/>
        </p:nvSpPr>
        <p:spPr>
          <a:xfrm>
            <a:off x="2160282" y="2360917"/>
            <a:ext cx="5080" cy="18084"/>
          </a:xfrm>
          <a:custGeom>
            <a:avLst/>
            <a:gdLst/>
            <a:ahLst/>
            <a:cxnLst/>
            <a:rect l="l" t="t" r="r" b="b"/>
            <a:pathLst>
              <a:path w="5080" h="18084">
                <a:moveTo>
                  <a:pt x="0" y="8940"/>
                </a:moveTo>
                <a:lnTo>
                  <a:pt x="0" y="18084"/>
                </a:lnTo>
                <a:lnTo>
                  <a:pt x="5080" y="18084"/>
                </a:lnTo>
                <a:lnTo>
                  <a:pt x="0" y="18084"/>
                </a:lnTo>
                <a:lnTo>
                  <a:pt x="0" y="0"/>
                </a:lnTo>
                <a:lnTo>
                  <a:pt x="0" y="18084"/>
                </a:lnTo>
                <a:lnTo>
                  <a:pt x="0" y="731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0" name="object 2780"/>
          <p:cNvSpPr/>
          <p:nvPr/>
        </p:nvSpPr>
        <p:spPr>
          <a:xfrm>
            <a:off x="2165365" y="2379003"/>
            <a:ext cx="23164" cy="0"/>
          </a:xfrm>
          <a:custGeom>
            <a:avLst/>
            <a:gdLst/>
            <a:ahLst/>
            <a:cxnLst/>
            <a:rect l="l" t="t" r="r" b="b"/>
            <a:pathLst>
              <a:path w="23164">
                <a:moveTo>
                  <a:pt x="0" y="0"/>
                </a:moveTo>
                <a:lnTo>
                  <a:pt x="23164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1" name="object 2781"/>
          <p:cNvSpPr/>
          <p:nvPr/>
        </p:nvSpPr>
        <p:spPr>
          <a:xfrm>
            <a:off x="2147683" y="2360509"/>
            <a:ext cx="1625" cy="18897"/>
          </a:xfrm>
          <a:custGeom>
            <a:avLst/>
            <a:gdLst/>
            <a:ahLst/>
            <a:cxnLst/>
            <a:rect l="l" t="t" r="r" b="b"/>
            <a:pathLst>
              <a:path w="1625" h="18897">
                <a:moveTo>
                  <a:pt x="1625" y="0"/>
                </a:moveTo>
                <a:lnTo>
                  <a:pt x="0" y="9347"/>
                </a:lnTo>
                <a:lnTo>
                  <a:pt x="1625" y="18897"/>
                </a:lnTo>
                <a:lnTo>
                  <a:pt x="203" y="107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2" name="object 2782"/>
          <p:cNvSpPr/>
          <p:nvPr/>
        </p:nvSpPr>
        <p:spPr>
          <a:xfrm>
            <a:off x="2160282" y="2379003"/>
            <a:ext cx="2641" cy="0"/>
          </a:xfrm>
          <a:custGeom>
            <a:avLst/>
            <a:gdLst/>
            <a:ahLst/>
            <a:cxnLst/>
            <a:rect l="l" t="t" r="r" b="b"/>
            <a:pathLst>
              <a:path w="2641">
                <a:moveTo>
                  <a:pt x="0" y="0"/>
                </a:moveTo>
                <a:lnTo>
                  <a:pt x="264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3" name="object 2783"/>
          <p:cNvSpPr/>
          <p:nvPr/>
        </p:nvSpPr>
        <p:spPr>
          <a:xfrm>
            <a:off x="2160282" y="2360916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80" y="0"/>
                </a:lnTo>
                <a:lnTo>
                  <a:pt x="123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4" name="object 2784"/>
          <p:cNvSpPr/>
          <p:nvPr/>
        </p:nvSpPr>
        <p:spPr>
          <a:xfrm>
            <a:off x="2165365" y="2318231"/>
            <a:ext cx="6502" cy="6096"/>
          </a:xfrm>
          <a:custGeom>
            <a:avLst/>
            <a:gdLst/>
            <a:ahLst/>
            <a:cxnLst/>
            <a:rect l="l" t="t" r="r" b="b"/>
            <a:pathLst>
              <a:path w="6502" h="6095">
                <a:moveTo>
                  <a:pt x="0" y="6096"/>
                </a:moveTo>
                <a:lnTo>
                  <a:pt x="6502" y="0"/>
                </a:lnTo>
                <a:lnTo>
                  <a:pt x="0" y="609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5" name="object 2785"/>
          <p:cNvSpPr/>
          <p:nvPr/>
        </p:nvSpPr>
        <p:spPr>
          <a:xfrm>
            <a:off x="2182437" y="23168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6" name="object 2786"/>
          <p:cNvSpPr/>
          <p:nvPr/>
        </p:nvSpPr>
        <p:spPr>
          <a:xfrm>
            <a:off x="2157032" y="2310918"/>
            <a:ext cx="31508" cy="21132"/>
          </a:xfrm>
          <a:custGeom>
            <a:avLst/>
            <a:gdLst/>
            <a:ahLst/>
            <a:cxnLst/>
            <a:rect l="l" t="t" r="r" b="b"/>
            <a:pathLst>
              <a:path w="31508" h="21132">
                <a:moveTo>
                  <a:pt x="0" y="21132"/>
                </a:moveTo>
                <a:lnTo>
                  <a:pt x="14833" y="7302"/>
                </a:lnTo>
                <a:lnTo>
                  <a:pt x="31508" y="0"/>
                </a:lnTo>
                <a:lnTo>
                  <a:pt x="14833" y="730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7" name="object 2787"/>
          <p:cNvSpPr/>
          <p:nvPr/>
        </p:nvSpPr>
        <p:spPr>
          <a:xfrm>
            <a:off x="2145030" y="2195057"/>
            <a:ext cx="65659" cy="54876"/>
          </a:xfrm>
          <a:custGeom>
            <a:avLst/>
            <a:gdLst/>
            <a:ahLst/>
            <a:cxnLst/>
            <a:rect l="l" t="t" r="r" b="b"/>
            <a:pathLst>
              <a:path w="65658" h="54876">
                <a:moveTo>
                  <a:pt x="2247" y="13614"/>
                </a:moveTo>
                <a:lnTo>
                  <a:pt x="0" y="0"/>
                </a:lnTo>
                <a:lnTo>
                  <a:pt x="2247" y="13614"/>
                </a:lnTo>
                <a:lnTo>
                  <a:pt x="7531" y="23164"/>
                </a:lnTo>
                <a:lnTo>
                  <a:pt x="2247" y="13614"/>
                </a:lnTo>
                <a:lnTo>
                  <a:pt x="7531" y="23164"/>
                </a:lnTo>
                <a:lnTo>
                  <a:pt x="9359" y="26619"/>
                </a:lnTo>
                <a:lnTo>
                  <a:pt x="7531" y="23164"/>
                </a:lnTo>
                <a:lnTo>
                  <a:pt x="12001" y="31292"/>
                </a:lnTo>
                <a:lnTo>
                  <a:pt x="26847" y="45123"/>
                </a:lnTo>
                <a:lnTo>
                  <a:pt x="45542" y="53251"/>
                </a:lnTo>
                <a:lnTo>
                  <a:pt x="65658" y="54876"/>
                </a:lnTo>
                <a:lnTo>
                  <a:pt x="64033" y="5487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8" name="object 2788"/>
          <p:cNvSpPr/>
          <p:nvPr/>
        </p:nvSpPr>
        <p:spPr>
          <a:xfrm>
            <a:off x="2219838" y="2132246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0" y="0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9" name="object 2789"/>
          <p:cNvSpPr/>
          <p:nvPr/>
        </p:nvSpPr>
        <p:spPr>
          <a:xfrm>
            <a:off x="2237323" y="2237126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20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0" name="object 2790"/>
          <p:cNvSpPr/>
          <p:nvPr/>
        </p:nvSpPr>
        <p:spPr>
          <a:xfrm>
            <a:off x="2160282" y="2143225"/>
            <a:ext cx="90652" cy="90652"/>
          </a:xfrm>
          <a:custGeom>
            <a:avLst/>
            <a:gdLst/>
            <a:ahLst/>
            <a:cxnLst/>
            <a:rect l="l" t="t" r="r" b="b"/>
            <a:pathLst>
              <a:path w="90652" h="90652">
                <a:moveTo>
                  <a:pt x="0" y="54470"/>
                </a:moveTo>
                <a:lnTo>
                  <a:pt x="36385" y="54470"/>
                </a:lnTo>
                <a:lnTo>
                  <a:pt x="36385" y="90652"/>
                </a:lnTo>
                <a:lnTo>
                  <a:pt x="54483" y="90652"/>
                </a:lnTo>
                <a:lnTo>
                  <a:pt x="54483" y="54470"/>
                </a:lnTo>
                <a:lnTo>
                  <a:pt x="90652" y="54470"/>
                </a:lnTo>
                <a:lnTo>
                  <a:pt x="90652" y="36385"/>
                </a:lnTo>
                <a:lnTo>
                  <a:pt x="54483" y="36385"/>
                </a:lnTo>
                <a:lnTo>
                  <a:pt x="54483" y="0"/>
                </a:lnTo>
                <a:lnTo>
                  <a:pt x="36385" y="0"/>
                </a:lnTo>
                <a:lnTo>
                  <a:pt x="36385" y="36385"/>
                </a:lnTo>
                <a:lnTo>
                  <a:pt x="0" y="36385"/>
                </a:lnTo>
                <a:lnTo>
                  <a:pt x="0" y="544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1" name="object 2791"/>
          <p:cNvSpPr/>
          <p:nvPr/>
        </p:nvSpPr>
        <p:spPr>
          <a:xfrm>
            <a:off x="2144026" y="2132243"/>
            <a:ext cx="38620" cy="76428"/>
          </a:xfrm>
          <a:custGeom>
            <a:avLst/>
            <a:gdLst/>
            <a:ahLst/>
            <a:cxnLst/>
            <a:rect l="l" t="t" r="r" b="b"/>
            <a:pathLst>
              <a:path w="38620" h="76428">
                <a:moveTo>
                  <a:pt x="3251" y="76428"/>
                </a:moveTo>
                <a:lnTo>
                  <a:pt x="0" y="56299"/>
                </a:lnTo>
                <a:lnTo>
                  <a:pt x="3251" y="36385"/>
                </a:lnTo>
                <a:lnTo>
                  <a:pt x="13004" y="18491"/>
                </a:lnTo>
                <a:lnTo>
                  <a:pt x="27851" y="4673"/>
                </a:lnTo>
                <a:lnTo>
                  <a:pt x="38620" y="0"/>
                </a:lnTo>
                <a:lnTo>
                  <a:pt x="27851" y="4673"/>
                </a:lnTo>
                <a:lnTo>
                  <a:pt x="13004" y="18491"/>
                </a:lnTo>
                <a:lnTo>
                  <a:pt x="10972" y="221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2" name="object 2792"/>
          <p:cNvSpPr/>
          <p:nvPr/>
        </p:nvSpPr>
        <p:spPr>
          <a:xfrm>
            <a:off x="2160282" y="2186920"/>
            <a:ext cx="0" cy="8128"/>
          </a:xfrm>
          <a:custGeom>
            <a:avLst/>
            <a:gdLst/>
            <a:ahLst/>
            <a:cxnLst/>
            <a:rect l="l" t="t" r="r" b="b"/>
            <a:pathLst>
              <a:path h="8127">
                <a:moveTo>
                  <a:pt x="0" y="1625"/>
                </a:moveTo>
                <a:lnTo>
                  <a:pt x="0" y="8128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3" name="object 2793"/>
          <p:cNvSpPr/>
          <p:nvPr/>
        </p:nvSpPr>
        <p:spPr>
          <a:xfrm>
            <a:off x="2160282" y="2179608"/>
            <a:ext cx="0" cy="15443"/>
          </a:xfrm>
          <a:custGeom>
            <a:avLst/>
            <a:gdLst/>
            <a:ahLst/>
            <a:cxnLst/>
            <a:rect l="l" t="t" r="r" b="b"/>
            <a:pathLst>
              <a:path h="15443">
                <a:moveTo>
                  <a:pt x="0" y="1544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4" name="object 2794"/>
          <p:cNvSpPr/>
          <p:nvPr/>
        </p:nvSpPr>
        <p:spPr>
          <a:xfrm>
            <a:off x="2147683" y="2179193"/>
            <a:ext cx="1625" cy="18707"/>
          </a:xfrm>
          <a:custGeom>
            <a:avLst/>
            <a:gdLst/>
            <a:ahLst/>
            <a:cxnLst/>
            <a:rect l="l" t="t" r="r" b="b"/>
            <a:pathLst>
              <a:path w="1625" h="18707">
                <a:moveTo>
                  <a:pt x="1625" y="18707"/>
                </a:moveTo>
                <a:lnTo>
                  <a:pt x="0" y="9359"/>
                </a:lnTo>
                <a:lnTo>
                  <a:pt x="162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5" name="object 2795"/>
          <p:cNvSpPr/>
          <p:nvPr/>
        </p:nvSpPr>
        <p:spPr>
          <a:xfrm>
            <a:off x="2144021" y="2188142"/>
            <a:ext cx="1016" cy="6908"/>
          </a:xfrm>
          <a:custGeom>
            <a:avLst/>
            <a:gdLst/>
            <a:ahLst/>
            <a:cxnLst/>
            <a:rect l="l" t="t" r="r" b="b"/>
            <a:pathLst>
              <a:path w="1016" h="6908">
                <a:moveTo>
                  <a:pt x="1016" y="6908"/>
                </a:moveTo>
                <a:lnTo>
                  <a:pt x="0" y="406"/>
                </a:lnTo>
                <a:lnTo>
                  <a:pt x="0" y="0"/>
                </a:ln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6" name="object 2796"/>
          <p:cNvSpPr/>
          <p:nvPr/>
        </p:nvSpPr>
        <p:spPr>
          <a:xfrm>
            <a:off x="2147684" y="2188546"/>
            <a:ext cx="1016" cy="6108"/>
          </a:xfrm>
          <a:custGeom>
            <a:avLst/>
            <a:gdLst/>
            <a:ahLst/>
            <a:cxnLst/>
            <a:rect l="l" t="t" r="r" b="b"/>
            <a:pathLst>
              <a:path w="1016" h="6108">
                <a:moveTo>
                  <a:pt x="0" y="0"/>
                </a:moveTo>
                <a:lnTo>
                  <a:pt x="1016" y="610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7" name="object 2797"/>
          <p:cNvSpPr/>
          <p:nvPr/>
        </p:nvSpPr>
        <p:spPr>
          <a:xfrm>
            <a:off x="2159265" y="2136923"/>
            <a:ext cx="12611" cy="11785"/>
          </a:xfrm>
          <a:custGeom>
            <a:avLst/>
            <a:gdLst/>
            <a:ahLst/>
            <a:cxnLst/>
            <a:rect l="l" t="t" r="r" b="b"/>
            <a:pathLst>
              <a:path w="12611" h="11785">
                <a:moveTo>
                  <a:pt x="0" y="11785"/>
                </a:moveTo>
                <a:lnTo>
                  <a:pt x="1261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8" name="object 2798"/>
          <p:cNvSpPr/>
          <p:nvPr/>
        </p:nvSpPr>
        <p:spPr>
          <a:xfrm>
            <a:off x="2182437" y="24231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9" name="object 2799"/>
          <p:cNvSpPr/>
          <p:nvPr/>
        </p:nvSpPr>
        <p:spPr>
          <a:xfrm>
            <a:off x="2183460" y="2426567"/>
            <a:ext cx="812" cy="406"/>
          </a:xfrm>
          <a:custGeom>
            <a:avLst/>
            <a:gdLst/>
            <a:ahLst/>
            <a:cxnLst/>
            <a:rect l="l" t="t" r="r" b="b"/>
            <a:pathLst>
              <a:path w="812" h="406">
                <a:moveTo>
                  <a:pt x="812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0" name="object 2800"/>
          <p:cNvSpPr/>
          <p:nvPr/>
        </p:nvSpPr>
        <p:spPr>
          <a:xfrm>
            <a:off x="2165365" y="2360916"/>
            <a:ext cx="23164" cy="0"/>
          </a:xfrm>
          <a:custGeom>
            <a:avLst/>
            <a:gdLst/>
            <a:ahLst/>
            <a:cxnLst/>
            <a:rect l="l" t="t" r="r" b="b"/>
            <a:pathLst>
              <a:path w="23164">
                <a:moveTo>
                  <a:pt x="0" y="0"/>
                </a:moveTo>
                <a:lnTo>
                  <a:pt x="23164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1" name="object 2801"/>
          <p:cNvSpPr/>
          <p:nvPr/>
        </p:nvSpPr>
        <p:spPr>
          <a:xfrm>
            <a:off x="2171871" y="2308473"/>
            <a:ext cx="94729" cy="122974"/>
          </a:xfrm>
          <a:custGeom>
            <a:avLst/>
            <a:gdLst/>
            <a:ahLst/>
            <a:cxnLst/>
            <a:rect l="l" t="t" r="r" b="b"/>
            <a:pathLst>
              <a:path w="94729" h="122974">
                <a:moveTo>
                  <a:pt x="0" y="9753"/>
                </a:moveTo>
                <a:lnTo>
                  <a:pt x="18694" y="1625"/>
                </a:lnTo>
                <a:lnTo>
                  <a:pt x="38823" y="0"/>
                </a:lnTo>
                <a:lnTo>
                  <a:pt x="58547" y="5080"/>
                </a:lnTo>
                <a:lnTo>
                  <a:pt x="75615" y="16052"/>
                </a:lnTo>
                <a:lnTo>
                  <a:pt x="88011" y="32105"/>
                </a:lnTo>
                <a:lnTo>
                  <a:pt x="94729" y="51435"/>
                </a:lnTo>
                <a:lnTo>
                  <a:pt x="94729" y="71551"/>
                </a:lnTo>
                <a:lnTo>
                  <a:pt x="88011" y="90855"/>
                </a:lnTo>
                <a:lnTo>
                  <a:pt x="75615" y="106921"/>
                </a:lnTo>
                <a:lnTo>
                  <a:pt x="58547" y="117894"/>
                </a:lnTo>
                <a:lnTo>
                  <a:pt x="38823" y="12297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2" name="object 2802"/>
          <p:cNvSpPr/>
          <p:nvPr/>
        </p:nvSpPr>
        <p:spPr>
          <a:xfrm>
            <a:off x="2171871" y="2127167"/>
            <a:ext cx="63207" cy="9753"/>
          </a:xfrm>
          <a:custGeom>
            <a:avLst/>
            <a:gdLst/>
            <a:ahLst/>
            <a:cxnLst/>
            <a:rect l="l" t="t" r="r" b="b"/>
            <a:pathLst>
              <a:path w="63207" h="9753">
                <a:moveTo>
                  <a:pt x="0" y="9753"/>
                </a:moveTo>
                <a:lnTo>
                  <a:pt x="18694" y="1625"/>
                </a:lnTo>
                <a:lnTo>
                  <a:pt x="38823" y="0"/>
                </a:lnTo>
                <a:lnTo>
                  <a:pt x="58547" y="4876"/>
                </a:lnTo>
                <a:lnTo>
                  <a:pt x="63207" y="7924"/>
                </a:lnTo>
                <a:lnTo>
                  <a:pt x="58547" y="4876"/>
                </a:lnTo>
                <a:lnTo>
                  <a:pt x="50012" y="2641"/>
                </a:lnTo>
                <a:lnTo>
                  <a:pt x="58547" y="487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3" name="object 2803"/>
          <p:cNvSpPr/>
          <p:nvPr/>
        </p:nvSpPr>
        <p:spPr>
          <a:xfrm>
            <a:off x="2204191" y="2605645"/>
            <a:ext cx="29463" cy="7112"/>
          </a:xfrm>
          <a:custGeom>
            <a:avLst/>
            <a:gdLst/>
            <a:ahLst/>
            <a:cxnLst/>
            <a:rect l="l" t="t" r="r" b="b"/>
            <a:pathLst>
              <a:path w="29463" h="7112">
                <a:moveTo>
                  <a:pt x="4470" y="6908"/>
                </a:moveTo>
                <a:lnTo>
                  <a:pt x="0" y="6502"/>
                </a:lnTo>
                <a:lnTo>
                  <a:pt x="6502" y="7111"/>
                </a:lnTo>
                <a:lnTo>
                  <a:pt x="26212" y="2235"/>
                </a:lnTo>
                <a:lnTo>
                  <a:pt x="2946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4" name="object 2804"/>
          <p:cNvSpPr/>
          <p:nvPr/>
        </p:nvSpPr>
        <p:spPr>
          <a:xfrm>
            <a:off x="2196668" y="2506046"/>
            <a:ext cx="54267" cy="90652"/>
          </a:xfrm>
          <a:custGeom>
            <a:avLst/>
            <a:gdLst/>
            <a:ahLst/>
            <a:cxnLst/>
            <a:rect l="l" t="t" r="r" b="b"/>
            <a:pathLst>
              <a:path w="54267" h="90652">
                <a:moveTo>
                  <a:pt x="8940" y="90652"/>
                </a:moveTo>
                <a:lnTo>
                  <a:pt x="18084" y="90652"/>
                </a:lnTo>
                <a:lnTo>
                  <a:pt x="18084" y="54267"/>
                </a:lnTo>
                <a:lnTo>
                  <a:pt x="54267" y="54267"/>
                </a:lnTo>
                <a:lnTo>
                  <a:pt x="54267" y="36182"/>
                </a:lnTo>
                <a:lnTo>
                  <a:pt x="18084" y="36182"/>
                </a:lnTo>
                <a:lnTo>
                  <a:pt x="18084" y="0"/>
                </a:lnTo>
                <a:lnTo>
                  <a:pt x="0" y="0"/>
                </a:lnTo>
                <a:lnTo>
                  <a:pt x="0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5" name="object 2805"/>
          <p:cNvSpPr/>
          <p:nvPr/>
        </p:nvSpPr>
        <p:spPr>
          <a:xfrm>
            <a:off x="2203989" y="2506044"/>
            <a:ext cx="3251" cy="0"/>
          </a:xfrm>
          <a:custGeom>
            <a:avLst/>
            <a:gdLst/>
            <a:ahLst/>
            <a:cxnLst/>
            <a:rect l="l" t="t" r="r" b="b"/>
            <a:pathLst>
              <a:path w="3251">
                <a:moveTo>
                  <a:pt x="3251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6" name="object 2806"/>
          <p:cNvSpPr/>
          <p:nvPr/>
        </p:nvSpPr>
        <p:spPr>
          <a:xfrm>
            <a:off x="2190568" y="2489782"/>
            <a:ext cx="33134" cy="3251"/>
          </a:xfrm>
          <a:custGeom>
            <a:avLst/>
            <a:gdLst/>
            <a:ahLst/>
            <a:cxnLst/>
            <a:rect l="l" t="t" r="r" b="b"/>
            <a:pathLst>
              <a:path w="33134" h="3251">
                <a:moveTo>
                  <a:pt x="0" y="1828"/>
                </a:moveTo>
                <a:lnTo>
                  <a:pt x="20129" y="0"/>
                </a:lnTo>
                <a:lnTo>
                  <a:pt x="33134" y="3251"/>
                </a:lnTo>
                <a:lnTo>
                  <a:pt x="2012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7" name="object 2807"/>
          <p:cNvSpPr/>
          <p:nvPr/>
        </p:nvSpPr>
        <p:spPr>
          <a:xfrm>
            <a:off x="2190568" y="2426975"/>
            <a:ext cx="37604" cy="4470"/>
          </a:xfrm>
          <a:custGeom>
            <a:avLst/>
            <a:gdLst/>
            <a:ahLst/>
            <a:cxnLst/>
            <a:rect l="l" t="t" r="r" b="b"/>
            <a:pathLst>
              <a:path w="37604" h="4470">
                <a:moveTo>
                  <a:pt x="0" y="2844"/>
                </a:moveTo>
                <a:lnTo>
                  <a:pt x="20129" y="4470"/>
                </a:lnTo>
                <a:lnTo>
                  <a:pt x="3760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8" name="object 2808"/>
          <p:cNvSpPr/>
          <p:nvPr/>
        </p:nvSpPr>
        <p:spPr>
          <a:xfrm>
            <a:off x="2188538" y="2379003"/>
            <a:ext cx="23368" cy="36182"/>
          </a:xfrm>
          <a:custGeom>
            <a:avLst/>
            <a:gdLst/>
            <a:ahLst/>
            <a:cxnLst/>
            <a:rect l="l" t="t" r="r" b="b"/>
            <a:pathLst>
              <a:path w="23368" h="36182">
                <a:moveTo>
                  <a:pt x="8127" y="36182"/>
                </a:moveTo>
                <a:lnTo>
                  <a:pt x="23367" y="36182"/>
                </a:lnTo>
                <a:lnTo>
                  <a:pt x="8127" y="36182"/>
                </a:lnTo>
                <a:lnTo>
                  <a:pt x="8127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9" name="object 2809"/>
          <p:cNvSpPr/>
          <p:nvPr/>
        </p:nvSpPr>
        <p:spPr>
          <a:xfrm>
            <a:off x="2196668" y="2324533"/>
            <a:ext cx="54267" cy="90652"/>
          </a:xfrm>
          <a:custGeom>
            <a:avLst/>
            <a:gdLst/>
            <a:ahLst/>
            <a:cxnLst/>
            <a:rect l="l" t="t" r="r" b="b"/>
            <a:pathLst>
              <a:path w="54267" h="90652">
                <a:moveTo>
                  <a:pt x="8940" y="90652"/>
                </a:moveTo>
                <a:lnTo>
                  <a:pt x="15240" y="90652"/>
                </a:lnTo>
                <a:lnTo>
                  <a:pt x="7315" y="90652"/>
                </a:lnTo>
                <a:lnTo>
                  <a:pt x="18084" y="90652"/>
                </a:lnTo>
                <a:lnTo>
                  <a:pt x="18084" y="54470"/>
                </a:lnTo>
                <a:lnTo>
                  <a:pt x="54267" y="54470"/>
                </a:lnTo>
                <a:lnTo>
                  <a:pt x="54267" y="45326"/>
                </a:lnTo>
                <a:lnTo>
                  <a:pt x="54267" y="36385"/>
                </a:lnTo>
                <a:lnTo>
                  <a:pt x="18084" y="36385"/>
                </a:lnTo>
                <a:lnTo>
                  <a:pt x="18084" y="0"/>
                </a:lnTo>
                <a:lnTo>
                  <a:pt x="0" y="0"/>
                </a:lnTo>
                <a:lnTo>
                  <a:pt x="10579" y="0"/>
                </a:lnTo>
                <a:lnTo>
                  <a:pt x="0" y="0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0" name="object 2810"/>
          <p:cNvSpPr/>
          <p:nvPr/>
        </p:nvSpPr>
        <p:spPr>
          <a:xfrm>
            <a:off x="2188538" y="2324529"/>
            <a:ext cx="8128" cy="36385"/>
          </a:xfrm>
          <a:custGeom>
            <a:avLst/>
            <a:gdLst/>
            <a:ahLst/>
            <a:cxnLst/>
            <a:rect l="l" t="t" r="r" b="b"/>
            <a:pathLst>
              <a:path w="8127" h="36385">
                <a:moveTo>
                  <a:pt x="8127" y="0"/>
                </a:moveTo>
                <a:lnTo>
                  <a:pt x="8127" y="36385"/>
                </a:lnTo>
                <a:lnTo>
                  <a:pt x="0" y="3638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1" name="object 2811"/>
          <p:cNvSpPr/>
          <p:nvPr/>
        </p:nvSpPr>
        <p:spPr>
          <a:xfrm>
            <a:off x="2203989" y="2324529"/>
            <a:ext cx="7924" cy="0"/>
          </a:xfrm>
          <a:custGeom>
            <a:avLst/>
            <a:gdLst/>
            <a:ahLst/>
            <a:cxnLst/>
            <a:rect l="l" t="t" r="r" b="b"/>
            <a:pathLst>
              <a:path w="7924">
                <a:moveTo>
                  <a:pt x="3251" y="0"/>
                </a:moveTo>
                <a:lnTo>
                  <a:pt x="7924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2" name="object 2812"/>
          <p:cNvSpPr/>
          <p:nvPr/>
        </p:nvSpPr>
        <p:spPr>
          <a:xfrm>
            <a:off x="2196666" y="2328597"/>
            <a:ext cx="0" cy="2438"/>
          </a:xfrm>
          <a:custGeom>
            <a:avLst/>
            <a:gdLst/>
            <a:ahLst/>
            <a:cxnLst/>
            <a:rect l="l" t="t" r="r" b="b"/>
            <a:pathLst>
              <a:path h="2438">
                <a:moveTo>
                  <a:pt x="0" y="243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3" name="object 2813"/>
          <p:cNvSpPr/>
          <p:nvPr/>
        </p:nvSpPr>
        <p:spPr>
          <a:xfrm>
            <a:off x="2211912" y="2324529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4" name="object 2814"/>
          <p:cNvSpPr/>
          <p:nvPr/>
        </p:nvSpPr>
        <p:spPr>
          <a:xfrm>
            <a:off x="2188537" y="2308475"/>
            <a:ext cx="28867" cy="2438"/>
          </a:xfrm>
          <a:custGeom>
            <a:avLst/>
            <a:gdLst/>
            <a:ahLst/>
            <a:cxnLst/>
            <a:rect l="l" t="t" r="r" b="b"/>
            <a:pathLst>
              <a:path w="28867" h="2438">
                <a:moveTo>
                  <a:pt x="0" y="2438"/>
                </a:moveTo>
                <a:lnTo>
                  <a:pt x="2032" y="1625"/>
                </a:lnTo>
                <a:lnTo>
                  <a:pt x="22161" y="0"/>
                </a:lnTo>
                <a:lnTo>
                  <a:pt x="28867" y="1625"/>
                </a:lnTo>
                <a:lnTo>
                  <a:pt x="23380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5" name="object 2815"/>
          <p:cNvSpPr/>
          <p:nvPr/>
        </p:nvSpPr>
        <p:spPr>
          <a:xfrm>
            <a:off x="2190563" y="2308472"/>
            <a:ext cx="20129" cy="1625"/>
          </a:xfrm>
          <a:custGeom>
            <a:avLst/>
            <a:gdLst/>
            <a:ahLst/>
            <a:cxnLst/>
            <a:rect l="l" t="t" r="r" b="b"/>
            <a:pathLst>
              <a:path w="20129" h="1625">
                <a:moveTo>
                  <a:pt x="20129" y="0"/>
                </a:moveTo>
                <a:lnTo>
                  <a:pt x="0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6" name="object 2816"/>
          <p:cNvSpPr/>
          <p:nvPr/>
        </p:nvSpPr>
        <p:spPr>
          <a:xfrm>
            <a:off x="2209068" y="2248306"/>
            <a:ext cx="8940" cy="1625"/>
          </a:xfrm>
          <a:custGeom>
            <a:avLst/>
            <a:gdLst/>
            <a:ahLst/>
            <a:cxnLst/>
            <a:rect l="l" t="t" r="r" b="b"/>
            <a:pathLst>
              <a:path w="8940" h="1625">
                <a:moveTo>
                  <a:pt x="0" y="1625"/>
                </a:moveTo>
                <a:lnTo>
                  <a:pt x="1625" y="1625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7" name="object 2817"/>
          <p:cNvSpPr/>
          <p:nvPr/>
        </p:nvSpPr>
        <p:spPr>
          <a:xfrm>
            <a:off x="2210692" y="2135085"/>
            <a:ext cx="55905" cy="114846"/>
          </a:xfrm>
          <a:custGeom>
            <a:avLst/>
            <a:gdLst/>
            <a:ahLst/>
            <a:cxnLst/>
            <a:rect l="l" t="t" r="r" b="b"/>
            <a:pathLst>
              <a:path w="55905" h="114846">
                <a:moveTo>
                  <a:pt x="0" y="114846"/>
                </a:moveTo>
                <a:lnTo>
                  <a:pt x="19723" y="109969"/>
                </a:lnTo>
                <a:lnTo>
                  <a:pt x="36791" y="98793"/>
                </a:lnTo>
                <a:lnTo>
                  <a:pt x="49187" y="82931"/>
                </a:lnTo>
                <a:lnTo>
                  <a:pt x="55905" y="63627"/>
                </a:lnTo>
                <a:lnTo>
                  <a:pt x="55905" y="43294"/>
                </a:lnTo>
                <a:lnTo>
                  <a:pt x="49187" y="24193"/>
                </a:lnTo>
                <a:lnTo>
                  <a:pt x="36791" y="8128"/>
                </a:lnTo>
                <a:lnTo>
                  <a:pt x="24384" y="0"/>
                </a:lnTo>
                <a:lnTo>
                  <a:pt x="36791" y="81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8" name="object 2818"/>
          <p:cNvSpPr/>
          <p:nvPr/>
        </p:nvSpPr>
        <p:spPr>
          <a:xfrm>
            <a:off x="2203989" y="2233875"/>
            <a:ext cx="3251" cy="0"/>
          </a:xfrm>
          <a:custGeom>
            <a:avLst/>
            <a:gdLst/>
            <a:ahLst/>
            <a:cxnLst/>
            <a:rect l="l" t="t" r="r" b="b"/>
            <a:pathLst>
              <a:path w="3251">
                <a:moveTo>
                  <a:pt x="3251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9" name="object 2819"/>
          <p:cNvSpPr/>
          <p:nvPr/>
        </p:nvSpPr>
        <p:spPr>
          <a:xfrm>
            <a:off x="2211912" y="2233875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0" name="object 2820"/>
          <p:cNvSpPr/>
          <p:nvPr/>
        </p:nvSpPr>
        <p:spPr>
          <a:xfrm>
            <a:off x="2196661" y="2143218"/>
            <a:ext cx="15252" cy="0"/>
          </a:xfrm>
          <a:custGeom>
            <a:avLst/>
            <a:gdLst/>
            <a:ahLst/>
            <a:cxnLst/>
            <a:rect l="l" t="t" r="r" b="b"/>
            <a:pathLst>
              <a:path w="15252">
                <a:moveTo>
                  <a:pt x="10579" y="0"/>
                </a:moveTo>
                <a:lnTo>
                  <a:pt x="0" y="0"/>
                </a:lnTo>
                <a:lnTo>
                  <a:pt x="15252" y="0"/>
                </a:lnTo>
                <a:lnTo>
                  <a:pt x="7327" y="0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1" name="object 2821"/>
          <p:cNvSpPr/>
          <p:nvPr/>
        </p:nvSpPr>
        <p:spPr>
          <a:xfrm>
            <a:off x="2196666" y="2143218"/>
            <a:ext cx="7315" cy="0"/>
          </a:xfrm>
          <a:custGeom>
            <a:avLst/>
            <a:gdLst/>
            <a:ahLst/>
            <a:cxnLst/>
            <a:rect l="l" t="t" r="r" b="b"/>
            <a:pathLst>
              <a:path w="7315">
                <a:moveTo>
                  <a:pt x="0" y="0"/>
                </a:moveTo>
                <a:lnTo>
                  <a:pt x="731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2" name="object 2822"/>
          <p:cNvSpPr/>
          <p:nvPr/>
        </p:nvSpPr>
        <p:spPr>
          <a:xfrm>
            <a:off x="2211912" y="2143218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3" name="object 2823"/>
          <p:cNvSpPr/>
          <p:nvPr/>
        </p:nvSpPr>
        <p:spPr>
          <a:xfrm>
            <a:off x="2211912" y="2607880"/>
            <a:ext cx="18503" cy="4673"/>
          </a:xfrm>
          <a:custGeom>
            <a:avLst/>
            <a:gdLst/>
            <a:ahLst/>
            <a:cxnLst/>
            <a:rect l="l" t="t" r="r" b="b"/>
            <a:pathLst>
              <a:path w="18503" h="4673">
                <a:moveTo>
                  <a:pt x="0" y="4673"/>
                </a:moveTo>
                <a:lnTo>
                  <a:pt x="185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4" name="object 2824"/>
          <p:cNvSpPr/>
          <p:nvPr/>
        </p:nvSpPr>
        <p:spPr>
          <a:xfrm>
            <a:off x="2211917" y="2596699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2844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5" name="object 2825"/>
          <p:cNvSpPr/>
          <p:nvPr/>
        </p:nvSpPr>
        <p:spPr>
          <a:xfrm>
            <a:off x="2211912" y="2490191"/>
            <a:ext cx="54686" cy="92481"/>
          </a:xfrm>
          <a:custGeom>
            <a:avLst/>
            <a:gdLst/>
            <a:ahLst/>
            <a:cxnLst/>
            <a:rect l="l" t="t" r="r" b="b"/>
            <a:pathLst>
              <a:path w="54686" h="92481">
                <a:moveTo>
                  <a:pt x="46342" y="92481"/>
                </a:moveTo>
                <a:lnTo>
                  <a:pt x="47980" y="90449"/>
                </a:lnTo>
                <a:lnTo>
                  <a:pt x="54686" y="71335"/>
                </a:lnTo>
                <a:lnTo>
                  <a:pt x="54686" y="51015"/>
                </a:lnTo>
                <a:lnTo>
                  <a:pt x="47980" y="31699"/>
                </a:lnTo>
                <a:lnTo>
                  <a:pt x="35572" y="15849"/>
                </a:lnTo>
                <a:lnTo>
                  <a:pt x="18503" y="467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6" name="object 2826"/>
          <p:cNvSpPr/>
          <p:nvPr/>
        </p:nvSpPr>
        <p:spPr>
          <a:xfrm>
            <a:off x="2211912" y="2415379"/>
            <a:ext cx="35572" cy="15659"/>
          </a:xfrm>
          <a:custGeom>
            <a:avLst/>
            <a:gdLst/>
            <a:ahLst/>
            <a:cxnLst/>
            <a:rect l="l" t="t" r="r" b="b"/>
            <a:pathLst>
              <a:path w="35572" h="15659">
                <a:moveTo>
                  <a:pt x="0" y="15659"/>
                </a:moveTo>
                <a:lnTo>
                  <a:pt x="18503" y="10985"/>
                </a:lnTo>
                <a:lnTo>
                  <a:pt x="3557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7" name="object 2827"/>
          <p:cNvSpPr/>
          <p:nvPr/>
        </p:nvSpPr>
        <p:spPr>
          <a:xfrm>
            <a:off x="2211912" y="2415185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8" name="object 2828"/>
          <p:cNvSpPr/>
          <p:nvPr/>
        </p:nvSpPr>
        <p:spPr>
          <a:xfrm>
            <a:off x="2235083" y="2403807"/>
            <a:ext cx="21348" cy="19507"/>
          </a:xfrm>
          <a:custGeom>
            <a:avLst/>
            <a:gdLst/>
            <a:ahLst/>
            <a:cxnLst/>
            <a:rect l="l" t="t" r="r" b="b"/>
            <a:pathLst>
              <a:path w="21348" h="19507">
                <a:moveTo>
                  <a:pt x="0" y="19507"/>
                </a:moveTo>
                <a:lnTo>
                  <a:pt x="12395" y="11582"/>
                </a:lnTo>
                <a:lnTo>
                  <a:pt x="21348" y="0"/>
                </a:lnTo>
                <a:lnTo>
                  <a:pt x="12395" y="1158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9" name="object 2829"/>
          <p:cNvSpPr/>
          <p:nvPr/>
        </p:nvSpPr>
        <p:spPr>
          <a:xfrm>
            <a:off x="2230412" y="2132042"/>
            <a:ext cx="21336" cy="16662"/>
          </a:xfrm>
          <a:custGeom>
            <a:avLst/>
            <a:gdLst/>
            <a:ahLst/>
            <a:cxnLst/>
            <a:rect l="l" t="t" r="r" b="b"/>
            <a:pathLst>
              <a:path w="21336" h="16662">
                <a:moveTo>
                  <a:pt x="0" y="0"/>
                </a:moveTo>
                <a:lnTo>
                  <a:pt x="17068" y="11176"/>
                </a:lnTo>
                <a:lnTo>
                  <a:pt x="21336" y="1666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0" name="object 2830"/>
          <p:cNvSpPr/>
          <p:nvPr/>
        </p:nvSpPr>
        <p:spPr>
          <a:xfrm>
            <a:off x="2250936" y="2549745"/>
            <a:ext cx="0" cy="3251"/>
          </a:xfrm>
          <a:custGeom>
            <a:avLst/>
            <a:gdLst/>
            <a:ahLst/>
            <a:cxnLst/>
            <a:rect l="l" t="t" r="r" b="b"/>
            <a:pathLst>
              <a:path h="3251">
                <a:moveTo>
                  <a:pt x="0" y="0"/>
                </a:moveTo>
                <a:lnTo>
                  <a:pt x="0" y="32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1" name="object 2831"/>
          <p:cNvSpPr/>
          <p:nvPr/>
        </p:nvSpPr>
        <p:spPr>
          <a:xfrm>
            <a:off x="2256425" y="2380636"/>
            <a:ext cx="9956" cy="23164"/>
          </a:xfrm>
          <a:custGeom>
            <a:avLst/>
            <a:gdLst/>
            <a:ahLst/>
            <a:cxnLst/>
            <a:rect l="l" t="t" r="r" b="b"/>
            <a:pathLst>
              <a:path w="9956" h="23164">
                <a:moveTo>
                  <a:pt x="1828" y="20726"/>
                </a:moveTo>
                <a:lnTo>
                  <a:pt x="0" y="23164"/>
                </a:lnTo>
                <a:lnTo>
                  <a:pt x="3467" y="18694"/>
                </a:lnTo>
                <a:lnTo>
                  <a:pt x="995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2" name="object 2832"/>
          <p:cNvSpPr/>
          <p:nvPr/>
        </p:nvSpPr>
        <p:spPr>
          <a:xfrm>
            <a:off x="2235083" y="2360916"/>
            <a:ext cx="15849" cy="0"/>
          </a:xfrm>
          <a:custGeom>
            <a:avLst/>
            <a:gdLst/>
            <a:ahLst/>
            <a:cxnLst/>
            <a:rect l="l" t="t" r="r" b="b"/>
            <a:pathLst>
              <a:path w="15849">
                <a:moveTo>
                  <a:pt x="0" y="0"/>
                </a:moveTo>
                <a:lnTo>
                  <a:pt x="15849" y="0"/>
                </a:lnTo>
                <a:lnTo>
                  <a:pt x="956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3" name="object 2833"/>
          <p:cNvSpPr/>
          <p:nvPr/>
        </p:nvSpPr>
        <p:spPr>
          <a:xfrm>
            <a:off x="2235078" y="2379003"/>
            <a:ext cx="15862" cy="0"/>
          </a:xfrm>
          <a:custGeom>
            <a:avLst/>
            <a:gdLst/>
            <a:ahLst/>
            <a:cxnLst/>
            <a:rect l="l" t="t" r="r" b="b"/>
            <a:pathLst>
              <a:path w="15862">
                <a:moveTo>
                  <a:pt x="9563" y="0"/>
                </a:moveTo>
                <a:lnTo>
                  <a:pt x="15862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4" name="object 2834"/>
          <p:cNvSpPr/>
          <p:nvPr/>
        </p:nvSpPr>
        <p:spPr>
          <a:xfrm>
            <a:off x="2249322" y="2358985"/>
            <a:ext cx="0" cy="21948"/>
          </a:xfrm>
          <a:custGeom>
            <a:avLst/>
            <a:gdLst/>
            <a:ahLst/>
            <a:cxnLst/>
            <a:rect l="l" t="t" r="r" b="b"/>
            <a:pathLst>
              <a:path h="21948">
                <a:moveTo>
                  <a:pt x="0" y="0"/>
                </a:moveTo>
                <a:lnTo>
                  <a:pt x="0" y="21948"/>
                </a:lnTo>
              </a:path>
            </a:pathLst>
          </a:custGeom>
          <a:ln w="38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5" name="object 2835"/>
          <p:cNvSpPr/>
          <p:nvPr/>
        </p:nvSpPr>
        <p:spPr>
          <a:xfrm>
            <a:off x="2240982" y="2320262"/>
            <a:ext cx="17272" cy="18288"/>
          </a:xfrm>
          <a:custGeom>
            <a:avLst/>
            <a:gdLst/>
            <a:ahLst/>
            <a:cxnLst/>
            <a:rect l="l" t="t" r="r" b="b"/>
            <a:pathLst>
              <a:path w="17272" h="18287">
                <a:moveTo>
                  <a:pt x="6502" y="4267"/>
                </a:moveTo>
                <a:lnTo>
                  <a:pt x="17272" y="18288"/>
                </a:lnTo>
                <a:lnTo>
                  <a:pt x="6502" y="4267"/>
                </a:lnTo>
                <a:lnTo>
                  <a:pt x="0" y="0"/>
                </a:lnTo>
                <a:lnTo>
                  <a:pt x="6502" y="42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6" name="object 2836"/>
          <p:cNvSpPr/>
          <p:nvPr/>
        </p:nvSpPr>
        <p:spPr>
          <a:xfrm>
            <a:off x="2250936" y="2186923"/>
            <a:ext cx="0" cy="3251"/>
          </a:xfrm>
          <a:custGeom>
            <a:avLst/>
            <a:gdLst/>
            <a:ahLst/>
            <a:cxnLst/>
            <a:rect l="l" t="t" r="r" b="b"/>
            <a:pathLst>
              <a:path h="3251">
                <a:moveTo>
                  <a:pt x="0" y="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7" name="object 2837"/>
          <p:cNvSpPr/>
          <p:nvPr/>
        </p:nvSpPr>
        <p:spPr>
          <a:xfrm>
            <a:off x="2261104" y="2525151"/>
            <a:ext cx="5486" cy="36385"/>
          </a:xfrm>
          <a:custGeom>
            <a:avLst/>
            <a:gdLst/>
            <a:ahLst/>
            <a:cxnLst/>
            <a:rect l="l" t="t" r="r" b="b"/>
            <a:pathLst>
              <a:path w="5486" h="36385">
                <a:moveTo>
                  <a:pt x="0" y="0"/>
                </a:moveTo>
                <a:lnTo>
                  <a:pt x="5486" y="16052"/>
                </a:lnTo>
                <a:lnTo>
                  <a:pt x="5486" y="36385"/>
                </a:lnTo>
                <a:lnTo>
                  <a:pt x="5486" y="1789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8" name="object 2838"/>
          <p:cNvSpPr/>
          <p:nvPr/>
        </p:nvSpPr>
        <p:spPr>
          <a:xfrm>
            <a:off x="2264956" y="2561535"/>
            <a:ext cx="1638" cy="4673"/>
          </a:xfrm>
          <a:custGeom>
            <a:avLst/>
            <a:gdLst/>
            <a:ahLst/>
            <a:cxnLst/>
            <a:rect l="l" t="t" r="r" b="b"/>
            <a:pathLst>
              <a:path w="1638" h="4673">
                <a:moveTo>
                  <a:pt x="1638" y="0"/>
                </a:moveTo>
                <a:lnTo>
                  <a:pt x="0" y="4673"/>
                </a:lnTo>
                <a:lnTo>
                  <a:pt x="163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9" name="object 2839"/>
          <p:cNvSpPr/>
          <p:nvPr/>
        </p:nvSpPr>
        <p:spPr>
          <a:xfrm>
            <a:off x="2261095" y="2525154"/>
            <a:ext cx="5499" cy="16052"/>
          </a:xfrm>
          <a:custGeom>
            <a:avLst/>
            <a:gdLst/>
            <a:ahLst/>
            <a:cxnLst/>
            <a:rect l="l" t="t" r="r" b="b"/>
            <a:pathLst>
              <a:path w="5499" h="16052">
                <a:moveTo>
                  <a:pt x="5499" y="1605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0" name="object 2840"/>
          <p:cNvSpPr/>
          <p:nvPr/>
        </p:nvSpPr>
        <p:spPr>
          <a:xfrm>
            <a:off x="2259886" y="2374122"/>
            <a:ext cx="6705" cy="25209"/>
          </a:xfrm>
          <a:custGeom>
            <a:avLst/>
            <a:gdLst/>
            <a:ahLst/>
            <a:cxnLst/>
            <a:rect l="l" t="t" r="r" b="b"/>
            <a:pathLst>
              <a:path w="6705" h="25209">
                <a:moveTo>
                  <a:pt x="0" y="25209"/>
                </a:moveTo>
                <a:lnTo>
                  <a:pt x="6705" y="5892"/>
                </a:lnTo>
                <a:lnTo>
                  <a:pt x="670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1" name="object 2841"/>
          <p:cNvSpPr/>
          <p:nvPr/>
        </p:nvSpPr>
        <p:spPr>
          <a:xfrm>
            <a:off x="2258254" y="2338556"/>
            <a:ext cx="5080" cy="11785"/>
          </a:xfrm>
          <a:custGeom>
            <a:avLst/>
            <a:gdLst/>
            <a:ahLst/>
            <a:cxnLst/>
            <a:rect l="l" t="t" r="r" b="b"/>
            <a:pathLst>
              <a:path w="5080" h="11785">
                <a:moveTo>
                  <a:pt x="0" y="0"/>
                </a:moveTo>
                <a:lnTo>
                  <a:pt x="1638" y="2032"/>
                </a:lnTo>
                <a:lnTo>
                  <a:pt x="5080" y="11785"/>
                </a:lnTo>
                <a:lnTo>
                  <a:pt x="1638" y="20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2" name="object 2842"/>
          <p:cNvSpPr/>
          <p:nvPr/>
        </p:nvSpPr>
        <p:spPr>
          <a:xfrm>
            <a:off x="2325331" y="2536134"/>
            <a:ext cx="0" cy="76415"/>
          </a:xfrm>
          <a:custGeom>
            <a:avLst/>
            <a:gdLst/>
            <a:ahLst/>
            <a:cxnLst/>
            <a:rect l="l" t="t" r="r" b="b"/>
            <a:pathLst>
              <a:path h="76415">
                <a:moveTo>
                  <a:pt x="0" y="65443"/>
                </a:moveTo>
                <a:lnTo>
                  <a:pt x="0" y="7641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3" name="object 2843"/>
          <p:cNvSpPr/>
          <p:nvPr/>
        </p:nvSpPr>
        <p:spPr>
          <a:xfrm>
            <a:off x="2325331" y="2612556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11379"/>
                </a:moveTo>
                <a:lnTo>
                  <a:pt x="0" y="0"/>
                </a:lnTo>
                <a:lnTo>
                  <a:pt x="0" y="2316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4" name="object 2844"/>
          <p:cNvSpPr/>
          <p:nvPr/>
        </p:nvSpPr>
        <p:spPr>
          <a:xfrm>
            <a:off x="2325331" y="2573934"/>
            <a:ext cx="0" cy="38620"/>
          </a:xfrm>
          <a:custGeom>
            <a:avLst/>
            <a:gdLst/>
            <a:ahLst/>
            <a:cxnLst/>
            <a:rect l="l" t="t" r="r" b="b"/>
            <a:pathLst>
              <a:path h="38620">
                <a:moveTo>
                  <a:pt x="0" y="0"/>
                </a:moveTo>
                <a:lnTo>
                  <a:pt x="0" y="38620"/>
                </a:lnTo>
                <a:lnTo>
                  <a:pt x="0" y="276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5" name="object 2845"/>
          <p:cNvSpPr/>
          <p:nvPr/>
        </p:nvSpPr>
        <p:spPr>
          <a:xfrm>
            <a:off x="2325331" y="2536130"/>
            <a:ext cx="0" cy="53251"/>
          </a:xfrm>
          <a:custGeom>
            <a:avLst/>
            <a:gdLst/>
            <a:ahLst/>
            <a:cxnLst/>
            <a:rect l="l" t="t" r="r" b="b"/>
            <a:pathLst>
              <a:path h="53251">
                <a:moveTo>
                  <a:pt x="0" y="5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6" name="object 2846"/>
          <p:cNvSpPr/>
          <p:nvPr/>
        </p:nvSpPr>
        <p:spPr>
          <a:xfrm>
            <a:off x="2325331" y="2473530"/>
            <a:ext cx="0" cy="69507"/>
          </a:xfrm>
          <a:custGeom>
            <a:avLst/>
            <a:gdLst/>
            <a:ahLst/>
            <a:cxnLst/>
            <a:rect l="l" t="t" r="r" b="b"/>
            <a:pathLst>
              <a:path h="69507">
                <a:moveTo>
                  <a:pt x="0" y="6950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7" name="object 2847"/>
          <p:cNvSpPr/>
          <p:nvPr/>
        </p:nvSpPr>
        <p:spPr>
          <a:xfrm>
            <a:off x="2325331" y="2473530"/>
            <a:ext cx="0" cy="69507"/>
          </a:xfrm>
          <a:custGeom>
            <a:avLst/>
            <a:gdLst/>
            <a:ahLst/>
            <a:cxnLst/>
            <a:rect l="l" t="t" r="r" b="b"/>
            <a:pathLst>
              <a:path h="69507">
                <a:moveTo>
                  <a:pt x="0" y="6950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8" name="object 2848"/>
          <p:cNvSpPr/>
          <p:nvPr/>
        </p:nvSpPr>
        <p:spPr>
          <a:xfrm>
            <a:off x="2325331" y="2403795"/>
            <a:ext cx="0" cy="92900"/>
          </a:xfrm>
          <a:custGeom>
            <a:avLst/>
            <a:gdLst/>
            <a:ahLst/>
            <a:cxnLst/>
            <a:rect l="l" t="t" r="r" b="b"/>
            <a:pathLst>
              <a:path h="92900">
                <a:moveTo>
                  <a:pt x="0" y="92900"/>
                </a:moveTo>
                <a:lnTo>
                  <a:pt x="0" y="0"/>
                </a:lnTo>
                <a:lnTo>
                  <a:pt x="0" y="2012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9" name="object 2849"/>
          <p:cNvSpPr/>
          <p:nvPr/>
        </p:nvSpPr>
        <p:spPr>
          <a:xfrm>
            <a:off x="2325331" y="2288961"/>
            <a:ext cx="0" cy="207733"/>
          </a:xfrm>
          <a:custGeom>
            <a:avLst/>
            <a:gdLst/>
            <a:ahLst/>
            <a:cxnLst/>
            <a:rect l="l" t="t" r="r" b="b"/>
            <a:pathLst>
              <a:path h="207733">
                <a:moveTo>
                  <a:pt x="0" y="207733"/>
                </a:moveTo>
                <a:lnTo>
                  <a:pt x="0" y="11483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0" name="object 2850"/>
          <p:cNvSpPr/>
          <p:nvPr/>
        </p:nvSpPr>
        <p:spPr>
          <a:xfrm>
            <a:off x="2325331" y="2287736"/>
            <a:ext cx="0" cy="23177"/>
          </a:xfrm>
          <a:custGeom>
            <a:avLst/>
            <a:gdLst/>
            <a:ahLst/>
            <a:cxnLst/>
            <a:rect l="l" t="t" r="r" b="b"/>
            <a:pathLst>
              <a:path h="23177">
                <a:moveTo>
                  <a:pt x="0" y="23177"/>
                </a:moveTo>
                <a:lnTo>
                  <a:pt x="0" y="0"/>
                </a:lnTo>
                <a:lnTo>
                  <a:pt x="0" y="976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1" name="object 2851"/>
          <p:cNvSpPr/>
          <p:nvPr/>
        </p:nvSpPr>
        <p:spPr>
          <a:xfrm>
            <a:off x="2325331" y="2195054"/>
            <a:ext cx="0" cy="92684"/>
          </a:xfrm>
          <a:custGeom>
            <a:avLst/>
            <a:gdLst/>
            <a:ahLst/>
            <a:cxnLst/>
            <a:rect l="l" t="t" r="r" b="b"/>
            <a:pathLst>
              <a:path h="92684">
                <a:moveTo>
                  <a:pt x="0" y="92684"/>
                </a:moveTo>
                <a:lnTo>
                  <a:pt x="0" y="0"/>
                </a:lnTo>
                <a:lnTo>
                  <a:pt x="0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2" name="object 2852"/>
          <p:cNvSpPr/>
          <p:nvPr/>
        </p:nvSpPr>
        <p:spPr>
          <a:xfrm>
            <a:off x="2325331" y="2288960"/>
            <a:ext cx="0" cy="21958"/>
          </a:xfrm>
          <a:custGeom>
            <a:avLst/>
            <a:gdLst/>
            <a:ahLst/>
            <a:cxnLst/>
            <a:rect l="l" t="t" r="r" b="b"/>
            <a:pathLst>
              <a:path h="21958">
                <a:moveTo>
                  <a:pt x="0" y="0"/>
                </a:moveTo>
                <a:lnTo>
                  <a:pt x="0" y="2195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3" name="object 2853"/>
          <p:cNvSpPr/>
          <p:nvPr/>
        </p:nvSpPr>
        <p:spPr>
          <a:xfrm>
            <a:off x="2325331" y="2085285"/>
            <a:ext cx="0" cy="109766"/>
          </a:xfrm>
          <a:custGeom>
            <a:avLst/>
            <a:gdLst/>
            <a:ahLst/>
            <a:cxnLst/>
            <a:rect l="l" t="t" r="r" b="b"/>
            <a:pathLst>
              <a:path h="109766">
                <a:moveTo>
                  <a:pt x="0" y="109766"/>
                </a:moveTo>
                <a:lnTo>
                  <a:pt x="0" y="3069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4" name="object 2854"/>
          <p:cNvSpPr/>
          <p:nvPr/>
        </p:nvSpPr>
        <p:spPr>
          <a:xfrm>
            <a:off x="2325331" y="2195051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0"/>
                </a:moveTo>
                <a:lnTo>
                  <a:pt x="0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5" name="object 2855"/>
          <p:cNvSpPr/>
          <p:nvPr/>
        </p:nvSpPr>
        <p:spPr>
          <a:xfrm>
            <a:off x="2325331" y="2102168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2316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6" name="object 2856"/>
          <p:cNvSpPr/>
          <p:nvPr/>
        </p:nvSpPr>
        <p:spPr>
          <a:xfrm>
            <a:off x="2325331" y="2102168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23164"/>
                </a:moveTo>
                <a:lnTo>
                  <a:pt x="0" y="0"/>
                </a:lnTo>
                <a:lnTo>
                  <a:pt x="0" y="1381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7" name="object 2857"/>
          <p:cNvSpPr/>
          <p:nvPr/>
        </p:nvSpPr>
        <p:spPr>
          <a:xfrm>
            <a:off x="2325331" y="2085291"/>
            <a:ext cx="0" cy="16865"/>
          </a:xfrm>
          <a:custGeom>
            <a:avLst/>
            <a:gdLst/>
            <a:ahLst/>
            <a:cxnLst/>
            <a:rect l="l" t="t" r="r" b="b"/>
            <a:pathLst>
              <a:path h="16865">
                <a:moveTo>
                  <a:pt x="0" y="0"/>
                </a:moveTo>
                <a:lnTo>
                  <a:pt x="0" y="1686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8" name="object 2858"/>
          <p:cNvSpPr/>
          <p:nvPr/>
        </p:nvSpPr>
        <p:spPr>
          <a:xfrm>
            <a:off x="1961087" y="2555232"/>
            <a:ext cx="21348" cy="19507"/>
          </a:xfrm>
          <a:custGeom>
            <a:avLst/>
            <a:gdLst/>
            <a:ahLst/>
            <a:cxnLst/>
            <a:rect l="l" t="t" r="r" b="b"/>
            <a:pathLst>
              <a:path w="21348" h="19507">
                <a:moveTo>
                  <a:pt x="0" y="0"/>
                </a:moveTo>
                <a:lnTo>
                  <a:pt x="406" y="1828"/>
                </a:lnTo>
                <a:lnTo>
                  <a:pt x="1016" y="3657"/>
                </a:lnTo>
                <a:lnTo>
                  <a:pt x="1625" y="5486"/>
                </a:lnTo>
                <a:lnTo>
                  <a:pt x="1625" y="5689"/>
                </a:lnTo>
                <a:lnTo>
                  <a:pt x="2641" y="7327"/>
                </a:lnTo>
                <a:lnTo>
                  <a:pt x="3454" y="8940"/>
                </a:lnTo>
                <a:lnTo>
                  <a:pt x="4673" y="10566"/>
                </a:lnTo>
                <a:lnTo>
                  <a:pt x="5892" y="11988"/>
                </a:lnTo>
                <a:lnTo>
                  <a:pt x="5892" y="12192"/>
                </a:lnTo>
                <a:lnTo>
                  <a:pt x="7315" y="13411"/>
                </a:lnTo>
                <a:lnTo>
                  <a:pt x="8737" y="14630"/>
                </a:lnTo>
                <a:lnTo>
                  <a:pt x="8737" y="14833"/>
                </a:lnTo>
                <a:lnTo>
                  <a:pt x="10363" y="15849"/>
                </a:lnTo>
                <a:lnTo>
                  <a:pt x="12001" y="16878"/>
                </a:lnTo>
                <a:lnTo>
                  <a:pt x="12192" y="17068"/>
                </a:lnTo>
                <a:lnTo>
                  <a:pt x="13830" y="17678"/>
                </a:lnTo>
                <a:lnTo>
                  <a:pt x="17487" y="18897"/>
                </a:lnTo>
                <a:lnTo>
                  <a:pt x="17691" y="18897"/>
                </a:lnTo>
                <a:lnTo>
                  <a:pt x="21348" y="1950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9" name="object 2859"/>
          <p:cNvSpPr/>
          <p:nvPr/>
        </p:nvSpPr>
        <p:spPr>
          <a:xfrm>
            <a:off x="1968404" y="2566007"/>
            <a:ext cx="34556" cy="8940"/>
          </a:xfrm>
          <a:custGeom>
            <a:avLst/>
            <a:gdLst/>
            <a:ahLst/>
            <a:cxnLst/>
            <a:rect l="l" t="t" r="r" b="b"/>
            <a:pathLst>
              <a:path w="34556" h="8940">
                <a:moveTo>
                  <a:pt x="34556" y="0"/>
                </a:moveTo>
                <a:lnTo>
                  <a:pt x="33337" y="1422"/>
                </a:lnTo>
                <a:lnTo>
                  <a:pt x="31915" y="2641"/>
                </a:lnTo>
                <a:lnTo>
                  <a:pt x="30492" y="3860"/>
                </a:lnTo>
                <a:lnTo>
                  <a:pt x="30492" y="4064"/>
                </a:lnTo>
                <a:lnTo>
                  <a:pt x="28867" y="5080"/>
                </a:lnTo>
                <a:lnTo>
                  <a:pt x="27241" y="6096"/>
                </a:lnTo>
                <a:lnTo>
                  <a:pt x="25412" y="6908"/>
                </a:lnTo>
                <a:lnTo>
                  <a:pt x="23774" y="7721"/>
                </a:lnTo>
                <a:lnTo>
                  <a:pt x="23583" y="7721"/>
                </a:lnTo>
                <a:lnTo>
                  <a:pt x="21755" y="8128"/>
                </a:lnTo>
                <a:lnTo>
                  <a:pt x="19926" y="8534"/>
                </a:lnTo>
                <a:lnTo>
                  <a:pt x="17894" y="8737"/>
                </a:lnTo>
                <a:lnTo>
                  <a:pt x="16052" y="8940"/>
                </a:lnTo>
                <a:lnTo>
                  <a:pt x="14020" y="8737"/>
                </a:lnTo>
                <a:lnTo>
                  <a:pt x="12204" y="8534"/>
                </a:lnTo>
                <a:lnTo>
                  <a:pt x="12001" y="8534"/>
                </a:lnTo>
                <a:lnTo>
                  <a:pt x="10160" y="8128"/>
                </a:lnTo>
                <a:lnTo>
                  <a:pt x="8331" y="7721"/>
                </a:lnTo>
                <a:lnTo>
                  <a:pt x="8128" y="7721"/>
                </a:lnTo>
                <a:lnTo>
                  <a:pt x="6502" y="6908"/>
                </a:lnTo>
                <a:lnTo>
                  <a:pt x="3251" y="5080"/>
                </a:lnTo>
                <a:lnTo>
                  <a:pt x="3048" y="4876"/>
                </a:lnTo>
                <a:lnTo>
                  <a:pt x="0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0" name="object 2860"/>
          <p:cNvSpPr/>
          <p:nvPr/>
        </p:nvSpPr>
        <p:spPr>
          <a:xfrm>
            <a:off x="1960672" y="2539996"/>
            <a:ext cx="3060" cy="22555"/>
          </a:xfrm>
          <a:custGeom>
            <a:avLst/>
            <a:gdLst/>
            <a:ahLst/>
            <a:cxnLst/>
            <a:rect l="l" t="t" r="r" b="b"/>
            <a:pathLst>
              <a:path w="3060" h="22555">
                <a:moveTo>
                  <a:pt x="3060" y="22555"/>
                </a:moveTo>
                <a:lnTo>
                  <a:pt x="1422" y="19100"/>
                </a:lnTo>
                <a:lnTo>
                  <a:pt x="1422" y="18897"/>
                </a:lnTo>
                <a:lnTo>
                  <a:pt x="419" y="15239"/>
                </a:lnTo>
                <a:lnTo>
                  <a:pt x="0" y="13411"/>
                </a:lnTo>
                <a:lnTo>
                  <a:pt x="215" y="13207"/>
                </a:lnTo>
                <a:lnTo>
                  <a:pt x="215" y="11379"/>
                </a:lnTo>
                <a:lnTo>
                  <a:pt x="215" y="9334"/>
                </a:lnTo>
                <a:lnTo>
                  <a:pt x="0" y="9143"/>
                </a:lnTo>
                <a:lnTo>
                  <a:pt x="419" y="7505"/>
                </a:lnTo>
                <a:lnTo>
                  <a:pt x="1422" y="3657"/>
                </a:lnTo>
                <a:lnTo>
                  <a:pt x="30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1" name="object 2861"/>
          <p:cNvSpPr/>
          <p:nvPr/>
        </p:nvSpPr>
        <p:spPr>
          <a:xfrm>
            <a:off x="1960886" y="2527592"/>
            <a:ext cx="42075" cy="22148"/>
          </a:xfrm>
          <a:custGeom>
            <a:avLst/>
            <a:gdLst/>
            <a:ahLst/>
            <a:cxnLst/>
            <a:rect l="l" t="t" r="r" b="b"/>
            <a:pathLst>
              <a:path w="42075" h="22148">
                <a:moveTo>
                  <a:pt x="42075" y="9144"/>
                </a:moveTo>
                <a:lnTo>
                  <a:pt x="40855" y="7721"/>
                </a:lnTo>
                <a:lnTo>
                  <a:pt x="40855" y="7518"/>
                </a:lnTo>
                <a:lnTo>
                  <a:pt x="39433" y="6299"/>
                </a:lnTo>
                <a:lnTo>
                  <a:pt x="38011" y="5080"/>
                </a:lnTo>
                <a:lnTo>
                  <a:pt x="36385" y="4064"/>
                </a:lnTo>
                <a:lnTo>
                  <a:pt x="34759" y="2844"/>
                </a:lnTo>
                <a:lnTo>
                  <a:pt x="32931" y="2032"/>
                </a:lnTo>
                <a:lnTo>
                  <a:pt x="31292" y="1422"/>
                </a:lnTo>
                <a:lnTo>
                  <a:pt x="31102" y="1422"/>
                </a:lnTo>
                <a:lnTo>
                  <a:pt x="29273" y="812"/>
                </a:lnTo>
                <a:lnTo>
                  <a:pt x="27444" y="406"/>
                </a:lnTo>
                <a:lnTo>
                  <a:pt x="25412" y="203"/>
                </a:lnTo>
                <a:lnTo>
                  <a:pt x="23571" y="0"/>
                </a:lnTo>
                <a:lnTo>
                  <a:pt x="21539" y="203"/>
                </a:lnTo>
                <a:lnTo>
                  <a:pt x="19723" y="406"/>
                </a:lnTo>
                <a:lnTo>
                  <a:pt x="19519" y="406"/>
                </a:lnTo>
                <a:lnTo>
                  <a:pt x="17678" y="812"/>
                </a:lnTo>
                <a:lnTo>
                  <a:pt x="14020" y="2032"/>
                </a:lnTo>
                <a:lnTo>
                  <a:pt x="12395" y="2844"/>
                </a:lnTo>
                <a:lnTo>
                  <a:pt x="12191" y="2844"/>
                </a:lnTo>
                <a:lnTo>
                  <a:pt x="10566" y="4064"/>
                </a:lnTo>
                <a:lnTo>
                  <a:pt x="8940" y="5080"/>
                </a:lnTo>
                <a:lnTo>
                  <a:pt x="7518" y="6299"/>
                </a:lnTo>
                <a:lnTo>
                  <a:pt x="6095" y="7721"/>
                </a:lnTo>
                <a:lnTo>
                  <a:pt x="4876" y="9144"/>
                </a:lnTo>
                <a:lnTo>
                  <a:pt x="3657" y="10769"/>
                </a:lnTo>
                <a:lnTo>
                  <a:pt x="2844" y="12395"/>
                </a:lnTo>
                <a:lnTo>
                  <a:pt x="1828" y="14224"/>
                </a:lnTo>
                <a:lnTo>
                  <a:pt x="1219" y="16052"/>
                </a:lnTo>
                <a:lnTo>
                  <a:pt x="609" y="17881"/>
                </a:lnTo>
                <a:lnTo>
                  <a:pt x="203" y="19913"/>
                </a:lnTo>
                <a:lnTo>
                  <a:pt x="0" y="20929"/>
                </a:lnTo>
                <a:lnTo>
                  <a:pt x="0" y="221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2" name="object 2862"/>
          <p:cNvSpPr/>
          <p:nvPr/>
        </p:nvSpPr>
        <p:spPr>
          <a:xfrm>
            <a:off x="1978564" y="2384493"/>
            <a:ext cx="24396" cy="9144"/>
          </a:xfrm>
          <a:custGeom>
            <a:avLst/>
            <a:gdLst/>
            <a:ahLst/>
            <a:cxnLst/>
            <a:rect l="l" t="t" r="r" b="b"/>
            <a:pathLst>
              <a:path w="24396" h="9143">
                <a:moveTo>
                  <a:pt x="24396" y="0"/>
                </a:moveTo>
                <a:lnTo>
                  <a:pt x="23177" y="1422"/>
                </a:lnTo>
                <a:lnTo>
                  <a:pt x="23177" y="1625"/>
                </a:lnTo>
                <a:lnTo>
                  <a:pt x="21755" y="2844"/>
                </a:lnTo>
                <a:lnTo>
                  <a:pt x="20332" y="4064"/>
                </a:lnTo>
                <a:lnTo>
                  <a:pt x="18707" y="5080"/>
                </a:lnTo>
                <a:lnTo>
                  <a:pt x="17081" y="6299"/>
                </a:lnTo>
                <a:lnTo>
                  <a:pt x="15252" y="7112"/>
                </a:lnTo>
                <a:lnTo>
                  <a:pt x="13614" y="7721"/>
                </a:lnTo>
                <a:lnTo>
                  <a:pt x="13423" y="7721"/>
                </a:lnTo>
                <a:lnTo>
                  <a:pt x="11595" y="8331"/>
                </a:lnTo>
                <a:lnTo>
                  <a:pt x="9766" y="8737"/>
                </a:lnTo>
                <a:lnTo>
                  <a:pt x="7734" y="8940"/>
                </a:lnTo>
                <a:lnTo>
                  <a:pt x="5892" y="9144"/>
                </a:lnTo>
                <a:lnTo>
                  <a:pt x="3860" y="8940"/>
                </a:lnTo>
                <a:lnTo>
                  <a:pt x="2044" y="8737"/>
                </a:lnTo>
                <a:lnTo>
                  <a:pt x="1841" y="8737"/>
                </a:lnTo>
                <a:lnTo>
                  <a:pt x="0" y="83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3" name="object 2863"/>
          <p:cNvSpPr/>
          <p:nvPr/>
        </p:nvSpPr>
        <p:spPr>
          <a:xfrm>
            <a:off x="1963733" y="2381241"/>
            <a:ext cx="11176" cy="10363"/>
          </a:xfrm>
          <a:custGeom>
            <a:avLst/>
            <a:gdLst/>
            <a:ahLst/>
            <a:cxnLst/>
            <a:rect l="l" t="t" r="r" b="b"/>
            <a:pathLst>
              <a:path w="11175" h="10363">
                <a:moveTo>
                  <a:pt x="0" y="0"/>
                </a:moveTo>
                <a:lnTo>
                  <a:pt x="812" y="1625"/>
                </a:lnTo>
                <a:lnTo>
                  <a:pt x="2032" y="3251"/>
                </a:lnTo>
                <a:lnTo>
                  <a:pt x="3251" y="4673"/>
                </a:lnTo>
                <a:lnTo>
                  <a:pt x="4673" y="6096"/>
                </a:lnTo>
                <a:lnTo>
                  <a:pt x="6096" y="7327"/>
                </a:lnTo>
                <a:lnTo>
                  <a:pt x="7721" y="8331"/>
                </a:lnTo>
                <a:lnTo>
                  <a:pt x="9347" y="9563"/>
                </a:lnTo>
                <a:lnTo>
                  <a:pt x="9550" y="9563"/>
                </a:lnTo>
                <a:lnTo>
                  <a:pt x="11176" y="1036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4" name="object 2864"/>
          <p:cNvSpPr/>
          <p:nvPr/>
        </p:nvSpPr>
        <p:spPr>
          <a:xfrm>
            <a:off x="1960883" y="2346286"/>
            <a:ext cx="42075" cy="21742"/>
          </a:xfrm>
          <a:custGeom>
            <a:avLst/>
            <a:gdLst/>
            <a:ahLst/>
            <a:cxnLst/>
            <a:rect l="l" t="t" r="r" b="b"/>
            <a:pathLst>
              <a:path w="42075" h="21742">
                <a:moveTo>
                  <a:pt x="203" y="21742"/>
                </a:moveTo>
                <a:lnTo>
                  <a:pt x="0" y="20726"/>
                </a:lnTo>
                <a:lnTo>
                  <a:pt x="203" y="19710"/>
                </a:lnTo>
                <a:lnTo>
                  <a:pt x="609" y="17881"/>
                </a:lnTo>
                <a:lnTo>
                  <a:pt x="1219" y="16052"/>
                </a:lnTo>
                <a:lnTo>
                  <a:pt x="1828" y="14223"/>
                </a:lnTo>
                <a:lnTo>
                  <a:pt x="1828" y="14020"/>
                </a:lnTo>
                <a:lnTo>
                  <a:pt x="2844" y="12395"/>
                </a:lnTo>
                <a:lnTo>
                  <a:pt x="3657" y="10769"/>
                </a:lnTo>
                <a:lnTo>
                  <a:pt x="4876" y="9131"/>
                </a:lnTo>
                <a:lnTo>
                  <a:pt x="6095" y="7721"/>
                </a:lnTo>
                <a:lnTo>
                  <a:pt x="6095" y="7518"/>
                </a:lnTo>
                <a:lnTo>
                  <a:pt x="7518" y="6299"/>
                </a:lnTo>
                <a:lnTo>
                  <a:pt x="8940" y="5067"/>
                </a:lnTo>
                <a:lnTo>
                  <a:pt x="8940" y="4864"/>
                </a:lnTo>
                <a:lnTo>
                  <a:pt x="10566" y="3848"/>
                </a:lnTo>
                <a:lnTo>
                  <a:pt x="12204" y="2844"/>
                </a:lnTo>
                <a:lnTo>
                  <a:pt x="12395" y="2844"/>
                </a:lnTo>
                <a:lnTo>
                  <a:pt x="14033" y="2019"/>
                </a:lnTo>
                <a:lnTo>
                  <a:pt x="15862" y="1206"/>
                </a:lnTo>
                <a:lnTo>
                  <a:pt x="17691" y="800"/>
                </a:lnTo>
                <a:lnTo>
                  <a:pt x="19519" y="393"/>
                </a:lnTo>
                <a:lnTo>
                  <a:pt x="19723" y="393"/>
                </a:lnTo>
                <a:lnTo>
                  <a:pt x="21551" y="190"/>
                </a:lnTo>
                <a:lnTo>
                  <a:pt x="23583" y="0"/>
                </a:lnTo>
                <a:lnTo>
                  <a:pt x="25412" y="190"/>
                </a:lnTo>
                <a:lnTo>
                  <a:pt x="27444" y="393"/>
                </a:lnTo>
                <a:lnTo>
                  <a:pt x="29273" y="800"/>
                </a:lnTo>
                <a:lnTo>
                  <a:pt x="31102" y="1206"/>
                </a:lnTo>
                <a:lnTo>
                  <a:pt x="31305" y="1206"/>
                </a:lnTo>
                <a:lnTo>
                  <a:pt x="32931" y="2019"/>
                </a:lnTo>
                <a:lnTo>
                  <a:pt x="34759" y="2844"/>
                </a:lnTo>
                <a:lnTo>
                  <a:pt x="36385" y="3848"/>
                </a:lnTo>
                <a:lnTo>
                  <a:pt x="38011" y="4864"/>
                </a:lnTo>
                <a:lnTo>
                  <a:pt x="38011" y="5067"/>
                </a:lnTo>
                <a:lnTo>
                  <a:pt x="39433" y="6299"/>
                </a:lnTo>
                <a:lnTo>
                  <a:pt x="40855" y="7518"/>
                </a:lnTo>
                <a:lnTo>
                  <a:pt x="42075" y="894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5" name="object 2865"/>
          <p:cNvSpPr/>
          <p:nvPr/>
        </p:nvSpPr>
        <p:spPr>
          <a:xfrm>
            <a:off x="1960672" y="2358677"/>
            <a:ext cx="3060" cy="22555"/>
          </a:xfrm>
          <a:custGeom>
            <a:avLst/>
            <a:gdLst/>
            <a:ahLst/>
            <a:cxnLst/>
            <a:rect l="l" t="t" r="r" b="b"/>
            <a:pathLst>
              <a:path w="3060" h="22555">
                <a:moveTo>
                  <a:pt x="3060" y="0"/>
                </a:moveTo>
                <a:lnTo>
                  <a:pt x="1422" y="3454"/>
                </a:lnTo>
                <a:lnTo>
                  <a:pt x="1422" y="3657"/>
                </a:lnTo>
                <a:lnTo>
                  <a:pt x="419" y="7327"/>
                </a:lnTo>
                <a:lnTo>
                  <a:pt x="0" y="9144"/>
                </a:lnTo>
                <a:lnTo>
                  <a:pt x="215" y="9347"/>
                </a:lnTo>
                <a:lnTo>
                  <a:pt x="215" y="11176"/>
                </a:lnTo>
                <a:lnTo>
                  <a:pt x="215" y="13220"/>
                </a:lnTo>
                <a:lnTo>
                  <a:pt x="419" y="15049"/>
                </a:lnTo>
                <a:lnTo>
                  <a:pt x="812" y="17068"/>
                </a:lnTo>
                <a:lnTo>
                  <a:pt x="1422" y="18897"/>
                </a:lnTo>
                <a:lnTo>
                  <a:pt x="2032" y="20739"/>
                </a:lnTo>
                <a:lnTo>
                  <a:pt x="3060" y="2255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6" name="object 2866"/>
          <p:cNvSpPr/>
          <p:nvPr/>
        </p:nvSpPr>
        <p:spPr>
          <a:xfrm>
            <a:off x="1961087" y="2192408"/>
            <a:ext cx="41871" cy="19723"/>
          </a:xfrm>
          <a:custGeom>
            <a:avLst/>
            <a:gdLst/>
            <a:ahLst/>
            <a:cxnLst/>
            <a:rect l="l" t="t" r="r" b="b"/>
            <a:pathLst>
              <a:path w="41871" h="19723">
                <a:moveTo>
                  <a:pt x="0" y="0"/>
                </a:moveTo>
                <a:lnTo>
                  <a:pt x="406" y="2032"/>
                </a:lnTo>
                <a:lnTo>
                  <a:pt x="1016" y="3860"/>
                </a:lnTo>
                <a:lnTo>
                  <a:pt x="1625" y="5689"/>
                </a:lnTo>
                <a:lnTo>
                  <a:pt x="2641" y="7315"/>
                </a:lnTo>
                <a:lnTo>
                  <a:pt x="3454" y="9144"/>
                </a:lnTo>
                <a:lnTo>
                  <a:pt x="4673" y="10566"/>
                </a:lnTo>
                <a:lnTo>
                  <a:pt x="5892" y="12192"/>
                </a:lnTo>
                <a:lnTo>
                  <a:pt x="7315" y="13411"/>
                </a:lnTo>
                <a:lnTo>
                  <a:pt x="8737" y="14833"/>
                </a:lnTo>
                <a:lnTo>
                  <a:pt x="8940" y="14833"/>
                </a:lnTo>
                <a:lnTo>
                  <a:pt x="10363" y="15849"/>
                </a:lnTo>
                <a:lnTo>
                  <a:pt x="12001" y="16878"/>
                </a:lnTo>
                <a:lnTo>
                  <a:pt x="12192" y="17068"/>
                </a:lnTo>
                <a:lnTo>
                  <a:pt x="13830" y="17678"/>
                </a:lnTo>
                <a:lnTo>
                  <a:pt x="15659" y="18503"/>
                </a:lnTo>
                <a:lnTo>
                  <a:pt x="17487" y="19113"/>
                </a:lnTo>
                <a:lnTo>
                  <a:pt x="19316" y="19507"/>
                </a:lnTo>
                <a:lnTo>
                  <a:pt x="19519" y="19507"/>
                </a:lnTo>
                <a:lnTo>
                  <a:pt x="21348" y="19723"/>
                </a:lnTo>
                <a:lnTo>
                  <a:pt x="25209" y="19723"/>
                </a:lnTo>
                <a:lnTo>
                  <a:pt x="27241" y="19507"/>
                </a:lnTo>
                <a:lnTo>
                  <a:pt x="29070" y="19113"/>
                </a:lnTo>
                <a:lnTo>
                  <a:pt x="30899" y="18503"/>
                </a:lnTo>
                <a:lnTo>
                  <a:pt x="31102" y="18503"/>
                </a:lnTo>
                <a:lnTo>
                  <a:pt x="32727" y="17678"/>
                </a:lnTo>
                <a:lnTo>
                  <a:pt x="34556" y="17068"/>
                </a:lnTo>
                <a:lnTo>
                  <a:pt x="34556" y="16878"/>
                </a:lnTo>
                <a:lnTo>
                  <a:pt x="36182" y="15849"/>
                </a:lnTo>
                <a:lnTo>
                  <a:pt x="37807" y="14833"/>
                </a:lnTo>
                <a:lnTo>
                  <a:pt x="39230" y="13411"/>
                </a:lnTo>
                <a:lnTo>
                  <a:pt x="40652" y="12192"/>
                </a:lnTo>
                <a:lnTo>
                  <a:pt x="41871" y="107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7" name="object 2867"/>
          <p:cNvSpPr/>
          <p:nvPr/>
        </p:nvSpPr>
        <p:spPr>
          <a:xfrm>
            <a:off x="1960672" y="2177374"/>
            <a:ext cx="3060" cy="22352"/>
          </a:xfrm>
          <a:custGeom>
            <a:avLst/>
            <a:gdLst/>
            <a:ahLst/>
            <a:cxnLst/>
            <a:rect l="l" t="t" r="r" b="b"/>
            <a:pathLst>
              <a:path w="3060" h="22351">
                <a:moveTo>
                  <a:pt x="3060" y="22351"/>
                </a:moveTo>
                <a:lnTo>
                  <a:pt x="2247" y="20116"/>
                </a:lnTo>
                <a:lnTo>
                  <a:pt x="1422" y="17678"/>
                </a:lnTo>
                <a:lnTo>
                  <a:pt x="1028" y="16459"/>
                </a:lnTo>
                <a:lnTo>
                  <a:pt x="812" y="16255"/>
                </a:lnTo>
                <a:lnTo>
                  <a:pt x="419" y="15036"/>
                </a:lnTo>
                <a:lnTo>
                  <a:pt x="215" y="13207"/>
                </a:lnTo>
                <a:lnTo>
                  <a:pt x="215" y="11175"/>
                </a:lnTo>
                <a:lnTo>
                  <a:pt x="215" y="9347"/>
                </a:lnTo>
                <a:lnTo>
                  <a:pt x="0" y="9143"/>
                </a:lnTo>
                <a:lnTo>
                  <a:pt x="419" y="7302"/>
                </a:lnTo>
                <a:lnTo>
                  <a:pt x="1422" y="3644"/>
                </a:lnTo>
                <a:lnTo>
                  <a:pt x="1422" y="3454"/>
                </a:lnTo>
                <a:lnTo>
                  <a:pt x="30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8" name="object 2868"/>
          <p:cNvSpPr/>
          <p:nvPr/>
        </p:nvSpPr>
        <p:spPr>
          <a:xfrm>
            <a:off x="1960886" y="2164971"/>
            <a:ext cx="42075" cy="22771"/>
          </a:xfrm>
          <a:custGeom>
            <a:avLst/>
            <a:gdLst/>
            <a:ahLst/>
            <a:cxnLst/>
            <a:rect l="l" t="t" r="r" b="b"/>
            <a:pathLst>
              <a:path w="42075" h="22771">
                <a:moveTo>
                  <a:pt x="42075" y="8940"/>
                </a:moveTo>
                <a:lnTo>
                  <a:pt x="40855" y="7518"/>
                </a:lnTo>
                <a:lnTo>
                  <a:pt x="39433" y="6299"/>
                </a:lnTo>
                <a:lnTo>
                  <a:pt x="38011" y="4876"/>
                </a:lnTo>
                <a:lnTo>
                  <a:pt x="36385" y="3860"/>
                </a:lnTo>
                <a:lnTo>
                  <a:pt x="34759" y="2844"/>
                </a:lnTo>
                <a:lnTo>
                  <a:pt x="32931" y="2031"/>
                </a:lnTo>
                <a:lnTo>
                  <a:pt x="31292" y="1219"/>
                </a:lnTo>
                <a:lnTo>
                  <a:pt x="31102" y="1219"/>
                </a:lnTo>
                <a:lnTo>
                  <a:pt x="29273" y="812"/>
                </a:lnTo>
                <a:lnTo>
                  <a:pt x="27444" y="203"/>
                </a:lnTo>
                <a:lnTo>
                  <a:pt x="25615" y="203"/>
                </a:lnTo>
                <a:lnTo>
                  <a:pt x="23571" y="0"/>
                </a:lnTo>
                <a:lnTo>
                  <a:pt x="21539" y="0"/>
                </a:lnTo>
                <a:lnTo>
                  <a:pt x="19723" y="203"/>
                </a:lnTo>
                <a:lnTo>
                  <a:pt x="19519" y="203"/>
                </a:lnTo>
                <a:lnTo>
                  <a:pt x="17678" y="812"/>
                </a:lnTo>
                <a:lnTo>
                  <a:pt x="15849" y="1219"/>
                </a:lnTo>
                <a:lnTo>
                  <a:pt x="14020" y="2031"/>
                </a:lnTo>
                <a:lnTo>
                  <a:pt x="12395" y="2844"/>
                </a:lnTo>
                <a:lnTo>
                  <a:pt x="12191" y="2844"/>
                </a:lnTo>
                <a:lnTo>
                  <a:pt x="10566" y="3860"/>
                </a:lnTo>
                <a:lnTo>
                  <a:pt x="8940" y="4876"/>
                </a:lnTo>
                <a:lnTo>
                  <a:pt x="7518" y="6299"/>
                </a:lnTo>
                <a:lnTo>
                  <a:pt x="6095" y="7518"/>
                </a:lnTo>
                <a:lnTo>
                  <a:pt x="4876" y="9143"/>
                </a:lnTo>
                <a:lnTo>
                  <a:pt x="3657" y="10566"/>
                </a:lnTo>
                <a:lnTo>
                  <a:pt x="3657" y="10769"/>
                </a:lnTo>
                <a:lnTo>
                  <a:pt x="2844" y="12395"/>
                </a:lnTo>
                <a:lnTo>
                  <a:pt x="1828" y="14020"/>
                </a:lnTo>
                <a:lnTo>
                  <a:pt x="1828" y="14223"/>
                </a:lnTo>
                <a:lnTo>
                  <a:pt x="1219" y="15849"/>
                </a:lnTo>
                <a:lnTo>
                  <a:pt x="609" y="17678"/>
                </a:lnTo>
                <a:lnTo>
                  <a:pt x="609" y="17894"/>
                </a:lnTo>
                <a:lnTo>
                  <a:pt x="203" y="19710"/>
                </a:lnTo>
                <a:lnTo>
                  <a:pt x="0" y="21132"/>
                </a:lnTo>
                <a:lnTo>
                  <a:pt x="0" y="21335"/>
                </a:lnTo>
                <a:lnTo>
                  <a:pt x="0" y="2277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9" name="object 2869"/>
          <p:cNvSpPr/>
          <p:nvPr/>
        </p:nvSpPr>
        <p:spPr>
          <a:xfrm>
            <a:off x="1981211" y="2549744"/>
            <a:ext cx="406" cy="3048"/>
          </a:xfrm>
          <a:custGeom>
            <a:avLst/>
            <a:gdLst/>
            <a:ahLst/>
            <a:cxnLst/>
            <a:rect l="l" t="t" r="r" b="b"/>
            <a:pathLst>
              <a:path w="406" h="3048">
                <a:moveTo>
                  <a:pt x="406" y="3048"/>
                </a:moveTo>
                <a:lnTo>
                  <a:pt x="203" y="2641"/>
                </a:lnTo>
                <a:lnTo>
                  <a:pt x="0" y="2032"/>
                </a:lnTo>
                <a:lnTo>
                  <a:pt x="0" y="1625"/>
                </a:lnTo>
                <a:lnTo>
                  <a:pt x="0" y="1016"/>
                </a:lnTo>
                <a:lnTo>
                  <a:pt x="203" y="609"/>
                </a:lnTo>
                <a:lnTo>
                  <a:pt x="203" y="406"/>
                </a:lnTo>
                <a:lnTo>
                  <a:pt x="40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0" name="object 2870"/>
          <p:cNvSpPr/>
          <p:nvPr/>
        </p:nvSpPr>
        <p:spPr>
          <a:xfrm>
            <a:off x="1981211" y="2368436"/>
            <a:ext cx="406" cy="3048"/>
          </a:xfrm>
          <a:custGeom>
            <a:avLst/>
            <a:gdLst/>
            <a:ahLst/>
            <a:cxnLst/>
            <a:rect l="l" t="t" r="r" b="b"/>
            <a:pathLst>
              <a:path w="406" h="3048">
                <a:moveTo>
                  <a:pt x="406" y="0"/>
                </a:moveTo>
                <a:lnTo>
                  <a:pt x="203" y="406"/>
                </a:lnTo>
                <a:lnTo>
                  <a:pt x="0" y="1016"/>
                </a:lnTo>
                <a:lnTo>
                  <a:pt x="0" y="1422"/>
                </a:lnTo>
                <a:lnTo>
                  <a:pt x="0" y="2032"/>
                </a:lnTo>
                <a:lnTo>
                  <a:pt x="203" y="2641"/>
                </a:lnTo>
                <a:lnTo>
                  <a:pt x="406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1" name="object 2871"/>
          <p:cNvSpPr/>
          <p:nvPr/>
        </p:nvSpPr>
        <p:spPr>
          <a:xfrm>
            <a:off x="2002961" y="2180818"/>
            <a:ext cx="5283" cy="22161"/>
          </a:xfrm>
          <a:custGeom>
            <a:avLst/>
            <a:gdLst/>
            <a:ahLst/>
            <a:cxnLst/>
            <a:rect l="l" t="t" r="r" b="b"/>
            <a:pathLst>
              <a:path w="5283" h="22161">
                <a:moveTo>
                  <a:pt x="0" y="22161"/>
                </a:moveTo>
                <a:lnTo>
                  <a:pt x="2235" y="19113"/>
                </a:lnTo>
                <a:lnTo>
                  <a:pt x="2235" y="18910"/>
                </a:lnTo>
                <a:lnTo>
                  <a:pt x="3860" y="15443"/>
                </a:lnTo>
                <a:lnTo>
                  <a:pt x="4470" y="13830"/>
                </a:lnTo>
                <a:lnTo>
                  <a:pt x="4470" y="13423"/>
                </a:lnTo>
                <a:lnTo>
                  <a:pt x="4673" y="11595"/>
                </a:lnTo>
                <a:lnTo>
                  <a:pt x="5080" y="9766"/>
                </a:lnTo>
                <a:lnTo>
                  <a:pt x="5283" y="9563"/>
                </a:lnTo>
                <a:lnTo>
                  <a:pt x="5080" y="7721"/>
                </a:lnTo>
                <a:lnTo>
                  <a:pt x="4673" y="3873"/>
                </a:lnTo>
                <a:lnTo>
                  <a:pt x="38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2" name="object 2872"/>
          <p:cNvSpPr/>
          <p:nvPr/>
        </p:nvSpPr>
        <p:spPr>
          <a:xfrm>
            <a:off x="1981211" y="2186922"/>
            <a:ext cx="406" cy="2235"/>
          </a:xfrm>
          <a:custGeom>
            <a:avLst/>
            <a:gdLst/>
            <a:ahLst/>
            <a:cxnLst/>
            <a:rect l="l" t="t" r="r" b="b"/>
            <a:pathLst>
              <a:path w="406" h="2235">
                <a:moveTo>
                  <a:pt x="406" y="0"/>
                </a:moveTo>
                <a:lnTo>
                  <a:pt x="203" y="609"/>
                </a:lnTo>
                <a:lnTo>
                  <a:pt x="0" y="1016"/>
                </a:lnTo>
                <a:lnTo>
                  <a:pt x="0" y="1625"/>
                </a:lnTo>
                <a:lnTo>
                  <a:pt x="0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3" name="object 2873"/>
          <p:cNvSpPr/>
          <p:nvPr/>
        </p:nvSpPr>
        <p:spPr>
          <a:xfrm>
            <a:off x="2002961" y="2536736"/>
            <a:ext cx="5080" cy="29070"/>
          </a:xfrm>
          <a:custGeom>
            <a:avLst/>
            <a:gdLst/>
            <a:ahLst/>
            <a:cxnLst/>
            <a:rect l="l" t="t" r="r" b="b"/>
            <a:pathLst>
              <a:path w="5080" h="29070">
                <a:moveTo>
                  <a:pt x="0" y="0"/>
                </a:moveTo>
                <a:lnTo>
                  <a:pt x="1219" y="1625"/>
                </a:lnTo>
                <a:lnTo>
                  <a:pt x="2235" y="3251"/>
                </a:lnTo>
                <a:lnTo>
                  <a:pt x="3048" y="5080"/>
                </a:lnTo>
                <a:lnTo>
                  <a:pt x="3657" y="6908"/>
                </a:lnTo>
                <a:lnTo>
                  <a:pt x="4470" y="8737"/>
                </a:lnTo>
                <a:lnTo>
                  <a:pt x="4673" y="10769"/>
                </a:lnTo>
                <a:lnTo>
                  <a:pt x="5080" y="12598"/>
                </a:lnTo>
                <a:lnTo>
                  <a:pt x="5080" y="14630"/>
                </a:lnTo>
                <a:lnTo>
                  <a:pt x="5080" y="16459"/>
                </a:lnTo>
                <a:lnTo>
                  <a:pt x="4673" y="18503"/>
                </a:lnTo>
                <a:lnTo>
                  <a:pt x="4470" y="20332"/>
                </a:lnTo>
                <a:lnTo>
                  <a:pt x="3657" y="22161"/>
                </a:lnTo>
                <a:lnTo>
                  <a:pt x="3048" y="23990"/>
                </a:lnTo>
                <a:lnTo>
                  <a:pt x="3048" y="24180"/>
                </a:lnTo>
                <a:lnTo>
                  <a:pt x="2235" y="25819"/>
                </a:lnTo>
                <a:lnTo>
                  <a:pt x="1219" y="27444"/>
                </a:lnTo>
                <a:lnTo>
                  <a:pt x="0" y="290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4" name="object 2874"/>
          <p:cNvSpPr/>
          <p:nvPr/>
        </p:nvSpPr>
        <p:spPr>
          <a:xfrm>
            <a:off x="2002961" y="2355424"/>
            <a:ext cx="5080" cy="29070"/>
          </a:xfrm>
          <a:custGeom>
            <a:avLst/>
            <a:gdLst/>
            <a:ahLst/>
            <a:cxnLst/>
            <a:rect l="l" t="t" r="r" b="b"/>
            <a:pathLst>
              <a:path w="5080" h="29070">
                <a:moveTo>
                  <a:pt x="0" y="0"/>
                </a:moveTo>
                <a:lnTo>
                  <a:pt x="1219" y="1625"/>
                </a:lnTo>
                <a:lnTo>
                  <a:pt x="2235" y="3251"/>
                </a:lnTo>
                <a:lnTo>
                  <a:pt x="3048" y="4889"/>
                </a:lnTo>
                <a:lnTo>
                  <a:pt x="3048" y="5080"/>
                </a:lnTo>
                <a:lnTo>
                  <a:pt x="3657" y="6908"/>
                </a:lnTo>
                <a:lnTo>
                  <a:pt x="4470" y="8737"/>
                </a:lnTo>
                <a:lnTo>
                  <a:pt x="4673" y="10566"/>
                </a:lnTo>
                <a:lnTo>
                  <a:pt x="5080" y="12611"/>
                </a:lnTo>
                <a:lnTo>
                  <a:pt x="5080" y="14439"/>
                </a:lnTo>
                <a:lnTo>
                  <a:pt x="5080" y="16459"/>
                </a:lnTo>
                <a:lnTo>
                  <a:pt x="4673" y="18288"/>
                </a:lnTo>
                <a:lnTo>
                  <a:pt x="4470" y="20332"/>
                </a:lnTo>
                <a:lnTo>
                  <a:pt x="3657" y="22161"/>
                </a:lnTo>
                <a:lnTo>
                  <a:pt x="3048" y="23990"/>
                </a:lnTo>
                <a:lnTo>
                  <a:pt x="2235" y="25819"/>
                </a:lnTo>
                <a:lnTo>
                  <a:pt x="1219" y="27444"/>
                </a:lnTo>
                <a:lnTo>
                  <a:pt x="0" y="290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5" name="object 2875"/>
          <p:cNvSpPr/>
          <p:nvPr/>
        </p:nvSpPr>
        <p:spPr>
          <a:xfrm>
            <a:off x="2002961" y="2174118"/>
            <a:ext cx="5283" cy="28867"/>
          </a:xfrm>
          <a:custGeom>
            <a:avLst/>
            <a:gdLst/>
            <a:ahLst/>
            <a:cxnLst/>
            <a:rect l="l" t="t" r="r" b="b"/>
            <a:pathLst>
              <a:path w="5283" h="28867">
                <a:moveTo>
                  <a:pt x="0" y="0"/>
                </a:moveTo>
                <a:lnTo>
                  <a:pt x="1219" y="1422"/>
                </a:lnTo>
                <a:lnTo>
                  <a:pt x="1219" y="1625"/>
                </a:lnTo>
                <a:lnTo>
                  <a:pt x="2235" y="3251"/>
                </a:lnTo>
                <a:lnTo>
                  <a:pt x="3048" y="4876"/>
                </a:lnTo>
                <a:lnTo>
                  <a:pt x="3048" y="5080"/>
                </a:lnTo>
                <a:lnTo>
                  <a:pt x="3860" y="6705"/>
                </a:lnTo>
                <a:lnTo>
                  <a:pt x="4470" y="8534"/>
                </a:lnTo>
                <a:lnTo>
                  <a:pt x="4470" y="8737"/>
                </a:lnTo>
                <a:lnTo>
                  <a:pt x="4673" y="10566"/>
                </a:lnTo>
                <a:lnTo>
                  <a:pt x="5080" y="12395"/>
                </a:lnTo>
                <a:lnTo>
                  <a:pt x="5283" y="12598"/>
                </a:lnTo>
                <a:lnTo>
                  <a:pt x="5080" y="14427"/>
                </a:lnTo>
                <a:lnTo>
                  <a:pt x="4673" y="18288"/>
                </a:lnTo>
                <a:lnTo>
                  <a:pt x="4673" y="18503"/>
                </a:lnTo>
                <a:lnTo>
                  <a:pt x="3860" y="22148"/>
                </a:lnTo>
                <a:lnTo>
                  <a:pt x="3251" y="23774"/>
                </a:lnTo>
                <a:lnTo>
                  <a:pt x="3048" y="23990"/>
                </a:lnTo>
                <a:lnTo>
                  <a:pt x="2235" y="25603"/>
                </a:lnTo>
                <a:lnTo>
                  <a:pt x="1219" y="27444"/>
                </a:lnTo>
                <a:lnTo>
                  <a:pt x="0" y="288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6" name="object 2876"/>
          <p:cNvSpPr/>
          <p:nvPr/>
        </p:nvSpPr>
        <p:spPr>
          <a:xfrm>
            <a:off x="1982430" y="2566008"/>
            <a:ext cx="20523" cy="8737"/>
          </a:xfrm>
          <a:custGeom>
            <a:avLst/>
            <a:gdLst/>
            <a:ahLst/>
            <a:cxnLst/>
            <a:rect l="l" t="t" r="r" b="b"/>
            <a:pathLst>
              <a:path w="20523" h="8737">
                <a:moveTo>
                  <a:pt x="0" y="8737"/>
                </a:moveTo>
                <a:lnTo>
                  <a:pt x="7721" y="8127"/>
                </a:lnTo>
                <a:lnTo>
                  <a:pt x="14833" y="5079"/>
                </a:lnTo>
                <a:lnTo>
                  <a:pt x="2052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7" name="object 2877"/>
          <p:cNvSpPr/>
          <p:nvPr/>
        </p:nvSpPr>
        <p:spPr>
          <a:xfrm>
            <a:off x="1963731" y="2562551"/>
            <a:ext cx="4673" cy="6096"/>
          </a:xfrm>
          <a:custGeom>
            <a:avLst/>
            <a:gdLst/>
            <a:ahLst/>
            <a:cxnLst/>
            <a:rect l="l" t="t" r="r" b="b"/>
            <a:pathLst>
              <a:path w="4673" h="6095">
                <a:moveTo>
                  <a:pt x="4673" y="609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8" name="object 2878"/>
          <p:cNvSpPr/>
          <p:nvPr/>
        </p:nvSpPr>
        <p:spPr>
          <a:xfrm>
            <a:off x="1963733" y="2527796"/>
            <a:ext cx="39230" cy="12192"/>
          </a:xfrm>
          <a:custGeom>
            <a:avLst/>
            <a:gdLst/>
            <a:ahLst/>
            <a:cxnLst/>
            <a:rect l="l" t="t" r="r" b="b"/>
            <a:pathLst>
              <a:path w="39230" h="12192">
                <a:moveTo>
                  <a:pt x="0" y="12192"/>
                </a:moveTo>
                <a:lnTo>
                  <a:pt x="2235" y="9144"/>
                </a:lnTo>
                <a:lnTo>
                  <a:pt x="4673" y="6096"/>
                </a:lnTo>
                <a:lnTo>
                  <a:pt x="11176" y="1828"/>
                </a:lnTo>
                <a:lnTo>
                  <a:pt x="18694" y="0"/>
                </a:lnTo>
                <a:lnTo>
                  <a:pt x="26428" y="609"/>
                </a:lnTo>
                <a:lnTo>
                  <a:pt x="33540" y="3860"/>
                </a:lnTo>
                <a:lnTo>
                  <a:pt x="39230" y="894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9" name="object 2879"/>
          <p:cNvSpPr/>
          <p:nvPr/>
        </p:nvSpPr>
        <p:spPr>
          <a:xfrm>
            <a:off x="1971456" y="2531452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0" name="object 2880"/>
          <p:cNvSpPr/>
          <p:nvPr/>
        </p:nvSpPr>
        <p:spPr>
          <a:xfrm>
            <a:off x="1974907" y="2384494"/>
            <a:ext cx="28054" cy="8940"/>
          </a:xfrm>
          <a:custGeom>
            <a:avLst/>
            <a:gdLst/>
            <a:ahLst/>
            <a:cxnLst/>
            <a:rect l="l" t="t" r="r" b="b"/>
            <a:pathLst>
              <a:path w="28054" h="8940">
                <a:moveTo>
                  <a:pt x="3657" y="8331"/>
                </a:moveTo>
                <a:lnTo>
                  <a:pt x="0" y="7111"/>
                </a:lnTo>
                <a:lnTo>
                  <a:pt x="7518" y="8940"/>
                </a:lnTo>
                <a:lnTo>
                  <a:pt x="15240" y="8331"/>
                </a:lnTo>
                <a:lnTo>
                  <a:pt x="22364" y="5079"/>
                </a:lnTo>
                <a:lnTo>
                  <a:pt x="2805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1" name="object 2881"/>
          <p:cNvSpPr/>
          <p:nvPr/>
        </p:nvSpPr>
        <p:spPr>
          <a:xfrm>
            <a:off x="1963733" y="2381243"/>
            <a:ext cx="11176" cy="10363"/>
          </a:xfrm>
          <a:custGeom>
            <a:avLst/>
            <a:gdLst/>
            <a:ahLst/>
            <a:cxnLst/>
            <a:rect l="l" t="t" r="r" b="b"/>
            <a:pathLst>
              <a:path w="11175" h="10363">
                <a:moveTo>
                  <a:pt x="11175" y="10363"/>
                </a:moveTo>
                <a:lnTo>
                  <a:pt x="4673" y="609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2" name="object 2882"/>
          <p:cNvSpPr/>
          <p:nvPr/>
        </p:nvSpPr>
        <p:spPr>
          <a:xfrm>
            <a:off x="1963731" y="2346483"/>
            <a:ext cx="39230" cy="12192"/>
          </a:xfrm>
          <a:custGeom>
            <a:avLst/>
            <a:gdLst/>
            <a:ahLst/>
            <a:cxnLst/>
            <a:rect l="l" t="t" r="r" b="b"/>
            <a:pathLst>
              <a:path w="39230" h="12192">
                <a:moveTo>
                  <a:pt x="39230" y="8737"/>
                </a:moveTo>
                <a:lnTo>
                  <a:pt x="33540" y="3657"/>
                </a:lnTo>
                <a:lnTo>
                  <a:pt x="26428" y="609"/>
                </a:lnTo>
                <a:lnTo>
                  <a:pt x="18694" y="0"/>
                </a:lnTo>
                <a:lnTo>
                  <a:pt x="11175" y="1828"/>
                </a:lnTo>
                <a:lnTo>
                  <a:pt x="4673" y="6095"/>
                </a:lnTo>
                <a:lnTo>
                  <a:pt x="0" y="1219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3" name="object 2883"/>
          <p:cNvSpPr/>
          <p:nvPr/>
        </p:nvSpPr>
        <p:spPr>
          <a:xfrm>
            <a:off x="1960888" y="2371487"/>
            <a:ext cx="2844" cy="9753"/>
          </a:xfrm>
          <a:custGeom>
            <a:avLst/>
            <a:gdLst/>
            <a:ahLst/>
            <a:cxnLst/>
            <a:rect l="l" t="t" r="r" b="b"/>
            <a:pathLst>
              <a:path w="2844" h="9753">
                <a:moveTo>
                  <a:pt x="2844" y="9753"/>
                </a:moveTo>
                <a:lnTo>
                  <a:pt x="203" y="223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4" name="object 2884"/>
          <p:cNvSpPr/>
          <p:nvPr/>
        </p:nvSpPr>
        <p:spPr>
          <a:xfrm>
            <a:off x="1963731" y="2199727"/>
            <a:ext cx="39230" cy="12407"/>
          </a:xfrm>
          <a:custGeom>
            <a:avLst/>
            <a:gdLst/>
            <a:ahLst/>
            <a:cxnLst/>
            <a:rect l="l" t="t" r="r" b="b"/>
            <a:pathLst>
              <a:path w="39230" h="12407">
                <a:moveTo>
                  <a:pt x="39230" y="3454"/>
                </a:moveTo>
                <a:lnTo>
                  <a:pt x="33540" y="8534"/>
                </a:lnTo>
                <a:lnTo>
                  <a:pt x="26428" y="11785"/>
                </a:lnTo>
                <a:lnTo>
                  <a:pt x="18694" y="12407"/>
                </a:lnTo>
                <a:lnTo>
                  <a:pt x="11175" y="10363"/>
                </a:lnTo>
                <a:lnTo>
                  <a:pt x="4673" y="609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5" name="object 2885"/>
          <p:cNvSpPr/>
          <p:nvPr/>
        </p:nvSpPr>
        <p:spPr>
          <a:xfrm>
            <a:off x="1963733" y="2164975"/>
            <a:ext cx="39230" cy="12395"/>
          </a:xfrm>
          <a:custGeom>
            <a:avLst/>
            <a:gdLst/>
            <a:ahLst/>
            <a:cxnLst/>
            <a:rect l="l" t="t" r="r" b="b"/>
            <a:pathLst>
              <a:path w="39230" h="12395">
                <a:moveTo>
                  <a:pt x="0" y="12395"/>
                </a:moveTo>
                <a:lnTo>
                  <a:pt x="4673" y="6299"/>
                </a:lnTo>
                <a:lnTo>
                  <a:pt x="11176" y="2031"/>
                </a:lnTo>
                <a:lnTo>
                  <a:pt x="18694" y="0"/>
                </a:lnTo>
                <a:lnTo>
                  <a:pt x="26428" y="812"/>
                </a:lnTo>
                <a:lnTo>
                  <a:pt x="33540" y="3860"/>
                </a:lnTo>
                <a:lnTo>
                  <a:pt x="39230" y="894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6" name="object 2886"/>
          <p:cNvSpPr/>
          <p:nvPr/>
        </p:nvSpPr>
        <p:spPr>
          <a:xfrm>
            <a:off x="1986295" y="25747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7" name="object 2887"/>
          <p:cNvSpPr/>
          <p:nvPr/>
        </p:nvSpPr>
        <p:spPr>
          <a:xfrm>
            <a:off x="1981621" y="2552386"/>
            <a:ext cx="5892" cy="2235"/>
          </a:xfrm>
          <a:custGeom>
            <a:avLst/>
            <a:gdLst/>
            <a:ahLst/>
            <a:cxnLst/>
            <a:rect l="l" t="t" r="r" b="b"/>
            <a:pathLst>
              <a:path w="5892" h="2235">
                <a:moveTo>
                  <a:pt x="5892" y="0"/>
                </a:moveTo>
                <a:lnTo>
                  <a:pt x="5283" y="1016"/>
                </a:lnTo>
                <a:lnTo>
                  <a:pt x="4673" y="1625"/>
                </a:lnTo>
                <a:lnTo>
                  <a:pt x="3644" y="2032"/>
                </a:lnTo>
                <a:lnTo>
                  <a:pt x="2438" y="2235"/>
                </a:lnTo>
                <a:lnTo>
                  <a:pt x="1422" y="1828"/>
                </a:lnTo>
                <a:lnTo>
                  <a:pt x="609" y="1219"/>
                </a:ln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8" name="object 2888"/>
          <p:cNvSpPr/>
          <p:nvPr/>
        </p:nvSpPr>
        <p:spPr>
          <a:xfrm>
            <a:off x="1981617" y="2548120"/>
            <a:ext cx="6096" cy="4267"/>
          </a:xfrm>
          <a:custGeom>
            <a:avLst/>
            <a:gdLst/>
            <a:ahLst/>
            <a:cxnLst/>
            <a:rect l="l" t="t" r="r" b="b"/>
            <a:pathLst>
              <a:path w="6095" h="4267">
                <a:moveTo>
                  <a:pt x="0" y="1625"/>
                </a:moveTo>
                <a:lnTo>
                  <a:pt x="609" y="812"/>
                </a:lnTo>
                <a:lnTo>
                  <a:pt x="1422" y="203"/>
                </a:lnTo>
                <a:lnTo>
                  <a:pt x="2438" y="0"/>
                </a:lnTo>
                <a:lnTo>
                  <a:pt x="3657" y="0"/>
                </a:lnTo>
                <a:lnTo>
                  <a:pt x="4673" y="406"/>
                </a:lnTo>
                <a:lnTo>
                  <a:pt x="5283" y="1219"/>
                </a:lnTo>
                <a:lnTo>
                  <a:pt x="5892" y="2032"/>
                </a:lnTo>
                <a:lnTo>
                  <a:pt x="6096" y="3251"/>
                </a:lnTo>
                <a:lnTo>
                  <a:pt x="5892" y="42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9" name="object 2889"/>
          <p:cNvSpPr/>
          <p:nvPr/>
        </p:nvSpPr>
        <p:spPr>
          <a:xfrm>
            <a:off x="2002961" y="2536733"/>
            <a:ext cx="5080" cy="29273"/>
          </a:xfrm>
          <a:custGeom>
            <a:avLst/>
            <a:gdLst/>
            <a:ahLst/>
            <a:cxnLst/>
            <a:rect l="l" t="t" r="r" b="b"/>
            <a:pathLst>
              <a:path w="5080" h="29273">
                <a:moveTo>
                  <a:pt x="0" y="29273"/>
                </a:moveTo>
                <a:lnTo>
                  <a:pt x="0" y="29070"/>
                </a:lnTo>
                <a:lnTo>
                  <a:pt x="3657" y="22161"/>
                </a:lnTo>
                <a:lnTo>
                  <a:pt x="5080" y="14643"/>
                </a:lnTo>
                <a:lnTo>
                  <a:pt x="3657" y="692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0" name="object 2890"/>
          <p:cNvSpPr/>
          <p:nvPr/>
        </p:nvSpPr>
        <p:spPr>
          <a:xfrm>
            <a:off x="2002961" y="2355220"/>
            <a:ext cx="5080" cy="29273"/>
          </a:xfrm>
          <a:custGeom>
            <a:avLst/>
            <a:gdLst/>
            <a:ahLst/>
            <a:cxnLst/>
            <a:rect l="l" t="t" r="r" b="b"/>
            <a:pathLst>
              <a:path w="5080" h="29273">
                <a:moveTo>
                  <a:pt x="0" y="29273"/>
                </a:moveTo>
                <a:lnTo>
                  <a:pt x="3657" y="22364"/>
                </a:lnTo>
                <a:lnTo>
                  <a:pt x="5080" y="14643"/>
                </a:lnTo>
                <a:lnTo>
                  <a:pt x="3657" y="7111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1" name="object 2891"/>
          <p:cNvSpPr/>
          <p:nvPr/>
        </p:nvSpPr>
        <p:spPr>
          <a:xfrm>
            <a:off x="1981617" y="2366596"/>
            <a:ext cx="6096" cy="6515"/>
          </a:xfrm>
          <a:custGeom>
            <a:avLst/>
            <a:gdLst/>
            <a:ahLst/>
            <a:cxnLst/>
            <a:rect l="l" t="t" r="r" b="b"/>
            <a:pathLst>
              <a:path w="6095" h="6515">
                <a:moveTo>
                  <a:pt x="0" y="4889"/>
                </a:moveTo>
                <a:lnTo>
                  <a:pt x="609" y="5702"/>
                </a:lnTo>
                <a:lnTo>
                  <a:pt x="1422" y="6311"/>
                </a:lnTo>
                <a:lnTo>
                  <a:pt x="2438" y="6515"/>
                </a:lnTo>
                <a:lnTo>
                  <a:pt x="3657" y="6515"/>
                </a:lnTo>
                <a:lnTo>
                  <a:pt x="4673" y="6108"/>
                </a:lnTo>
                <a:lnTo>
                  <a:pt x="5283" y="5295"/>
                </a:lnTo>
                <a:lnTo>
                  <a:pt x="5892" y="4483"/>
                </a:lnTo>
                <a:lnTo>
                  <a:pt x="6096" y="3263"/>
                </a:lnTo>
                <a:lnTo>
                  <a:pt x="5892" y="2247"/>
                </a:lnTo>
                <a:lnTo>
                  <a:pt x="5283" y="1435"/>
                </a:lnTo>
                <a:lnTo>
                  <a:pt x="4673" y="622"/>
                </a:lnTo>
                <a:lnTo>
                  <a:pt x="3657" y="215"/>
                </a:lnTo>
                <a:lnTo>
                  <a:pt x="2438" y="0"/>
                </a:lnTo>
                <a:lnTo>
                  <a:pt x="1422" y="419"/>
                </a:lnTo>
                <a:lnTo>
                  <a:pt x="609" y="1028"/>
                </a:lnTo>
                <a:lnTo>
                  <a:pt x="0" y="18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2" name="object 2892"/>
          <p:cNvSpPr/>
          <p:nvPr/>
        </p:nvSpPr>
        <p:spPr>
          <a:xfrm>
            <a:off x="2002961" y="2202978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3" name="object 2893"/>
          <p:cNvSpPr/>
          <p:nvPr/>
        </p:nvSpPr>
        <p:spPr>
          <a:xfrm>
            <a:off x="2002958" y="2173914"/>
            <a:ext cx="3860" cy="6908"/>
          </a:xfrm>
          <a:custGeom>
            <a:avLst/>
            <a:gdLst/>
            <a:ahLst/>
            <a:cxnLst/>
            <a:rect l="l" t="t" r="r" b="b"/>
            <a:pathLst>
              <a:path w="3860" h="6908">
                <a:moveTo>
                  <a:pt x="3860" y="6908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4" name="object 2894"/>
          <p:cNvSpPr/>
          <p:nvPr/>
        </p:nvSpPr>
        <p:spPr>
          <a:xfrm>
            <a:off x="1981211" y="2185295"/>
            <a:ext cx="6502" cy="6502"/>
          </a:xfrm>
          <a:custGeom>
            <a:avLst/>
            <a:gdLst/>
            <a:ahLst/>
            <a:cxnLst/>
            <a:rect l="l" t="t" r="r" b="b"/>
            <a:pathLst>
              <a:path w="6502" h="6502">
                <a:moveTo>
                  <a:pt x="0" y="3860"/>
                </a:moveTo>
                <a:lnTo>
                  <a:pt x="406" y="4876"/>
                </a:lnTo>
                <a:lnTo>
                  <a:pt x="1016" y="5689"/>
                </a:lnTo>
                <a:lnTo>
                  <a:pt x="1828" y="6299"/>
                </a:lnTo>
                <a:lnTo>
                  <a:pt x="2844" y="6502"/>
                </a:lnTo>
                <a:lnTo>
                  <a:pt x="4064" y="6502"/>
                </a:lnTo>
                <a:lnTo>
                  <a:pt x="5080" y="6095"/>
                </a:lnTo>
                <a:lnTo>
                  <a:pt x="5689" y="5283"/>
                </a:lnTo>
                <a:lnTo>
                  <a:pt x="6299" y="4267"/>
                </a:lnTo>
                <a:lnTo>
                  <a:pt x="6502" y="3251"/>
                </a:lnTo>
                <a:lnTo>
                  <a:pt x="6299" y="2235"/>
                </a:lnTo>
                <a:lnTo>
                  <a:pt x="5689" y="1219"/>
                </a:lnTo>
                <a:lnTo>
                  <a:pt x="5080" y="609"/>
                </a:lnTo>
                <a:lnTo>
                  <a:pt x="4064" y="203"/>
                </a:lnTo>
                <a:lnTo>
                  <a:pt x="2844" y="0"/>
                </a:lnTo>
                <a:lnTo>
                  <a:pt x="1828" y="203"/>
                </a:lnTo>
                <a:lnTo>
                  <a:pt x="1016" y="812"/>
                </a:lnTo>
                <a:lnTo>
                  <a:pt x="406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5" name="object 2895"/>
          <p:cNvSpPr/>
          <p:nvPr/>
        </p:nvSpPr>
        <p:spPr>
          <a:xfrm>
            <a:off x="1986295" y="2164969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203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6" name="object 2896"/>
          <p:cNvSpPr/>
          <p:nvPr/>
        </p:nvSpPr>
        <p:spPr>
          <a:xfrm>
            <a:off x="1986295" y="2164969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0" y="0"/>
                </a:moveTo>
                <a:lnTo>
                  <a:pt x="203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7" name="object 2897"/>
          <p:cNvSpPr/>
          <p:nvPr/>
        </p:nvSpPr>
        <p:spPr>
          <a:xfrm>
            <a:off x="1213487" y="2380377"/>
            <a:ext cx="40855" cy="5333"/>
          </a:xfrm>
          <a:custGeom>
            <a:avLst/>
            <a:gdLst/>
            <a:ahLst/>
            <a:cxnLst/>
            <a:rect l="l" t="t" r="r" b="b"/>
            <a:pathLst>
              <a:path w="40855" h="5333">
                <a:moveTo>
                  <a:pt x="40855" y="5333"/>
                </a:moveTo>
                <a:lnTo>
                  <a:pt x="37807" y="3098"/>
                </a:lnTo>
                <a:lnTo>
                  <a:pt x="37198" y="2895"/>
                </a:lnTo>
                <a:lnTo>
                  <a:pt x="33743" y="1676"/>
                </a:lnTo>
                <a:lnTo>
                  <a:pt x="30086" y="457"/>
                </a:lnTo>
                <a:lnTo>
                  <a:pt x="29679" y="660"/>
                </a:lnTo>
                <a:lnTo>
                  <a:pt x="25806" y="457"/>
                </a:lnTo>
                <a:lnTo>
                  <a:pt x="13067" y="0"/>
                </a:lnTo>
                <a:lnTo>
                  <a:pt x="636" y="426"/>
                </a:lnTo>
                <a:lnTo>
                  <a:pt x="0" y="4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8" name="object 2898"/>
          <p:cNvSpPr/>
          <p:nvPr/>
        </p:nvSpPr>
        <p:spPr>
          <a:xfrm>
            <a:off x="1259833" y="2406235"/>
            <a:ext cx="5080" cy="18503"/>
          </a:xfrm>
          <a:custGeom>
            <a:avLst/>
            <a:gdLst/>
            <a:ahLst/>
            <a:cxnLst/>
            <a:rect l="l" t="t" r="r" b="b"/>
            <a:pathLst>
              <a:path w="5080" h="18503">
                <a:moveTo>
                  <a:pt x="0" y="18503"/>
                </a:moveTo>
                <a:lnTo>
                  <a:pt x="2235" y="15455"/>
                </a:lnTo>
                <a:lnTo>
                  <a:pt x="2438" y="15049"/>
                </a:lnTo>
                <a:lnTo>
                  <a:pt x="3657" y="11391"/>
                </a:lnTo>
                <a:lnTo>
                  <a:pt x="4876" y="7937"/>
                </a:lnTo>
                <a:lnTo>
                  <a:pt x="4470" y="7531"/>
                </a:lnTo>
                <a:lnTo>
                  <a:pt x="4876" y="3670"/>
                </a:lnTo>
                <a:lnTo>
                  <a:pt x="5080" y="1828"/>
                </a:lnTo>
                <a:lnTo>
                  <a:pt x="5080" y="1625"/>
                </a:lnTo>
                <a:lnTo>
                  <a:pt x="487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9" name="object 2899"/>
          <p:cNvSpPr/>
          <p:nvPr/>
        </p:nvSpPr>
        <p:spPr>
          <a:xfrm>
            <a:off x="1259833" y="2391201"/>
            <a:ext cx="5080" cy="16878"/>
          </a:xfrm>
          <a:custGeom>
            <a:avLst/>
            <a:gdLst/>
            <a:ahLst/>
            <a:cxnLst/>
            <a:rect l="l" t="t" r="r" b="b"/>
            <a:pathLst>
              <a:path w="5080" h="16878">
                <a:moveTo>
                  <a:pt x="0" y="0"/>
                </a:moveTo>
                <a:lnTo>
                  <a:pt x="2235" y="3048"/>
                </a:lnTo>
                <a:lnTo>
                  <a:pt x="2438" y="3657"/>
                </a:lnTo>
                <a:lnTo>
                  <a:pt x="3657" y="7112"/>
                </a:lnTo>
                <a:lnTo>
                  <a:pt x="4876" y="10769"/>
                </a:lnTo>
                <a:lnTo>
                  <a:pt x="4470" y="10985"/>
                </a:lnTo>
                <a:lnTo>
                  <a:pt x="4876" y="15049"/>
                </a:lnTo>
                <a:lnTo>
                  <a:pt x="5080" y="15849"/>
                </a:lnTo>
                <a:lnTo>
                  <a:pt x="4876" y="1687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0" name="object 2900"/>
          <p:cNvSpPr/>
          <p:nvPr/>
        </p:nvSpPr>
        <p:spPr>
          <a:xfrm>
            <a:off x="678498" y="2552593"/>
            <a:ext cx="147370" cy="5892"/>
          </a:xfrm>
          <a:custGeom>
            <a:avLst/>
            <a:gdLst/>
            <a:ahLst/>
            <a:cxnLst/>
            <a:rect l="l" t="t" r="r" b="b"/>
            <a:pathLst>
              <a:path w="147370" h="5892">
                <a:moveTo>
                  <a:pt x="147370" y="5892"/>
                </a:moveTo>
                <a:lnTo>
                  <a:pt x="10172" y="5892"/>
                </a:lnTo>
                <a:lnTo>
                  <a:pt x="9156" y="4064"/>
                </a:lnTo>
                <a:lnTo>
                  <a:pt x="1219" y="1219"/>
                </a:lnTo>
                <a:lnTo>
                  <a:pt x="609" y="1016"/>
                </a:lnTo>
                <a:lnTo>
                  <a:pt x="203" y="406"/>
                </a:lnTo>
                <a:lnTo>
                  <a:pt x="609" y="812"/>
                </a:lnTo>
                <a:lnTo>
                  <a:pt x="203" y="406"/>
                </a:lnTo>
                <a:lnTo>
                  <a:pt x="0" y="0"/>
                </a:lnTo>
                <a:lnTo>
                  <a:pt x="203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1" name="object 2901"/>
          <p:cNvSpPr/>
          <p:nvPr/>
        </p:nvSpPr>
        <p:spPr>
          <a:xfrm>
            <a:off x="664474" y="2510920"/>
            <a:ext cx="17081" cy="41668"/>
          </a:xfrm>
          <a:custGeom>
            <a:avLst/>
            <a:gdLst/>
            <a:ahLst/>
            <a:cxnLst/>
            <a:rect l="l" t="t" r="r" b="b"/>
            <a:pathLst>
              <a:path w="17081" h="41668">
                <a:moveTo>
                  <a:pt x="0" y="0"/>
                </a:moveTo>
                <a:lnTo>
                  <a:pt x="203" y="812"/>
                </a:lnTo>
                <a:lnTo>
                  <a:pt x="0" y="203"/>
                </a:lnTo>
                <a:lnTo>
                  <a:pt x="203" y="812"/>
                </a:lnTo>
                <a:lnTo>
                  <a:pt x="812" y="1625"/>
                </a:lnTo>
                <a:lnTo>
                  <a:pt x="8140" y="6108"/>
                </a:lnTo>
                <a:lnTo>
                  <a:pt x="17081" y="32524"/>
                </a:lnTo>
                <a:lnTo>
                  <a:pt x="14020" y="40449"/>
                </a:lnTo>
                <a:lnTo>
                  <a:pt x="14020" y="4166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2" name="object 2902"/>
          <p:cNvSpPr/>
          <p:nvPr/>
        </p:nvSpPr>
        <p:spPr>
          <a:xfrm>
            <a:off x="678501" y="2552590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203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3" name="object 2903"/>
          <p:cNvSpPr/>
          <p:nvPr/>
        </p:nvSpPr>
        <p:spPr>
          <a:xfrm>
            <a:off x="678500" y="2551981"/>
            <a:ext cx="0" cy="406"/>
          </a:xfrm>
          <a:custGeom>
            <a:avLst/>
            <a:gdLst/>
            <a:ahLst/>
            <a:cxnLst/>
            <a:rect l="l" t="t" r="r" b="b"/>
            <a:pathLst>
              <a:path h="406">
                <a:moveTo>
                  <a:pt x="0" y="0"/>
                </a:moveTo>
                <a:lnTo>
                  <a:pt x="0" y="40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4" name="object 2904"/>
          <p:cNvSpPr/>
          <p:nvPr/>
        </p:nvSpPr>
        <p:spPr>
          <a:xfrm>
            <a:off x="665088" y="2512344"/>
            <a:ext cx="2844" cy="1828"/>
          </a:xfrm>
          <a:custGeom>
            <a:avLst/>
            <a:gdLst/>
            <a:ahLst/>
            <a:cxnLst/>
            <a:rect l="l" t="t" r="r" b="b"/>
            <a:pathLst>
              <a:path w="2844" h="1828">
                <a:moveTo>
                  <a:pt x="2844" y="182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5" name="object 2905"/>
          <p:cNvSpPr/>
          <p:nvPr/>
        </p:nvSpPr>
        <p:spPr>
          <a:xfrm>
            <a:off x="660006" y="2468439"/>
            <a:ext cx="9347" cy="41871"/>
          </a:xfrm>
          <a:custGeom>
            <a:avLst/>
            <a:gdLst/>
            <a:ahLst/>
            <a:cxnLst/>
            <a:rect l="l" t="t" r="r" b="b"/>
            <a:pathLst>
              <a:path w="9347" h="41871">
                <a:moveTo>
                  <a:pt x="0" y="0"/>
                </a:moveTo>
                <a:lnTo>
                  <a:pt x="203" y="609"/>
                </a:lnTo>
                <a:lnTo>
                  <a:pt x="6299" y="6718"/>
                </a:lnTo>
                <a:lnTo>
                  <a:pt x="8331" y="23990"/>
                </a:lnTo>
                <a:lnTo>
                  <a:pt x="6299" y="6718"/>
                </a:lnTo>
                <a:lnTo>
                  <a:pt x="9347" y="34556"/>
                </a:lnTo>
                <a:lnTo>
                  <a:pt x="4876" y="41465"/>
                </a:lnTo>
                <a:lnTo>
                  <a:pt x="4673" y="41871"/>
                </a:lnTo>
                <a:lnTo>
                  <a:pt x="7315" y="3760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6" name="object 2906"/>
          <p:cNvSpPr/>
          <p:nvPr/>
        </p:nvSpPr>
        <p:spPr>
          <a:xfrm>
            <a:off x="664684" y="2511737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0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7" name="object 2907"/>
          <p:cNvSpPr/>
          <p:nvPr/>
        </p:nvSpPr>
        <p:spPr>
          <a:xfrm>
            <a:off x="664474" y="2509904"/>
            <a:ext cx="406" cy="1219"/>
          </a:xfrm>
          <a:custGeom>
            <a:avLst/>
            <a:gdLst/>
            <a:ahLst/>
            <a:cxnLst/>
            <a:rect l="l" t="t" r="r" b="b"/>
            <a:pathLst>
              <a:path w="406" h="1219">
                <a:moveTo>
                  <a:pt x="0" y="1219"/>
                </a:moveTo>
                <a:lnTo>
                  <a:pt x="0" y="609"/>
                </a:lnTo>
                <a:lnTo>
                  <a:pt x="40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8" name="object 2908"/>
          <p:cNvSpPr/>
          <p:nvPr/>
        </p:nvSpPr>
        <p:spPr>
          <a:xfrm>
            <a:off x="659806" y="2467020"/>
            <a:ext cx="6502" cy="8128"/>
          </a:xfrm>
          <a:custGeom>
            <a:avLst/>
            <a:gdLst/>
            <a:ahLst/>
            <a:cxnLst/>
            <a:rect l="l" t="t" r="r" b="b"/>
            <a:pathLst>
              <a:path w="6502" h="8127">
                <a:moveTo>
                  <a:pt x="6502" y="8127"/>
                </a:moveTo>
                <a:lnTo>
                  <a:pt x="406" y="2031"/>
                </a:lnTo>
                <a:lnTo>
                  <a:pt x="203" y="1625"/>
                </a:lnTo>
                <a:lnTo>
                  <a:pt x="0" y="1015"/>
                </a:lnTo>
                <a:lnTo>
                  <a:pt x="0" y="609"/>
                </a:lnTo>
                <a:lnTo>
                  <a:pt x="203" y="0"/>
                </a:lnTo>
                <a:lnTo>
                  <a:pt x="203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9" name="object 2909"/>
          <p:cNvSpPr/>
          <p:nvPr/>
        </p:nvSpPr>
        <p:spPr>
          <a:xfrm>
            <a:off x="660006" y="2460718"/>
            <a:ext cx="6299" cy="6502"/>
          </a:xfrm>
          <a:custGeom>
            <a:avLst/>
            <a:gdLst/>
            <a:ahLst/>
            <a:cxnLst/>
            <a:rect l="l" t="t" r="r" b="b"/>
            <a:pathLst>
              <a:path w="6299" h="6502">
                <a:moveTo>
                  <a:pt x="0" y="6299"/>
                </a:moveTo>
                <a:lnTo>
                  <a:pt x="6299" y="0"/>
                </a:lnTo>
                <a:lnTo>
                  <a:pt x="203" y="5892"/>
                </a:lnTo>
                <a:lnTo>
                  <a:pt x="0" y="650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0" name="object 2910"/>
          <p:cNvSpPr/>
          <p:nvPr/>
        </p:nvSpPr>
        <p:spPr>
          <a:xfrm>
            <a:off x="660210" y="2432867"/>
            <a:ext cx="9144" cy="33743"/>
          </a:xfrm>
          <a:custGeom>
            <a:avLst/>
            <a:gdLst/>
            <a:ahLst/>
            <a:cxnLst/>
            <a:rect l="l" t="t" r="r" b="b"/>
            <a:pathLst>
              <a:path w="9143" h="33743">
                <a:moveTo>
                  <a:pt x="0" y="33743"/>
                </a:moveTo>
                <a:lnTo>
                  <a:pt x="6096" y="27851"/>
                </a:lnTo>
                <a:lnTo>
                  <a:pt x="9144" y="0"/>
                </a:lnTo>
                <a:lnTo>
                  <a:pt x="6096" y="278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1" name="object 2911"/>
          <p:cNvSpPr/>
          <p:nvPr/>
        </p:nvSpPr>
        <p:spPr>
          <a:xfrm>
            <a:off x="660006" y="2466611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0" y="406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2" name="object 2912"/>
          <p:cNvSpPr/>
          <p:nvPr/>
        </p:nvSpPr>
        <p:spPr>
          <a:xfrm>
            <a:off x="664466" y="2424327"/>
            <a:ext cx="4889" cy="25819"/>
          </a:xfrm>
          <a:custGeom>
            <a:avLst/>
            <a:gdLst/>
            <a:ahLst/>
            <a:cxnLst/>
            <a:rect l="l" t="t" r="r" b="b"/>
            <a:pathLst>
              <a:path w="4889" h="25819">
                <a:moveTo>
                  <a:pt x="3060" y="25819"/>
                </a:moveTo>
                <a:lnTo>
                  <a:pt x="4889" y="8547"/>
                </a:lnTo>
                <a:lnTo>
                  <a:pt x="1231" y="2654"/>
                </a:lnTo>
                <a:lnTo>
                  <a:pt x="4889" y="8547"/>
                </a:lnTo>
                <a:lnTo>
                  <a:pt x="215" y="1435"/>
                </a:lnTo>
                <a:lnTo>
                  <a:pt x="0" y="203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3" name="object 2913"/>
          <p:cNvSpPr/>
          <p:nvPr/>
        </p:nvSpPr>
        <p:spPr>
          <a:xfrm>
            <a:off x="660006" y="2468642"/>
            <a:ext cx="4673" cy="4673"/>
          </a:xfrm>
          <a:custGeom>
            <a:avLst/>
            <a:gdLst/>
            <a:ahLst/>
            <a:cxnLst/>
            <a:rect l="l" t="t" r="r" b="b"/>
            <a:pathLst>
              <a:path w="4673" h="4673">
                <a:moveTo>
                  <a:pt x="0" y="0"/>
                </a:moveTo>
                <a:lnTo>
                  <a:pt x="4673" y="467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4" name="object 2914"/>
          <p:cNvSpPr/>
          <p:nvPr/>
        </p:nvSpPr>
        <p:spPr>
          <a:xfrm>
            <a:off x="664466" y="2382052"/>
            <a:ext cx="17081" cy="42481"/>
          </a:xfrm>
          <a:custGeom>
            <a:avLst/>
            <a:gdLst/>
            <a:ahLst/>
            <a:cxnLst/>
            <a:rect l="l" t="t" r="r" b="b"/>
            <a:pathLst>
              <a:path w="17081" h="42481">
                <a:moveTo>
                  <a:pt x="15049" y="0"/>
                </a:moveTo>
                <a:lnTo>
                  <a:pt x="14439" y="406"/>
                </a:lnTo>
                <a:lnTo>
                  <a:pt x="14643" y="203"/>
                </a:lnTo>
                <a:lnTo>
                  <a:pt x="14033" y="1016"/>
                </a:lnTo>
                <a:lnTo>
                  <a:pt x="14033" y="2235"/>
                </a:lnTo>
                <a:lnTo>
                  <a:pt x="17081" y="10160"/>
                </a:lnTo>
                <a:lnTo>
                  <a:pt x="8140" y="36588"/>
                </a:lnTo>
                <a:lnTo>
                  <a:pt x="825" y="41059"/>
                </a:lnTo>
                <a:lnTo>
                  <a:pt x="7937" y="36791"/>
                </a:lnTo>
                <a:lnTo>
                  <a:pt x="825" y="41059"/>
                </a:lnTo>
                <a:lnTo>
                  <a:pt x="215" y="41668"/>
                </a:lnTo>
                <a:lnTo>
                  <a:pt x="419" y="41465"/>
                </a:lnTo>
                <a:lnTo>
                  <a:pt x="215" y="42075"/>
                </a:lnTo>
                <a:lnTo>
                  <a:pt x="0" y="4248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5" name="object 2915"/>
          <p:cNvSpPr/>
          <p:nvPr/>
        </p:nvSpPr>
        <p:spPr>
          <a:xfrm>
            <a:off x="664880" y="2423111"/>
            <a:ext cx="419" cy="406"/>
          </a:xfrm>
          <a:custGeom>
            <a:avLst/>
            <a:gdLst/>
            <a:ahLst/>
            <a:cxnLst/>
            <a:rect l="l" t="t" r="r" b="b"/>
            <a:pathLst>
              <a:path w="419" h="406">
                <a:moveTo>
                  <a:pt x="0" y="406"/>
                </a:moveTo>
                <a:lnTo>
                  <a:pt x="419" y="0"/>
                </a:ln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6" name="object 2916"/>
          <p:cNvSpPr/>
          <p:nvPr/>
        </p:nvSpPr>
        <p:spPr>
          <a:xfrm>
            <a:off x="664683" y="2425348"/>
            <a:ext cx="1016" cy="1625"/>
          </a:xfrm>
          <a:custGeom>
            <a:avLst/>
            <a:gdLst/>
            <a:ahLst/>
            <a:cxnLst/>
            <a:rect l="l" t="t" r="r" b="b"/>
            <a:pathLst>
              <a:path w="1015" h="1625">
                <a:moveTo>
                  <a:pt x="1015" y="162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7" name="object 2917"/>
          <p:cNvSpPr/>
          <p:nvPr/>
        </p:nvSpPr>
        <p:spPr>
          <a:xfrm>
            <a:off x="678500" y="2383883"/>
            <a:ext cx="0" cy="406"/>
          </a:xfrm>
          <a:custGeom>
            <a:avLst/>
            <a:gdLst/>
            <a:ahLst/>
            <a:cxnLst/>
            <a:rect l="l" t="t" r="r" b="b"/>
            <a:pathLst>
              <a:path h="406">
                <a:moveTo>
                  <a:pt x="0" y="0"/>
                </a:moveTo>
                <a:lnTo>
                  <a:pt x="0" y="40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8" name="object 2918"/>
          <p:cNvSpPr/>
          <p:nvPr/>
        </p:nvSpPr>
        <p:spPr>
          <a:xfrm>
            <a:off x="678500" y="2384290"/>
            <a:ext cx="1638" cy="3860"/>
          </a:xfrm>
          <a:custGeom>
            <a:avLst/>
            <a:gdLst/>
            <a:ahLst/>
            <a:cxnLst/>
            <a:rect l="l" t="t" r="r" b="b"/>
            <a:pathLst>
              <a:path w="1638" h="3860">
                <a:moveTo>
                  <a:pt x="0" y="0"/>
                </a:moveTo>
                <a:lnTo>
                  <a:pt x="1638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9" name="object 2919"/>
          <p:cNvSpPr/>
          <p:nvPr/>
        </p:nvSpPr>
        <p:spPr>
          <a:xfrm>
            <a:off x="679109" y="2377175"/>
            <a:ext cx="9563" cy="5080"/>
          </a:xfrm>
          <a:custGeom>
            <a:avLst/>
            <a:gdLst/>
            <a:ahLst/>
            <a:cxnLst/>
            <a:rect l="l" t="t" r="r" b="b"/>
            <a:pathLst>
              <a:path w="9563" h="5080">
                <a:moveTo>
                  <a:pt x="0" y="5079"/>
                </a:moveTo>
                <a:lnTo>
                  <a:pt x="8534" y="1828"/>
                </a:lnTo>
                <a:lnTo>
                  <a:pt x="9563" y="0"/>
                </a:lnTo>
                <a:lnTo>
                  <a:pt x="8534" y="1828"/>
                </a:lnTo>
                <a:lnTo>
                  <a:pt x="5283" y="30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0" name="object 2920"/>
          <p:cNvSpPr/>
          <p:nvPr/>
        </p:nvSpPr>
        <p:spPr>
          <a:xfrm>
            <a:off x="688667" y="2558486"/>
            <a:ext cx="83540" cy="0"/>
          </a:xfrm>
          <a:custGeom>
            <a:avLst/>
            <a:gdLst/>
            <a:ahLst/>
            <a:cxnLst/>
            <a:rect l="l" t="t" r="r" b="b"/>
            <a:pathLst>
              <a:path w="83540">
                <a:moveTo>
                  <a:pt x="0" y="0"/>
                </a:moveTo>
                <a:lnTo>
                  <a:pt x="83540" y="0"/>
                </a:lnTo>
                <a:lnTo>
                  <a:pt x="6037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1" name="object 2921"/>
          <p:cNvSpPr/>
          <p:nvPr/>
        </p:nvSpPr>
        <p:spPr>
          <a:xfrm>
            <a:off x="682572" y="2554828"/>
            <a:ext cx="5283" cy="2235"/>
          </a:xfrm>
          <a:custGeom>
            <a:avLst/>
            <a:gdLst/>
            <a:ahLst/>
            <a:cxnLst/>
            <a:rect l="l" t="t" r="r" b="b"/>
            <a:pathLst>
              <a:path w="5283" h="2235">
                <a:moveTo>
                  <a:pt x="5283" y="2235"/>
                </a:moveTo>
                <a:lnTo>
                  <a:pt x="5079" y="1828"/>
                </a:lnTo>
                <a:lnTo>
                  <a:pt x="0" y="0"/>
                </a:lnTo>
                <a:lnTo>
                  <a:pt x="5079" y="1828"/>
                </a:lnTo>
                <a:lnTo>
                  <a:pt x="5283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2" name="object 2922"/>
          <p:cNvSpPr/>
          <p:nvPr/>
        </p:nvSpPr>
        <p:spPr>
          <a:xfrm>
            <a:off x="687651" y="2377174"/>
            <a:ext cx="84556" cy="1828"/>
          </a:xfrm>
          <a:custGeom>
            <a:avLst/>
            <a:gdLst/>
            <a:ahLst/>
            <a:cxnLst/>
            <a:rect l="l" t="t" r="r" b="b"/>
            <a:pathLst>
              <a:path w="84556" h="1828">
                <a:moveTo>
                  <a:pt x="1015" y="0"/>
                </a:moveTo>
                <a:lnTo>
                  <a:pt x="84556" y="0"/>
                </a:lnTo>
                <a:lnTo>
                  <a:pt x="1015" y="0"/>
                </a:lnTo>
                <a:lnTo>
                  <a:pt x="0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3" name="object 2923"/>
          <p:cNvSpPr/>
          <p:nvPr/>
        </p:nvSpPr>
        <p:spPr>
          <a:xfrm>
            <a:off x="749038" y="2377174"/>
            <a:ext cx="76835" cy="0"/>
          </a:xfrm>
          <a:custGeom>
            <a:avLst/>
            <a:gdLst/>
            <a:ahLst/>
            <a:cxnLst/>
            <a:rect l="l" t="t" r="r" b="b"/>
            <a:pathLst>
              <a:path w="76834">
                <a:moveTo>
                  <a:pt x="0" y="0"/>
                </a:moveTo>
                <a:lnTo>
                  <a:pt x="7683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4" name="object 2924"/>
          <p:cNvSpPr/>
          <p:nvPr/>
        </p:nvSpPr>
        <p:spPr>
          <a:xfrm>
            <a:off x="772209" y="2558486"/>
            <a:ext cx="50406" cy="0"/>
          </a:xfrm>
          <a:custGeom>
            <a:avLst/>
            <a:gdLst/>
            <a:ahLst/>
            <a:cxnLst/>
            <a:rect l="l" t="t" r="r" b="b"/>
            <a:pathLst>
              <a:path w="50406">
                <a:moveTo>
                  <a:pt x="0" y="0"/>
                </a:moveTo>
                <a:lnTo>
                  <a:pt x="5040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5" name="object 2925"/>
          <p:cNvSpPr/>
          <p:nvPr/>
        </p:nvSpPr>
        <p:spPr>
          <a:xfrm>
            <a:off x="772209" y="2377174"/>
            <a:ext cx="10972" cy="0"/>
          </a:xfrm>
          <a:custGeom>
            <a:avLst/>
            <a:gdLst/>
            <a:ahLst/>
            <a:cxnLst/>
            <a:rect l="l" t="t" r="r" b="b"/>
            <a:pathLst>
              <a:path w="10972">
                <a:moveTo>
                  <a:pt x="0" y="0"/>
                </a:moveTo>
                <a:lnTo>
                  <a:pt x="1097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6" name="object 2926"/>
          <p:cNvSpPr/>
          <p:nvPr/>
        </p:nvSpPr>
        <p:spPr>
          <a:xfrm>
            <a:off x="825867" y="2195054"/>
            <a:ext cx="377253" cy="566686"/>
          </a:xfrm>
          <a:custGeom>
            <a:avLst/>
            <a:gdLst/>
            <a:ahLst/>
            <a:cxnLst/>
            <a:rect l="l" t="t" r="r" b="b"/>
            <a:pathLst>
              <a:path w="377253" h="566686">
                <a:moveTo>
                  <a:pt x="377253" y="463842"/>
                </a:moveTo>
                <a:lnTo>
                  <a:pt x="377253" y="301637"/>
                </a:lnTo>
                <a:lnTo>
                  <a:pt x="377253" y="0"/>
                </a:lnTo>
                <a:lnTo>
                  <a:pt x="377253" y="566686"/>
                </a:lnTo>
                <a:lnTo>
                  <a:pt x="0" y="566686"/>
                </a:lnTo>
                <a:lnTo>
                  <a:pt x="0" y="208749"/>
                </a:lnTo>
                <a:lnTo>
                  <a:pt x="0" y="21301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7" name="object 2927"/>
          <p:cNvSpPr/>
          <p:nvPr/>
        </p:nvSpPr>
        <p:spPr>
          <a:xfrm>
            <a:off x="825869" y="2558483"/>
            <a:ext cx="0" cy="203263"/>
          </a:xfrm>
          <a:custGeom>
            <a:avLst/>
            <a:gdLst/>
            <a:ahLst/>
            <a:cxnLst/>
            <a:rect l="l" t="t" r="r" b="b"/>
            <a:pathLst>
              <a:path h="203263">
                <a:moveTo>
                  <a:pt x="0" y="20326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8" name="object 2928"/>
          <p:cNvSpPr/>
          <p:nvPr/>
        </p:nvSpPr>
        <p:spPr>
          <a:xfrm>
            <a:off x="825869" y="2637553"/>
            <a:ext cx="0" cy="44716"/>
          </a:xfrm>
          <a:custGeom>
            <a:avLst/>
            <a:gdLst/>
            <a:ahLst/>
            <a:cxnLst/>
            <a:rect l="l" t="t" r="r" b="b"/>
            <a:pathLst>
              <a:path h="44716">
                <a:moveTo>
                  <a:pt x="0" y="4471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9" name="object 2929"/>
          <p:cNvSpPr/>
          <p:nvPr/>
        </p:nvSpPr>
        <p:spPr>
          <a:xfrm>
            <a:off x="825869" y="2637560"/>
            <a:ext cx="0" cy="21336"/>
          </a:xfrm>
          <a:custGeom>
            <a:avLst/>
            <a:gdLst/>
            <a:ahLst/>
            <a:cxnLst/>
            <a:rect l="l" t="t" r="r" b="b"/>
            <a:pathLst>
              <a:path h="21336">
                <a:moveTo>
                  <a:pt x="0" y="2133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0" name="object 2930"/>
          <p:cNvSpPr/>
          <p:nvPr/>
        </p:nvSpPr>
        <p:spPr>
          <a:xfrm>
            <a:off x="825869" y="2637560"/>
            <a:ext cx="0" cy="21336"/>
          </a:xfrm>
          <a:custGeom>
            <a:avLst/>
            <a:gdLst/>
            <a:ahLst/>
            <a:cxnLst/>
            <a:rect l="l" t="t" r="r" b="b"/>
            <a:pathLst>
              <a:path h="21336">
                <a:moveTo>
                  <a:pt x="0" y="2133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1" name="object 2931"/>
          <p:cNvSpPr/>
          <p:nvPr/>
        </p:nvSpPr>
        <p:spPr>
          <a:xfrm>
            <a:off x="825869" y="2241395"/>
            <a:ext cx="0" cy="162407"/>
          </a:xfrm>
          <a:custGeom>
            <a:avLst/>
            <a:gdLst/>
            <a:ahLst/>
            <a:cxnLst/>
            <a:rect l="l" t="t" r="r" b="b"/>
            <a:pathLst>
              <a:path h="162407">
                <a:moveTo>
                  <a:pt x="0" y="162407"/>
                </a:moveTo>
                <a:lnTo>
                  <a:pt x="0" y="0"/>
                </a:lnTo>
                <a:lnTo>
                  <a:pt x="0" y="2317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2" name="object 2932"/>
          <p:cNvSpPr/>
          <p:nvPr/>
        </p:nvSpPr>
        <p:spPr>
          <a:xfrm>
            <a:off x="825869" y="2178589"/>
            <a:ext cx="0" cy="198589"/>
          </a:xfrm>
          <a:custGeom>
            <a:avLst/>
            <a:gdLst/>
            <a:ahLst/>
            <a:cxnLst/>
            <a:rect l="l" t="t" r="r" b="b"/>
            <a:pathLst>
              <a:path h="198589">
                <a:moveTo>
                  <a:pt x="0" y="0"/>
                </a:moveTo>
                <a:lnTo>
                  <a:pt x="0" y="19858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3" name="object 2933"/>
          <p:cNvSpPr/>
          <p:nvPr/>
        </p:nvSpPr>
        <p:spPr>
          <a:xfrm>
            <a:off x="825869" y="2178593"/>
            <a:ext cx="0" cy="62801"/>
          </a:xfrm>
          <a:custGeom>
            <a:avLst/>
            <a:gdLst/>
            <a:ahLst/>
            <a:cxnLst/>
            <a:rect l="l" t="t" r="r" b="b"/>
            <a:pathLst>
              <a:path h="62801">
                <a:moveTo>
                  <a:pt x="0" y="6280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4" name="object 2934"/>
          <p:cNvSpPr/>
          <p:nvPr/>
        </p:nvSpPr>
        <p:spPr>
          <a:xfrm>
            <a:off x="825869" y="2178587"/>
            <a:ext cx="0" cy="39636"/>
          </a:xfrm>
          <a:custGeom>
            <a:avLst/>
            <a:gdLst/>
            <a:ahLst/>
            <a:cxnLst/>
            <a:rect l="l" t="t" r="r" b="b"/>
            <a:pathLst>
              <a:path h="39636">
                <a:moveTo>
                  <a:pt x="0" y="3963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5" name="object 2935"/>
          <p:cNvSpPr/>
          <p:nvPr/>
        </p:nvSpPr>
        <p:spPr>
          <a:xfrm>
            <a:off x="825869" y="2054398"/>
            <a:ext cx="377253" cy="140652"/>
          </a:xfrm>
          <a:custGeom>
            <a:avLst/>
            <a:gdLst/>
            <a:ahLst/>
            <a:cxnLst/>
            <a:rect l="l" t="t" r="r" b="b"/>
            <a:pathLst>
              <a:path w="377253" h="140652">
                <a:moveTo>
                  <a:pt x="0" y="140652"/>
                </a:moveTo>
                <a:lnTo>
                  <a:pt x="0" y="0"/>
                </a:lnTo>
                <a:lnTo>
                  <a:pt x="377253" y="0"/>
                </a:lnTo>
                <a:lnTo>
                  <a:pt x="377253" y="14065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6" name="object 2936"/>
          <p:cNvSpPr/>
          <p:nvPr/>
        </p:nvSpPr>
        <p:spPr>
          <a:xfrm>
            <a:off x="825869" y="2054395"/>
            <a:ext cx="188836" cy="0"/>
          </a:xfrm>
          <a:custGeom>
            <a:avLst/>
            <a:gdLst/>
            <a:ahLst/>
            <a:cxnLst/>
            <a:rect l="l" t="t" r="r" b="b"/>
            <a:pathLst>
              <a:path w="188836">
                <a:moveTo>
                  <a:pt x="0" y="0"/>
                </a:moveTo>
                <a:lnTo>
                  <a:pt x="18883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7" name="object 2937"/>
          <p:cNvSpPr/>
          <p:nvPr/>
        </p:nvSpPr>
        <p:spPr>
          <a:xfrm>
            <a:off x="911644" y="2054395"/>
            <a:ext cx="103060" cy="0"/>
          </a:xfrm>
          <a:custGeom>
            <a:avLst/>
            <a:gdLst/>
            <a:ahLst/>
            <a:cxnLst/>
            <a:rect l="l" t="t" r="r" b="b"/>
            <a:pathLst>
              <a:path w="103060">
                <a:moveTo>
                  <a:pt x="0" y="0"/>
                </a:moveTo>
                <a:lnTo>
                  <a:pt x="1030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8" name="object 2938"/>
          <p:cNvSpPr/>
          <p:nvPr/>
        </p:nvSpPr>
        <p:spPr>
          <a:xfrm>
            <a:off x="1014702" y="2761747"/>
            <a:ext cx="105905" cy="0"/>
          </a:xfrm>
          <a:custGeom>
            <a:avLst/>
            <a:gdLst/>
            <a:ahLst/>
            <a:cxnLst/>
            <a:rect l="l" t="t" r="r" b="b"/>
            <a:pathLst>
              <a:path w="105905">
                <a:moveTo>
                  <a:pt x="0" y="0"/>
                </a:moveTo>
                <a:lnTo>
                  <a:pt x="105905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9" name="object 2939"/>
          <p:cNvSpPr/>
          <p:nvPr/>
        </p:nvSpPr>
        <p:spPr>
          <a:xfrm>
            <a:off x="1120601" y="2496698"/>
            <a:ext cx="82524" cy="265049"/>
          </a:xfrm>
          <a:custGeom>
            <a:avLst/>
            <a:gdLst/>
            <a:ahLst/>
            <a:cxnLst/>
            <a:rect l="l" t="t" r="r" b="b"/>
            <a:pathLst>
              <a:path w="82524" h="265049">
                <a:moveTo>
                  <a:pt x="0" y="265049"/>
                </a:moveTo>
                <a:lnTo>
                  <a:pt x="82524" y="265049"/>
                </a:lnTo>
                <a:lnTo>
                  <a:pt x="8252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0" name="object 2940"/>
          <p:cNvSpPr/>
          <p:nvPr/>
        </p:nvSpPr>
        <p:spPr>
          <a:xfrm>
            <a:off x="1203120" y="2435106"/>
            <a:ext cx="0" cy="84759"/>
          </a:xfrm>
          <a:custGeom>
            <a:avLst/>
            <a:gdLst/>
            <a:ahLst/>
            <a:cxnLst/>
            <a:rect l="l" t="t" r="r" b="b"/>
            <a:pathLst>
              <a:path h="84759">
                <a:moveTo>
                  <a:pt x="0" y="8475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1" name="object 2941"/>
          <p:cNvSpPr/>
          <p:nvPr/>
        </p:nvSpPr>
        <p:spPr>
          <a:xfrm>
            <a:off x="1203120" y="2435104"/>
            <a:ext cx="33540" cy="0"/>
          </a:xfrm>
          <a:custGeom>
            <a:avLst/>
            <a:gdLst/>
            <a:ahLst/>
            <a:cxnLst/>
            <a:rect l="l" t="t" r="r" b="b"/>
            <a:pathLst>
              <a:path w="33540">
                <a:moveTo>
                  <a:pt x="0" y="0"/>
                </a:moveTo>
                <a:lnTo>
                  <a:pt x="33540" y="0"/>
                </a:lnTo>
                <a:lnTo>
                  <a:pt x="3110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2" name="object 2942"/>
          <p:cNvSpPr/>
          <p:nvPr/>
        </p:nvSpPr>
        <p:spPr>
          <a:xfrm>
            <a:off x="1203120" y="2408076"/>
            <a:ext cx="0" cy="18897"/>
          </a:xfrm>
          <a:custGeom>
            <a:avLst/>
            <a:gdLst/>
            <a:ahLst/>
            <a:cxnLst/>
            <a:rect l="l" t="t" r="r" b="b"/>
            <a:pathLst>
              <a:path h="18897">
                <a:moveTo>
                  <a:pt x="0" y="1889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3" name="object 2943"/>
          <p:cNvSpPr/>
          <p:nvPr/>
        </p:nvSpPr>
        <p:spPr>
          <a:xfrm>
            <a:off x="1203120" y="2380834"/>
            <a:ext cx="10363" cy="0"/>
          </a:xfrm>
          <a:custGeom>
            <a:avLst/>
            <a:gdLst/>
            <a:ahLst/>
            <a:cxnLst/>
            <a:rect l="l" t="t" r="r" b="b"/>
            <a:pathLst>
              <a:path w="10363">
                <a:moveTo>
                  <a:pt x="0" y="0"/>
                </a:moveTo>
                <a:lnTo>
                  <a:pt x="10363" y="0"/>
                </a:lnTo>
                <a:lnTo>
                  <a:pt x="0" y="0"/>
                </a:lnTo>
                <a:lnTo>
                  <a:pt x="10363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4" name="object 2944"/>
          <p:cNvSpPr/>
          <p:nvPr/>
        </p:nvSpPr>
        <p:spPr>
          <a:xfrm>
            <a:off x="1254348" y="2385712"/>
            <a:ext cx="5486" cy="5486"/>
          </a:xfrm>
          <a:custGeom>
            <a:avLst/>
            <a:gdLst/>
            <a:ahLst/>
            <a:cxnLst/>
            <a:rect l="l" t="t" r="r" b="b"/>
            <a:pathLst>
              <a:path w="5486" h="5486">
                <a:moveTo>
                  <a:pt x="3860" y="3860"/>
                </a:moveTo>
                <a:lnTo>
                  <a:pt x="5486" y="548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5" name="object 2945"/>
          <p:cNvSpPr/>
          <p:nvPr/>
        </p:nvSpPr>
        <p:spPr>
          <a:xfrm>
            <a:off x="1213490" y="2380834"/>
            <a:ext cx="20726" cy="0"/>
          </a:xfrm>
          <a:custGeom>
            <a:avLst/>
            <a:gdLst/>
            <a:ahLst/>
            <a:cxnLst/>
            <a:rect l="l" t="t" r="r" b="b"/>
            <a:pathLst>
              <a:path w="20726">
                <a:moveTo>
                  <a:pt x="0" y="0"/>
                </a:moveTo>
                <a:lnTo>
                  <a:pt x="2072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6" name="object 2946"/>
          <p:cNvSpPr/>
          <p:nvPr/>
        </p:nvSpPr>
        <p:spPr>
          <a:xfrm>
            <a:off x="1203120" y="2159281"/>
            <a:ext cx="0" cy="12598"/>
          </a:xfrm>
          <a:custGeom>
            <a:avLst/>
            <a:gdLst/>
            <a:ahLst/>
            <a:cxnLst/>
            <a:rect l="l" t="t" r="r" b="b"/>
            <a:pathLst>
              <a:path h="12598">
                <a:moveTo>
                  <a:pt x="0" y="1259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7" name="object 2947"/>
          <p:cNvSpPr/>
          <p:nvPr/>
        </p:nvSpPr>
        <p:spPr>
          <a:xfrm>
            <a:off x="1234219" y="2435104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8" name="object 2948"/>
          <p:cNvSpPr/>
          <p:nvPr/>
        </p:nvSpPr>
        <p:spPr>
          <a:xfrm>
            <a:off x="1213490" y="2380834"/>
            <a:ext cx="20726" cy="0"/>
          </a:xfrm>
          <a:custGeom>
            <a:avLst/>
            <a:gdLst/>
            <a:ahLst/>
            <a:cxnLst/>
            <a:rect l="l" t="t" r="r" b="b"/>
            <a:pathLst>
              <a:path w="20726">
                <a:moveTo>
                  <a:pt x="0" y="0"/>
                </a:moveTo>
                <a:lnTo>
                  <a:pt x="2072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9" name="object 2949"/>
          <p:cNvSpPr/>
          <p:nvPr/>
        </p:nvSpPr>
        <p:spPr>
          <a:xfrm>
            <a:off x="1236662" y="2435104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0" name="object 2950"/>
          <p:cNvSpPr/>
          <p:nvPr/>
        </p:nvSpPr>
        <p:spPr>
          <a:xfrm>
            <a:off x="1239302" y="2426366"/>
            <a:ext cx="18910" cy="8737"/>
          </a:xfrm>
          <a:custGeom>
            <a:avLst/>
            <a:gdLst/>
            <a:ahLst/>
            <a:cxnLst/>
            <a:rect l="l" t="t" r="r" b="b"/>
            <a:pathLst>
              <a:path w="18910" h="8737">
                <a:moveTo>
                  <a:pt x="0" y="8737"/>
                </a:moveTo>
                <a:lnTo>
                  <a:pt x="7924" y="7518"/>
                </a:lnTo>
                <a:lnTo>
                  <a:pt x="15049" y="4063"/>
                </a:lnTo>
                <a:lnTo>
                  <a:pt x="18910" y="0"/>
                </a:lnTo>
                <a:lnTo>
                  <a:pt x="15049" y="4063"/>
                </a:lnTo>
                <a:lnTo>
                  <a:pt x="12001" y="548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1" name="object 2951"/>
          <p:cNvSpPr/>
          <p:nvPr/>
        </p:nvSpPr>
        <p:spPr>
          <a:xfrm>
            <a:off x="1251295" y="2430429"/>
            <a:ext cx="3048" cy="1422"/>
          </a:xfrm>
          <a:custGeom>
            <a:avLst/>
            <a:gdLst/>
            <a:ahLst/>
            <a:cxnLst/>
            <a:rect l="l" t="t" r="r" b="b"/>
            <a:pathLst>
              <a:path w="3047" h="1422">
                <a:moveTo>
                  <a:pt x="3047" y="0"/>
                </a:moveTo>
                <a:lnTo>
                  <a:pt x="0" y="14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2" name="object 2952"/>
          <p:cNvSpPr/>
          <p:nvPr/>
        </p:nvSpPr>
        <p:spPr>
          <a:xfrm>
            <a:off x="1254343" y="2424739"/>
            <a:ext cx="5486" cy="5689"/>
          </a:xfrm>
          <a:custGeom>
            <a:avLst/>
            <a:gdLst/>
            <a:ahLst/>
            <a:cxnLst/>
            <a:rect l="l" t="t" r="r" b="b"/>
            <a:pathLst>
              <a:path w="5486" h="5689">
                <a:moveTo>
                  <a:pt x="0" y="5689"/>
                </a:moveTo>
                <a:lnTo>
                  <a:pt x="548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3" name="object 2953"/>
          <p:cNvSpPr/>
          <p:nvPr/>
        </p:nvSpPr>
        <p:spPr>
          <a:xfrm>
            <a:off x="1264707" y="2406242"/>
            <a:ext cx="0" cy="1828"/>
          </a:xfrm>
          <a:custGeom>
            <a:avLst/>
            <a:gdLst/>
            <a:ahLst/>
            <a:cxnLst/>
            <a:rect l="l" t="t" r="r" b="b"/>
            <a:pathLst>
              <a:path h="1828">
                <a:moveTo>
                  <a:pt x="0" y="0"/>
                </a:moveTo>
                <a:lnTo>
                  <a:pt x="0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4" name="object 2954"/>
          <p:cNvSpPr/>
          <p:nvPr/>
        </p:nvSpPr>
        <p:spPr>
          <a:xfrm>
            <a:off x="1247228" y="2382052"/>
            <a:ext cx="406" cy="203"/>
          </a:xfrm>
          <a:custGeom>
            <a:avLst/>
            <a:gdLst/>
            <a:ahLst/>
            <a:cxnLst/>
            <a:rect l="l" t="t" r="r" b="b"/>
            <a:pathLst>
              <a:path w="406" h="203">
                <a:moveTo>
                  <a:pt x="406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5" name="object 2955"/>
          <p:cNvSpPr/>
          <p:nvPr/>
        </p:nvSpPr>
        <p:spPr>
          <a:xfrm>
            <a:off x="1258209" y="2389573"/>
            <a:ext cx="5283" cy="8737"/>
          </a:xfrm>
          <a:custGeom>
            <a:avLst/>
            <a:gdLst/>
            <a:ahLst/>
            <a:cxnLst/>
            <a:rect l="l" t="t" r="r" b="b"/>
            <a:pathLst>
              <a:path w="5283" h="8737">
                <a:moveTo>
                  <a:pt x="0" y="0"/>
                </a:moveTo>
                <a:lnTo>
                  <a:pt x="1625" y="1625"/>
                </a:lnTo>
                <a:lnTo>
                  <a:pt x="5283" y="8737"/>
                </a:lnTo>
                <a:lnTo>
                  <a:pt x="1625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6" name="object 2956"/>
          <p:cNvSpPr/>
          <p:nvPr/>
        </p:nvSpPr>
        <p:spPr>
          <a:xfrm>
            <a:off x="1263488" y="2398317"/>
            <a:ext cx="1219" cy="7924"/>
          </a:xfrm>
          <a:custGeom>
            <a:avLst/>
            <a:gdLst/>
            <a:ahLst/>
            <a:cxnLst/>
            <a:rect l="l" t="t" r="r" b="b"/>
            <a:pathLst>
              <a:path w="1219" h="7924">
                <a:moveTo>
                  <a:pt x="1219" y="792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7" name="object 2957"/>
          <p:cNvSpPr/>
          <p:nvPr/>
        </p:nvSpPr>
        <p:spPr>
          <a:xfrm>
            <a:off x="1263488" y="2398316"/>
            <a:ext cx="812" cy="5486"/>
          </a:xfrm>
          <a:custGeom>
            <a:avLst/>
            <a:gdLst/>
            <a:ahLst/>
            <a:cxnLst/>
            <a:rect l="l" t="t" r="r" b="b"/>
            <a:pathLst>
              <a:path w="812" h="5486">
                <a:moveTo>
                  <a:pt x="812" y="548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8" name="object 2958"/>
          <p:cNvSpPr/>
          <p:nvPr/>
        </p:nvSpPr>
        <p:spPr>
          <a:xfrm>
            <a:off x="1037670" y="2970502"/>
            <a:ext cx="609" cy="518312"/>
          </a:xfrm>
          <a:custGeom>
            <a:avLst/>
            <a:gdLst/>
            <a:ahLst/>
            <a:cxnLst/>
            <a:rect l="l" t="t" r="r" b="b"/>
            <a:pathLst>
              <a:path w="609" h="518312">
                <a:moveTo>
                  <a:pt x="406" y="518312"/>
                </a:moveTo>
                <a:lnTo>
                  <a:pt x="441" y="500368"/>
                </a:lnTo>
                <a:lnTo>
                  <a:pt x="471" y="484448"/>
                </a:lnTo>
                <a:lnTo>
                  <a:pt x="496" y="470273"/>
                </a:lnTo>
                <a:lnTo>
                  <a:pt x="518" y="457566"/>
                </a:lnTo>
                <a:lnTo>
                  <a:pt x="534" y="446048"/>
                </a:lnTo>
                <a:lnTo>
                  <a:pt x="547" y="435441"/>
                </a:lnTo>
                <a:lnTo>
                  <a:pt x="555" y="425466"/>
                </a:lnTo>
                <a:lnTo>
                  <a:pt x="558" y="415846"/>
                </a:lnTo>
                <a:lnTo>
                  <a:pt x="557" y="406303"/>
                </a:lnTo>
                <a:lnTo>
                  <a:pt x="552" y="396557"/>
                </a:lnTo>
                <a:lnTo>
                  <a:pt x="542" y="386331"/>
                </a:lnTo>
                <a:lnTo>
                  <a:pt x="527" y="375347"/>
                </a:lnTo>
                <a:lnTo>
                  <a:pt x="509" y="363326"/>
                </a:lnTo>
                <a:lnTo>
                  <a:pt x="485" y="349990"/>
                </a:lnTo>
                <a:lnTo>
                  <a:pt x="458" y="335060"/>
                </a:lnTo>
                <a:lnTo>
                  <a:pt x="425" y="318260"/>
                </a:lnTo>
                <a:lnTo>
                  <a:pt x="406" y="308140"/>
                </a:lnTo>
                <a:lnTo>
                  <a:pt x="375" y="291893"/>
                </a:lnTo>
                <a:lnTo>
                  <a:pt x="299" y="279920"/>
                </a:lnTo>
                <a:lnTo>
                  <a:pt x="199" y="270059"/>
                </a:lnTo>
                <a:lnTo>
                  <a:pt x="101" y="260149"/>
                </a:lnTo>
                <a:lnTo>
                  <a:pt x="27" y="248027"/>
                </a:lnTo>
                <a:lnTo>
                  <a:pt x="0" y="232740"/>
                </a:lnTo>
                <a:lnTo>
                  <a:pt x="57" y="217530"/>
                </a:lnTo>
                <a:lnTo>
                  <a:pt x="185" y="207033"/>
                </a:lnTo>
                <a:lnTo>
                  <a:pt x="322" y="197015"/>
                </a:lnTo>
                <a:lnTo>
                  <a:pt x="402" y="183242"/>
                </a:lnTo>
                <a:lnTo>
                  <a:pt x="406" y="178866"/>
                </a:lnTo>
                <a:lnTo>
                  <a:pt x="446" y="161145"/>
                </a:lnTo>
                <a:lnTo>
                  <a:pt x="481" y="145740"/>
                </a:lnTo>
                <a:lnTo>
                  <a:pt x="510" y="132269"/>
                </a:lnTo>
                <a:lnTo>
                  <a:pt x="534" y="120348"/>
                </a:lnTo>
                <a:lnTo>
                  <a:pt x="554" y="109595"/>
                </a:lnTo>
                <a:lnTo>
                  <a:pt x="570" y="99626"/>
                </a:lnTo>
                <a:lnTo>
                  <a:pt x="583" y="90060"/>
                </a:lnTo>
                <a:lnTo>
                  <a:pt x="593" y="80512"/>
                </a:lnTo>
                <a:lnTo>
                  <a:pt x="599" y="70601"/>
                </a:lnTo>
                <a:lnTo>
                  <a:pt x="604" y="59944"/>
                </a:lnTo>
                <a:lnTo>
                  <a:pt x="607" y="48157"/>
                </a:lnTo>
                <a:lnTo>
                  <a:pt x="608" y="34858"/>
                </a:lnTo>
                <a:lnTo>
                  <a:pt x="609" y="19664"/>
                </a:lnTo>
                <a:lnTo>
                  <a:pt x="609" y="2191"/>
                </a:lnTo>
                <a:lnTo>
                  <a:pt x="60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9" name="object 2959"/>
          <p:cNvSpPr/>
          <p:nvPr/>
        </p:nvSpPr>
        <p:spPr>
          <a:xfrm>
            <a:off x="1737906" y="2970496"/>
            <a:ext cx="406" cy="518312"/>
          </a:xfrm>
          <a:custGeom>
            <a:avLst/>
            <a:gdLst/>
            <a:ahLst/>
            <a:cxnLst/>
            <a:rect l="l" t="t" r="r" b="b"/>
            <a:pathLst>
              <a:path w="406" h="518312">
                <a:moveTo>
                  <a:pt x="0" y="0"/>
                </a:moveTo>
                <a:lnTo>
                  <a:pt x="0" y="17686"/>
                </a:lnTo>
                <a:lnTo>
                  <a:pt x="0" y="33074"/>
                </a:lnTo>
                <a:lnTo>
                  <a:pt x="1" y="46544"/>
                </a:lnTo>
                <a:lnTo>
                  <a:pt x="4" y="58478"/>
                </a:lnTo>
                <a:lnTo>
                  <a:pt x="9" y="69258"/>
                </a:lnTo>
                <a:lnTo>
                  <a:pt x="15" y="79264"/>
                </a:lnTo>
                <a:lnTo>
                  <a:pt x="24" y="88879"/>
                </a:lnTo>
                <a:lnTo>
                  <a:pt x="37" y="98485"/>
                </a:lnTo>
                <a:lnTo>
                  <a:pt x="53" y="108462"/>
                </a:lnTo>
                <a:lnTo>
                  <a:pt x="72" y="119192"/>
                </a:lnTo>
                <a:lnTo>
                  <a:pt x="96" y="131057"/>
                </a:lnTo>
                <a:lnTo>
                  <a:pt x="125" y="144438"/>
                </a:lnTo>
                <a:lnTo>
                  <a:pt x="159" y="159717"/>
                </a:lnTo>
                <a:lnTo>
                  <a:pt x="199" y="177275"/>
                </a:lnTo>
                <a:lnTo>
                  <a:pt x="203" y="178866"/>
                </a:lnTo>
                <a:lnTo>
                  <a:pt x="231" y="194143"/>
                </a:lnTo>
                <a:lnTo>
                  <a:pt x="295" y="204674"/>
                </a:lnTo>
                <a:lnTo>
                  <a:pt x="363" y="214663"/>
                </a:lnTo>
                <a:lnTo>
                  <a:pt x="404" y="228313"/>
                </a:lnTo>
                <a:lnTo>
                  <a:pt x="406" y="232943"/>
                </a:lnTo>
                <a:lnTo>
                  <a:pt x="390" y="249133"/>
                </a:lnTo>
                <a:lnTo>
                  <a:pt x="352" y="261064"/>
                </a:lnTo>
                <a:lnTo>
                  <a:pt x="302" y="270909"/>
                </a:lnTo>
                <a:lnTo>
                  <a:pt x="253" y="280842"/>
                </a:lnTo>
                <a:lnTo>
                  <a:pt x="216" y="293034"/>
                </a:lnTo>
                <a:lnTo>
                  <a:pt x="203" y="308152"/>
                </a:lnTo>
                <a:lnTo>
                  <a:pt x="168" y="326097"/>
                </a:lnTo>
                <a:lnTo>
                  <a:pt x="138" y="342019"/>
                </a:lnTo>
                <a:lnTo>
                  <a:pt x="111" y="356194"/>
                </a:lnTo>
                <a:lnTo>
                  <a:pt x="88" y="368901"/>
                </a:lnTo>
                <a:lnTo>
                  <a:pt x="69" y="380420"/>
                </a:lnTo>
                <a:lnTo>
                  <a:pt x="52" y="391027"/>
                </a:lnTo>
                <a:lnTo>
                  <a:pt x="39" y="401001"/>
                </a:lnTo>
                <a:lnTo>
                  <a:pt x="28" y="410621"/>
                </a:lnTo>
                <a:lnTo>
                  <a:pt x="19" y="420165"/>
                </a:lnTo>
                <a:lnTo>
                  <a:pt x="12" y="429911"/>
                </a:lnTo>
                <a:lnTo>
                  <a:pt x="7" y="440137"/>
                </a:lnTo>
                <a:lnTo>
                  <a:pt x="4" y="451121"/>
                </a:lnTo>
                <a:lnTo>
                  <a:pt x="2" y="463143"/>
                </a:lnTo>
                <a:lnTo>
                  <a:pt x="0" y="476479"/>
                </a:lnTo>
                <a:lnTo>
                  <a:pt x="0" y="491409"/>
                </a:lnTo>
                <a:lnTo>
                  <a:pt x="0" y="508210"/>
                </a:lnTo>
                <a:lnTo>
                  <a:pt x="0" y="5183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0" name="object 2960"/>
          <p:cNvSpPr/>
          <p:nvPr/>
        </p:nvSpPr>
        <p:spPr>
          <a:xfrm>
            <a:off x="1760871" y="350691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1" name="object 2961"/>
          <p:cNvSpPr/>
          <p:nvPr/>
        </p:nvSpPr>
        <p:spPr>
          <a:xfrm>
            <a:off x="843961" y="2776178"/>
            <a:ext cx="926668" cy="906754"/>
          </a:xfrm>
          <a:custGeom>
            <a:avLst/>
            <a:gdLst/>
            <a:ahLst/>
            <a:cxnLst/>
            <a:rect l="l" t="t" r="r" b="b"/>
            <a:pathLst>
              <a:path w="926668" h="906754">
                <a:moveTo>
                  <a:pt x="926668" y="0"/>
                </a:moveTo>
                <a:lnTo>
                  <a:pt x="0" y="0"/>
                </a:lnTo>
                <a:lnTo>
                  <a:pt x="0" y="754764"/>
                </a:lnTo>
              </a:path>
              <a:path w="926668" h="906754">
                <a:moveTo>
                  <a:pt x="926668" y="0"/>
                </a:moveTo>
                <a:lnTo>
                  <a:pt x="544131" y="0"/>
                </a:lnTo>
                <a:lnTo>
                  <a:pt x="926668" y="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2" name="object 2962"/>
          <p:cNvSpPr/>
          <p:nvPr/>
        </p:nvSpPr>
        <p:spPr>
          <a:xfrm>
            <a:off x="843961" y="3229656"/>
            <a:ext cx="544131" cy="453275"/>
          </a:xfrm>
          <a:custGeom>
            <a:avLst/>
            <a:gdLst/>
            <a:ahLst/>
            <a:cxnLst/>
            <a:rect l="l" t="t" r="r" b="b"/>
            <a:pathLst>
              <a:path w="544131" h="453275">
                <a:moveTo>
                  <a:pt x="0" y="0"/>
                </a:moveTo>
                <a:lnTo>
                  <a:pt x="0" y="30128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3" name="object 2963"/>
          <p:cNvSpPr/>
          <p:nvPr/>
        </p:nvSpPr>
        <p:spPr>
          <a:xfrm>
            <a:off x="843958" y="3229662"/>
            <a:ext cx="0" cy="310781"/>
          </a:xfrm>
          <a:custGeom>
            <a:avLst/>
            <a:gdLst/>
            <a:ahLst/>
            <a:cxnLst/>
            <a:rect l="l" t="t" r="r" b="b"/>
            <a:pathLst>
              <a:path h="310781">
                <a:moveTo>
                  <a:pt x="0" y="0"/>
                </a:moveTo>
                <a:lnTo>
                  <a:pt x="0" y="3012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4" name="object 2964"/>
          <p:cNvSpPr/>
          <p:nvPr/>
        </p:nvSpPr>
        <p:spPr>
          <a:xfrm>
            <a:off x="1004533" y="2776178"/>
            <a:ext cx="927684" cy="906957"/>
          </a:xfrm>
          <a:custGeom>
            <a:avLst/>
            <a:gdLst/>
            <a:ahLst/>
            <a:cxnLst/>
            <a:rect l="l" t="t" r="r" b="b"/>
            <a:pathLst>
              <a:path w="927684" h="906957">
                <a:moveTo>
                  <a:pt x="927684" y="0"/>
                </a:moveTo>
                <a:lnTo>
                  <a:pt x="766102" y="0"/>
                </a:lnTo>
              </a:path>
              <a:path w="927684" h="906957">
                <a:moveTo>
                  <a:pt x="927684" y="754764"/>
                </a:moveTo>
                <a:lnTo>
                  <a:pt x="92768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5" name="object 2965"/>
          <p:cNvSpPr/>
          <p:nvPr/>
        </p:nvSpPr>
        <p:spPr>
          <a:xfrm>
            <a:off x="1016326" y="3215829"/>
            <a:ext cx="72555" cy="294944"/>
          </a:xfrm>
          <a:custGeom>
            <a:avLst/>
            <a:gdLst/>
            <a:ahLst/>
            <a:cxnLst/>
            <a:rect l="l" t="t" r="r" b="b"/>
            <a:pathLst>
              <a:path w="72555" h="294944">
                <a:moveTo>
                  <a:pt x="0" y="13830"/>
                </a:moveTo>
                <a:lnTo>
                  <a:pt x="0" y="0"/>
                </a:lnTo>
                <a:lnTo>
                  <a:pt x="0" y="294944"/>
                </a:lnTo>
                <a:lnTo>
                  <a:pt x="72555" y="22237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6" name="object 2966"/>
          <p:cNvSpPr/>
          <p:nvPr/>
        </p:nvSpPr>
        <p:spPr>
          <a:xfrm>
            <a:off x="1016326" y="3510774"/>
            <a:ext cx="382943" cy="0"/>
          </a:xfrm>
          <a:custGeom>
            <a:avLst/>
            <a:gdLst/>
            <a:ahLst/>
            <a:cxnLst/>
            <a:rect l="l" t="t" r="r" b="b"/>
            <a:pathLst>
              <a:path w="382943">
                <a:moveTo>
                  <a:pt x="371767" y="0"/>
                </a:moveTo>
                <a:lnTo>
                  <a:pt x="382943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7" name="object 2967"/>
          <p:cNvSpPr/>
          <p:nvPr/>
        </p:nvSpPr>
        <p:spPr>
          <a:xfrm>
            <a:off x="1016326" y="2948545"/>
            <a:ext cx="0" cy="562229"/>
          </a:xfrm>
          <a:custGeom>
            <a:avLst/>
            <a:gdLst/>
            <a:ahLst/>
            <a:cxnLst/>
            <a:rect l="l" t="t" r="r" b="b"/>
            <a:pathLst>
              <a:path h="562228">
                <a:moveTo>
                  <a:pt x="0" y="56222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8" name="object 2968"/>
          <p:cNvSpPr/>
          <p:nvPr/>
        </p:nvSpPr>
        <p:spPr>
          <a:xfrm>
            <a:off x="1016331" y="2948543"/>
            <a:ext cx="72555" cy="267296"/>
          </a:xfrm>
          <a:custGeom>
            <a:avLst/>
            <a:gdLst/>
            <a:ahLst/>
            <a:cxnLst/>
            <a:rect l="l" t="t" r="r" b="b"/>
            <a:pathLst>
              <a:path w="72555" h="267296">
                <a:moveTo>
                  <a:pt x="72555" y="72567"/>
                </a:moveTo>
                <a:lnTo>
                  <a:pt x="0" y="0"/>
                </a:lnTo>
                <a:lnTo>
                  <a:pt x="0" y="26729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9" name="object 2969"/>
          <p:cNvSpPr/>
          <p:nvPr/>
        </p:nvSpPr>
        <p:spPr>
          <a:xfrm>
            <a:off x="1016326" y="2948547"/>
            <a:ext cx="371767" cy="0"/>
          </a:xfrm>
          <a:custGeom>
            <a:avLst/>
            <a:gdLst/>
            <a:ahLst/>
            <a:cxnLst/>
            <a:rect l="l" t="t" r="r" b="b"/>
            <a:pathLst>
              <a:path w="371767">
                <a:moveTo>
                  <a:pt x="0" y="0"/>
                </a:moveTo>
                <a:lnTo>
                  <a:pt x="37176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0" name="object 2970"/>
          <p:cNvSpPr/>
          <p:nvPr/>
        </p:nvSpPr>
        <p:spPr>
          <a:xfrm>
            <a:off x="1038279" y="2970496"/>
            <a:ext cx="699630" cy="0"/>
          </a:xfrm>
          <a:custGeom>
            <a:avLst/>
            <a:gdLst/>
            <a:ahLst/>
            <a:cxnLst/>
            <a:rect l="l" t="t" r="r" b="b"/>
            <a:pathLst>
              <a:path w="699630">
                <a:moveTo>
                  <a:pt x="0" y="0"/>
                </a:moveTo>
                <a:lnTo>
                  <a:pt x="69963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1" name="object 2971"/>
          <p:cNvSpPr/>
          <p:nvPr/>
        </p:nvSpPr>
        <p:spPr>
          <a:xfrm>
            <a:off x="1038072" y="3488814"/>
            <a:ext cx="699833" cy="0"/>
          </a:xfrm>
          <a:custGeom>
            <a:avLst/>
            <a:gdLst/>
            <a:ahLst/>
            <a:cxnLst/>
            <a:rect l="l" t="t" r="r" b="b"/>
            <a:pathLst>
              <a:path w="699833">
                <a:moveTo>
                  <a:pt x="69983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2" name="object 2972"/>
          <p:cNvSpPr/>
          <p:nvPr/>
        </p:nvSpPr>
        <p:spPr>
          <a:xfrm>
            <a:off x="1375895" y="2948547"/>
            <a:ext cx="383971" cy="72567"/>
          </a:xfrm>
          <a:custGeom>
            <a:avLst/>
            <a:gdLst/>
            <a:ahLst/>
            <a:cxnLst/>
            <a:rect l="l" t="t" r="r" b="b"/>
            <a:pathLst>
              <a:path w="383971" h="72567">
                <a:moveTo>
                  <a:pt x="0" y="0"/>
                </a:moveTo>
                <a:lnTo>
                  <a:pt x="383971" y="0"/>
                </a:lnTo>
                <a:lnTo>
                  <a:pt x="311404" y="725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3" name="object 2973"/>
          <p:cNvSpPr/>
          <p:nvPr/>
        </p:nvSpPr>
        <p:spPr>
          <a:xfrm>
            <a:off x="1388093" y="2776179"/>
            <a:ext cx="544131" cy="453478"/>
          </a:xfrm>
          <a:custGeom>
            <a:avLst/>
            <a:gdLst/>
            <a:ahLst/>
            <a:cxnLst/>
            <a:rect l="l" t="t" r="r" b="b"/>
            <a:pathLst>
              <a:path w="544131" h="453478">
                <a:moveTo>
                  <a:pt x="0" y="0"/>
                </a:moveTo>
                <a:lnTo>
                  <a:pt x="544131" y="0"/>
                </a:lnTo>
                <a:lnTo>
                  <a:pt x="544131" y="45347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4" name="object 2974"/>
          <p:cNvSpPr/>
          <p:nvPr/>
        </p:nvSpPr>
        <p:spPr>
          <a:xfrm>
            <a:off x="1399268" y="3438206"/>
            <a:ext cx="360591" cy="72567"/>
          </a:xfrm>
          <a:custGeom>
            <a:avLst/>
            <a:gdLst/>
            <a:ahLst/>
            <a:cxnLst/>
            <a:rect l="l" t="t" r="r" b="b"/>
            <a:pathLst>
              <a:path w="360591" h="72567">
                <a:moveTo>
                  <a:pt x="0" y="72567"/>
                </a:moveTo>
                <a:lnTo>
                  <a:pt x="360591" y="72567"/>
                </a:lnTo>
                <a:lnTo>
                  <a:pt x="28802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5" name="object 2975"/>
          <p:cNvSpPr/>
          <p:nvPr/>
        </p:nvSpPr>
        <p:spPr>
          <a:xfrm>
            <a:off x="1759860" y="3229659"/>
            <a:ext cx="0" cy="281114"/>
          </a:xfrm>
          <a:custGeom>
            <a:avLst/>
            <a:gdLst/>
            <a:ahLst/>
            <a:cxnLst/>
            <a:rect l="l" t="t" r="r" b="b"/>
            <a:pathLst>
              <a:path h="281114">
                <a:moveTo>
                  <a:pt x="0" y="28111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6" name="object 2976"/>
          <p:cNvSpPr/>
          <p:nvPr/>
        </p:nvSpPr>
        <p:spPr>
          <a:xfrm>
            <a:off x="1759860" y="2948545"/>
            <a:ext cx="0" cy="562229"/>
          </a:xfrm>
          <a:custGeom>
            <a:avLst/>
            <a:gdLst/>
            <a:ahLst/>
            <a:cxnLst/>
            <a:rect l="l" t="t" r="r" b="b"/>
            <a:pathLst>
              <a:path h="562228">
                <a:moveTo>
                  <a:pt x="0" y="56222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7" name="object 2977"/>
          <p:cNvSpPr/>
          <p:nvPr/>
        </p:nvSpPr>
        <p:spPr>
          <a:xfrm>
            <a:off x="1759860" y="2948546"/>
            <a:ext cx="0" cy="290461"/>
          </a:xfrm>
          <a:custGeom>
            <a:avLst/>
            <a:gdLst/>
            <a:ahLst/>
            <a:cxnLst/>
            <a:rect l="l" t="t" r="r" b="b"/>
            <a:pathLst>
              <a:path h="290461">
                <a:moveTo>
                  <a:pt x="0" y="29046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8" name="object 2978"/>
          <p:cNvSpPr/>
          <p:nvPr/>
        </p:nvSpPr>
        <p:spPr>
          <a:xfrm>
            <a:off x="1932222" y="2914191"/>
            <a:ext cx="0" cy="315468"/>
          </a:xfrm>
          <a:custGeom>
            <a:avLst/>
            <a:gdLst/>
            <a:ahLst/>
            <a:cxnLst/>
            <a:rect l="l" t="t" r="r" b="b"/>
            <a:pathLst>
              <a:path h="315468">
                <a:moveTo>
                  <a:pt x="0" y="31546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9" name="object 2979"/>
          <p:cNvSpPr/>
          <p:nvPr/>
        </p:nvSpPr>
        <p:spPr>
          <a:xfrm>
            <a:off x="1232593" y="2731664"/>
            <a:ext cx="7112" cy="7112"/>
          </a:xfrm>
          <a:custGeom>
            <a:avLst/>
            <a:gdLst/>
            <a:ahLst/>
            <a:cxnLst/>
            <a:rect l="l" t="t" r="r" b="b"/>
            <a:pathLst>
              <a:path w="7112" h="7112">
                <a:moveTo>
                  <a:pt x="0" y="0"/>
                </a:moveTo>
                <a:lnTo>
                  <a:pt x="0" y="0"/>
                </a:lnTo>
                <a:lnTo>
                  <a:pt x="812" y="1828"/>
                </a:lnTo>
                <a:lnTo>
                  <a:pt x="2641" y="4267"/>
                </a:lnTo>
                <a:lnTo>
                  <a:pt x="3454" y="4889"/>
                </a:lnTo>
                <a:lnTo>
                  <a:pt x="5283" y="6096"/>
                </a:lnTo>
                <a:lnTo>
                  <a:pt x="7112" y="71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0" name="object 2980"/>
          <p:cNvSpPr/>
          <p:nvPr/>
        </p:nvSpPr>
        <p:spPr>
          <a:xfrm>
            <a:off x="1239707" y="2737558"/>
            <a:ext cx="40462" cy="3860"/>
          </a:xfrm>
          <a:custGeom>
            <a:avLst/>
            <a:gdLst/>
            <a:ahLst/>
            <a:cxnLst/>
            <a:rect l="l" t="t" r="r" b="b"/>
            <a:pathLst>
              <a:path w="40462" h="3860">
                <a:moveTo>
                  <a:pt x="0" y="1219"/>
                </a:moveTo>
                <a:lnTo>
                  <a:pt x="3860" y="2438"/>
                </a:lnTo>
                <a:lnTo>
                  <a:pt x="4279" y="2438"/>
                </a:lnTo>
                <a:lnTo>
                  <a:pt x="8331" y="3048"/>
                </a:lnTo>
                <a:lnTo>
                  <a:pt x="13614" y="3657"/>
                </a:lnTo>
                <a:lnTo>
                  <a:pt x="13830" y="3860"/>
                </a:lnTo>
                <a:lnTo>
                  <a:pt x="19113" y="3657"/>
                </a:lnTo>
                <a:lnTo>
                  <a:pt x="27444" y="3251"/>
                </a:lnTo>
                <a:lnTo>
                  <a:pt x="27647" y="3251"/>
                </a:lnTo>
                <a:lnTo>
                  <a:pt x="35775" y="2032"/>
                </a:lnTo>
                <a:lnTo>
                  <a:pt x="38011" y="1625"/>
                </a:lnTo>
                <a:lnTo>
                  <a:pt x="38620" y="1422"/>
                </a:lnTo>
                <a:lnTo>
                  <a:pt x="4046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1" name="object 2981"/>
          <p:cNvSpPr/>
          <p:nvPr/>
        </p:nvSpPr>
        <p:spPr>
          <a:xfrm>
            <a:off x="1223853" y="2720478"/>
            <a:ext cx="2641" cy="17487"/>
          </a:xfrm>
          <a:custGeom>
            <a:avLst/>
            <a:gdLst/>
            <a:ahLst/>
            <a:cxnLst/>
            <a:rect l="l" t="t" r="r" b="b"/>
            <a:pathLst>
              <a:path w="2641" h="17487">
                <a:moveTo>
                  <a:pt x="2641" y="17487"/>
                </a:moveTo>
                <a:lnTo>
                  <a:pt x="2031" y="16675"/>
                </a:lnTo>
                <a:lnTo>
                  <a:pt x="1828" y="16471"/>
                </a:lnTo>
                <a:lnTo>
                  <a:pt x="1422" y="15252"/>
                </a:lnTo>
                <a:lnTo>
                  <a:pt x="609" y="12611"/>
                </a:lnTo>
                <a:lnTo>
                  <a:pt x="203" y="9766"/>
                </a:lnTo>
                <a:lnTo>
                  <a:pt x="0" y="8547"/>
                </a:lnTo>
                <a:lnTo>
                  <a:pt x="0" y="7327"/>
                </a:lnTo>
                <a:lnTo>
                  <a:pt x="609" y="3670"/>
                </a:lnTo>
                <a:lnTo>
                  <a:pt x="121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2" name="object 2982"/>
          <p:cNvSpPr/>
          <p:nvPr/>
        </p:nvSpPr>
        <p:spPr>
          <a:xfrm>
            <a:off x="1231780" y="2668861"/>
            <a:ext cx="1422" cy="10363"/>
          </a:xfrm>
          <a:custGeom>
            <a:avLst/>
            <a:gdLst/>
            <a:ahLst/>
            <a:cxnLst/>
            <a:rect l="l" t="t" r="r" b="b"/>
            <a:pathLst>
              <a:path w="1422" h="10363">
                <a:moveTo>
                  <a:pt x="812" y="10363"/>
                </a:moveTo>
                <a:lnTo>
                  <a:pt x="203" y="8128"/>
                </a:lnTo>
                <a:lnTo>
                  <a:pt x="203" y="7924"/>
                </a:lnTo>
                <a:lnTo>
                  <a:pt x="203" y="5689"/>
                </a:lnTo>
                <a:lnTo>
                  <a:pt x="0" y="4064"/>
                </a:lnTo>
                <a:lnTo>
                  <a:pt x="203" y="3860"/>
                </a:lnTo>
                <a:lnTo>
                  <a:pt x="406" y="2235"/>
                </a:lnTo>
                <a:lnTo>
                  <a:pt x="812" y="1219"/>
                </a:lnTo>
                <a:lnTo>
                  <a:pt x="812" y="1016"/>
                </a:lnTo>
                <a:lnTo>
                  <a:pt x="142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3" name="object 2983"/>
          <p:cNvSpPr/>
          <p:nvPr/>
        </p:nvSpPr>
        <p:spPr>
          <a:xfrm>
            <a:off x="1227917" y="2598115"/>
            <a:ext cx="22771" cy="16675"/>
          </a:xfrm>
          <a:custGeom>
            <a:avLst/>
            <a:gdLst/>
            <a:ahLst/>
            <a:cxnLst/>
            <a:rect l="l" t="t" r="r" b="b"/>
            <a:pathLst>
              <a:path w="22771" h="16675">
                <a:moveTo>
                  <a:pt x="22771" y="16675"/>
                </a:moveTo>
                <a:lnTo>
                  <a:pt x="18707" y="11188"/>
                </a:lnTo>
                <a:lnTo>
                  <a:pt x="18097" y="10579"/>
                </a:lnTo>
                <a:lnTo>
                  <a:pt x="12801" y="6311"/>
                </a:lnTo>
                <a:lnTo>
                  <a:pt x="8750" y="3060"/>
                </a:lnTo>
                <a:lnTo>
                  <a:pt x="7937" y="3263"/>
                </a:lnTo>
                <a:lnTo>
                  <a:pt x="3048" y="825"/>
                </a:lnTo>
                <a:lnTo>
                  <a:pt x="1828" y="215"/>
                </a:lnTo>
                <a:lnTo>
                  <a:pt x="1422" y="21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4" name="object 2984"/>
          <p:cNvSpPr/>
          <p:nvPr/>
        </p:nvSpPr>
        <p:spPr>
          <a:xfrm>
            <a:off x="1223854" y="2322296"/>
            <a:ext cx="3670" cy="19723"/>
          </a:xfrm>
          <a:custGeom>
            <a:avLst/>
            <a:gdLst/>
            <a:ahLst/>
            <a:cxnLst/>
            <a:rect l="l" t="t" r="r" b="b"/>
            <a:pathLst>
              <a:path w="3670" h="19723">
                <a:moveTo>
                  <a:pt x="1219" y="0"/>
                </a:moveTo>
                <a:lnTo>
                  <a:pt x="203" y="3454"/>
                </a:lnTo>
                <a:lnTo>
                  <a:pt x="203" y="3657"/>
                </a:lnTo>
                <a:lnTo>
                  <a:pt x="203" y="7315"/>
                </a:lnTo>
                <a:lnTo>
                  <a:pt x="0" y="10363"/>
                </a:lnTo>
                <a:lnTo>
                  <a:pt x="0" y="10769"/>
                </a:lnTo>
                <a:lnTo>
                  <a:pt x="812" y="13817"/>
                </a:lnTo>
                <a:lnTo>
                  <a:pt x="1828" y="16662"/>
                </a:lnTo>
                <a:lnTo>
                  <a:pt x="1828" y="17068"/>
                </a:lnTo>
                <a:lnTo>
                  <a:pt x="3670" y="1972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5" name="object 2985"/>
          <p:cNvSpPr/>
          <p:nvPr/>
        </p:nvSpPr>
        <p:spPr>
          <a:xfrm>
            <a:off x="1231780" y="2323315"/>
            <a:ext cx="1625" cy="10972"/>
          </a:xfrm>
          <a:custGeom>
            <a:avLst/>
            <a:gdLst/>
            <a:ahLst/>
            <a:cxnLst/>
            <a:rect l="l" t="t" r="r" b="b"/>
            <a:pathLst>
              <a:path w="1625" h="10972">
                <a:moveTo>
                  <a:pt x="812" y="10972"/>
                </a:moveTo>
                <a:lnTo>
                  <a:pt x="203" y="8737"/>
                </a:lnTo>
                <a:lnTo>
                  <a:pt x="203" y="6299"/>
                </a:lnTo>
                <a:lnTo>
                  <a:pt x="0" y="4876"/>
                </a:lnTo>
                <a:lnTo>
                  <a:pt x="203" y="4673"/>
                </a:lnTo>
                <a:lnTo>
                  <a:pt x="406" y="3251"/>
                </a:lnTo>
                <a:lnTo>
                  <a:pt x="812" y="1625"/>
                </a:lnTo>
                <a:lnTo>
                  <a:pt x="162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6" name="object 2986"/>
          <p:cNvSpPr/>
          <p:nvPr/>
        </p:nvSpPr>
        <p:spPr>
          <a:xfrm>
            <a:off x="1276499" y="2208267"/>
            <a:ext cx="17272" cy="19113"/>
          </a:xfrm>
          <a:custGeom>
            <a:avLst/>
            <a:gdLst/>
            <a:ahLst/>
            <a:cxnLst/>
            <a:rect l="l" t="t" r="r" b="b"/>
            <a:pathLst>
              <a:path w="17271" h="19113">
                <a:moveTo>
                  <a:pt x="0" y="0"/>
                </a:moveTo>
                <a:lnTo>
                  <a:pt x="2844" y="5689"/>
                </a:lnTo>
                <a:lnTo>
                  <a:pt x="3048" y="6299"/>
                </a:lnTo>
                <a:lnTo>
                  <a:pt x="7112" y="10972"/>
                </a:lnTo>
                <a:lnTo>
                  <a:pt x="10566" y="15049"/>
                </a:lnTo>
                <a:lnTo>
                  <a:pt x="11391" y="14833"/>
                </a:lnTo>
                <a:lnTo>
                  <a:pt x="15659" y="18288"/>
                </a:lnTo>
                <a:lnTo>
                  <a:pt x="16268" y="18694"/>
                </a:lnTo>
                <a:lnTo>
                  <a:pt x="16459" y="18897"/>
                </a:lnTo>
                <a:lnTo>
                  <a:pt x="17272" y="1911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7" name="object 2987"/>
          <p:cNvSpPr/>
          <p:nvPr/>
        </p:nvSpPr>
        <p:spPr>
          <a:xfrm>
            <a:off x="1236662" y="2746298"/>
            <a:ext cx="39433" cy="3657"/>
          </a:xfrm>
          <a:custGeom>
            <a:avLst/>
            <a:gdLst/>
            <a:ahLst/>
            <a:cxnLst/>
            <a:rect l="l" t="t" r="r" b="b"/>
            <a:pathLst>
              <a:path w="39433" h="3657">
                <a:moveTo>
                  <a:pt x="0" y="0"/>
                </a:moveTo>
                <a:lnTo>
                  <a:pt x="1625" y="1219"/>
                </a:lnTo>
                <a:lnTo>
                  <a:pt x="2032" y="1422"/>
                </a:lnTo>
                <a:lnTo>
                  <a:pt x="4064" y="1625"/>
                </a:lnTo>
                <a:lnTo>
                  <a:pt x="13004" y="3251"/>
                </a:lnTo>
                <a:lnTo>
                  <a:pt x="13220" y="3657"/>
                </a:lnTo>
                <a:lnTo>
                  <a:pt x="22161" y="3657"/>
                </a:lnTo>
                <a:lnTo>
                  <a:pt x="30695" y="3657"/>
                </a:lnTo>
                <a:lnTo>
                  <a:pt x="31305" y="3657"/>
                </a:lnTo>
                <a:lnTo>
                  <a:pt x="39433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8" name="object 2988"/>
          <p:cNvSpPr/>
          <p:nvPr/>
        </p:nvSpPr>
        <p:spPr>
          <a:xfrm>
            <a:off x="1240723" y="2705850"/>
            <a:ext cx="48793" cy="9144"/>
          </a:xfrm>
          <a:custGeom>
            <a:avLst/>
            <a:gdLst/>
            <a:ahLst/>
            <a:cxnLst/>
            <a:rect l="l" t="t" r="r" b="b"/>
            <a:pathLst>
              <a:path w="48793" h="9143">
                <a:moveTo>
                  <a:pt x="0" y="2031"/>
                </a:moveTo>
                <a:lnTo>
                  <a:pt x="8750" y="0"/>
                </a:lnTo>
                <a:lnTo>
                  <a:pt x="9359" y="0"/>
                </a:lnTo>
                <a:lnTo>
                  <a:pt x="18097" y="0"/>
                </a:lnTo>
                <a:lnTo>
                  <a:pt x="26835" y="0"/>
                </a:lnTo>
                <a:lnTo>
                  <a:pt x="27444" y="203"/>
                </a:lnTo>
                <a:lnTo>
                  <a:pt x="35979" y="1828"/>
                </a:lnTo>
                <a:lnTo>
                  <a:pt x="40043" y="2641"/>
                </a:lnTo>
                <a:lnTo>
                  <a:pt x="40462" y="3251"/>
                </a:lnTo>
                <a:lnTo>
                  <a:pt x="44107" y="5283"/>
                </a:lnTo>
                <a:lnTo>
                  <a:pt x="46545" y="6705"/>
                </a:lnTo>
                <a:lnTo>
                  <a:pt x="46964" y="6908"/>
                </a:lnTo>
                <a:lnTo>
                  <a:pt x="48793" y="914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9" name="object 2989"/>
          <p:cNvSpPr/>
          <p:nvPr/>
        </p:nvSpPr>
        <p:spPr>
          <a:xfrm>
            <a:off x="1242150" y="2714591"/>
            <a:ext cx="39027" cy="4064"/>
          </a:xfrm>
          <a:custGeom>
            <a:avLst/>
            <a:gdLst/>
            <a:ahLst/>
            <a:cxnLst/>
            <a:rect l="l" t="t" r="r" b="b"/>
            <a:pathLst>
              <a:path w="39027" h="4063">
                <a:moveTo>
                  <a:pt x="39027" y="4064"/>
                </a:moveTo>
                <a:lnTo>
                  <a:pt x="35775" y="2235"/>
                </a:lnTo>
                <a:lnTo>
                  <a:pt x="35166" y="2032"/>
                </a:lnTo>
                <a:lnTo>
                  <a:pt x="31711" y="1219"/>
                </a:lnTo>
                <a:lnTo>
                  <a:pt x="26225" y="203"/>
                </a:lnTo>
                <a:lnTo>
                  <a:pt x="25806" y="0"/>
                </a:lnTo>
                <a:lnTo>
                  <a:pt x="20319" y="203"/>
                </a:lnTo>
                <a:lnTo>
                  <a:pt x="10159" y="203"/>
                </a:lnTo>
                <a:lnTo>
                  <a:pt x="9956" y="203"/>
                </a:lnTo>
                <a:lnTo>
                  <a:pt x="0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0" name="object 2990"/>
          <p:cNvSpPr/>
          <p:nvPr/>
        </p:nvSpPr>
        <p:spPr>
          <a:xfrm>
            <a:off x="1266334" y="2677194"/>
            <a:ext cx="5892" cy="6908"/>
          </a:xfrm>
          <a:custGeom>
            <a:avLst/>
            <a:gdLst/>
            <a:ahLst/>
            <a:cxnLst/>
            <a:rect l="l" t="t" r="r" b="b"/>
            <a:pathLst>
              <a:path w="5892" h="6908">
                <a:moveTo>
                  <a:pt x="5892" y="6908"/>
                </a:moveTo>
                <a:lnTo>
                  <a:pt x="4470" y="6095"/>
                </a:lnTo>
                <a:lnTo>
                  <a:pt x="3047" y="5079"/>
                </a:lnTo>
                <a:lnTo>
                  <a:pt x="2438" y="4470"/>
                </a:lnTo>
                <a:lnTo>
                  <a:pt x="2235" y="4470"/>
                </a:lnTo>
                <a:lnTo>
                  <a:pt x="1828" y="3657"/>
                </a:lnTo>
                <a:lnTo>
                  <a:pt x="812" y="2031"/>
                </a:lnTo>
                <a:lnTo>
                  <a:pt x="609" y="1828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1" name="object 2991"/>
          <p:cNvSpPr/>
          <p:nvPr/>
        </p:nvSpPr>
        <p:spPr>
          <a:xfrm>
            <a:off x="1240520" y="2615806"/>
            <a:ext cx="22771" cy="22771"/>
          </a:xfrm>
          <a:custGeom>
            <a:avLst/>
            <a:gdLst/>
            <a:ahLst/>
            <a:cxnLst/>
            <a:rect l="l" t="t" r="r" b="b"/>
            <a:pathLst>
              <a:path w="22771" h="22771">
                <a:moveTo>
                  <a:pt x="0" y="0"/>
                </a:moveTo>
                <a:lnTo>
                  <a:pt x="3670" y="5080"/>
                </a:lnTo>
                <a:lnTo>
                  <a:pt x="3860" y="5283"/>
                </a:lnTo>
                <a:lnTo>
                  <a:pt x="8128" y="9753"/>
                </a:lnTo>
                <a:lnTo>
                  <a:pt x="13614" y="15659"/>
                </a:lnTo>
                <a:lnTo>
                  <a:pt x="13614" y="15849"/>
                </a:lnTo>
                <a:lnTo>
                  <a:pt x="19723" y="21132"/>
                </a:lnTo>
                <a:lnTo>
                  <a:pt x="20942" y="22161"/>
                </a:lnTo>
                <a:lnTo>
                  <a:pt x="21132" y="22352"/>
                </a:lnTo>
                <a:lnTo>
                  <a:pt x="22771" y="2277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2" name="object 2992"/>
          <p:cNvSpPr/>
          <p:nvPr/>
        </p:nvSpPr>
        <p:spPr>
          <a:xfrm>
            <a:off x="1250695" y="2614782"/>
            <a:ext cx="22961" cy="18503"/>
          </a:xfrm>
          <a:custGeom>
            <a:avLst/>
            <a:gdLst/>
            <a:ahLst/>
            <a:cxnLst/>
            <a:rect l="l" t="t" r="r" b="b"/>
            <a:pathLst>
              <a:path w="22961" h="18503">
                <a:moveTo>
                  <a:pt x="22961" y="18503"/>
                </a:moveTo>
                <a:lnTo>
                  <a:pt x="21945" y="18503"/>
                </a:lnTo>
                <a:lnTo>
                  <a:pt x="21742" y="18503"/>
                </a:lnTo>
                <a:lnTo>
                  <a:pt x="20929" y="18097"/>
                </a:lnTo>
                <a:lnTo>
                  <a:pt x="18491" y="17487"/>
                </a:lnTo>
                <a:lnTo>
                  <a:pt x="18288" y="17487"/>
                </a:lnTo>
                <a:lnTo>
                  <a:pt x="16256" y="16268"/>
                </a:lnTo>
                <a:lnTo>
                  <a:pt x="13208" y="14236"/>
                </a:lnTo>
                <a:lnTo>
                  <a:pt x="12992" y="14033"/>
                </a:lnTo>
                <a:lnTo>
                  <a:pt x="10350" y="11595"/>
                </a:lnTo>
                <a:lnTo>
                  <a:pt x="4864" y="6108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3" name="object 2993"/>
          <p:cNvSpPr/>
          <p:nvPr/>
        </p:nvSpPr>
        <p:spPr>
          <a:xfrm>
            <a:off x="1250689" y="2482265"/>
            <a:ext cx="21336" cy="18288"/>
          </a:xfrm>
          <a:custGeom>
            <a:avLst/>
            <a:gdLst/>
            <a:ahLst/>
            <a:cxnLst/>
            <a:rect l="l" t="t" r="r" b="b"/>
            <a:pathLst>
              <a:path w="21336" h="18287">
                <a:moveTo>
                  <a:pt x="21336" y="18288"/>
                </a:moveTo>
                <a:lnTo>
                  <a:pt x="18897" y="17678"/>
                </a:lnTo>
                <a:lnTo>
                  <a:pt x="18491" y="17475"/>
                </a:lnTo>
                <a:lnTo>
                  <a:pt x="16256" y="16256"/>
                </a:lnTo>
                <a:lnTo>
                  <a:pt x="13208" y="14427"/>
                </a:lnTo>
                <a:lnTo>
                  <a:pt x="13004" y="14020"/>
                </a:lnTo>
                <a:lnTo>
                  <a:pt x="10566" y="11582"/>
                </a:lnTo>
                <a:lnTo>
                  <a:pt x="4876" y="609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4" name="object 2994"/>
          <p:cNvSpPr/>
          <p:nvPr/>
        </p:nvSpPr>
        <p:spPr>
          <a:xfrm>
            <a:off x="1244385" y="2349531"/>
            <a:ext cx="15443" cy="2844"/>
          </a:xfrm>
          <a:custGeom>
            <a:avLst/>
            <a:gdLst/>
            <a:ahLst/>
            <a:cxnLst/>
            <a:rect l="l" t="t" r="r" b="b"/>
            <a:pathLst>
              <a:path w="15443" h="2844">
                <a:moveTo>
                  <a:pt x="0" y="2235"/>
                </a:moveTo>
                <a:lnTo>
                  <a:pt x="1828" y="2844"/>
                </a:lnTo>
                <a:lnTo>
                  <a:pt x="2032" y="2844"/>
                </a:lnTo>
                <a:lnTo>
                  <a:pt x="4064" y="2844"/>
                </a:lnTo>
                <a:lnTo>
                  <a:pt x="7315" y="2844"/>
                </a:lnTo>
                <a:lnTo>
                  <a:pt x="7518" y="2844"/>
                </a:lnTo>
                <a:lnTo>
                  <a:pt x="10566" y="2032"/>
                </a:lnTo>
                <a:lnTo>
                  <a:pt x="13004" y="1422"/>
                </a:lnTo>
                <a:lnTo>
                  <a:pt x="13411" y="1422"/>
                </a:lnTo>
                <a:lnTo>
                  <a:pt x="1544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5" name="object 2995"/>
          <p:cNvSpPr/>
          <p:nvPr/>
        </p:nvSpPr>
        <p:spPr>
          <a:xfrm>
            <a:off x="1241129" y="2338964"/>
            <a:ext cx="18707" cy="4673"/>
          </a:xfrm>
          <a:custGeom>
            <a:avLst/>
            <a:gdLst/>
            <a:ahLst/>
            <a:cxnLst/>
            <a:rect l="l" t="t" r="r" b="b"/>
            <a:pathLst>
              <a:path w="18707" h="4673">
                <a:moveTo>
                  <a:pt x="0" y="3657"/>
                </a:moveTo>
                <a:lnTo>
                  <a:pt x="3251" y="4470"/>
                </a:lnTo>
                <a:lnTo>
                  <a:pt x="3454" y="4470"/>
                </a:lnTo>
                <a:lnTo>
                  <a:pt x="6908" y="4673"/>
                </a:lnTo>
                <a:lnTo>
                  <a:pt x="9563" y="4673"/>
                </a:lnTo>
                <a:lnTo>
                  <a:pt x="9753" y="4470"/>
                </a:lnTo>
                <a:lnTo>
                  <a:pt x="12395" y="3860"/>
                </a:lnTo>
                <a:lnTo>
                  <a:pt x="14439" y="3454"/>
                </a:lnTo>
                <a:lnTo>
                  <a:pt x="14630" y="3251"/>
                </a:lnTo>
                <a:lnTo>
                  <a:pt x="16268" y="2235"/>
                </a:lnTo>
                <a:lnTo>
                  <a:pt x="17691" y="1422"/>
                </a:lnTo>
                <a:lnTo>
                  <a:pt x="17894" y="1219"/>
                </a:lnTo>
                <a:lnTo>
                  <a:pt x="1870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6" name="object 2996"/>
          <p:cNvSpPr/>
          <p:nvPr/>
        </p:nvSpPr>
        <p:spPr>
          <a:xfrm>
            <a:off x="1282396" y="2683291"/>
            <a:ext cx="8940" cy="8940"/>
          </a:xfrm>
          <a:custGeom>
            <a:avLst/>
            <a:gdLst/>
            <a:ahLst/>
            <a:cxnLst/>
            <a:rect l="l" t="t" r="r" b="b"/>
            <a:pathLst>
              <a:path w="8940" h="8940">
                <a:moveTo>
                  <a:pt x="0" y="8940"/>
                </a:moveTo>
                <a:lnTo>
                  <a:pt x="2235" y="7924"/>
                </a:lnTo>
                <a:lnTo>
                  <a:pt x="2438" y="7924"/>
                </a:lnTo>
                <a:lnTo>
                  <a:pt x="4470" y="6299"/>
                </a:lnTo>
                <a:lnTo>
                  <a:pt x="6096" y="5079"/>
                </a:lnTo>
                <a:lnTo>
                  <a:pt x="6299" y="4876"/>
                </a:lnTo>
                <a:lnTo>
                  <a:pt x="7315" y="3454"/>
                </a:lnTo>
                <a:lnTo>
                  <a:pt x="8331" y="2031"/>
                </a:lnTo>
                <a:lnTo>
                  <a:pt x="8534" y="1828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7" name="object 2997"/>
          <p:cNvSpPr/>
          <p:nvPr/>
        </p:nvSpPr>
        <p:spPr>
          <a:xfrm>
            <a:off x="1276097" y="2653607"/>
            <a:ext cx="17678" cy="27444"/>
          </a:xfrm>
          <a:custGeom>
            <a:avLst/>
            <a:gdLst/>
            <a:ahLst/>
            <a:cxnLst/>
            <a:rect l="l" t="t" r="r" b="b"/>
            <a:pathLst>
              <a:path w="17678" h="27444">
                <a:moveTo>
                  <a:pt x="16459" y="27444"/>
                </a:moveTo>
                <a:lnTo>
                  <a:pt x="17475" y="24193"/>
                </a:lnTo>
                <a:lnTo>
                  <a:pt x="17475" y="23787"/>
                </a:lnTo>
                <a:lnTo>
                  <a:pt x="17678" y="20332"/>
                </a:lnTo>
                <a:lnTo>
                  <a:pt x="17678" y="17487"/>
                </a:lnTo>
                <a:lnTo>
                  <a:pt x="17678" y="17081"/>
                </a:lnTo>
                <a:lnTo>
                  <a:pt x="17068" y="14439"/>
                </a:lnTo>
                <a:lnTo>
                  <a:pt x="16256" y="11785"/>
                </a:lnTo>
                <a:lnTo>
                  <a:pt x="16052" y="11595"/>
                </a:lnTo>
                <a:lnTo>
                  <a:pt x="14630" y="9156"/>
                </a:lnTo>
                <a:lnTo>
                  <a:pt x="13817" y="7531"/>
                </a:lnTo>
                <a:lnTo>
                  <a:pt x="13614" y="7124"/>
                </a:lnTo>
                <a:lnTo>
                  <a:pt x="12192" y="5892"/>
                </a:lnTo>
                <a:lnTo>
                  <a:pt x="9956" y="4063"/>
                </a:lnTo>
                <a:lnTo>
                  <a:pt x="9753" y="3670"/>
                </a:lnTo>
                <a:lnTo>
                  <a:pt x="7112" y="2451"/>
                </a:lnTo>
                <a:lnTo>
                  <a:pt x="3860" y="825"/>
                </a:lnTo>
                <a:lnTo>
                  <a:pt x="3454" y="60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8" name="object 2998"/>
          <p:cNvSpPr/>
          <p:nvPr/>
        </p:nvSpPr>
        <p:spPr>
          <a:xfrm>
            <a:off x="1283816" y="2616009"/>
            <a:ext cx="2031" cy="12192"/>
          </a:xfrm>
          <a:custGeom>
            <a:avLst/>
            <a:gdLst/>
            <a:ahLst/>
            <a:cxnLst/>
            <a:rect l="l" t="t" r="r" b="b"/>
            <a:pathLst>
              <a:path w="2031" h="12192">
                <a:moveTo>
                  <a:pt x="1422" y="0"/>
                </a:moveTo>
                <a:lnTo>
                  <a:pt x="2031" y="2235"/>
                </a:lnTo>
                <a:lnTo>
                  <a:pt x="2031" y="2438"/>
                </a:lnTo>
                <a:lnTo>
                  <a:pt x="2031" y="4876"/>
                </a:lnTo>
                <a:lnTo>
                  <a:pt x="2031" y="6705"/>
                </a:lnTo>
                <a:lnTo>
                  <a:pt x="2031" y="6908"/>
                </a:lnTo>
                <a:lnTo>
                  <a:pt x="1422" y="8940"/>
                </a:lnTo>
                <a:lnTo>
                  <a:pt x="1015" y="10566"/>
                </a:lnTo>
                <a:lnTo>
                  <a:pt x="1015" y="10769"/>
                </a:lnTo>
                <a:lnTo>
                  <a:pt x="0" y="1219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9" name="object 2999"/>
          <p:cNvSpPr/>
          <p:nvPr/>
        </p:nvSpPr>
        <p:spPr>
          <a:xfrm>
            <a:off x="1290323" y="2475359"/>
            <a:ext cx="3454" cy="26009"/>
          </a:xfrm>
          <a:custGeom>
            <a:avLst/>
            <a:gdLst/>
            <a:ahLst/>
            <a:cxnLst/>
            <a:rect l="l" t="t" r="r" b="b"/>
            <a:pathLst>
              <a:path w="3454" h="26009">
                <a:moveTo>
                  <a:pt x="0" y="26009"/>
                </a:moveTo>
                <a:lnTo>
                  <a:pt x="1625" y="23774"/>
                </a:lnTo>
                <a:lnTo>
                  <a:pt x="1828" y="23368"/>
                </a:lnTo>
                <a:lnTo>
                  <a:pt x="2438" y="20726"/>
                </a:lnTo>
                <a:lnTo>
                  <a:pt x="3454" y="17056"/>
                </a:lnTo>
                <a:lnTo>
                  <a:pt x="3454" y="16662"/>
                </a:lnTo>
                <a:lnTo>
                  <a:pt x="3454" y="13004"/>
                </a:lnTo>
                <a:lnTo>
                  <a:pt x="3454" y="9334"/>
                </a:lnTo>
                <a:lnTo>
                  <a:pt x="3454" y="9144"/>
                </a:lnTo>
                <a:lnTo>
                  <a:pt x="2438" y="5486"/>
                </a:lnTo>
                <a:lnTo>
                  <a:pt x="1828" y="2844"/>
                </a:lnTo>
                <a:lnTo>
                  <a:pt x="1625" y="2438"/>
                </a:ln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0" name="object 3000"/>
          <p:cNvSpPr/>
          <p:nvPr/>
        </p:nvSpPr>
        <p:spPr>
          <a:xfrm>
            <a:off x="1281380" y="2477791"/>
            <a:ext cx="4470" cy="10566"/>
          </a:xfrm>
          <a:custGeom>
            <a:avLst/>
            <a:gdLst/>
            <a:ahLst/>
            <a:cxnLst/>
            <a:rect l="l" t="t" r="r" b="b"/>
            <a:pathLst>
              <a:path w="4470" h="10566">
                <a:moveTo>
                  <a:pt x="0" y="0"/>
                </a:moveTo>
                <a:lnTo>
                  <a:pt x="1219" y="1016"/>
                </a:lnTo>
                <a:lnTo>
                  <a:pt x="1422" y="1219"/>
                </a:lnTo>
                <a:lnTo>
                  <a:pt x="2235" y="2641"/>
                </a:lnTo>
                <a:lnTo>
                  <a:pt x="3251" y="4064"/>
                </a:lnTo>
                <a:lnTo>
                  <a:pt x="3454" y="4267"/>
                </a:lnTo>
                <a:lnTo>
                  <a:pt x="3860" y="5892"/>
                </a:lnTo>
                <a:lnTo>
                  <a:pt x="4470" y="7924"/>
                </a:lnTo>
                <a:lnTo>
                  <a:pt x="4470" y="8128"/>
                </a:lnTo>
                <a:lnTo>
                  <a:pt x="4470" y="1056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1" name="object 3001"/>
          <p:cNvSpPr/>
          <p:nvPr/>
        </p:nvSpPr>
        <p:spPr>
          <a:xfrm>
            <a:off x="1266948" y="2153791"/>
            <a:ext cx="11582" cy="2438"/>
          </a:xfrm>
          <a:custGeom>
            <a:avLst/>
            <a:gdLst/>
            <a:ahLst/>
            <a:cxnLst/>
            <a:rect l="l" t="t" r="r" b="b"/>
            <a:pathLst>
              <a:path w="11582" h="2438">
                <a:moveTo>
                  <a:pt x="11582" y="1828"/>
                </a:moveTo>
                <a:lnTo>
                  <a:pt x="9753" y="2438"/>
                </a:lnTo>
                <a:lnTo>
                  <a:pt x="9550" y="2438"/>
                </a:lnTo>
                <a:lnTo>
                  <a:pt x="7721" y="2438"/>
                </a:lnTo>
                <a:lnTo>
                  <a:pt x="6299" y="2438"/>
                </a:lnTo>
                <a:lnTo>
                  <a:pt x="6096" y="2438"/>
                </a:lnTo>
                <a:lnTo>
                  <a:pt x="4673" y="2032"/>
                </a:lnTo>
                <a:lnTo>
                  <a:pt x="2235" y="121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2" name="object 3002"/>
          <p:cNvSpPr/>
          <p:nvPr/>
        </p:nvSpPr>
        <p:spPr>
          <a:xfrm>
            <a:off x="1281377" y="2133061"/>
            <a:ext cx="4470" cy="13004"/>
          </a:xfrm>
          <a:custGeom>
            <a:avLst/>
            <a:gdLst/>
            <a:ahLst/>
            <a:cxnLst/>
            <a:rect l="l" t="t" r="r" b="b"/>
            <a:pathLst>
              <a:path w="4470" h="13004">
                <a:moveTo>
                  <a:pt x="4063" y="13004"/>
                </a:moveTo>
                <a:lnTo>
                  <a:pt x="4470" y="11988"/>
                </a:lnTo>
                <a:lnTo>
                  <a:pt x="4470" y="11785"/>
                </a:lnTo>
                <a:lnTo>
                  <a:pt x="4470" y="10566"/>
                </a:lnTo>
                <a:lnTo>
                  <a:pt x="4267" y="8331"/>
                </a:lnTo>
                <a:lnTo>
                  <a:pt x="4470" y="8128"/>
                </a:lnTo>
                <a:lnTo>
                  <a:pt x="3860" y="5892"/>
                </a:lnTo>
                <a:lnTo>
                  <a:pt x="3454" y="4267"/>
                </a:lnTo>
                <a:lnTo>
                  <a:pt x="3251" y="4064"/>
                </a:lnTo>
                <a:lnTo>
                  <a:pt x="2235" y="2438"/>
                </a:lnTo>
                <a:lnTo>
                  <a:pt x="1422" y="1219"/>
                </a:lnTo>
                <a:lnTo>
                  <a:pt x="1219" y="101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3" name="object 3003"/>
          <p:cNvSpPr/>
          <p:nvPr/>
        </p:nvSpPr>
        <p:spPr>
          <a:xfrm>
            <a:off x="1290323" y="2130612"/>
            <a:ext cx="3454" cy="26225"/>
          </a:xfrm>
          <a:custGeom>
            <a:avLst/>
            <a:gdLst/>
            <a:ahLst/>
            <a:cxnLst/>
            <a:rect l="l" t="t" r="r" b="b"/>
            <a:pathLst>
              <a:path w="3454" h="26225">
                <a:moveTo>
                  <a:pt x="0" y="26225"/>
                </a:moveTo>
                <a:lnTo>
                  <a:pt x="1625" y="23990"/>
                </a:lnTo>
                <a:lnTo>
                  <a:pt x="1828" y="23583"/>
                </a:lnTo>
                <a:lnTo>
                  <a:pt x="2438" y="20739"/>
                </a:lnTo>
                <a:lnTo>
                  <a:pt x="3454" y="17284"/>
                </a:lnTo>
                <a:lnTo>
                  <a:pt x="3454" y="16878"/>
                </a:lnTo>
                <a:lnTo>
                  <a:pt x="3454" y="13220"/>
                </a:lnTo>
                <a:lnTo>
                  <a:pt x="3454" y="9563"/>
                </a:lnTo>
                <a:lnTo>
                  <a:pt x="3454" y="9156"/>
                </a:lnTo>
                <a:lnTo>
                  <a:pt x="2438" y="5499"/>
                </a:lnTo>
                <a:lnTo>
                  <a:pt x="1828" y="2844"/>
                </a:lnTo>
                <a:lnTo>
                  <a:pt x="1625" y="2451"/>
                </a:ln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4" name="object 3004"/>
          <p:cNvSpPr/>
          <p:nvPr/>
        </p:nvSpPr>
        <p:spPr>
          <a:xfrm>
            <a:off x="1290323" y="2613361"/>
            <a:ext cx="3454" cy="20739"/>
          </a:xfrm>
          <a:custGeom>
            <a:avLst/>
            <a:gdLst/>
            <a:ahLst/>
            <a:cxnLst/>
            <a:rect l="l" t="t" r="r" b="b"/>
            <a:pathLst>
              <a:path w="3454" h="20739">
                <a:moveTo>
                  <a:pt x="0" y="20739"/>
                </a:moveTo>
                <a:lnTo>
                  <a:pt x="1625" y="18300"/>
                </a:lnTo>
                <a:lnTo>
                  <a:pt x="1828" y="17894"/>
                </a:lnTo>
                <a:lnTo>
                  <a:pt x="2438" y="15252"/>
                </a:lnTo>
                <a:lnTo>
                  <a:pt x="3454" y="11595"/>
                </a:lnTo>
                <a:lnTo>
                  <a:pt x="3454" y="11391"/>
                </a:lnTo>
                <a:lnTo>
                  <a:pt x="3454" y="7734"/>
                </a:lnTo>
                <a:lnTo>
                  <a:pt x="3454" y="3860"/>
                </a:lnTo>
                <a:lnTo>
                  <a:pt x="3454" y="3670"/>
                </a:lnTo>
                <a:lnTo>
                  <a:pt x="243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5" name="object 3005"/>
          <p:cNvSpPr/>
          <p:nvPr/>
        </p:nvSpPr>
        <p:spPr>
          <a:xfrm>
            <a:off x="1290727" y="2131028"/>
            <a:ext cx="3048" cy="15443"/>
          </a:xfrm>
          <a:custGeom>
            <a:avLst/>
            <a:gdLst/>
            <a:ahLst/>
            <a:cxnLst/>
            <a:rect l="l" t="t" r="r" b="b"/>
            <a:pathLst>
              <a:path w="3047" h="15443">
                <a:moveTo>
                  <a:pt x="2641" y="15443"/>
                </a:moveTo>
                <a:lnTo>
                  <a:pt x="3047" y="14224"/>
                </a:lnTo>
                <a:lnTo>
                  <a:pt x="3047" y="14020"/>
                </a:lnTo>
                <a:lnTo>
                  <a:pt x="3047" y="12801"/>
                </a:lnTo>
                <a:lnTo>
                  <a:pt x="2844" y="9144"/>
                </a:lnTo>
                <a:lnTo>
                  <a:pt x="3047" y="8737"/>
                </a:lnTo>
                <a:lnTo>
                  <a:pt x="2031" y="5080"/>
                </a:lnTo>
                <a:lnTo>
                  <a:pt x="1422" y="2641"/>
                </a:lnTo>
                <a:lnTo>
                  <a:pt x="1422" y="223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6" name="object 3006"/>
          <p:cNvSpPr/>
          <p:nvPr/>
        </p:nvSpPr>
        <p:spPr>
          <a:xfrm>
            <a:off x="1724286" y="2184689"/>
            <a:ext cx="31508" cy="9347"/>
          </a:xfrm>
          <a:custGeom>
            <a:avLst/>
            <a:gdLst/>
            <a:ahLst/>
            <a:cxnLst/>
            <a:rect l="l" t="t" r="r" b="b"/>
            <a:pathLst>
              <a:path w="31508" h="9347">
                <a:moveTo>
                  <a:pt x="0" y="9347"/>
                </a:moveTo>
                <a:lnTo>
                  <a:pt x="1625" y="7111"/>
                </a:lnTo>
                <a:lnTo>
                  <a:pt x="1828" y="6908"/>
                </a:lnTo>
                <a:lnTo>
                  <a:pt x="4064" y="5283"/>
                </a:lnTo>
                <a:lnTo>
                  <a:pt x="5892" y="3860"/>
                </a:lnTo>
                <a:lnTo>
                  <a:pt x="6096" y="3454"/>
                </a:lnTo>
                <a:lnTo>
                  <a:pt x="8331" y="2641"/>
                </a:lnTo>
                <a:lnTo>
                  <a:pt x="12611" y="1219"/>
                </a:lnTo>
                <a:lnTo>
                  <a:pt x="13004" y="1219"/>
                </a:lnTo>
                <a:lnTo>
                  <a:pt x="17487" y="406"/>
                </a:lnTo>
                <a:lnTo>
                  <a:pt x="19519" y="0"/>
                </a:lnTo>
                <a:lnTo>
                  <a:pt x="21742" y="203"/>
                </a:lnTo>
                <a:lnTo>
                  <a:pt x="26631" y="609"/>
                </a:lnTo>
                <a:lnTo>
                  <a:pt x="31508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7" name="object 3007"/>
          <p:cNvSpPr/>
          <p:nvPr/>
        </p:nvSpPr>
        <p:spPr>
          <a:xfrm>
            <a:off x="1769209" y="2195864"/>
            <a:ext cx="5689" cy="40246"/>
          </a:xfrm>
          <a:custGeom>
            <a:avLst/>
            <a:gdLst/>
            <a:ahLst/>
            <a:cxnLst/>
            <a:rect l="l" t="t" r="r" b="b"/>
            <a:pathLst>
              <a:path w="5689" h="40246">
                <a:moveTo>
                  <a:pt x="0" y="0"/>
                </a:moveTo>
                <a:lnTo>
                  <a:pt x="2641" y="4064"/>
                </a:lnTo>
                <a:lnTo>
                  <a:pt x="3048" y="4673"/>
                </a:lnTo>
                <a:lnTo>
                  <a:pt x="4267" y="9144"/>
                </a:lnTo>
                <a:lnTo>
                  <a:pt x="5486" y="13614"/>
                </a:lnTo>
                <a:lnTo>
                  <a:pt x="5080" y="14020"/>
                </a:lnTo>
                <a:lnTo>
                  <a:pt x="5283" y="18707"/>
                </a:lnTo>
                <a:lnTo>
                  <a:pt x="5689" y="29476"/>
                </a:lnTo>
                <a:lnTo>
                  <a:pt x="5486" y="4024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8" name="object 3008"/>
          <p:cNvSpPr/>
          <p:nvPr/>
        </p:nvSpPr>
        <p:spPr>
          <a:xfrm>
            <a:off x="1732828" y="2207653"/>
            <a:ext cx="2844" cy="28460"/>
          </a:xfrm>
          <a:custGeom>
            <a:avLst/>
            <a:gdLst/>
            <a:ahLst/>
            <a:cxnLst/>
            <a:rect l="l" t="t" r="r" b="b"/>
            <a:pathLst>
              <a:path w="2844" h="28460">
                <a:moveTo>
                  <a:pt x="2844" y="0"/>
                </a:moveTo>
                <a:lnTo>
                  <a:pt x="1422" y="2438"/>
                </a:lnTo>
                <a:lnTo>
                  <a:pt x="1206" y="2844"/>
                </a:lnTo>
                <a:lnTo>
                  <a:pt x="812" y="5499"/>
                </a:lnTo>
                <a:lnTo>
                  <a:pt x="0" y="8534"/>
                </a:lnTo>
                <a:lnTo>
                  <a:pt x="203" y="8737"/>
                </a:lnTo>
                <a:lnTo>
                  <a:pt x="203" y="12192"/>
                </a:lnTo>
                <a:lnTo>
                  <a:pt x="0" y="20332"/>
                </a:lnTo>
                <a:lnTo>
                  <a:pt x="0" y="20535"/>
                </a:lnTo>
                <a:lnTo>
                  <a:pt x="203" y="284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9" name="object 3009"/>
          <p:cNvSpPr/>
          <p:nvPr/>
        </p:nvSpPr>
        <p:spPr>
          <a:xfrm>
            <a:off x="1754983" y="2205620"/>
            <a:ext cx="4876" cy="30492"/>
          </a:xfrm>
          <a:custGeom>
            <a:avLst/>
            <a:gdLst/>
            <a:ahLst/>
            <a:cxnLst/>
            <a:rect l="l" t="t" r="r" b="b"/>
            <a:pathLst>
              <a:path w="4876" h="30492">
                <a:moveTo>
                  <a:pt x="4673" y="30492"/>
                </a:moveTo>
                <a:lnTo>
                  <a:pt x="4876" y="25209"/>
                </a:lnTo>
                <a:lnTo>
                  <a:pt x="4673" y="19926"/>
                </a:lnTo>
                <a:lnTo>
                  <a:pt x="4470" y="13207"/>
                </a:lnTo>
                <a:lnTo>
                  <a:pt x="4673" y="13207"/>
                </a:lnTo>
                <a:lnTo>
                  <a:pt x="3657" y="6718"/>
                </a:lnTo>
                <a:lnTo>
                  <a:pt x="3454" y="4876"/>
                </a:lnTo>
                <a:lnTo>
                  <a:pt x="3251" y="4673"/>
                </a:lnTo>
                <a:lnTo>
                  <a:pt x="2222" y="3047"/>
                </a:lnTo>
                <a:lnTo>
                  <a:pt x="1422" y="1422"/>
                </a:lnTo>
                <a:lnTo>
                  <a:pt x="1219" y="121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0" name="object 3010"/>
          <p:cNvSpPr/>
          <p:nvPr/>
        </p:nvSpPr>
        <p:spPr>
          <a:xfrm>
            <a:off x="818551" y="3308517"/>
            <a:ext cx="0" cy="255308"/>
          </a:xfrm>
          <a:custGeom>
            <a:avLst/>
            <a:gdLst/>
            <a:ahLst/>
            <a:cxnLst/>
            <a:rect l="l" t="t" r="r" b="b"/>
            <a:pathLst>
              <a:path h="255308">
                <a:moveTo>
                  <a:pt x="0" y="0"/>
                </a:moveTo>
                <a:lnTo>
                  <a:pt x="0" y="222425"/>
                </a:lnTo>
              </a:path>
              <a:path h="255308">
                <a:moveTo>
                  <a:pt x="0" y="0"/>
                </a:moveTo>
                <a:lnTo>
                  <a:pt x="0" y="2317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1" name="object 3011"/>
          <p:cNvSpPr/>
          <p:nvPr/>
        </p:nvSpPr>
        <p:spPr>
          <a:xfrm>
            <a:off x="818551" y="2682271"/>
            <a:ext cx="0" cy="626249"/>
          </a:xfrm>
          <a:custGeom>
            <a:avLst/>
            <a:gdLst/>
            <a:ahLst/>
            <a:cxnLst/>
            <a:rect l="l" t="t" r="r" b="b"/>
            <a:pathLst>
              <a:path h="626249">
                <a:moveTo>
                  <a:pt x="0" y="626249"/>
                </a:moveTo>
                <a:lnTo>
                  <a:pt x="0" y="0"/>
                </a:lnTo>
                <a:lnTo>
                  <a:pt x="0" y="2316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2" name="object 3012"/>
          <p:cNvSpPr/>
          <p:nvPr/>
        </p:nvSpPr>
        <p:spPr>
          <a:xfrm>
            <a:off x="818551" y="2612547"/>
            <a:ext cx="0" cy="69723"/>
          </a:xfrm>
          <a:custGeom>
            <a:avLst/>
            <a:gdLst/>
            <a:ahLst/>
            <a:cxnLst/>
            <a:rect l="l" t="t" r="r" b="b"/>
            <a:pathLst>
              <a:path h="69723">
                <a:moveTo>
                  <a:pt x="0" y="21958"/>
                </a:moveTo>
                <a:lnTo>
                  <a:pt x="0" y="0"/>
                </a:lnTo>
                <a:lnTo>
                  <a:pt x="0" y="69723"/>
                </a:lnTo>
                <a:lnTo>
                  <a:pt x="0" y="6118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3" name="object 3013"/>
          <p:cNvSpPr/>
          <p:nvPr/>
        </p:nvSpPr>
        <p:spPr>
          <a:xfrm>
            <a:off x="818551" y="2674548"/>
            <a:ext cx="0" cy="1219"/>
          </a:xfrm>
          <a:custGeom>
            <a:avLst/>
            <a:gdLst/>
            <a:ahLst/>
            <a:cxnLst/>
            <a:rect l="l" t="t" r="r" b="b"/>
            <a:pathLst>
              <a:path h="1219">
                <a:moveTo>
                  <a:pt x="0" y="121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4" name="object 3014"/>
          <p:cNvSpPr/>
          <p:nvPr/>
        </p:nvSpPr>
        <p:spPr>
          <a:xfrm>
            <a:off x="818551" y="2597101"/>
            <a:ext cx="0" cy="25209"/>
          </a:xfrm>
          <a:custGeom>
            <a:avLst/>
            <a:gdLst/>
            <a:ahLst/>
            <a:cxnLst/>
            <a:rect l="l" t="t" r="r" b="b"/>
            <a:pathLst>
              <a:path h="25209">
                <a:moveTo>
                  <a:pt x="0" y="25209"/>
                </a:moveTo>
                <a:lnTo>
                  <a:pt x="0" y="0"/>
                </a:lnTo>
                <a:lnTo>
                  <a:pt x="0" y="1545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5" name="object 3015"/>
          <p:cNvSpPr/>
          <p:nvPr/>
        </p:nvSpPr>
        <p:spPr>
          <a:xfrm>
            <a:off x="818551" y="2589382"/>
            <a:ext cx="0" cy="8534"/>
          </a:xfrm>
          <a:custGeom>
            <a:avLst/>
            <a:gdLst/>
            <a:ahLst/>
            <a:cxnLst/>
            <a:rect l="l" t="t" r="r" b="b"/>
            <a:pathLst>
              <a:path h="8534">
                <a:moveTo>
                  <a:pt x="0" y="7721"/>
                </a:moveTo>
                <a:lnTo>
                  <a:pt x="0" y="0"/>
                </a:lnTo>
                <a:lnTo>
                  <a:pt x="0" y="853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6" name="object 3016"/>
          <p:cNvSpPr/>
          <p:nvPr/>
        </p:nvSpPr>
        <p:spPr>
          <a:xfrm>
            <a:off x="818551" y="2558486"/>
            <a:ext cx="0" cy="30899"/>
          </a:xfrm>
          <a:custGeom>
            <a:avLst/>
            <a:gdLst/>
            <a:ahLst/>
            <a:cxnLst/>
            <a:rect l="l" t="t" r="r" b="b"/>
            <a:pathLst>
              <a:path h="30899">
                <a:moveTo>
                  <a:pt x="0" y="0"/>
                </a:moveTo>
                <a:lnTo>
                  <a:pt x="0" y="30899"/>
                </a:lnTo>
                <a:lnTo>
                  <a:pt x="0" y="2195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7" name="object 3017"/>
          <p:cNvSpPr/>
          <p:nvPr/>
        </p:nvSpPr>
        <p:spPr>
          <a:xfrm>
            <a:off x="818551" y="2573531"/>
            <a:ext cx="0" cy="15849"/>
          </a:xfrm>
          <a:custGeom>
            <a:avLst/>
            <a:gdLst/>
            <a:ahLst/>
            <a:cxnLst/>
            <a:rect l="l" t="t" r="r" b="b"/>
            <a:pathLst>
              <a:path h="15849">
                <a:moveTo>
                  <a:pt x="0" y="1584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8" name="object 3018"/>
          <p:cNvSpPr/>
          <p:nvPr/>
        </p:nvSpPr>
        <p:spPr>
          <a:xfrm>
            <a:off x="818551" y="2310905"/>
            <a:ext cx="0" cy="66268"/>
          </a:xfrm>
          <a:custGeom>
            <a:avLst/>
            <a:gdLst/>
            <a:ahLst/>
            <a:cxnLst/>
            <a:rect l="l" t="t" r="r" b="b"/>
            <a:pathLst>
              <a:path h="66268">
                <a:moveTo>
                  <a:pt x="0" y="66268"/>
                </a:moveTo>
                <a:lnTo>
                  <a:pt x="0" y="0"/>
                </a:lnTo>
                <a:lnTo>
                  <a:pt x="0" y="233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9" name="object 3019"/>
          <p:cNvSpPr/>
          <p:nvPr/>
        </p:nvSpPr>
        <p:spPr>
          <a:xfrm>
            <a:off x="818551" y="2282653"/>
            <a:ext cx="0" cy="28257"/>
          </a:xfrm>
          <a:custGeom>
            <a:avLst/>
            <a:gdLst/>
            <a:ahLst/>
            <a:cxnLst/>
            <a:rect l="l" t="t" r="r" b="b"/>
            <a:pathLst>
              <a:path h="28257">
                <a:moveTo>
                  <a:pt x="0" y="27038"/>
                </a:moveTo>
                <a:lnTo>
                  <a:pt x="0" y="28257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0" name="object 3020"/>
          <p:cNvSpPr/>
          <p:nvPr/>
        </p:nvSpPr>
        <p:spPr>
          <a:xfrm>
            <a:off x="818551" y="2290999"/>
            <a:ext cx="0" cy="19913"/>
          </a:xfrm>
          <a:custGeom>
            <a:avLst/>
            <a:gdLst/>
            <a:ahLst/>
            <a:cxnLst/>
            <a:rect l="l" t="t" r="r" b="b"/>
            <a:pathLst>
              <a:path h="19913">
                <a:moveTo>
                  <a:pt x="0" y="1991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1" name="object 3021"/>
          <p:cNvSpPr/>
          <p:nvPr/>
        </p:nvSpPr>
        <p:spPr>
          <a:xfrm>
            <a:off x="818551" y="2264572"/>
            <a:ext cx="0" cy="21742"/>
          </a:xfrm>
          <a:custGeom>
            <a:avLst/>
            <a:gdLst/>
            <a:ahLst/>
            <a:cxnLst/>
            <a:rect l="l" t="t" r="r" b="b"/>
            <a:pathLst>
              <a:path h="21742">
                <a:moveTo>
                  <a:pt x="0" y="14020"/>
                </a:moveTo>
                <a:lnTo>
                  <a:pt x="0" y="0"/>
                </a:lnTo>
                <a:lnTo>
                  <a:pt x="0" y="2174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2" name="object 3022"/>
          <p:cNvSpPr/>
          <p:nvPr/>
        </p:nvSpPr>
        <p:spPr>
          <a:xfrm>
            <a:off x="818551" y="2241398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1828"/>
                </a:moveTo>
                <a:lnTo>
                  <a:pt x="0" y="23164"/>
                </a:lnTo>
                <a:lnTo>
                  <a:pt x="0" y="0"/>
                </a:lnTo>
                <a:lnTo>
                  <a:pt x="0" y="1239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3" name="object 3023"/>
          <p:cNvSpPr/>
          <p:nvPr/>
        </p:nvSpPr>
        <p:spPr>
          <a:xfrm>
            <a:off x="818551" y="2186109"/>
            <a:ext cx="0" cy="55283"/>
          </a:xfrm>
          <a:custGeom>
            <a:avLst/>
            <a:gdLst/>
            <a:ahLst/>
            <a:cxnLst/>
            <a:rect l="l" t="t" r="r" b="b"/>
            <a:pathLst>
              <a:path h="55283">
                <a:moveTo>
                  <a:pt x="0" y="0"/>
                </a:moveTo>
                <a:lnTo>
                  <a:pt x="0" y="5528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4" name="object 3024"/>
          <p:cNvSpPr/>
          <p:nvPr/>
        </p:nvSpPr>
        <p:spPr>
          <a:xfrm>
            <a:off x="818551" y="2168432"/>
            <a:ext cx="0" cy="26619"/>
          </a:xfrm>
          <a:custGeom>
            <a:avLst/>
            <a:gdLst/>
            <a:ahLst/>
            <a:cxnLst/>
            <a:rect l="l" t="t" r="r" b="b"/>
            <a:pathLst>
              <a:path h="26619">
                <a:moveTo>
                  <a:pt x="0" y="2661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5" name="object 3025"/>
          <p:cNvSpPr/>
          <p:nvPr/>
        </p:nvSpPr>
        <p:spPr>
          <a:xfrm>
            <a:off x="818551" y="2125334"/>
            <a:ext cx="0" cy="46545"/>
          </a:xfrm>
          <a:custGeom>
            <a:avLst/>
            <a:gdLst/>
            <a:ahLst/>
            <a:cxnLst/>
            <a:rect l="l" t="t" r="r" b="b"/>
            <a:pathLst>
              <a:path h="46545">
                <a:moveTo>
                  <a:pt x="0" y="46545"/>
                </a:moveTo>
                <a:lnTo>
                  <a:pt x="0" y="0"/>
                </a:lnTo>
                <a:lnTo>
                  <a:pt x="0" y="1015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6" name="object 3026"/>
          <p:cNvSpPr/>
          <p:nvPr/>
        </p:nvSpPr>
        <p:spPr>
          <a:xfrm>
            <a:off x="818551" y="2104594"/>
            <a:ext cx="0" cy="20739"/>
          </a:xfrm>
          <a:custGeom>
            <a:avLst/>
            <a:gdLst/>
            <a:ahLst/>
            <a:cxnLst/>
            <a:rect l="l" t="t" r="r" b="b"/>
            <a:pathLst>
              <a:path h="20739">
                <a:moveTo>
                  <a:pt x="0" y="2073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7" name="object 3027"/>
          <p:cNvSpPr/>
          <p:nvPr/>
        </p:nvSpPr>
        <p:spPr>
          <a:xfrm>
            <a:off x="818551" y="2032645"/>
            <a:ext cx="185978" cy="78054"/>
          </a:xfrm>
          <a:custGeom>
            <a:avLst/>
            <a:gdLst/>
            <a:ahLst/>
            <a:cxnLst/>
            <a:rect l="l" t="t" r="r" b="b"/>
            <a:pathLst>
              <a:path w="185978" h="78054">
                <a:moveTo>
                  <a:pt x="0" y="78054"/>
                </a:moveTo>
                <a:lnTo>
                  <a:pt x="0" y="0"/>
                </a:lnTo>
                <a:lnTo>
                  <a:pt x="185978" y="0"/>
                </a:lnTo>
                <a:lnTo>
                  <a:pt x="18416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8" name="object 3028"/>
          <p:cNvSpPr/>
          <p:nvPr/>
        </p:nvSpPr>
        <p:spPr>
          <a:xfrm>
            <a:off x="1004533" y="2032645"/>
            <a:ext cx="255308" cy="0"/>
          </a:xfrm>
          <a:custGeom>
            <a:avLst/>
            <a:gdLst/>
            <a:ahLst/>
            <a:cxnLst/>
            <a:rect l="l" t="t" r="r" b="b"/>
            <a:pathLst>
              <a:path w="255308">
                <a:moveTo>
                  <a:pt x="0" y="0"/>
                </a:moveTo>
                <a:lnTo>
                  <a:pt x="255308" y="0"/>
                </a:lnTo>
                <a:lnTo>
                  <a:pt x="23213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9" name="object 3029"/>
          <p:cNvSpPr/>
          <p:nvPr/>
        </p:nvSpPr>
        <p:spPr>
          <a:xfrm>
            <a:off x="1227926" y="2740609"/>
            <a:ext cx="8737" cy="5689"/>
          </a:xfrm>
          <a:custGeom>
            <a:avLst/>
            <a:gdLst/>
            <a:ahLst/>
            <a:cxnLst/>
            <a:rect l="l" t="t" r="r" b="b"/>
            <a:pathLst>
              <a:path w="8737" h="5689">
                <a:moveTo>
                  <a:pt x="6908" y="4876"/>
                </a:moveTo>
                <a:lnTo>
                  <a:pt x="8737" y="5689"/>
                </a:lnTo>
                <a:lnTo>
                  <a:pt x="4457" y="3860"/>
                </a:lnTo>
                <a:lnTo>
                  <a:pt x="0" y="0"/>
                </a:lnTo>
                <a:lnTo>
                  <a:pt x="2628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0" name="object 3030"/>
          <p:cNvSpPr/>
          <p:nvPr/>
        </p:nvSpPr>
        <p:spPr>
          <a:xfrm>
            <a:off x="1231983" y="2721095"/>
            <a:ext cx="2235" cy="10566"/>
          </a:xfrm>
          <a:custGeom>
            <a:avLst/>
            <a:gdLst/>
            <a:ahLst/>
            <a:cxnLst/>
            <a:rect l="l" t="t" r="r" b="b"/>
            <a:pathLst>
              <a:path w="2235" h="10566">
                <a:moveTo>
                  <a:pt x="1015" y="2235"/>
                </a:moveTo>
                <a:lnTo>
                  <a:pt x="2235" y="0"/>
                </a:lnTo>
                <a:lnTo>
                  <a:pt x="609" y="2844"/>
                </a:lnTo>
                <a:lnTo>
                  <a:pt x="0" y="6705"/>
                </a:lnTo>
                <a:lnTo>
                  <a:pt x="609" y="1056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1" name="object 3031"/>
          <p:cNvSpPr/>
          <p:nvPr/>
        </p:nvSpPr>
        <p:spPr>
          <a:xfrm>
            <a:off x="1280162" y="2736137"/>
            <a:ext cx="1625" cy="1422"/>
          </a:xfrm>
          <a:custGeom>
            <a:avLst/>
            <a:gdLst/>
            <a:ahLst/>
            <a:cxnLst/>
            <a:rect l="l" t="t" r="r" b="b"/>
            <a:pathLst>
              <a:path w="1625" h="1422">
                <a:moveTo>
                  <a:pt x="0" y="1422"/>
                </a:moveTo>
                <a:lnTo>
                  <a:pt x="162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2" name="object 3032"/>
          <p:cNvSpPr/>
          <p:nvPr/>
        </p:nvSpPr>
        <p:spPr>
          <a:xfrm>
            <a:off x="1234631" y="2735120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0" y="0"/>
                </a:moveTo>
                <a:lnTo>
                  <a:pt x="203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3" name="object 3033"/>
          <p:cNvSpPr/>
          <p:nvPr/>
        </p:nvSpPr>
        <p:spPr>
          <a:xfrm>
            <a:off x="1224667" y="2720484"/>
            <a:ext cx="406" cy="2438"/>
          </a:xfrm>
          <a:custGeom>
            <a:avLst/>
            <a:gdLst/>
            <a:ahLst/>
            <a:cxnLst/>
            <a:rect l="l" t="t" r="r" b="b"/>
            <a:pathLst>
              <a:path w="406" h="2438">
                <a:moveTo>
                  <a:pt x="406" y="0"/>
                </a:moveTo>
                <a:lnTo>
                  <a:pt x="0" y="243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4" name="object 3034"/>
          <p:cNvSpPr/>
          <p:nvPr/>
        </p:nvSpPr>
        <p:spPr>
          <a:xfrm>
            <a:off x="1225077" y="2735122"/>
            <a:ext cx="2844" cy="5486"/>
          </a:xfrm>
          <a:custGeom>
            <a:avLst/>
            <a:gdLst/>
            <a:ahLst/>
            <a:cxnLst/>
            <a:rect l="l" t="t" r="r" b="b"/>
            <a:pathLst>
              <a:path w="2844" h="5486">
                <a:moveTo>
                  <a:pt x="2844" y="548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5" name="object 3035"/>
          <p:cNvSpPr/>
          <p:nvPr/>
        </p:nvSpPr>
        <p:spPr>
          <a:xfrm>
            <a:off x="1234219" y="2719064"/>
            <a:ext cx="2451" cy="2032"/>
          </a:xfrm>
          <a:custGeom>
            <a:avLst/>
            <a:gdLst/>
            <a:ahLst/>
            <a:cxnLst/>
            <a:rect l="l" t="t" r="r" b="b"/>
            <a:pathLst>
              <a:path w="2451" h="2031">
                <a:moveTo>
                  <a:pt x="0" y="2031"/>
                </a:moveTo>
                <a:lnTo>
                  <a:pt x="2451" y="0"/>
                </a:lnTo>
                <a:lnTo>
                  <a:pt x="622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6" name="object 3036"/>
          <p:cNvSpPr/>
          <p:nvPr/>
        </p:nvSpPr>
        <p:spPr>
          <a:xfrm>
            <a:off x="1224667" y="2709715"/>
            <a:ext cx="12001" cy="14224"/>
          </a:xfrm>
          <a:custGeom>
            <a:avLst/>
            <a:gdLst/>
            <a:ahLst/>
            <a:cxnLst/>
            <a:rect l="l" t="t" r="r" b="b"/>
            <a:pathLst>
              <a:path w="12001" h="14224">
                <a:moveTo>
                  <a:pt x="0" y="14224"/>
                </a:moveTo>
                <a:lnTo>
                  <a:pt x="406" y="10769"/>
                </a:lnTo>
                <a:lnTo>
                  <a:pt x="3454" y="5486"/>
                </a:lnTo>
                <a:lnTo>
                  <a:pt x="5892" y="2844"/>
                </a:lnTo>
                <a:lnTo>
                  <a:pt x="12001" y="0"/>
                </a:lnTo>
                <a:lnTo>
                  <a:pt x="9969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7" name="object 3037"/>
          <p:cNvSpPr/>
          <p:nvPr/>
        </p:nvSpPr>
        <p:spPr>
          <a:xfrm>
            <a:off x="1231983" y="2726175"/>
            <a:ext cx="203" cy="1625"/>
          </a:xfrm>
          <a:custGeom>
            <a:avLst/>
            <a:gdLst/>
            <a:ahLst/>
            <a:cxnLst/>
            <a:rect l="l" t="t" r="r" b="b"/>
            <a:pathLst>
              <a:path w="203" h="1625">
                <a:moveTo>
                  <a:pt x="0" y="1625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8" name="object 3038"/>
          <p:cNvSpPr/>
          <p:nvPr/>
        </p:nvSpPr>
        <p:spPr>
          <a:xfrm>
            <a:off x="1227924" y="2687561"/>
            <a:ext cx="8737" cy="7315"/>
          </a:xfrm>
          <a:custGeom>
            <a:avLst/>
            <a:gdLst/>
            <a:ahLst/>
            <a:cxnLst/>
            <a:rect l="l" t="t" r="r" b="b"/>
            <a:pathLst>
              <a:path w="8737" h="7315">
                <a:moveTo>
                  <a:pt x="7315" y="6502"/>
                </a:moveTo>
                <a:lnTo>
                  <a:pt x="8737" y="7315"/>
                </a:lnTo>
                <a:lnTo>
                  <a:pt x="4470" y="5079"/>
                </a:lnTo>
                <a:lnTo>
                  <a:pt x="0" y="0"/>
                </a:lnTo>
                <a:lnTo>
                  <a:pt x="3251" y="36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9" name="object 3039"/>
          <p:cNvSpPr/>
          <p:nvPr/>
        </p:nvSpPr>
        <p:spPr>
          <a:xfrm>
            <a:off x="1224061" y="2658896"/>
            <a:ext cx="6096" cy="29070"/>
          </a:xfrm>
          <a:custGeom>
            <a:avLst/>
            <a:gdLst/>
            <a:ahLst/>
            <a:cxnLst/>
            <a:rect l="l" t="t" r="r" b="b"/>
            <a:pathLst>
              <a:path w="6096" h="29070">
                <a:moveTo>
                  <a:pt x="5486" y="812"/>
                </a:moveTo>
                <a:lnTo>
                  <a:pt x="6096" y="0"/>
                </a:lnTo>
                <a:lnTo>
                  <a:pt x="3860" y="2235"/>
                </a:lnTo>
                <a:lnTo>
                  <a:pt x="1016" y="7924"/>
                </a:lnTo>
                <a:lnTo>
                  <a:pt x="0" y="15252"/>
                </a:lnTo>
                <a:lnTo>
                  <a:pt x="596" y="21945"/>
                </a:lnTo>
                <a:lnTo>
                  <a:pt x="4064" y="290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0" name="object 3040"/>
          <p:cNvSpPr/>
          <p:nvPr/>
        </p:nvSpPr>
        <p:spPr>
          <a:xfrm>
            <a:off x="1225674" y="2682885"/>
            <a:ext cx="2247" cy="4673"/>
          </a:xfrm>
          <a:custGeom>
            <a:avLst/>
            <a:gdLst/>
            <a:ahLst/>
            <a:cxnLst/>
            <a:rect l="l" t="t" r="r" b="b"/>
            <a:pathLst>
              <a:path w="2247" h="4673">
                <a:moveTo>
                  <a:pt x="2247" y="467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1" name="object 3041"/>
          <p:cNvSpPr/>
          <p:nvPr/>
        </p:nvSpPr>
        <p:spPr>
          <a:xfrm>
            <a:off x="1236662" y="2694875"/>
            <a:ext cx="14224" cy="2032"/>
          </a:xfrm>
          <a:custGeom>
            <a:avLst/>
            <a:gdLst/>
            <a:ahLst/>
            <a:cxnLst/>
            <a:rect l="l" t="t" r="r" b="b"/>
            <a:pathLst>
              <a:path w="14224" h="2031">
                <a:moveTo>
                  <a:pt x="0" y="0"/>
                </a:moveTo>
                <a:lnTo>
                  <a:pt x="1422" y="812"/>
                </a:lnTo>
                <a:lnTo>
                  <a:pt x="8940" y="2032"/>
                </a:lnTo>
                <a:lnTo>
                  <a:pt x="14224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2" name="object 3042"/>
          <p:cNvSpPr/>
          <p:nvPr/>
        </p:nvSpPr>
        <p:spPr>
          <a:xfrm>
            <a:off x="1225275" y="2681864"/>
            <a:ext cx="0" cy="406"/>
          </a:xfrm>
          <a:custGeom>
            <a:avLst/>
            <a:gdLst/>
            <a:ahLst/>
            <a:cxnLst/>
            <a:rect l="l" t="t" r="r" b="b"/>
            <a:pathLst>
              <a:path h="406">
                <a:moveTo>
                  <a:pt x="0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3" name="object 3043"/>
          <p:cNvSpPr/>
          <p:nvPr/>
        </p:nvSpPr>
        <p:spPr>
          <a:xfrm>
            <a:off x="1232990" y="2680036"/>
            <a:ext cx="4889" cy="5892"/>
          </a:xfrm>
          <a:custGeom>
            <a:avLst/>
            <a:gdLst/>
            <a:ahLst/>
            <a:cxnLst/>
            <a:rect l="l" t="t" r="r" b="b"/>
            <a:pathLst>
              <a:path w="4889" h="5892">
                <a:moveTo>
                  <a:pt x="4889" y="5892"/>
                </a:moveTo>
                <a:lnTo>
                  <a:pt x="1219" y="264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4" name="object 3044"/>
          <p:cNvSpPr/>
          <p:nvPr/>
        </p:nvSpPr>
        <p:spPr>
          <a:xfrm>
            <a:off x="1232592" y="2679222"/>
            <a:ext cx="1422" cy="3048"/>
          </a:xfrm>
          <a:custGeom>
            <a:avLst/>
            <a:gdLst/>
            <a:ahLst/>
            <a:cxnLst/>
            <a:rect l="l" t="t" r="r" b="b"/>
            <a:pathLst>
              <a:path w="1422" h="3048">
                <a:moveTo>
                  <a:pt x="1422" y="304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5" name="object 3045"/>
          <p:cNvSpPr/>
          <p:nvPr/>
        </p:nvSpPr>
        <p:spPr>
          <a:xfrm>
            <a:off x="1230765" y="2652806"/>
            <a:ext cx="13423" cy="18288"/>
          </a:xfrm>
          <a:custGeom>
            <a:avLst/>
            <a:gdLst/>
            <a:ahLst/>
            <a:cxnLst/>
            <a:rect l="l" t="t" r="r" b="b"/>
            <a:pathLst>
              <a:path w="13423" h="18287">
                <a:moveTo>
                  <a:pt x="1422" y="18288"/>
                </a:moveTo>
                <a:lnTo>
                  <a:pt x="2641" y="15240"/>
                </a:lnTo>
                <a:lnTo>
                  <a:pt x="4673" y="12801"/>
                </a:lnTo>
                <a:lnTo>
                  <a:pt x="7721" y="10769"/>
                </a:lnTo>
                <a:lnTo>
                  <a:pt x="13423" y="8940"/>
                </a:lnTo>
                <a:lnTo>
                  <a:pt x="12611" y="0"/>
                </a:lnTo>
                <a:lnTo>
                  <a:pt x="7924" y="800"/>
                </a:lnTo>
                <a:lnTo>
                  <a:pt x="2031" y="3657"/>
                </a:lnTo>
                <a:lnTo>
                  <a:pt x="0" y="567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6" name="object 3046"/>
          <p:cNvSpPr/>
          <p:nvPr/>
        </p:nvSpPr>
        <p:spPr>
          <a:xfrm>
            <a:off x="1233399" y="2666620"/>
            <a:ext cx="1231" cy="1422"/>
          </a:xfrm>
          <a:custGeom>
            <a:avLst/>
            <a:gdLst/>
            <a:ahLst/>
            <a:cxnLst/>
            <a:rect l="l" t="t" r="r" b="b"/>
            <a:pathLst>
              <a:path w="1231" h="1422">
                <a:moveTo>
                  <a:pt x="1231" y="0"/>
                </a:moveTo>
                <a:lnTo>
                  <a:pt x="0" y="14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7" name="object 3047"/>
          <p:cNvSpPr/>
          <p:nvPr/>
        </p:nvSpPr>
        <p:spPr>
          <a:xfrm>
            <a:off x="1224462" y="2664994"/>
            <a:ext cx="1625" cy="5486"/>
          </a:xfrm>
          <a:custGeom>
            <a:avLst/>
            <a:gdLst/>
            <a:ahLst/>
            <a:cxnLst/>
            <a:rect l="l" t="t" r="r" b="b"/>
            <a:pathLst>
              <a:path w="1625" h="5486">
                <a:moveTo>
                  <a:pt x="1625" y="0"/>
                </a:moveTo>
                <a:lnTo>
                  <a:pt x="609" y="1828"/>
                </a:lnTo>
                <a:lnTo>
                  <a:pt x="0" y="548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8" name="object 3048"/>
          <p:cNvSpPr/>
          <p:nvPr/>
        </p:nvSpPr>
        <p:spPr>
          <a:xfrm>
            <a:off x="1224057" y="2671500"/>
            <a:ext cx="203" cy="2641"/>
          </a:xfrm>
          <a:custGeom>
            <a:avLst/>
            <a:gdLst/>
            <a:ahLst/>
            <a:cxnLst/>
            <a:rect l="l" t="t" r="r" b="b"/>
            <a:pathLst>
              <a:path w="203" h="2641">
                <a:moveTo>
                  <a:pt x="203" y="0"/>
                </a:moveTo>
                <a:lnTo>
                  <a:pt x="0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9" name="object 3049"/>
          <p:cNvSpPr/>
          <p:nvPr/>
        </p:nvSpPr>
        <p:spPr>
          <a:xfrm>
            <a:off x="1231983" y="2674548"/>
            <a:ext cx="0" cy="1016"/>
          </a:xfrm>
          <a:custGeom>
            <a:avLst/>
            <a:gdLst/>
            <a:ahLst/>
            <a:cxnLst/>
            <a:rect l="l" t="t" r="r" b="b"/>
            <a:pathLst>
              <a:path h="1016">
                <a:moveTo>
                  <a:pt x="0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0" name="object 3050"/>
          <p:cNvSpPr/>
          <p:nvPr/>
        </p:nvSpPr>
        <p:spPr>
          <a:xfrm>
            <a:off x="1235444" y="2665197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0" y="406"/>
                </a:moveTo>
                <a:lnTo>
                  <a:pt x="60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1" name="object 3051"/>
          <p:cNvSpPr/>
          <p:nvPr/>
        </p:nvSpPr>
        <p:spPr>
          <a:xfrm>
            <a:off x="1224873" y="2597919"/>
            <a:ext cx="8737" cy="45123"/>
          </a:xfrm>
          <a:custGeom>
            <a:avLst/>
            <a:gdLst/>
            <a:ahLst/>
            <a:cxnLst/>
            <a:rect l="l" t="t" r="r" b="b"/>
            <a:pathLst>
              <a:path w="8737" h="45123">
                <a:moveTo>
                  <a:pt x="6299" y="45123"/>
                </a:moveTo>
                <a:lnTo>
                  <a:pt x="8737" y="45123"/>
                </a:lnTo>
                <a:lnTo>
                  <a:pt x="0" y="45123"/>
                </a:lnTo>
                <a:lnTo>
                  <a:pt x="0" y="0"/>
                </a:lnTo>
                <a:lnTo>
                  <a:pt x="5283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2" name="object 3052"/>
          <p:cNvSpPr/>
          <p:nvPr/>
        </p:nvSpPr>
        <p:spPr>
          <a:xfrm>
            <a:off x="1230160" y="2655034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5486" y="0"/>
                </a:moveTo>
                <a:lnTo>
                  <a:pt x="2641" y="1422"/>
                </a:lnTo>
                <a:lnTo>
                  <a:pt x="0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3" name="object 3053"/>
          <p:cNvSpPr/>
          <p:nvPr/>
        </p:nvSpPr>
        <p:spPr>
          <a:xfrm>
            <a:off x="1233609" y="2624538"/>
            <a:ext cx="0" cy="18503"/>
          </a:xfrm>
          <a:custGeom>
            <a:avLst/>
            <a:gdLst/>
            <a:ahLst/>
            <a:cxnLst/>
            <a:rect l="l" t="t" r="r" b="b"/>
            <a:pathLst>
              <a:path h="18503">
                <a:moveTo>
                  <a:pt x="0" y="185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4" name="object 3054"/>
          <p:cNvSpPr/>
          <p:nvPr/>
        </p:nvSpPr>
        <p:spPr>
          <a:xfrm>
            <a:off x="1233609" y="2609296"/>
            <a:ext cx="2032" cy="26428"/>
          </a:xfrm>
          <a:custGeom>
            <a:avLst/>
            <a:gdLst/>
            <a:ahLst/>
            <a:cxnLst/>
            <a:rect l="l" t="t" r="r" b="b"/>
            <a:pathLst>
              <a:path w="2031" h="26428">
                <a:moveTo>
                  <a:pt x="0" y="26428"/>
                </a:moveTo>
                <a:lnTo>
                  <a:pt x="0" y="0"/>
                </a:lnTo>
                <a:lnTo>
                  <a:pt x="2032" y="163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5" name="object 3055"/>
          <p:cNvSpPr/>
          <p:nvPr/>
        </p:nvSpPr>
        <p:spPr>
          <a:xfrm>
            <a:off x="1250080" y="2614178"/>
            <a:ext cx="609" cy="609"/>
          </a:xfrm>
          <a:custGeom>
            <a:avLst/>
            <a:gdLst/>
            <a:ahLst/>
            <a:cxnLst/>
            <a:rect l="l" t="t" r="r" b="b"/>
            <a:pathLst>
              <a:path w="609" h="609">
                <a:moveTo>
                  <a:pt x="0" y="0"/>
                </a:moveTo>
                <a:lnTo>
                  <a:pt x="609" y="60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6" name="object 3056"/>
          <p:cNvSpPr/>
          <p:nvPr/>
        </p:nvSpPr>
        <p:spPr>
          <a:xfrm>
            <a:off x="1224870" y="2597917"/>
            <a:ext cx="1219" cy="203"/>
          </a:xfrm>
          <a:custGeom>
            <a:avLst/>
            <a:gdLst/>
            <a:ahLst/>
            <a:cxnLst/>
            <a:rect l="l" t="t" r="r" b="b"/>
            <a:pathLst>
              <a:path w="1219" h="203">
                <a:moveTo>
                  <a:pt x="0" y="0"/>
                </a:moveTo>
                <a:lnTo>
                  <a:pt x="1219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7" name="object 3057"/>
          <p:cNvSpPr/>
          <p:nvPr/>
        </p:nvSpPr>
        <p:spPr>
          <a:xfrm>
            <a:off x="1233609" y="2609301"/>
            <a:ext cx="6908" cy="6502"/>
          </a:xfrm>
          <a:custGeom>
            <a:avLst/>
            <a:gdLst/>
            <a:ahLst/>
            <a:cxnLst/>
            <a:rect l="l" t="t" r="r" b="b"/>
            <a:pathLst>
              <a:path w="6908" h="6502">
                <a:moveTo>
                  <a:pt x="0" y="0"/>
                </a:moveTo>
                <a:lnTo>
                  <a:pt x="6908" y="6502"/>
                </a:lnTo>
                <a:lnTo>
                  <a:pt x="6096" y="568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8" name="object 3058"/>
          <p:cNvSpPr/>
          <p:nvPr/>
        </p:nvSpPr>
        <p:spPr>
          <a:xfrm>
            <a:off x="1224870" y="2568840"/>
            <a:ext cx="68897" cy="26847"/>
          </a:xfrm>
          <a:custGeom>
            <a:avLst/>
            <a:gdLst/>
            <a:ahLst/>
            <a:cxnLst/>
            <a:rect l="l" t="t" r="r" b="b"/>
            <a:pathLst>
              <a:path w="68897" h="26847">
                <a:moveTo>
                  <a:pt x="0" y="7327"/>
                </a:moveTo>
                <a:lnTo>
                  <a:pt x="68897" y="26847"/>
                </a:lnTo>
                <a:lnTo>
                  <a:pt x="68897" y="19519"/>
                </a:lnTo>
                <a:lnTo>
                  <a:pt x="0" y="0"/>
                </a:lnTo>
                <a:lnTo>
                  <a:pt x="0" y="7327"/>
                </a:lnTo>
                <a:lnTo>
                  <a:pt x="0" y="28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9" name="object 3059"/>
          <p:cNvSpPr/>
          <p:nvPr/>
        </p:nvSpPr>
        <p:spPr>
          <a:xfrm>
            <a:off x="1232992" y="2578404"/>
            <a:ext cx="3670" cy="1016"/>
          </a:xfrm>
          <a:custGeom>
            <a:avLst/>
            <a:gdLst/>
            <a:ahLst/>
            <a:cxnLst/>
            <a:rect l="l" t="t" r="r" b="b"/>
            <a:pathLst>
              <a:path w="3670" h="1016">
                <a:moveTo>
                  <a:pt x="3670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0" name="object 3060"/>
          <p:cNvSpPr/>
          <p:nvPr/>
        </p:nvSpPr>
        <p:spPr>
          <a:xfrm>
            <a:off x="1236662" y="2572103"/>
            <a:ext cx="19507" cy="5689"/>
          </a:xfrm>
          <a:custGeom>
            <a:avLst/>
            <a:gdLst/>
            <a:ahLst/>
            <a:cxnLst/>
            <a:rect l="l" t="t" r="r" b="b"/>
            <a:pathLst>
              <a:path w="19507" h="5689">
                <a:moveTo>
                  <a:pt x="0" y="0"/>
                </a:moveTo>
                <a:lnTo>
                  <a:pt x="19507" y="568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1" name="object 3061"/>
          <p:cNvSpPr/>
          <p:nvPr/>
        </p:nvSpPr>
        <p:spPr>
          <a:xfrm>
            <a:off x="1224874" y="2546699"/>
            <a:ext cx="16662" cy="17678"/>
          </a:xfrm>
          <a:custGeom>
            <a:avLst/>
            <a:gdLst/>
            <a:ahLst/>
            <a:cxnLst/>
            <a:rect l="l" t="t" r="r" b="b"/>
            <a:pathLst>
              <a:path w="16662" h="17678">
                <a:moveTo>
                  <a:pt x="16662" y="13411"/>
                </a:moveTo>
                <a:lnTo>
                  <a:pt x="16662" y="17678"/>
                </a:lnTo>
                <a:lnTo>
                  <a:pt x="16662" y="8940"/>
                </a:lnTo>
                <a:lnTo>
                  <a:pt x="0" y="8940"/>
                </a:lnTo>
                <a:lnTo>
                  <a:pt x="0" y="0"/>
                </a:lnTo>
                <a:lnTo>
                  <a:pt x="0" y="670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2" name="object 3062"/>
          <p:cNvSpPr/>
          <p:nvPr/>
        </p:nvSpPr>
        <p:spPr>
          <a:xfrm>
            <a:off x="1224870" y="2516813"/>
            <a:ext cx="68097" cy="47561"/>
          </a:xfrm>
          <a:custGeom>
            <a:avLst/>
            <a:gdLst/>
            <a:ahLst/>
            <a:cxnLst/>
            <a:rect l="l" t="t" r="r" b="b"/>
            <a:pathLst>
              <a:path w="68097" h="47561">
                <a:moveTo>
                  <a:pt x="0" y="29883"/>
                </a:moveTo>
                <a:lnTo>
                  <a:pt x="16662" y="29883"/>
                </a:lnTo>
                <a:lnTo>
                  <a:pt x="16662" y="0"/>
                </a:lnTo>
                <a:lnTo>
                  <a:pt x="25615" y="0"/>
                </a:lnTo>
                <a:lnTo>
                  <a:pt x="68097" y="32524"/>
                </a:lnTo>
                <a:lnTo>
                  <a:pt x="68097" y="38823"/>
                </a:lnTo>
                <a:lnTo>
                  <a:pt x="25615" y="38823"/>
                </a:lnTo>
                <a:lnTo>
                  <a:pt x="25615" y="47561"/>
                </a:lnTo>
                <a:lnTo>
                  <a:pt x="16662" y="47561"/>
                </a:lnTo>
                <a:lnTo>
                  <a:pt x="21551" y="4756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3" name="object 3063"/>
          <p:cNvSpPr/>
          <p:nvPr/>
        </p:nvSpPr>
        <p:spPr>
          <a:xfrm>
            <a:off x="1224870" y="2555638"/>
            <a:ext cx="1219" cy="0"/>
          </a:xfrm>
          <a:custGeom>
            <a:avLst/>
            <a:gdLst/>
            <a:ahLst/>
            <a:cxnLst/>
            <a:rect l="l" t="t" r="r" b="b"/>
            <a:pathLst>
              <a:path w="1219">
                <a:moveTo>
                  <a:pt x="0" y="0"/>
                </a:moveTo>
                <a:lnTo>
                  <a:pt x="121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4" name="object 3064"/>
          <p:cNvSpPr/>
          <p:nvPr/>
        </p:nvSpPr>
        <p:spPr>
          <a:xfrm>
            <a:off x="1224871" y="2473322"/>
            <a:ext cx="8737" cy="37198"/>
          </a:xfrm>
          <a:custGeom>
            <a:avLst/>
            <a:gdLst/>
            <a:ahLst/>
            <a:cxnLst/>
            <a:rect l="l" t="t" r="r" b="b"/>
            <a:pathLst>
              <a:path w="8737" h="37198">
                <a:moveTo>
                  <a:pt x="8737" y="5283"/>
                </a:moveTo>
                <a:lnTo>
                  <a:pt x="8737" y="37198"/>
                </a:lnTo>
                <a:lnTo>
                  <a:pt x="0" y="37198"/>
                </a:lnTo>
                <a:lnTo>
                  <a:pt x="0" y="0"/>
                </a:lnTo>
                <a:lnTo>
                  <a:pt x="0" y="2336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5" name="object 3065"/>
          <p:cNvSpPr/>
          <p:nvPr/>
        </p:nvSpPr>
        <p:spPr>
          <a:xfrm>
            <a:off x="1233609" y="2476781"/>
            <a:ext cx="2247" cy="19913"/>
          </a:xfrm>
          <a:custGeom>
            <a:avLst/>
            <a:gdLst/>
            <a:ahLst/>
            <a:cxnLst/>
            <a:rect l="l" t="t" r="r" b="b"/>
            <a:pathLst>
              <a:path w="2247" h="19913">
                <a:moveTo>
                  <a:pt x="0" y="19913"/>
                </a:moveTo>
                <a:lnTo>
                  <a:pt x="0" y="0"/>
                </a:lnTo>
                <a:lnTo>
                  <a:pt x="2247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6" name="object 3066"/>
          <p:cNvSpPr/>
          <p:nvPr/>
        </p:nvSpPr>
        <p:spPr>
          <a:xfrm>
            <a:off x="1233614" y="2476774"/>
            <a:ext cx="6908" cy="6502"/>
          </a:xfrm>
          <a:custGeom>
            <a:avLst/>
            <a:gdLst/>
            <a:ahLst/>
            <a:cxnLst/>
            <a:rect l="l" t="t" r="r" b="b"/>
            <a:pathLst>
              <a:path w="6908" h="6502">
                <a:moveTo>
                  <a:pt x="3860" y="3251"/>
                </a:moveTo>
                <a:lnTo>
                  <a:pt x="6908" y="6502"/>
                </a:lnTo>
                <a:lnTo>
                  <a:pt x="0" y="0"/>
                </a:lnTo>
                <a:lnTo>
                  <a:pt x="0" y="36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7" name="object 3067"/>
          <p:cNvSpPr/>
          <p:nvPr/>
        </p:nvSpPr>
        <p:spPr>
          <a:xfrm>
            <a:off x="1224870" y="2465595"/>
            <a:ext cx="4470" cy="7721"/>
          </a:xfrm>
          <a:custGeom>
            <a:avLst/>
            <a:gdLst/>
            <a:ahLst/>
            <a:cxnLst/>
            <a:rect l="l" t="t" r="r" b="b"/>
            <a:pathLst>
              <a:path w="4470" h="7721">
                <a:moveTo>
                  <a:pt x="0" y="7721"/>
                </a:moveTo>
                <a:lnTo>
                  <a:pt x="0" y="0"/>
                </a:lnTo>
                <a:lnTo>
                  <a:pt x="447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8" name="object 3068"/>
          <p:cNvSpPr/>
          <p:nvPr/>
        </p:nvSpPr>
        <p:spPr>
          <a:xfrm>
            <a:off x="1225275" y="2465390"/>
            <a:ext cx="32524" cy="24790"/>
          </a:xfrm>
          <a:custGeom>
            <a:avLst/>
            <a:gdLst/>
            <a:ahLst/>
            <a:cxnLst/>
            <a:rect l="l" t="t" r="r" b="b"/>
            <a:pathLst>
              <a:path w="32524" h="24790">
                <a:moveTo>
                  <a:pt x="0" y="0"/>
                </a:moveTo>
                <a:lnTo>
                  <a:pt x="5689" y="1016"/>
                </a:lnTo>
                <a:lnTo>
                  <a:pt x="15443" y="6502"/>
                </a:lnTo>
                <a:lnTo>
                  <a:pt x="32524" y="2479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9" name="object 3069"/>
          <p:cNvSpPr/>
          <p:nvPr/>
        </p:nvSpPr>
        <p:spPr>
          <a:xfrm>
            <a:off x="1225885" y="2338556"/>
            <a:ext cx="10782" cy="10769"/>
          </a:xfrm>
          <a:custGeom>
            <a:avLst/>
            <a:gdLst/>
            <a:ahLst/>
            <a:cxnLst/>
            <a:rect l="l" t="t" r="r" b="b"/>
            <a:pathLst>
              <a:path w="10782" h="10769">
                <a:moveTo>
                  <a:pt x="0" y="0"/>
                </a:moveTo>
                <a:lnTo>
                  <a:pt x="1638" y="3454"/>
                </a:lnTo>
                <a:lnTo>
                  <a:pt x="6502" y="8534"/>
                </a:lnTo>
                <a:lnTo>
                  <a:pt x="10782" y="10769"/>
                </a:lnTo>
                <a:lnTo>
                  <a:pt x="7924" y="93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0" name="object 3070"/>
          <p:cNvSpPr/>
          <p:nvPr/>
        </p:nvSpPr>
        <p:spPr>
          <a:xfrm>
            <a:off x="1232598" y="2334289"/>
            <a:ext cx="4064" cy="5689"/>
          </a:xfrm>
          <a:custGeom>
            <a:avLst/>
            <a:gdLst/>
            <a:ahLst/>
            <a:cxnLst/>
            <a:rect l="l" t="t" r="r" b="b"/>
            <a:pathLst>
              <a:path w="4063" h="5689">
                <a:moveTo>
                  <a:pt x="3454" y="5079"/>
                </a:moveTo>
                <a:lnTo>
                  <a:pt x="4064" y="5689"/>
                </a:lnTo>
                <a:lnTo>
                  <a:pt x="1828" y="3454"/>
                </a:lnTo>
                <a:lnTo>
                  <a:pt x="0" y="0"/>
                </a:lnTo>
                <a:lnTo>
                  <a:pt x="1206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1" name="object 3071"/>
          <p:cNvSpPr/>
          <p:nvPr/>
        </p:nvSpPr>
        <p:spPr>
          <a:xfrm>
            <a:off x="1224057" y="2322286"/>
            <a:ext cx="1016" cy="7327"/>
          </a:xfrm>
          <a:custGeom>
            <a:avLst/>
            <a:gdLst/>
            <a:ahLst/>
            <a:cxnLst/>
            <a:rect l="l" t="t" r="r" b="b"/>
            <a:pathLst>
              <a:path w="1015" h="7327">
                <a:moveTo>
                  <a:pt x="0" y="7327"/>
                </a:moveTo>
                <a:lnTo>
                  <a:pt x="101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2" name="object 3072"/>
          <p:cNvSpPr/>
          <p:nvPr/>
        </p:nvSpPr>
        <p:spPr>
          <a:xfrm>
            <a:off x="1233406" y="2320060"/>
            <a:ext cx="3251" cy="3251"/>
          </a:xfrm>
          <a:custGeom>
            <a:avLst/>
            <a:gdLst/>
            <a:ahLst/>
            <a:cxnLst/>
            <a:rect l="l" t="t" r="r" b="b"/>
            <a:pathLst>
              <a:path w="3251" h="3251">
                <a:moveTo>
                  <a:pt x="0" y="3251"/>
                </a:moveTo>
                <a:lnTo>
                  <a:pt x="2032" y="812"/>
                </a:lnTo>
                <a:lnTo>
                  <a:pt x="3251" y="0"/>
                </a:lnTo>
                <a:lnTo>
                  <a:pt x="2451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3" name="object 3073"/>
          <p:cNvSpPr/>
          <p:nvPr/>
        </p:nvSpPr>
        <p:spPr>
          <a:xfrm>
            <a:off x="1224667" y="2336116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0" y="0"/>
                </a:moveTo>
                <a:lnTo>
                  <a:pt x="203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4" name="object 3074"/>
          <p:cNvSpPr/>
          <p:nvPr/>
        </p:nvSpPr>
        <p:spPr>
          <a:xfrm>
            <a:off x="1225073" y="2310917"/>
            <a:ext cx="9359" cy="11379"/>
          </a:xfrm>
          <a:custGeom>
            <a:avLst/>
            <a:gdLst/>
            <a:ahLst/>
            <a:cxnLst/>
            <a:rect l="l" t="t" r="r" b="b"/>
            <a:pathLst>
              <a:path w="9359" h="11379">
                <a:moveTo>
                  <a:pt x="0" y="11379"/>
                </a:moveTo>
                <a:lnTo>
                  <a:pt x="2641" y="5892"/>
                </a:lnTo>
                <a:lnTo>
                  <a:pt x="7112" y="1219"/>
                </a:lnTo>
                <a:lnTo>
                  <a:pt x="9359" y="0"/>
                </a:lnTo>
                <a:lnTo>
                  <a:pt x="7721" y="101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5" name="object 3075"/>
          <p:cNvSpPr/>
          <p:nvPr/>
        </p:nvSpPr>
        <p:spPr>
          <a:xfrm>
            <a:off x="1227717" y="2313147"/>
            <a:ext cx="3454" cy="3657"/>
          </a:xfrm>
          <a:custGeom>
            <a:avLst/>
            <a:gdLst/>
            <a:ahLst/>
            <a:cxnLst/>
            <a:rect l="l" t="t" r="r" b="b"/>
            <a:pathLst>
              <a:path w="3454" h="3657">
                <a:moveTo>
                  <a:pt x="3454" y="0"/>
                </a:moveTo>
                <a:lnTo>
                  <a:pt x="0" y="3657"/>
                </a:lnTo>
                <a:lnTo>
                  <a:pt x="812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6" name="object 3076"/>
          <p:cNvSpPr/>
          <p:nvPr/>
        </p:nvSpPr>
        <p:spPr>
          <a:xfrm>
            <a:off x="1226082" y="2316805"/>
            <a:ext cx="1638" cy="3454"/>
          </a:xfrm>
          <a:custGeom>
            <a:avLst/>
            <a:gdLst/>
            <a:ahLst/>
            <a:cxnLst/>
            <a:rect l="l" t="t" r="r" b="b"/>
            <a:pathLst>
              <a:path w="1638" h="3454">
                <a:moveTo>
                  <a:pt x="1638" y="0"/>
                </a:moveTo>
                <a:lnTo>
                  <a:pt x="0" y="345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7" name="object 3077"/>
          <p:cNvSpPr/>
          <p:nvPr/>
        </p:nvSpPr>
        <p:spPr>
          <a:xfrm>
            <a:off x="1232188" y="2325142"/>
            <a:ext cx="609" cy="1422"/>
          </a:xfrm>
          <a:custGeom>
            <a:avLst/>
            <a:gdLst/>
            <a:ahLst/>
            <a:cxnLst/>
            <a:rect l="l" t="t" r="r" b="b"/>
            <a:pathLst>
              <a:path w="609" h="1422">
                <a:moveTo>
                  <a:pt x="0" y="1422"/>
                </a:moveTo>
                <a:lnTo>
                  <a:pt x="60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8" name="object 3078"/>
          <p:cNvSpPr/>
          <p:nvPr/>
        </p:nvSpPr>
        <p:spPr>
          <a:xfrm>
            <a:off x="1234428" y="2308271"/>
            <a:ext cx="9956" cy="11785"/>
          </a:xfrm>
          <a:custGeom>
            <a:avLst/>
            <a:gdLst/>
            <a:ahLst/>
            <a:cxnLst/>
            <a:rect l="l" t="t" r="r" b="b"/>
            <a:pathLst>
              <a:path w="9956" h="11785">
                <a:moveTo>
                  <a:pt x="0" y="2641"/>
                </a:moveTo>
                <a:lnTo>
                  <a:pt x="3454" y="1015"/>
                </a:lnTo>
                <a:lnTo>
                  <a:pt x="8940" y="0"/>
                </a:lnTo>
                <a:lnTo>
                  <a:pt x="9956" y="8737"/>
                </a:lnTo>
                <a:lnTo>
                  <a:pt x="4470" y="10363"/>
                </a:lnTo>
                <a:lnTo>
                  <a:pt x="2235" y="11785"/>
                </a:lnTo>
                <a:lnTo>
                  <a:pt x="3251" y="1117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9" name="object 3079"/>
          <p:cNvSpPr/>
          <p:nvPr/>
        </p:nvSpPr>
        <p:spPr>
          <a:xfrm>
            <a:off x="1235036" y="2309895"/>
            <a:ext cx="1625" cy="812"/>
          </a:xfrm>
          <a:custGeom>
            <a:avLst/>
            <a:gdLst/>
            <a:ahLst/>
            <a:cxnLst/>
            <a:rect l="l" t="t" r="r" b="b"/>
            <a:pathLst>
              <a:path w="1625" h="812">
                <a:moveTo>
                  <a:pt x="1625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0" name="object 3080"/>
          <p:cNvSpPr/>
          <p:nvPr/>
        </p:nvSpPr>
        <p:spPr>
          <a:xfrm>
            <a:off x="1224878" y="2269845"/>
            <a:ext cx="68897" cy="16268"/>
          </a:xfrm>
          <a:custGeom>
            <a:avLst/>
            <a:gdLst/>
            <a:ahLst/>
            <a:cxnLst/>
            <a:rect l="l" t="t" r="r" b="b"/>
            <a:pathLst>
              <a:path w="68897" h="16268">
                <a:moveTo>
                  <a:pt x="58127" y="16268"/>
                </a:moveTo>
                <a:lnTo>
                  <a:pt x="68897" y="16268"/>
                </a:lnTo>
                <a:lnTo>
                  <a:pt x="0" y="16268"/>
                </a:lnTo>
                <a:lnTo>
                  <a:pt x="0" y="7531"/>
                </a:lnTo>
                <a:lnTo>
                  <a:pt x="53657" y="7531"/>
                </a:lnTo>
                <a:lnTo>
                  <a:pt x="47967" y="0"/>
                </a:lnTo>
                <a:lnTo>
                  <a:pt x="53238" y="692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1" name="object 3081"/>
          <p:cNvSpPr/>
          <p:nvPr/>
        </p:nvSpPr>
        <p:spPr>
          <a:xfrm>
            <a:off x="1274672" y="2208267"/>
            <a:ext cx="1828" cy="0"/>
          </a:xfrm>
          <a:custGeom>
            <a:avLst/>
            <a:gdLst/>
            <a:ahLst/>
            <a:cxnLst/>
            <a:rect l="l" t="t" r="r" b="b"/>
            <a:pathLst>
              <a:path w="1828">
                <a:moveTo>
                  <a:pt x="0" y="0"/>
                </a:moveTo>
                <a:lnTo>
                  <a:pt x="182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2" name="object 3082"/>
          <p:cNvSpPr/>
          <p:nvPr/>
        </p:nvSpPr>
        <p:spPr>
          <a:xfrm>
            <a:off x="1224878" y="2224324"/>
            <a:ext cx="68897" cy="8737"/>
          </a:xfrm>
          <a:custGeom>
            <a:avLst/>
            <a:gdLst/>
            <a:ahLst/>
            <a:cxnLst/>
            <a:rect l="l" t="t" r="r" b="b"/>
            <a:pathLst>
              <a:path w="68897" h="8737">
                <a:moveTo>
                  <a:pt x="68897" y="3048"/>
                </a:moveTo>
                <a:lnTo>
                  <a:pt x="68897" y="8737"/>
                </a:lnTo>
                <a:lnTo>
                  <a:pt x="0" y="8737"/>
                </a:lnTo>
                <a:lnTo>
                  <a:pt x="0" y="0"/>
                </a:lnTo>
                <a:lnTo>
                  <a:pt x="11785" y="0"/>
                </a:lnTo>
                <a:lnTo>
                  <a:pt x="447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3" name="object 3083"/>
          <p:cNvSpPr/>
          <p:nvPr/>
        </p:nvSpPr>
        <p:spPr>
          <a:xfrm>
            <a:off x="1236662" y="2208269"/>
            <a:ext cx="41871" cy="16052"/>
          </a:xfrm>
          <a:custGeom>
            <a:avLst/>
            <a:gdLst/>
            <a:ahLst/>
            <a:cxnLst/>
            <a:rect l="l" t="t" r="r" b="b"/>
            <a:pathLst>
              <a:path w="41871" h="16052">
                <a:moveTo>
                  <a:pt x="0" y="16052"/>
                </a:moveTo>
                <a:lnTo>
                  <a:pt x="41871" y="16052"/>
                </a:lnTo>
                <a:lnTo>
                  <a:pt x="36182" y="8534"/>
                </a:lnTo>
                <a:lnTo>
                  <a:pt x="31711" y="0"/>
                </a:lnTo>
                <a:lnTo>
                  <a:pt x="33934" y="42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4" name="object 3084"/>
          <p:cNvSpPr/>
          <p:nvPr/>
        </p:nvSpPr>
        <p:spPr>
          <a:xfrm>
            <a:off x="1224875" y="2171273"/>
            <a:ext cx="68897" cy="26631"/>
          </a:xfrm>
          <a:custGeom>
            <a:avLst/>
            <a:gdLst/>
            <a:ahLst/>
            <a:cxnLst/>
            <a:rect l="l" t="t" r="r" b="b"/>
            <a:pathLst>
              <a:path w="68897" h="26631">
                <a:moveTo>
                  <a:pt x="14020" y="3860"/>
                </a:moveTo>
                <a:lnTo>
                  <a:pt x="24180" y="6705"/>
                </a:lnTo>
                <a:lnTo>
                  <a:pt x="0" y="0"/>
                </a:lnTo>
                <a:lnTo>
                  <a:pt x="0" y="7315"/>
                </a:lnTo>
                <a:lnTo>
                  <a:pt x="68897" y="26631"/>
                </a:lnTo>
                <a:lnTo>
                  <a:pt x="68897" y="23787"/>
                </a:lnTo>
                <a:lnTo>
                  <a:pt x="68897" y="262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5" name="object 3085"/>
          <p:cNvSpPr/>
          <p:nvPr/>
        </p:nvSpPr>
        <p:spPr>
          <a:xfrm>
            <a:off x="1236662" y="2174524"/>
            <a:ext cx="23164" cy="6705"/>
          </a:xfrm>
          <a:custGeom>
            <a:avLst/>
            <a:gdLst/>
            <a:ahLst/>
            <a:cxnLst/>
            <a:rect l="l" t="t" r="r" b="b"/>
            <a:pathLst>
              <a:path w="23164" h="6705">
                <a:moveTo>
                  <a:pt x="0" y="0"/>
                </a:moveTo>
                <a:lnTo>
                  <a:pt x="23164" y="6705"/>
                </a:lnTo>
                <a:lnTo>
                  <a:pt x="12395" y="345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6" name="object 3086"/>
          <p:cNvSpPr/>
          <p:nvPr/>
        </p:nvSpPr>
        <p:spPr>
          <a:xfrm>
            <a:off x="1224870" y="2171884"/>
            <a:ext cx="0" cy="6705"/>
          </a:xfrm>
          <a:custGeom>
            <a:avLst/>
            <a:gdLst/>
            <a:ahLst/>
            <a:cxnLst/>
            <a:rect l="l" t="t" r="r" b="b"/>
            <a:pathLst>
              <a:path h="6705">
                <a:moveTo>
                  <a:pt x="0" y="670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7" name="object 3087"/>
          <p:cNvSpPr/>
          <p:nvPr/>
        </p:nvSpPr>
        <p:spPr>
          <a:xfrm>
            <a:off x="1224871" y="2120859"/>
            <a:ext cx="8737" cy="45123"/>
          </a:xfrm>
          <a:custGeom>
            <a:avLst/>
            <a:gdLst/>
            <a:ahLst/>
            <a:cxnLst/>
            <a:rect l="l" t="t" r="r" b="b"/>
            <a:pathLst>
              <a:path w="8737" h="45123">
                <a:moveTo>
                  <a:pt x="8737" y="30695"/>
                </a:moveTo>
                <a:lnTo>
                  <a:pt x="8737" y="27851"/>
                </a:lnTo>
                <a:lnTo>
                  <a:pt x="8737" y="45123"/>
                </a:lnTo>
                <a:lnTo>
                  <a:pt x="0" y="45123"/>
                </a:lnTo>
                <a:lnTo>
                  <a:pt x="0" y="0"/>
                </a:lnTo>
                <a:lnTo>
                  <a:pt x="6096" y="1016"/>
                </a:lnTo>
                <a:lnTo>
                  <a:pt x="4673" y="60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8" name="object 3088"/>
          <p:cNvSpPr/>
          <p:nvPr/>
        </p:nvSpPr>
        <p:spPr>
          <a:xfrm>
            <a:off x="1233609" y="2132249"/>
            <a:ext cx="3060" cy="16459"/>
          </a:xfrm>
          <a:custGeom>
            <a:avLst/>
            <a:gdLst/>
            <a:ahLst/>
            <a:cxnLst/>
            <a:rect l="l" t="t" r="r" b="b"/>
            <a:pathLst>
              <a:path w="3060" h="16459">
                <a:moveTo>
                  <a:pt x="0" y="16459"/>
                </a:moveTo>
                <a:lnTo>
                  <a:pt x="0" y="0"/>
                </a:lnTo>
                <a:lnTo>
                  <a:pt x="3060" y="2438"/>
                </a:lnTo>
                <a:lnTo>
                  <a:pt x="1231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9" name="object 3089"/>
          <p:cNvSpPr/>
          <p:nvPr/>
        </p:nvSpPr>
        <p:spPr>
          <a:xfrm>
            <a:off x="1236662" y="2134683"/>
            <a:ext cx="3454" cy="3657"/>
          </a:xfrm>
          <a:custGeom>
            <a:avLst/>
            <a:gdLst/>
            <a:ahLst/>
            <a:cxnLst/>
            <a:rect l="l" t="t" r="r" b="b"/>
            <a:pathLst>
              <a:path w="3454" h="3657">
                <a:moveTo>
                  <a:pt x="0" y="0"/>
                </a:moveTo>
                <a:lnTo>
                  <a:pt x="3454" y="36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0" name="object 3090"/>
          <p:cNvSpPr/>
          <p:nvPr/>
        </p:nvSpPr>
        <p:spPr>
          <a:xfrm>
            <a:off x="1230969" y="2121879"/>
            <a:ext cx="19316" cy="15443"/>
          </a:xfrm>
          <a:custGeom>
            <a:avLst/>
            <a:gdLst/>
            <a:ahLst/>
            <a:cxnLst/>
            <a:rect l="l" t="t" r="r" b="b"/>
            <a:pathLst>
              <a:path w="19316" h="15443">
                <a:moveTo>
                  <a:pt x="0" y="0"/>
                </a:moveTo>
                <a:lnTo>
                  <a:pt x="9753" y="5283"/>
                </a:lnTo>
                <a:lnTo>
                  <a:pt x="19316" y="1544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1" name="object 3091"/>
          <p:cNvSpPr/>
          <p:nvPr/>
        </p:nvSpPr>
        <p:spPr>
          <a:xfrm>
            <a:off x="1224868" y="2090167"/>
            <a:ext cx="68910" cy="10375"/>
          </a:xfrm>
          <a:custGeom>
            <a:avLst/>
            <a:gdLst/>
            <a:ahLst/>
            <a:cxnLst/>
            <a:rect l="l" t="t" r="r" b="b"/>
            <a:pathLst>
              <a:path w="68910" h="10375">
                <a:moveTo>
                  <a:pt x="63017" y="0"/>
                </a:moveTo>
                <a:lnTo>
                  <a:pt x="68910" y="4673"/>
                </a:lnTo>
                <a:lnTo>
                  <a:pt x="68910" y="10375"/>
                </a:lnTo>
                <a:lnTo>
                  <a:pt x="0" y="10375"/>
                </a:lnTo>
                <a:lnTo>
                  <a:pt x="0" y="1625"/>
                </a:lnTo>
                <a:lnTo>
                  <a:pt x="0" y="549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2" name="object 3092"/>
          <p:cNvSpPr/>
          <p:nvPr/>
        </p:nvSpPr>
        <p:spPr>
          <a:xfrm>
            <a:off x="1224870" y="2089764"/>
            <a:ext cx="53657" cy="2032"/>
          </a:xfrm>
          <a:custGeom>
            <a:avLst/>
            <a:gdLst/>
            <a:ahLst/>
            <a:cxnLst/>
            <a:rect l="l" t="t" r="r" b="b"/>
            <a:pathLst>
              <a:path w="53657" h="2031">
                <a:moveTo>
                  <a:pt x="0" y="2031"/>
                </a:moveTo>
                <a:lnTo>
                  <a:pt x="53657" y="2031"/>
                </a:lnTo>
                <a:lnTo>
                  <a:pt x="5223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3" name="object 3093"/>
          <p:cNvSpPr/>
          <p:nvPr/>
        </p:nvSpPr>
        <p:spPr>
          <a:xfrm>
            <a:off x="1271813" y="2748130"/>
            <a:ext cx="4279" cy="406"/>
          </a:xfrm>
          <a:custGeom>
            <a:avLst/>
            <a:gdLst/>
            <a:ahLst/>
            <a:cxnLst/>
            <a:rect l="l" t="t" r="r" b="b"/>
            <a:pathLst>
              <a:path w="4279" h="406">
                <a:moveTo>
                  <a:pt x="4279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4" name="object 3094"/>
          <p:cNvSpPr/>
          <p:nvPr/>
        </p:nvSpPr>
        <p:spPr>
          <a:xfrm>
            <a:off x="1238487" y="2737965"/>
            <a:ext cx="3251" cy="1219"/>
          </a:xfrm>
          <a:custGeom>
            <a:avLst/>
            <a:gdLst/>
            <a:ahLst/>
            <a:cxnLst/>
            <a:rect l="l" t="t" r="r" b="b"/>
            <a:pathLst>
              <a:path w="3251" h="1219">
                <a:moveTo>
                  <a:pt x="3251" y="121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5" name="object 3095"/>
          <p:cNvSpPr/>
          <p:nvPr/>
        </p:nvSpPr>
        <p:spPr>
          <a:xfrm>
            <a:off x="1236662" y="2707885"/>
            <a:ext cx="4064" cy="1828"/>
          </a:xfrm>
          <a:custGeom>
            <a:avLst/>
            <a:gdLst/>
            <a:ahLst/>
            <a:cxnLst/>
            <a:rect l="l" t="t" r="r" b="b"/>
            <a:pathLst>
              <a:path w="4063" h="1828">
                <a:moveTo>
                  <a:pt x="0" y="1828"/>
                </a:moveTo>
                <a:lnTo>
                  <a:pt x="406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6" name="object 3096"/>
          <p:cNvSpPr/>
          <p:nvPr/>
        </p:nvSpPr>
        <p:spPr>
          <a:xfrm>
            <a:off x="1289511" y="2714997"/>
            <a:ext cx="4267" cy="24180"/>
          </a:xfrm>
          <a:custGeom>
            <a:avLst/>
            <a:gdLst/>
            <a:ahLst/>
            <a:cxnLst/>
            <a:rect l="l" t="t" r="r" b="b"/>
            <a:pathLst>
              <a:path w="4267" h="24180">
                <a:moveTo>
                  <a:pt x="0" y="0"/>
                </a:moveTo>
                <a:lnTo>
                  <a:pt x="2844" y="4876"/>
                </a:lnTo>
                <a:lnTo>
                  <a:pt x="4267" y="12801"/>
                </a:lnTo>
                <a:lnTo>
                  <a:pt x="3251" y="19913"/>
                </a:lnTo>
                <a:lnTo>
                  <a:pt x="1016" y="241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7" name="object 3097"/>
          <p:cNvSpPr/>
          <p:nvPr/>
        </p:nvSpPr>
        <p:spPr>
          <a:xfrm>
            <a:off x="1274672" y="2716216"/>
            <a:ext cx="6502" cy="2438"/>
          </a:xfrm>
          <a:custGeom>
            <a:avLst/>
            <a:gdLst/>
            <a:ahLst/>
            <a:cxnLst/>
            <a:rect l="l" t="t" r="r" b="b"/>
            <a:pathLst>
              <a:path w="6502" h="2438">
                <a:moveTo>
                  <a:pt x="0" y="0"/>
                </a:moveTo>
                <a:lnTo>
                  <a:pt x="6502" y="243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8" name="object 3098"/>
          <p:cNvSpPr/>
          <p:nvPr/>
        </p:nvSpPr>
        <p:spPr>
          <a:xfrm>
            <a:off x="1242152" y="2715200"/>
            <a:ext cx="11176" cy="1016"/>
          </a:xfrm>
          <a:custGeom>
            <a:avLst/>
            <a:gdLst/>
            <a:ahLst/>
            <a:cxnLst/>
            <a:rect l="l" t="t" r="r" b="b"/>
            <a:pathLst>
              <a:path w="11175" h="1016">
                <a:moveTo>
                  <a:pt x="0" y="1016"/>
                </a:moveTo>
                <a:lnTo>
                  <a:pt x="1117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9" name="object 3099"/>
          <p:cNvSpPr/>
          <p:nvPr/>
        </p:nvSpPr>
        <p:spPr>
          <a:xfrm>
            <a:off x="1236666" y="2716216"/>
            <a:ext cx="5486" cy="2844"/>
          </a:xfrm>
          <a:custGeom>
            <a:avLst/>
            <a:gdLst/>
            <a:ahLst/>
            <a:cxnLst/>
            <a:rect l="l" t="t" r="r" b="b"/>
            <a:pathLst>
              <a:path w="5486" h="2844">
                <a:moveTo>
                  <a:pt x="5486" y="0"/>
                </a:moveTo>
                <a:lnTo>
                  <a:pt x="1016" y="1828"/>
                </a:lnTo>
                <a:lnTo>
                  <a:pt x="0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0" name="object 3100"/>
          <p:cNvSpPr/>
          <p:nvPr/>
        </p:nvSpPr>
        <p:spPr>
          <a:xfrm>
            <a:off x="1256174" y="2684101"/>
            <a:ext cx="6502" cy="9550"/>
          </a:xfrm>
          <a:custGeom>
            <a:avLst/>
            <a:gdLst/>
            <a:ahLst/>
            <a:cxnLst/>
            <a:rect l="l" t="t" r="r" b="b"/>
            <a:pathLst>
              <a:path w="6502" h="9550">
                <a:moveTo>
                  <a:pt x="6502" y="406"/>
                </a:moveTo>
                <a:lnTo>
                  <a:pt x="6299" y="0"/>
                </a:lnTo>
                <a:lnTo>
                  <a:pt x="4267" y="5283"/>
                </a:lnTo>
                <a:lnTo>
                  <a:pt x="0" y="955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1" name="object 3101"/>
          <p:cNvSpPr/>
          <p:nvPr/>
        </p:nvSpPr>
        <p:spPr>
          <a:xfrm>
            <a:off x="1247225" y="2693043"/>
            <a:ext cx="9969" cy="3860"/>
          </a:xfrm>
          <a:custGeom>
            <a:avLst/>
            <a:gdLst/>
            <a:ahLst/>
            <a:cxnLst/>
            <a:rect l="l" t="t" r="r" b="b"/>
            <a:pathLst>
              <a:path w="9969" h="3860">
                <a:moveTo>
                  <a:pt x="9969" y="0"/>
                </a:moveTo>
                <a:lnTo>
                  <a:pt x="6718" y="2235"/>
                </a:lnTo>
                <a:lnTo>
                  <a:pt x="0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2" name="object 3102"/>
          <p:cNvSpPr/>
          <p:nvPr/>
        </p:nvSpPr>
        <p:spPr>
          <a:xfrm>
            <a:off x="1237068" y="2685522"/>
            <a:ext cx="13004" cy="2641"/>
          </a:xfrm>
          <a:custGeom>
            <a:avLst/>
            <a:gdLst/>
            <a:ahLst/>
            <a:cxnLst/>
            <a:rect l="l" t="t" r="r" b="b"/>
            <a:pathLst>
              <a:path w="13004" h="2641">
                <a:moveTo>
                  <a:pt x="0" y="0"/>
                </a:moveTo>
                <a:lnTo>
                  <a:pt x="3860" y="1828"/>
                </a:lnTo>
                <a:lnTo>
                  <a:pt x="8534" y="2641"/>
                </a:lnTo>
                <a:lnTo>
                  <a:pt x="13004" y="2032"/>
                </a:lnTo>
                <a:lnTo>
                  <a:pt x="11785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3" name="object 3103"/>
          <p:cNvSpPr/>
          <p:nvPr/>
        </p:nvSpPr>
        <p:spPr>
          <a:xfrm>
            <a:off x="1250080" y="2684713"/>
            <a:ext cx="4267" cy="2844"/>
          </a:xfrm>
          <a:custGeom>
            <a:avLst/>
            <a:gdLst/>
            <a:ahLst/>
            <a:cxnLst/>
            <a:rect l="l" t="t" r="r" b="b"/>
            <a:pathLst>
              <a:path w="4267" h="2844">
                <a:moveTo>
                  <a:pt x="0" y="2844"/>
                </a:moveTo>
                <a:lnTo>
                  <a:pt x="426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4" name="object 3104"/>
          <p:cNvSpPr/>
          <p:nvPr/>
        </p:nvSpPr>
        <p:spPr>
          <a:xfrm>
            <a:off x="1253523" y="2673734"/>
            <a:ext cx="4889" cy="11988"/>
          </a:xfrm>
          <a:custGeom>
            <a:avLst/>
            <a:gdLst/>
            <a:ahLst/>
            <a:cxnLst/>
            <a:rect l="l" t="t" r="r" b="b"/>
            <a:pathLst>
              <a:path w="4889" h="11988">
                <a:moveTo>
                  <a:pt x="4889" y="0"/>
                </a:moveTo>
                <a:lnTo>
                  <a:pt x="4279" y="5689"/>
                </a:lnTo>
                <a:lnTo>
                  <a:pt x="2438" y="9347"/>
                </a:lnTo>
                <a:lnTo>
                  <a:pt x="0" y="1198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5" name="object 3105"/>
          <p:cNvSpPr/>
          <p:nvPr/>
        </p:nvSpPr>
        <p:spPr>
          <a:xfrm>
            <a:off x="1243572" y="2687760"/>
            <a:ext cx="2032" cy="406"/>
          </a:xfrm>
          <a:custGeom>
            <a:avLst/>
            <a:gdLst/>
            <a:ahLst/>
            <a:cxnLst/>
            <a:rect l="l" t="t" r="r" b="b"/>
            <a:pathLst>
              <a:path w="2031" h="406">
                <a:moveTo>
                  <a:pt x="2031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6" name="object 3106"/>
          <p:cNvSpPr/>
          <p:nvPr/>
        </p:nvSpPr>
        <p:spPr>
          <a:xfrm>
            <a:off x="1238900" y="2686338"/>
            <a:ext cx="5080" cy="1625"/>
          </a:xfrm>
          <a:custGeom>
            <a:avLst/>
            <a:gdLst/>
            <a:ahLst/>
            <a:cxnLst/>
            <a:rect l="l" t="t" r="r" b="b"/>
            <a:pathLst>
              <a:path w="5080" h="1625">
                <a:moveTo>
                  <a:pt x="5080" y="1625"/>
                </a:moveTo>
                <a:lnTo>
                  <a:pt x="2019" y="101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7" name="object 3107"/>
          <p:cNvSpPr/>
          <p:nvPr/>
        </p:nvSpPr>
        <p:spPr>
          <a:xfrm>
            <a:off x="1238074" y="2695688"/>
            <a:ext cx="5499" cy="1016"/>
          </a:xfrm>
          <a:custGeom>
            <a:avLst/>
            <a:gdLst/>
            <a:ahLst/>
            <a:cxnLst/>
            <a:rect l="l" t="t" r="r" b="b"/>
            <a:pathLst>
              <a:path w="5499" h="1016">
                <a:moveTo>
                  <a:pt x="5499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8" name="object 3108"/>
          <p:cNvSpPr/>
          <p:nvPr/>
        </p:nvSpPr>
        <p:spPr>
          <a:xfrm>
            <a:off x="1251297" y="2694062"/>
            <a:ext cx="4470" cy="2032"/>
          </a:xfrm>
          <a:custGeom>
            <a:avLst/>
            <a:gdLst/>
            <a:ahLst/>
            <a:cxnLst/>
            <a:rect l="l" t="t" r="r" b="b"/>
            <a:pathLst>
              <a:path w="4470" h="2031">
                <a:moveTo>
                  <a:pt x="0" y="2031"/>
                </a:moveTo>
                <a:lnTo>
                  <a:pt x="2641" y="1219"/>
                </a:lnTo>
                <a:lnTo>
                  <a:pt x="447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9" name="object 3109"/>
          <p:cNvSpPr/>
          <p:nvPr/>
        </p:nvSpPr>
        <p:spPr>
          <a:xfrm>
            <a:off x="1256774" y="2679428"/>
            <a:ext cx="1028" cy="2032"/>
          </a:xfrm>
          <a:custGeom>
            <a:avLst/>
            <a:gdLst/>
            <a:ahLst/>
            <a:cxnLst/>
            <a:rect l="l" t="t" r="r" b="b"/>
            <a:pathLst>
              <a:path w="1028" h="2031">
                <a:moveTo>
                  <a:pt x="1028" y="0"/>
                </a:moveTo>
                <a:lnTo>
                  <a:pt x="0" y="20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0" name="object 3110"/>
          <p:cNvSpPr/>
          <p:nvPr/>
        </p:nvSpPr>
        <p:spPr>
          <a:xfrm>
            <a:off x="1272222" y="2669466"/>
            <a:ext cx="13627" cy="15049"/>
          </a:xfrm>
          <a:custGeom>
            <a:avLst/>
            <a:gdLst/>
            <a:ahLst/>
            <a:cxnLst/>
            <a:rect l="l" t="t" r="r" b="b"/>
            <a:pathLst>
              <a:path w="13627" h="15049">
                <a:moveTo>
                  <a:pt x="12611" y="0"/>
                </a:moveTo>
                <a:lnTo>
                  <a:pt x="13627" y="4673"/>
                </a:lnTo>
                <a:lnTo>
                  <a:pt x="13017" y="8128"/>
                </a:lnTo>
                <a:lnTo>
                  <a:pt x="11798" y="10972"/>
                </a:lnTo>
                <a:lnTo>
                  <a:pt x="9563" y="13208"/>
                </a:lnTo>
                <a:lnTo>
                  <a:pt x="7111" y="14630"/>
                </a:lnTo>
                <a:lnTo>
                  <a:pt x="3670" y="15049"/>
                </a:lnTo>
                <a:lnTo>
                  <a:pt x="0" y="1463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1" name="object 3111"/>
          <p:cNvSpPr/>
          <p:nvPr/>
        </p:nvSpPr>
        <p:spPr>
          <a:xfrm>
            <a:off x="1257602" y="2669468"/>
            <a:ext cx="8737" cy="8737"/>
          </a:xfrm>
          <a:custGeom>
            <a:avLst/>
            <a:gdLst/>
            <a:ahLst/>
            <a:cxnLst/>
            <a:rect l="l" t="t" r="r" b="b"/>
            <a:pathLst>
              <a:path w="8737" h="8737">
                <a:moveTo>
                  <a:pt x="8737" y="7721"/>
                </a:moveTo>
                <a:lnTo>
                  <a:pt x="7924" y="1003"/>
                </a:lnTo>
                <a:lnTo>
                  <a:pt x="0" y="0"/>
                </a:lnTo>
                <a:lnTo>
                  <a:pt x="812" y="5689"/>
                </a:lnTo>
                <a:lnTo>
                  <a:pt x="406" y="873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2" name="object 3112"/>
          <p:cNvSpPr/>
          <p:nvPr/>
        </p:nvSpPr>
        <p:spPr>
          <a:xfrm>
            <a:off x="1237270" y="2663573"/>
            <a:ext cx="1219" cy="812"/>
          </a:xfrm>
          <a:custGeom>
            <a:avLst/>
            <a:gdLst/>
            <a:ahLst/>
            <a:cxnLst/>
            <a:rect l="l" t="t" r="r" b="b"/>
            <a:pathLst>
              <a:path w="1219" h="812">
                <a:moveTo>
                  <a:pt x="1219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3" name="object 3113"/>
          <p:cNvSpPr/>
          <p:nvPr/>
        </p:nvSpPr>
        <p:spPr>
          <a:xfrm>
            <a:off x="1255567" y="2632270"/>
            <a:ext cx="3454" cy="3454"/>
          </a:xfrm>
          <a:custGeom>
            <a:avLst/>
            <a:gdLst/>
            <a:ahLst/>
            <a:cxnLst/>
            <a:rect l="l" t="t" r="r" b="b"/>
            <a:pathLst>
              <a:path w="3454" h="3454">
                <a:moveTo>
                  <a:pt x="3454" y="345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4" name="object 3114"/>
          <p:cNvSpPr/>
          <p:nvPr/>
        </p:nvSpPr>
        <p:spPr>
          <a:xfrm>
            <a:off x="1240520" y="2652800"/>
            <a:ext cx="2844" cy="609"/>
          </a:xfrm>
          <a:custGeom>
            <a:avLst/>
            <a:gdLst/>
            <a:ahLst/>
            <a:cxnLst/>
            <a:rect l="l" t="t" r="r" b="b"/>
            <a:pathLst>
              <a:path w="2844" h="609">
                <a:moveTo>
                  <a:pt x="0" y="609"/>
                </a:moveTo>
                <a:lnTo>
                  <a:pt x="2844" y="0"/>
                </a:lnTo>
                <a:lnTo>
                  <a:pt x="1841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5" name="object 3115"/>
          <p:cNvSpPr/>
          <p:nvPr/>
        </p:nvSpPr>
        <p:spPr>
          <a:xfrm>
            <a:off x="1243777" y="2656052"/>
            <a:ext cx="203" cy="2844"/>
          </a:xfrm>
          <a:custGeom>
            <a:avLst/>
            <a:gdLst/>
            <a:ahLst/>
            <a:cxnLst/>
            <a:rect l="l" t="t" r="r" b="b"/>
            <a:pathLst>
              <a:path w="203" h="2844">
                <a:moveTo>
                  <a:pt x="0" y="0"/>
                </a:moveTo>
                <a:lnTo>
                  <a:pt x="203" y="2844"/>
                </a:lnTo>
                <a:lnTo>
                  <a:pt x="0" y="14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6" name="object 3116"/>
          <p:cNvSpPr/>
          <p:nvPr/>
        </p:nvSpPr>
        <p:spPr>
          <a:xfrm>
            <a:off x="1259833" y="2624951"/>
            <a:ext cx="406" cy="406"/>
          </a:xfrm>
          <a:custGeom>
            <a:avLst/>
            <a:gdLst/>
            <a:ahLst/>
            <a:cxnLst/>
            <a:rect l="l" t="t" r="r" b="b"/>
            <a:pathLst>
              <a:path w="406" h="406">
                <a:moveTo>
                  <a:pt x="0" y="0"/>
                </a:moveTo>
                <a:lnTo>
                  <a:pt x="406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7" name="object 3117"/>
          <p:cNvSpPr/>
          <p:nvPr/>
        </p:nvSpPr>
        <p:spPr>
          <a:xfrm>
            <a:off x="1242964" y="2618855"/>
            <a:ext cx="4267" cy="5080"/>
          </a:xfrm>
          <a:custGeom>
            <a:avLst/>
            <a:gdLst/>
            <a:ahLst/>
            <a:cxnLst/>
            <a:rect l="l" t="t" r="r" b="b"/>
            <a:pathLst>
              <a:path w="4267" h="5080">
                <a:moveTo>
                  <a:pt x="0" y="0"/>
                </a:moveTo>
                <a:lnTo>
                  <a:pt x="4267" y="50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8" name="object 3118"/>
          <p:cNvSpPr/>
          <p:nvPr/>
        </p:nvSpPr>
        <p:spPr>
          <a:xfrm>
            <a:off x="1246417" y="2623124"/>
            <a:ext cx="1625" cy="1828"/>
          </a:xfrm>
          <a:custGeom>
            <a:avLst/>
            <a:gdLst/>
            <a:ahLst/>
            <a:cxnLst/>
            <a:rect l="l" t="t" r="r" b="b"/>
            <a:pathLst>
              <a:path w="1625" h="1828">
                <a:moveTo>
                  <a:pt x="0" y="0"/>
                </a:moveTo>
                <a:lnTo>
                  <a:pt x="1625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9" name="object 3119"/>
          <p:cNvSpPr/>
          <p:nvPr/>
        </p:nvSpPr>
        <p:spPr>
          <a:xfrm>
            <a:off x="1239707" y="2603813"/>
            <a:ext cx="1016" cy="609"/>
          </a:xfrm>
          <a:custGeom>
            <a:avLst/>
            <a:gdLst/>
            <a:ahLst/>
            <a:cxnLst/>
            <a:rect l="l" t="t" r="r" b="b"/>
            <a:pathLst>
              <a:path w="1015" h="609">
                <a:moveTo>
                  <a:pt x="1015" y="60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0" name="object 3120"/>
          <p:cNvSpPr/>
          <p:nvPr/>
        </p:nvSpPr>
        <p:spPr>
          <a:xfrm>
            <a:off x="1250485" y="2555640"/>
            <a:ext cx="0" cy="4470"/>
          </a:xfrm>
          <a:custGeom>
            <a:avLst/>
            <a:gdLst/>
            <a:ahLst/>
            <a:cxnLst/>
            <a:rect l="l" t="t" r="r" b="b"/>
            <a:pathLst>
              <a:path h="4470">
                <a:moveTo>
                  <a:pt x="0" y="447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1" name="object 3121"/>
          <p:cNvSpPr/>
          <p:nvPr/>
        </p:nvSpPr>
        <p:spPr>
          <a:xfrm>
            <a:off x="1250485" y="2527583"/>
            <a:ext cx="24790" cy="19113"/>
          </a:xfrm>
          <a:custGeom>
            <a:avLst/>
            <a:gdLst/>
            <a:ahLst/>
            <a:cxnLst/>
            <a:rect l="l" t="t" r="r" b="b"/>
            <a:pathLst>
              <a:path w="24790" h="19113">
                <a:moveTo>
                  <a:pt x="0" y="19113"/>
                </a:moveTo>
                <a:lnTo>
                  <a:pt x="24790" y="19113"/>
                </a:lnTo>
                <a:lnTo>
                  <a:pt x="0" y="0"/>
                </a:lnTo>
                <a:lnTo>
                  <a:pt x="0" y="1911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2" name="object 3122"/>
          <p:cNvSpPr/>
          <p:nvPr/>
        </p:nvSpPr>
        <p:spPr>
          <a:xfrm>
            <a:off x="1250485" y="2527590"/>
            <a:ext cx="0" cy="1219"/>
          </a:xfrm>
          <a:custGeom>
            <a:avLst/>
            <a:gdLst/>
            <a:ahLst/>
            <a:cxnLst/>
            <a:rect l="l" t="t" r="r" b="b"/>
            <a:pathLst>
              <a:path h="1219">
                <a:moveTo>
                  <a:pt x="0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3" name="object 3123"/>
          <p:cNvSpPr/>
          <p:nvPr/>
        </p:nvSpPr>
        <p:spPr>
          <a:xfrm>
            <a:off x="1240520" y="2483277"/>
            <a:ext cx="19316" cy="20942"/>
          </a:xfrm>
          <a:custGeom>
            <a:avLst/>
            <a:gdLst/>
            <a:ahLst/>
            <a:cxnLst/>
            <a:rect l="l" t="t" r="r" b="b"/>
            <a:pathLst>
              <a:path w="19316" h="20942">
                <a:moveTo>
                  <a:pt x="0" y="0"/>
                </a:moveTo>
                <a:lnTo>
                  <a:pt x="8128" y="9753"/>
                </a:lnTo>
                <a:lnTo>
                  <a:pt x="19316" y="20942"/>
                </a:lnTo>
                <a:lnTo>
                  <a:pt x="14020" y="1565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4" name="object 3124"/>
          <p:cNvSpPr/>
          <p:nvPr/>
        </p:nvSpPr>
        <p:spPr>
          <a:xfrm>
            <a:off x="1251499" y="2495882"/>
            <a:ext cx="812" cy="812"/>
          </a:xfrm>
          <a:custGeom>
            <a:avLst/>
            <a:gdLst/>
            <a:ahLst/>
            <a:cxnLst/>
            <a:rect l="l" t="t" r="r" b="b"/>
            <a:pathLst>
              <a:path w="812" h="812">
                <a:moveTo>
                  <a:pt x="812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5" name="object 3125"/>
          <p:cNvSpPr/>
          <p:nvPr/>
        </p:nvSpPr>
        <p:spPr>
          <a:xfrm>
            <a:off x="1241527" y="2516818"/>
            <a:ext cx="4279" cy="0"/>
          </a:xfrm>
          <a:custGeom>
            <a:avLst/>
            <a:gdLst/>
            <a:ahLst/>
            <a:cxnLst/>
            <a:rect l="l" t="t" r="r" b="b"/>
            <a:pathLst>
              <a:path w="4279">
                <a:moveTo>
                  <a:pt x="4279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6" name="object 3126"/>
          <p:cNvSpPr/>
          <p:nvPr/>
        </p:nvSpPr>
        <p:spPr>
          <a:xfrm>
            <a:off x="1259833" y="2504216"/>
            <a:ext cx="22352" cy="5486"/>
          </a:xfrm>
          <a:custGeom>
            <a:avLst/>
            <a:gdLst/>
            <a:ahLst/>
            <a:cxnLst/>
            <a:rect l="l" t="t" r="r" b="b"/>
            <a:pathLst>
              <a:path w="22352" h="5486">
                <a:moveTo>
                  <a:pt x="0" y="0"/>
                </a:moveTo>
                <a:lnTo>
                  <a:pt x="7315" y="4064"/>
                </a:lnTo>
                <a:lnTo>
                  <a:pt x="14833" y="5486"/>
                </a:lnTo>
                <a:lnTo>
                  <a:pt x="22352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7" name="object 3127"/>
          <p:cNvSpPr/>
          <p:nvPr/>
        </p:nvSpPr>
        <p:spPr>
          <a:xfrm>
            <a:off x="1250688" y="2482263"/>
            <a:ext cx="609" cy="812"/>
          </a:xfrm>
          <a:custGeom>
            <a:avLst/>
            <a:gdLst/>
            <a:ahLst/>
            <a:cxnLst/>
            <a:rect l="l" t="t" r="r" b="b"/>
            <a:pathLst>
              <a:path w="609" h="812">
                <a:moveTo>
                  <a:pt x="0" y="0"/>
                </a:moveTo>
                <a:lnTo>
                  <a:pt x="609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8" name="object 3128"/>
          <p:cNvSpPr/>
          <p:nvPr/>
        </p:nvSpPr>
        <p:spPr>
          <a:xfrm>
            <a:off x="1237880" y="2480431"/>
            <a:ext cx="2032" cy="2235"/>
          </a:xfrm>
          <a:custGeom>
            <a:avLst/>
            <a:gdLst/>
            <a:ahLst/>
            <a:cxnLst/>
            <a:rect l="l" t="t" r="r" b="b"/>
            <a:pathLst>
              <a:path w="2031" h="2235">
                <a:moveTo>
                  <a:pt x="0" y="0"/>
                </a:moveTo>
                <a:lnTo>
                  <a:pt x="2032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9" name="object 3129"/>
          <p:cNvSpPr/>
          <p:nvPr/>
        </p:nvSpPr>
        <p:spPr>
          <a:xfrm>
            <a:off x="1242150" y="2473318"/>
            <a:ext cx="3048" cy="3251"/>
          </a:xfrm>
          <a:custGeom>
            <a:avLst/>
            <a:gdLst/>
            <a:ahLst/>
            <a:cxnLst/>
            <a:rect l="l" t="t" r="r" b="b"/>
            <a:pathLst>
              <a:path w="3047" h="3251">
                <a:moveTo>
                  <a:pt x="3047" y="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0" name="object 3130"/>
          <p:cNvSpPr/>
          <p:nvPr/>
        </p:nvSpPr>
        <p:spPr>
          <a:xfrm>
            <a:off x="1257598" y="2349533"/>
            <a:ext cx="2235" cy="1016"/>
          </a:xfrm>
          <a:custGeom>
            <a:avLst/>
            <a:gdLst/>
            <a:ahLst/>
            <a:cxnLst/>
            <a:rect l="l" t="t" r="r" b="b"/>
            <a:pathLst>
              <a:path w="2235" h="1016">
                <a:moveTo>
                  <a:pt x="2235" y="0"/>
                </a:moveTo>
                <a:lnTo>
                  <a:pt x="0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1" name="object 3131"/>
          <p:cNvSpPr/>
          <p:nvPr/>
        </p:nvSpPr>
        <p:spPr>
          <a:xfrm>
            <a:off x="1236662" y="2349329"/>
            <a:ext cx="11785" cy="3048"/>
          </a:xfrm>
          <a:custGeom>
            <a:avLst/>
            <a:gdLst/>
            <a:ahLst/>
            <a:cxnLst/>
            <a:rect l="l" t="t" r="r" b="b"/>
            <a:pathLst>
              <a:path w="11785" h="3048">
                <a:moveTo>
                  <a:pt x="0" y="0"/>
                </a:moveTo>
                <a:lnTo>
                  <a:pt x="3251" y="1828"/>
                </a:lnTo>
                <a:lnTo>
                  <a:pt x="11785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2" name="object 3132"/>
          <p:cNvSpPr/>
          <p:nvPr/>
        </p:nvSpPr>
        <p:spPr>
          <a:xfrm>
            <a:off x="1248032" y="2343026"/>
            <a:ext cx="3670" cy="609"/>
          </a:xfrm>
          <a:custGeom>
            <a:avLst/>
            <a:gdLst/>
            <a:ahLst/>
            <a:cxnLst/>
            <a:rect l="l" t="t" r="r" b="b"/>
            <a:pathLst>
              <a:path w="3670" h="609">
                <a:moveTo>
                  <a:pt x="3670" y="0"/>
                </a:moveTo>
                <a:lnTo>
                  <a:pt x="0" y="609"/>
                </a:lnTo>
                <a:lnTo>
                  <a:pt x="1219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3" name="object 3133"/>
          <p:cNvSpPr/>
          <p:nvPr/>
        </p:nvSpPr>
        <p:spPr>
          <a:xfrm>
            <a:off x="1236662" y="2339977"/>
            <a:ext cx="4470" cy="2641"/>
          </a:xfrm>
          <a:custGeom>
            <a:avLst/>
            <a:gdLst/>
            <a:ahLst/>
            <a:cxnLst/>
            <a:rect l="l" t="t" r="r" b="b"/>
            <a:pathLst>
              <a:path w="4470" h="2641">
                <a:moveTo>
                  <a:pt x="0" y="0"/>
                </a:moveTo>
                <a:lnTo>
                  <a:pt x="4470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4" name="object 3134"/>
          <p:cNvSpPr/>
          <p:nvPr/>
        </p:nvSpPr>
        <p:spPr>
          <a:xfrm>
            <a:off x="1258614" y="2338962"/>
            <a:ext cx="1219" cy="1219"/>
          </a:xfrm>
          <a:custGeom>
            <a:avLst/>
            <a:gdLst/>
            <a:ahLst/>
            <a:cxnLst/>
            <a:rect l="l" t="t" r="r" b="b"/>
            <a:pathLst>
              <a:path w="1219" h="1219">
                <a:moveTo>
                  <a:pt x="1219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5" name="object 3135"/>
          <p:cNvSpPr/>
          <p:nvPr/>
        </p:nvSpPr>
        <p:spPr>
          <a:xfrm>
            <a:off x="1239916" y="2351157"/>
            <a:ext cx="3251" cy="406"/>
          </a:xfrm>
          <a:custGeom>
            <a:avLst/>
            <a:gdLst/>
            <a:ahLst/>
            <a:cxnLst/>
            <a:rect l="l" t="t" r="r" b="b"/>
            <a:pathLst>
              <a:path w="3251" h="406">
                <a:moveTo>
                  <a:pt x="3251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6" name="object 3136"/>
          <p:cNvSpPr/>
          <p:nvPr/>
        </p:nvSpPr>
        <p:spPr>
          <a:xfrm>
            <a:off x="1237270" y="2340587"/>
            <a:ext cx="406" cy="203"/>
          </a:xfrm>
          <a:custGeom>
            <a:avLst/>
            <a:gdLst/>
            <a:ahLst/>
            <a:cxnLst/>
            <a:rect l="l" t="t" r="r" b="b"/>
            <a:pathLst>
              <a:path w="406" h="203">
                <a:moveTo>
                  <a:pt x="406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7" name="object 3137"/>
          <p:cNvSpPr/>
          <p:nvPr/>
        </p:nvSpPr>
        <p:spPr>
          <a:xfrm>
            <a:off x="1256583" y="2309086"/>
            <a:ext cx="22148" cy="11785"/>
          </a:xfrm>
          <a:custGeom>
            <a:avLst/>
            <a:gdLst/>
            <a:ahLst/>
            <a:cxnLst/>
            <a:rect l="l" t="t" r="r" b="b"/>
            <a:pathLst>
              <a:path w="22148" h="11785">
                <a:moveTo>
                  <a:pt x="2641" y="11175"/>
                </a:moveTo>
                <a:lnTo>
                  <a:pt x="3251" y="11785"/>
                </a:lnTo>
                <a:lnTo>
                  <a:pt x="0" y="8940"/>
                </a:lnTo>
                <a:lnTo>
                  <a:pt x="1015" y="0"/>
                </a:lnTo>
                <a:lnTo>
                  <a:pt x="22148" y="42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8" name="object 3138"/>
          <p:cNvSpPr/>
          <p:nvPr/>
        </p:nvSpPr>
        <p:spPr>
          <a:xfrm>
            <a:off x="1259833" y="2320871"/>
            <a:ext cx="1828" cy="3048"/>
          </a:xfrm>
          <a:custGeom>
            <a:avLst/>
            <a:gdLst/>
            <a:ahLst/>
            <a:cxnLst/>
            <a:rect l="l" t="t" r="r" b="b"/>
            <a:pathLst>
              <a:path w="1828" h="3048">
                <a:moveTo>
                  <a:pt x="0" y="0"/>
                </a:moveTo>
                <a:lnTo>
                  <a:pt x="1828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9" name="object 3139"/>
          <p:cNvSpPr/>
          <p:nvPr/>
        </p:nvSpPr>
        <p:spPr>
          <a:xfrm>
            <a:off x="1237465" y="2135289"/>
            <a:ext cx="17487" cy="19519"/>
          </a:xfrm>
          <a:custGeom>
            <a:avLst/>
            <a:gdLst/>
            <a:ahLst/>
            <a:cxnLst/>
            <a:rect l="l" t="t" r="r" b="b"/>
            <a:pathLst>
              <a:path w="17487" h="19519">
                <a:moveTo>
                  <a:pt x="17487" y="19519"/>
                </a:moveTo>
                <a:lnTo>
                  <a:pt x="11391" y="13423"/>
                </a:lnTo>
                <a:lnTo>
                  <a:pt x="0" y="0"/>
                </a:lnTo>
                <a:lnTo>
                  <a:pt x="1638" y="18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0" name="object 3140"/>
          <p:cNvSpPr/>
          <p:nvPr/>
        </p:nvSpPr>
        <p:spPr>
          <a:xfrm>
            <a:off x="1242150" y="2140783"/>
            <a:ext cx="4267" cy="5080"/>
          </a:xfrm>
          <a:custGeom>
            <a:avLst/>
            <a:gdLst/>
            <a:ahLst/>
            <a:cxnLst/>
            <a:rect l="l" t="t" r="r" b="b"/>
            <a:pathLst>
              <a:path w="4267" h="5080">
                <a:moveTo>
                  <a:pt x="4267" y="507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1" name="object 3141"/>
          <p:cNvSpPr/>
          <p:nvPr/>
        </p:nvSpPr>
        <p:spPr>
          <a:xfrm>
            <a:off x="1249660" y="2136311"/>
            <a:ext cx="17297" cy="17487"/>
          </a:xfrm>
          <a:custGeom>
            <a:avLst/>
            <a:gdLst/>
            <a:ahLst/>
            <a:cxnLst/>
            <a:rect l="l" t="t" r="r" b="b"/>
            <a:pathLst>
              <a:path w="17297" h="17487">
                <a:moveTo>
                  <a:pt x="419" y="609"/>
                </a:moveTo>
                <a:lnTo>
                  <a:pt x="0" y="0"/>
                </a:lnTo>
                <a:lnTo>
                  <a:pt x="11595" y="13004"/>
                </a:lnTo>
                <a:lnTo>
                  <a:pt x="17297" y="17487"/>
                </a:lnTo>
                <a:lnTo>
                  <a:pt x="14643" y="1544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2" name="object 3142"/>
          <p:cNvSpPr/>
          <p:nvPr/>
        </p:nvSpPr>
        <p:spPr>
          <a:xfrm>
            <a:off x="1248854" y="2148709"/>
            <a:ext cx="34759" cy="16459"/>
          </a:xfrm>
          <a:custGeom>
            <a:avLst/>
            <a:gdLst/>
            <a:ahLst/>
            <a:cxnLst/>
            <a:rect l="l" t="t" r="r" b="b"/>
            <a:pathLst>
              <a:path w="34759" h="16459">
                <a:moveTo>
                  <a:pt x="0" y="0"/>
                </a:moveTo>
                <a:lnTo>
                  <a:pt x="11391" y="11176"/>
                </a:lnTo>
                <a:lnTo>
                  <a:pt x="18300" y="15049"/>
                </a:lnTo>
                <a:lnTo>
                  <a:pt x="25819" y="16459"/>
                </a:lnTo>
                <a:lnTo>
                  <a:pt x="32524" y="15240"/>
                </a:lnTo>
                <a:lnTo>
                  <a:pt x="34759" y="1402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3" name="object 3143"/>
          <p:cNvSpPr/>
          <p:nvPr/>
        </p:nvSpPr>
        <p:spPr>
          <a:xfrm>
            <a:off x="1264917" y="2739593"/>
            <a:ext cx="10566" cy="1016"/>
          </a:xfrm>
          <a:custGeom>
            <a:avLst/>
            <a:gdLst/>
            <a:ahLst/>
            <a:cxnLst/>
            <a:rect l="l" t="t" r="r" b="b"/>
            <a:pathLst>
              <a:path w="10566" h="1016">
                <a:moveTo>
                  <a:pt x="10566" y="0"/>
                </a:moveTo>
                <a:lnTo>
                  <a:pt x="0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4" name="object 3144"/>
          <p:cNvSpPr/>
          <p:nvPr/>
        </p:nvSpPr>
        <p:spPr>
          <a:xfrm>
            <a:off x="1277721" y="2731665"/>
            <a:ext cx="7518" cy="6908"/>
          </a:xfrm>
          <a:custGeom>
            <a:avLst/>
            <a:gdLst/>
            <a:ahLst/>
            <a:cxnLst/>
            <a:rect l="l" t="t" r="r" b="b"/>
            <a:pathLst>
              <a:path w="7518" h="6908">
                <a:moveTo>
                  <a:pt x="5892" y="3048"/>
                </a:moveTo>
                <a:lnTo>
                  <a:pt x="7518" y="0"/>
                </a:lnTo>
                <a:lnTo>
                  <a:pt x="5892" y="3048"/>
                </a:lnTo>
                <a:lnTo>
                  <a:pt x="2438" y="5892"/>
                </a:lnTo>
                <a:lnTo>
                  <a:pt x="0" y="690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5" name="object 3145"/>
          <p:cNvSpPr/>
          <p:nvPr/>
        </p:nvSpPr>
        <p:spPr>
          <a:xfrm>
            <a:off x="1259837" y="2740405"/>
            <a:ext cx="6705" cy="609"/>
          </a:xfrm>
          <a:custGeom>
            <a:avLst/>
            <a:gdLst/>
            <a:ahLst/>
            <a:cxnLst/>
            <a:rect l="l" t="t" r="r" b="b"/>
            <a:pathLst>
              <a:path w="6705" h="609">
                <a:moveTo>
                  <a:pt x="6705" y="0"/>
                </a:moveTo>
                <a:lnTo>
                  <a:pt x="0" y="60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6" name="object 3146"/>
          <p:cNvSpPr/>
          <p:nvPr/>
        </p:nvSpPr>
        <p:spPr>
          <a:xfrm>
            <a:off x="1276093" y="2742237"/>
            <a:ext cx="11798" cy="5892"/>
          </a:xfrm>
          <a:custGeom>
            <a:avLst/>
            <a:gdLst/>
            <a:ahLst/>
            <a:cxnLst/>
            <a:rect l="l" t="t" r="r" b="b"/>
            <a:pathLst>
              <a:path w="11798" h="5892">
                <a:moveTo>
                  <a:pt x="0" y="5892"/>
                </a:moveTo>
                <a:lnTo>
                  <a:pt x="9753" y="1828"/>
                </a:lnTo>
                <a:lnTo>
                  <a:pt x="1179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7" name="object 3147"/>
          <p:cNvSpPr/>
          <p:nvPr/>
        </p:nvSpPr>
        <p:spPr>
          <a:xfrm>
            <a:off x="1281177" y="2718655"/>
            <a:ext cx="1828" cy="2032"/>
          </a:xfrm>
          <a:custGeom>
            <a:avLst/>
            <a:gdLst/>
            <a:ahLst/>
            <a:cxnLst/>
            <a:rect l="l" t="t" r="r" b="b"/>
            <a:pathLst>
              <a:path w="1828" h="2031">
                <a:moveTo>
                  <a:pt x="0" y="0"/>
                </a:moveTo>
                <a:lnTo>
                  <a:pt x="1828" y="2032"/>
                </a:lnTo>
                <a:lnTo>
                  <a:pt x="609" y="60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8" name="object 3148"/>
          <p:cNvSpPr/>
          <p:nvPr/>
        </p:nvSpPr>
        <p:spPr>
          <a:xfrm>
            <a:off x="1273247" y="2707272"/>
            <a:ext cx="5080" cy="1219"/>
          </a:xfrm>
          <a:custGeom>
            <a:avLst/>
            <a:gdLst/>
            <a:ahLst/>
            <a:cxnLst/>
            <a:rect l="l" t="t" r="r" b="b"/>
            <a:pathLst>
              <a:path w="5080" h="1219">
                <a:moveTo>
                  <a:pt x="5080" y="1219"/>
                </a:moveTo>
                <a:lnTo>
                  <a:pt x="3454" y="40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9" name="object 3149"/>
          <p:cNvSpPr/>
          <p:nvPr/>
        </p:nvSpPr>
        <p:spPr>
          <a:xfrm>
            <a:off x="1260645" y="2714590"/>
            <a:ext cx="1828" cy="203"/>
          </a:xfrm>
          <a:custGeom>
            <a:avLst/>
            <a:gdLst/>
            <a:ahLst/>
            <a:cxnLst/>
            <a:rect l="l" t="t" r="r" b="b"/>
            <a:pathLst>
              <a:path w="1828" h="203">
                <a:moveTo>
                  <a:pt x="1828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0" name="object 3150"/>
          <p:cNvSpPr/>
          <p:nvPr/>
        </p:nvSpPr>
        <p:spPr>
          <a:xfrm>
            <a:off x="1283006" y="2720686"/>
            <a:ext cx="1625" cy="2235"/>
          </a:xfrm>
          <a:custGeom>
            <a:avLst/>
            <a:gdLst/>
            <a:ahLst/>
            <a:cxnLst/>
            <a:rect l="l" t="t" r="r" b="b"/>
            <a:pathLst>
              <a:path w="1625" h="2235">
                <a:moveTo>
                  <a:pt x="0" y="0"/>
                </a:moveTo>
                <a:lnTo>
                  <a:pt x="1625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1" name="object 3151"/>
          <p:cNvSpPr/>
          <p:nvPr/>
        </p:nvSpPr>
        <p:spPr>
          <a:xfrm>
            <a:off x="1270806" y="2692435"/>
            <a:ext cx="5486" cy="1016"/>
          </a:xfrm>
          <a:custGeom>
            <a:avLst/>
            <a:gdLst/>
            <a:ahLst/>
            <a:cxnLst/>
            <a:rect l="l" t="t" r="r" b="b"/>
            <a:pathLst>
              <a:path w="5486" h="1016">
                <a:moveTo>
                  <a:pt x="0" y="0"/>
                </a:moveTo>
                <a:lnTo>
                  <a:pt x="5486" y="1016"/>
                </a:lnTo>
                <a:lnTo>
                  <a:pt x="812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2" name="object 3152"/>
          <p:cNvSpPr/>
          <p:nvPr/>
        </p:nvSpPr>
        <p:spPr>
          <a:xfrm>
            <a:off x="1276295" y="2692232"/>
            <a:ext cx="6108" cy="1219"/>
          </a:xfrm>
          <a:custGeom>
            <a:avLst/>
            <a:gdLst/>
            <a:ahLst/>
            <a:cxnLst/>
            <a:rect l="l" t="t" r="r" b="b"/>
            <a:pathLst>
              <a:path w="6108" h="1219">
                <a:moveTo>
                  <a:pt x="3047" y="609"/>
                </a:moveTo>
                <a:lnTo>
                  <a:pt x="0" y="1219"/>
                </a:lnTo>
                <a:lnTo>
                  <a:pt x="6108" y="0"/>
                </a:lnTo>
                <a:lnTo>
                  <a:pt x="1828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3" name="object 3153"/>
          <p:cNvSpPr/>
          <p:nvPr/>
        </p:nvSpPr>
        <p:spPr>
          <a:xfrm>
            <a:off x="1281177" y="2682676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609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4" name="object 3154"/>
          <p:cNvSpPr/>
          <p:nvPr/>
        </p:nvSpPr>
        <p:spPr>
          <a:xfrm>
            <a:off x="1278733" y="2684103"/>
            <a:ext cx="609" cy="0"/>
          </a:xfrm>
          <a:custGeom>
            <a:avLst/>
            <a:gdLst/>
            <a:ahLst/>
            <a:cxnLst/>
            <a:rect l="l" t="t" r="r" b="b"/>
            <a:pathLst>
              <a:path w="609">
                <a:moveTo>
                  <a:pt x="0" y="0"/>
                </a:moveTo>
                <a:lnTo>
                  <a:pt x="60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5" name="object 3155"/>
          <p:cNvSpPr/>
          <p:nvPr/>
        </p:nvSpPr>
        <p:spPr>
          <a:xfrm>
            <a:off x="1264100" y="2686745"/>
            <a:ext cx="7315" cy="5892"/>
          </a:xfrm>
          <a:custGeom>
            <a:avLst/>
            <a:gdLst/>
            <a:ahLst/>
            <a:cxnLst/>
            <a:rect l="l" t="t" r="r" b="b"/>
            <a:pathLst>
              <a:path w="7315" h="5892">
                <a:moveTo>
                  <a:pt x="7315" y="5892"/>
                </a:moveTo>
                <a:lnTo>
                  <a:pt x="3047" y="3454"/>
                </a:lnTo>
                <a:lnTo>
                  <a:pt x="0" y="0"/>
                </a:lnTo>
                <a:lnTo>
                  <a:pt x="1219" y="14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6" name="object 3156"/>
          <p:cNvSpPr/>
          <p:nvPr/>
        </p:nvSpPr>
        <p:spPr>
          <a:xfrm>
            <a:off x="1269385" y="2682270"/>
            <a:ext cx="406" cy="406"/>
          </a:xfrm>
          <a:custGeom>
            <a:avLst/>
            <a:gdLst/>
            <a:ahLst/>
            <a:cxnLst/>
            <a:rect l="l" t="t" r="r" b="b"/>
            <a:pathLst>
              <a:path w="406" h="406">
                <a:moveTo>
                  <a:pt x="406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7" name="object 3157"/>
          <p:cNvSpPr/>
          <p:nvPr/>
        </p:nvSpPr>
        <p:spPr>
          <a:xfrm>
            <a:off x="1271016" y="2683493"/>
            <a:ext cx="2844" cy="812"/>
          </a:xfrm>
          <a:custGeom>
            <a:avLst/>
            <a:gdLst/>
            <a:ahLst/>
            <a:cxnLst/>
            <a:rect l="l" t="t" r="r" b="b"/>
            <a:pathLst>
              <a:path w="2844" h="812">
                <a:moveTo>
                  <a:pt x="2844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8" name="object 3158"/>
          <p:cNvSpPr/>
          <p:nvPr/>
        </p:nvSpPr>
        <p:spPr>
          <a:xfrm>
            <a:off x="1262472" y="2684104"/>
            <a:ext cx="1625" cy="2641"/>
          </a:xfrm>
          <a:custGeom>
            <a:avLst/>
            <a:gdLst/>
            <a:ahLst/>
            <a:cxnLst/>
            <a:rect l="l" t="t" r="r" b="b"/>
            <a:pathLst>
              <a:path w="1625" h="2641">
                <a:moveTo>
                  <a:pt x="1625" y="264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9" name="object 3159"/>
          <p:cNvSpPr/>
          <p:nvPr/>
        </p:nvSpPr>
        <p:spPr>
          <a:xfrm>
            <a:off x="1275280" y="2662554"/>
            <a:ext cx="6108" cy="2235"/>
          </a:xfrm>
          <a:custGeom>
            <a:avLst/>
            <a:gdLst/>
            <a:ahLst/>
            <a:cxnLst/>
            <a:rect l="l" t="t" r="r" b="b"/>
            <a:pathLst>
              <a:path w="6108" h="2235">
                <a:moveTo>
                  <a:pt x="1219" y="203"/>
                </a:moveTo>
                <a:lnTo>
                  <a:pt x="0" y="0"/>
                </a:lnTo>
                <a:lnTo>
                  <a:pt x="2235" y="406"/>
                </a:lnTo>
                <a:lnTo>
                  <a:pt x="6108" y="2235"/>
                </a:lnTo>
                <a:lnTo>
                  <a:pt x="5689" y="20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0" name="object 3160"/>
          <p:cNvSpPr/>
          <p:nvPr/>
        </p:nvSpPr>
        <p:spPr>
          <a:xfrm>
            <a:off x="1292556" y="2668045"/>
            <a:ext cx="1219" cy="13004"/>
          </a:xfrm>
          <a:custGeom>
            <a:avLst/>
            <a:gdLst/>
            <a:ahLst/>
            <a:cxnLst/>
            <a:rect l="l" t="t" r="r" b="b"/>
            <a:pathLst>
              <a:path w="1219" h="13004">
                <a:moveTo>
                  <a:pt x="609" y="0"/>
                </a:moveTo>
                <a:lnTo>
                  <a:pt x="1219" y="5892"/>
                </a:lnTo>
                <a:lnTo>
                  <a:pt x="0" y="1300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1" name="object 3161"/>
          <p:cNvSpPr/>
          <p:nvPr/>
        </p:nvSpPr>
        <p:spPr>
          <a:xfrm>
            <a:off x="1275280" y="2653612"/>
            <a:ext cx="812" cy="8940"/>
          </a:xfrm>
          <a:custGeom>
            <a:avLst/>
            <a:gdLst/>
            <a:ahLst/>
            <a:cxnLst/>
            <a:rect l="l" t="t" r="r" b="b"/>
            <a:pathLst>
              <a:path w="812" h="8940">
                <a:moveTo>
                  <a:pt x="812" y="0"/>
                </a:moveTo>
                <a:lnTo>
                  <a:pt x="0" y="8940"/>
                </a:lnTo>
                <a:lnTo>
                  <a:pt x="203" y="690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2" name="object 3162"/>
          <p:cNvSpPr/>
          <p:nvPr/>
        </p:nvSpPr>
        <p:spPr>
          <a:xfrm>
            <a:off x="1279959" y="2664183"/>
            <a:ext cx="5689" cy="9144"/>
          </a:xfrm>
          <a:custGeom>
            <a:avLst/>
            <a:gdLst/>
            <a:ahLst/>
            <a:cxnLst/>
            <a:rect l="l" t="t" r="r" b="b"/>
            <a:pathLst>
              <a:path w="5689" h="9143">
                <a:moveTo>
                  <a:pt x="0" y="0"/>
                </a:moveTo>
                <a:lnTo>
                  <a:pt x="1422" y="609"/>
                </a:lnTo>
                <a:lnTo>
                  <a:pt x="3657" y="3048"/>
                </a:lnTo>
                <a:lnTo>
                  <a:pt x="5283" y="5892"/>
                </a:lnTo>
                <a:lnTo>
                  <a:pt x="5689" y="91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3" name="object 3163"/>
          <p:cNvSpPr/>
          <p:nvPr/>
        </p:nvSpPr>
        <p:spPr>
          <a:xfrm>
            <a:off x="1265933" y="2675155"/>
            <a:ext cx="1219" cy="3670"/>
          </a:xfrm>
          <a:custGeom>
            <a:avLst/>
            <a:gdLst/>
            <a:ahLst/>
            <a:cxnLst/>
            <a:rect l="l" t="t" r="r" b="b"/>
            <a:pathLst>
              <a:path w="1219" h="3670">
                <a:moveTo>
                  <a:pt x="0" y="0"/>
                </a:moveTo>
                <a:lnTo>
                  <a:pt x="1219" y="36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4" name="object 3164"/>
          <p:cNvSpPr/>
          <p:nvPr/>
        </p:nvSpPr>
        <p:spPr>
          <a:xfrm>
            <a:off x="1265527" y="2672923"/>
            <a:ext cx="812" cy="4267"/>
          </a:xfrm>
          <a:custGeom>
            <a:avLst/>
            <a:gdLst/>
            <a:ahLst/>
            <a:cxnLst/>
            <a:rect l="l" t="t" r="r" b="b"/>
            <a:pathLst>
              <a:path w="812" h="4267">
                <a:moveTo>
                  <a:pt x="812" y="426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5" name="object 3165"/>
          <p:cNvSpPr/>
          <p:nvPr/>
        </p:nvSpPr>
        <p:spPr>
          <a:xfrm>
            <a:off x="1260240" y="2635723"/>
            <a:ext cx="28460" cy="6502"/>
          </a:xfrm>
          <a:custGeom>
            <a:avLst/>
            <a:gdLst/>
            <a:ahLst/>
            <a:cxnLst/>
            <a:rect l="l" t="t" r="r" b="b"/>
            <a:pathLst>
              <a:path w="28460" h="6502">
                <a:moveTo>
                  <a:pt x="0" y="1219"/>
                </a:moveTo>
                <a:lnTo>
                  <a:pt x="6908" y="5080"/>
                </a:lnTo>
                <a:lnTo>
                  <a:pt x="14439" y="6502"/>
                </a:lnTo>
                <a:lnTo>
                  <a:pt x="21132" y="5283"/>
                </a:lnTo>
                <a:lnTo>
                  <a:pt x="25819" y="2641"/>
                </a:lnTo>
                <a:lnTo>
                  <a:pt x="28460" y="0"/>
                </a:lnTo>
                <a:lnTo>
                  <a:pt x="28054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6" name="object 3166"/>
          <p:cNvSpPr/>
          <p:nvPr/>
        </p:nvSpPr>
        <p:spPr>
          <a:xfrm>
            <a:off x="1261654" y="2637760"/>
            <a:ext cx="11798" cy="4267"/>
          </a:xfrm>
          <a:custGeom>
            <a:avLst/>
            <a:gdLst/>
            <a:ahLst/>
            <a:cxnLst/>
            <a:rect l="l" t="t" r="r" b="b"/>
            <a:pathLst>
              <a:path w="11798" h="4267">
                <a:moveTo>
                  <a:pt x="11798" y="4267"/>
                </a:moveTo>
                <a:lnTo>
                  <a:pt x="5499" y="3048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7" name="object 3167"/>
          <p:cNvSpPr/>
          <p:nvPr/>
        </p:nvSpPr>
        <p:spPr>
          <a:xfrm>
            <a:off x="1279546" y="2641010"/>
            <a:ext cx="1841" cy="406"/>
          </a:xfrm>
          <a:custGeom>
            <a:avLst/>
            <a:gdLst/>
            <a:ahLst/>
            <a:cxnLst/>
            <a:rect l="l" t="t" r="r" b="b"/>
            <a:pathLst>
              <a:path w="1841" h="406">
                <a:moveTo>
                  <a:pt x="0" y="406"/>
                </a:moveTo>
                <a:lnTo>
                  <a:pt x="184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8" name="object 3168"/>
          <p:cNvSpPr/>
          <p:nvPr/>
        </p:nvSpPr>
        <p:spPr>
          <a:xfrm>
            <a:off x="1285238" y="2616008"/>
            <a:ext cx="0" cy="812"/>
          </a:xfrm>
          <a:custGeom>
            <a:avLst/>
            <a:gdLst/>
            <a:ahLst/>
            <a:cxnLst/>
            <a:rect l="l" t="t" r="r" b="b"/>
            <a:pathLst>
              <a:path h="812">
                <a:moveTo>
                  <a:pt x="0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9" name="object 3169"/>
          <p:cNvSpPr/>
          <p:nvPr/>
        </p:nvSpPr>
        <p:spPr>
          <a:xfrm>
            <a:off x="1271625" y="2628204"/>
            <a:ext cx="12192" cy="5080"/>
          </a:xfrm>
          <a:custGeom>
            <a:avLst/>
            <a:gdLst/>
            <a:ahLst/>
            <a:cxnLst/>
            <a:rect l="l" t="t" r="r" b="b"/>
            <a:pathLst>
              <a:path w="12191" h="5080">
                <a:moveTo>
                  <a:pt x="12191" y="0"/>
                </a:moveTo>
                <a:lnTo>
                  <a:pt x="9753" y="2844"/>
                </a:lnTo>
                <a:lnTo>
                  <a:pt x="6908" y="4470"/>
                </a:lnTo>
                <a:lnTo>
                  <a:pt x="3047" y="5080"/>
                </a:lnTo>
                <a:lnTo>
                  <a:pt x="0" y="467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0" name="object 3170"/>
          <p:cNvSpPr/>
          <p:nvPr/>
        </p:nvSpPr>
        <p:spPr>
          <a:xfrm>
            <a:off x="1274669" y="2632066"/>
            <a:ext cx="4876" cy="1219"/>
          </a:xfrm>
          <a:custGeom>
            <a:avLst/>
            <a:gdLst/>
            <a:ahLst/>
            <a:cxnLst/>
            <a:rect l="l" t="t" r="r" b="b"/>
            <a:pathLst>
              <a:path w="4876" h="1219">
                <a:moveTo>
                  <a:pt x="4876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1" name="object 3171"/>
          <p:cNvSpPr/>
          <p:nvPr/>
        </p:nvSpPr>
        <p:spPr>
          <a:xfrm>
            <a:off x="1273455" y="2598939"/>
            <a:ext cx="13208" cy="12801"/>
          </a:xfrm>
          <a:custGeom>
            <a:avLst/>
            <a:gdLst/>
            <a:ahLst/>
            <a:cxnLst/>
            <a:rect l="l" t="t" r="r" b="b"/>
            <a:pathLst>
              <a:path w="13208" h="12801">
                <a:moveTo>
                  <a:pt x="9143" y="12801"/>
                </a:moveTo>
                <a:lnTo>
                  <a:pt x="7924" y="11379"/>
                </a:lnTo>
                <a:lnTo>
                  <a:pt x="4864" y="9550"/>
                </a:lnTo>
                <a:lnTo>
                  <a:pt x="0" y="8737"/>
                </a:lnTo>
                <a:lnTo>
                  <a:pt x="812" y="0"/>
                </a:lnTo>
                <a:lnTo>
                  <a:pt x="8127" y="1625"/>
                </a:lnTo>
                <a:lnTo>
                  <a:pt x="13207" y="4470"/>
                </a:lnTo>
                <a:lnTo>
                  <a:pt x="10972" y="323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2" name="object 3172"/>
          <p:cNvSpPr/>
          <p:nvPr/>
        </p:nvSpPr>
        <p:spPr>
          <a:xfrm>
            <a:off x="1280363" y="2609697"/>
            <a:ext cx="4876" cy="6311"/>
          </a:xfrm>
          <a:custGeom>
            <a:avLst/>
            <a:gdLst/>
            <a:ahLst/>
            <a:cxnLst/>
            <a:rect l="l" t="t" r="r" b="b"/>
            <a:pathLst>
              <a:path w="4876" h="6311">
                <a:moveTo>
                  <a:pt x="4063" y="4889"/>
                </a:moveTo>
                <a:lnTo>
                  <a:pt x="4876" y="6311"/>
                </a:lnTo>
                <a:lnTo>
                  <a:pt x="3251" y="306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3" name="object 3173"/>
          <p:cNvSpPr/>
          <p:nvPr/>
        </p:nvSpPr>
        <p:spPr>
          <a:xfrm>
            <a:off x="1274062" y="2607878"/>
            <a:ext cx="1625" cy="203"/>
          </a:xfrm>
          <a:custGeom>
            <a:avLst/>
            <a:gdLst/>
            <a:ahLst/>
            <a:cxnLst/>
            <a:rect l="l" t="t" r="r" b="b"/>
            <a:pathLst>
              <a:path w="1625" h="203">
                <a:moveTo>
                  <a:pt x="0" y="0"/>
                </a:moveTo>
                <a:lnTo>
                  <a:pt x="1625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4" name="object 3174"/>
          <p:cNvSpPr/>
          <p:nvPr/>
        </p:nvSpPr>
        <p:spPr>
          <a:xfrm>
            <a:off x="1273656" y="2598933"/>
            <a:ext cx="609" cy="6108"/>
          </a:xfrm>
          <a:custGeom>
            <a:avLst/>
            <a:gdLst/>
            <a:ahLst/>
            <a:cxnLst/>
            <a:rect l="l" t="t" r="r" b="b"/>
            <a:pathLst>
              <a:path w="609" h="6108">
                <a:moveTo>
                  <a:pt x="609" y="0"/>
                </a:moveTo>
                <a:lnTo>
                  <a:pt x="0" y="610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5" name="object 3175"/>
          <p:cNvSpPr/>
          <p:nvPr/>
        </p:nvSpPr>
        <p:spPr>
          <a:xfrm>
            <a:off x="1283006" y="2590195"/>
            <a:ext cx="10769" cy="5486"/>
          </a:xfrm>
          <a:custGeom>
            <a:avLst/>
            <a:gdLst/>
            <a:ahLst/>
            <a:cxnLst/>
            <a:rect l="l" t="t" r="r" b="b"/>
            <a:pathLst>
              <a:path w="10769" h="5486">
                <a:moveTo>
                  <a:pt x="0" y="2438"/>
                </a:moveTo>
                <a:lnTo>
                  <a:pt x="10769" y="5486"/>
                </a:lnTo>
                <a:lnTo>
                  <a:pt x="1076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6" name="object 3176"/>
          <p:cNvSpPr/>
          <p:nvPr/>
        </p:nvSpPr>
        <p:spPr>
          <a:xfrm>
            <a:off x="1270403" y="2499944"/>
            <a:ext cx="8128" cy="812"/>
          </a:xfrm>
          <a:custGeom>
            <a:avLst/>
            <a:gdLst/>
            <a:ahLst/>
            <a:cxnLst/>
            <a:rect l="l" t="t" r="r" b="b"/>
            <a:pathLst>
              <a:path w="8128" h="812">
                <a:moveTo>
                  <a:pt x="7112" y="406"/>
                </a:moveTo>
                <a:lnTo>
                  <a:pt x="8128" y="203"/>
                </a:lnTo>
                <a:lnTo>
                  <a:pt x="4470" y="812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7" name="object 3177"/>
          <p:cNvSpPr/>
          <p:nvPr/>
        </p:nvSpPr>
        <p:spPr>
          <a:xfrm>
            <a:off x="1278533" y="2488361"/>
            <a:ext cx="7315" cy="11785"/>
          </a:xfrm>
          <a:custGeom>
            <a:avLst/>
            <a:gdLst/>
            <a:ahLst/>
            <a:cxnLst/>
            <a:rect l="l" t="t" r="r" b="b"/>
            <a:pathLst>
              <a:path w="7315" h="11785">
                <a:moveTo>
                  <a:pt x="7315" y="406"/>
                </a:moveTo>
                <a:lnTo>
                  <a:pt x="7315" y="0"/>
                </a:lnTo>
                <a:lnTo>
                  <a:pt x="6705" y="3860"/>
                </a:lnTo>
                <a:lnTo>
                  <a:pt x="5283" y="7315"/>
                </a:lnTo>
                <a:lnTo>
                  <a:pt x="2844" y="10160"/>
                </a:lnTo>
                <a:lnTo>
                  <a:pt x="0" y="11785"/>
                </a:lnTo>
                <a:lnTo>
                  <a:pt x="1422" y="1097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8" name="object 3178"/>
          <p:cNvSpPr/>
          <p:nvPr/>
        </p:nvSpPr>
        <p:spPr>
          <a:xfrm>
            <a:off x="1274265" y="2500760"/>
            <a:ext cx="609" cy="0"/>
          </a:xfrm>
          <a:custGeom>
            <a:avLst/>
            <a:gdLst/>
            <a:ahLst/>
            <a:cxnLst/>
            <a:rect l="l" t="t" r="r" b="b"/>
            <a:pathLst>
              <a:path w="609">
                <a:moveTo>
                  <a:pt x="609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9" name="object 3179"/>
          <p:cNvSpPr/>
          <p:nvPr/>
        </p:nvSpPr>
        <p:spPr>
          <a:xfrm>
            <a:off x="1274669" y="2508890"/>
            <a:ext cx="4876" cy="812"/>
          </a:xfrm>
          <a:custGeom>
            <a:avLst/>
            <a:gdLst/>
            <a:ahLst/>
            <a:cxnLst/>
            <a:rect l="l" t="t" r="r" b="b"/>
            <a:pathLst>
              <a:path w="4876" h="812">
                <a:moveTo>
                  <a:pt x="4876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0" name="object 3180"/>
          <p:cNvSpPr/>
          <p:nvPr/>
        </p:nvSpPr>
        <p:spPr>
          <a:xfrm>
            <a:off x="1281380" y="2501371"/>
            <a:ext cx="8940" cy="7112"/>
          </a:xfrm>
          <a:custGeom>
            <a:avLst/>
            <a:gdLst/>
            <a:ahLst/>
            <a:cxnLst/>
            <a:rect l="l" t="t" r="r" b="b"/>
            <a:pathLst>
              <a:path w="8940" h="7112">
                <a:moveTo>
                  <a:pt x="0" y="7111"/>
                </a:moveTo>
                <a:lnTo>
                  <a:pt x="4673" y="4470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1" name="object 3181"/>
          <p:cNvSpPr/>
          <p:nvPr/>
        </p:nvSpPr>
        <p:spPr>
          <a:xfrm>
            <a:off x="1290525" y="2475350"/>
            <a:ext cx="2641" cy="7924"/>
          </a:xfrm>
          <a:custGeom>
            <a:avLst/>
            <a:gdLst/>
            <a:ahLst/>
            <a:cxnLst/>
            <a:rect l="l" t="t" r="r" b="b"/>
            <a:pathLst>
              <a:path w="2641" h="7924">
                <a:moveTo>
                  <a:pt x="0" y="0"/>
                </a:moveTo>
                <a:lnTo>
                  <a:pt x="2235" y="5486"/>
                </a:lnTo>
                <a:lnTo>
                  <a:pt x="2641" y="792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2" name="object 3182"/>
          <p:cNvSpPr/>
          <p:nvPr/>
        </p:nvSpPr>
        <p:spPr>
          <a:xfrm>
            <a:off x="1275078" y="2475350"/>
            <a:ext cx="7721" cy="3860"/>
          </a:xfrm>
          <a:custGeom>
            <a:avLst/>
            <a:gdLst/>
            <a:ahLst/>
            <a:cxnLst/>
            <a:rect l="l" t="t" r="r" b="b"/>
            <a:pathLst>
              <a:path w="7721" h="3860">
                <a:moveTo>
                  <a:pt x="0" y="0"/>
                </a:moveTo>
                <a:lnTo>
                  <a:pt x="3251" y="609"/>
                </a:lnTo>
                <a:lnTo>
                  <a:pt x="6299" y="2438"/>
                </a:lnTo>
                <a:lnTo>
                  <a:pt x="7721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3" name="object 3183"/>
          <p:cNvSpPr/>
          <p:nvPr/>
        </p:nvSpPr>
        <p:spPr>
          <a:xfrm>
            <a:off x="1273453" y="2466407"/>
            <a:ext cx="4876" cy="9550"/>
          </a:xfrm>
          <a:custGeom>
            <a:avLst/>
            <a:gdLst/>
            <a:ahLst/>
            <a:cxnLst/>
            <a:rect l="l" t="t" r="r" b="b"/>
            <a:pathLst>
              <a:path w="4876" h="9550">
                <a:moveTo>
                  <a:pt x="609" y="3251"/>
                </a:moveTo>
                <a:lnTo>
                  <a:pt x="812" y="0"/>
                </a:lnTo>
                <a:lnTo>
                  <a:pt x="0" y="8737"/>
                </a:lnTo>
                <a:lnTo>
                  <a:pt x="4876" y="955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4" name="object 3184"/>
          <p:cNvSpPr/>
          <p:nvPr/>
        </p:nvSpPr>
        <p:spPr>
          <a:xfrm>
            <a:off x="1274268" y="2466413"/>
            <a:ext cx="17678" cy="12192"/>
          </a:xfrm>
          <a:custGeom>
            <a:avLst/>
            <a:gdLst/>
            <a:ahLst/>
            <a:cxnLst/>
            <a:rect l="l" t="t" r="r" b="b"/>
            <a:pathLst>
              <a:path w="17678" h="12192">
                <a:moveTo>
                  <a:pt x="17678" y="12192"/>
                </a:moveTo>
                <a:lnTo>
                  <a:pt x="16255" y="8940"/>
                </a:lnTo>
                <a:lnTo>
                  <a:pt x="12395" y="4470"/>
                </a:lnTo>
                <a:lnTo>
                  <a:pt x="7315" y="1625"/>
                </a:lnTo>
                <a:lnTo>
                  <a:pt x="0" y="0"/>
                </a:lnTo>
                <a:lnTo>
                  <a:pt x="7315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5" name="object 3185"/>
          <p:cNvSpPr/>
          <p:nvPr/>
        </p:nvSpPr>
        <p:spPr>
          <a:xfrm>
            <a:off x="1259833" y="2323311"/>
            <a:ext cx="3048" cy="15659"/>
          </a:xfrm>
          <a:custGeom>
            <a:avLst/>
            <a:gdLst/>
            <a:ahLst/>
            <a:cxnLst/>
            <a:rect l="l" t="t" r="r" b="b"/>
            <a:pathLst>
              <a:path w="3047" h="15659">
                <a:moveTo>
                  <a:pt x="1422" y="0"/>
                </a:moveTo>
                <a:lnTo>
                  <a:pt x="2438" y="1625"/>
                </a:lnTo>
                <a:lnTo>
                  <a:pt x="3047" y="7721"/>
                </a:lnTo>
                <a:lnTo>
                  <a:pt x="2031" y="12395"/>
                </a:lnTo>
                <a:lnTo>
                  <a:pt x="0" y="15659"/>
                </a:lnTo>
                <a:lnTo>
                  <a:pt x="812" y="1443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6" name="object 3186"/>
          <p:cNvSpPr/>
          <p:nvPr/>
        </p:nvSpPr>
        <p:spPr>
          <a:xfrm>
            <a:off x="1266743" y="2334287"/>
            <a:ext cx="3657" cy="9956"/>
          </a:xfrm>
          <a:custGeom>
            <a:avLst/>
            <a:gdLst/>
            <a:ahLst/>
            <a:cxnLst/>
            <a:rect l="l" t="t" r="r" b="b"/>
            <a:pathLst>
              <a:path w="3657" h="9956">
                <a:moveTo>
                  <a:pt x="3657" y="812"/>
                </a:moveTo>
                <a:lnTo>
                  <a:pt x="3657" y="0"/>
                </a:lnTo>
                <a:lnTo>
                  <a:pt x="2844" y="4876"/>
                </a:lnTo>
                <a:lnTo>
                  <a:pt x="0" y="9956"/>
                </a:lnTo>
                <a:lnTo>
                  <a:pt x="1219" y="772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7" name="object 3187"/>
          <p:cNvSpPr/>
          <p:nvPr/>
        </p:nvSpPr>
        <p:spPr>
          <a:xfrm>
            <a:off x="1259836" y="2344246"/>
            <a:ext cx="6908" cy="5283"/>
          </a:xfrm>
          <a:custGeom>
            <a:avLst/>
            <a:gdLst/>
            <a:ahLst/>
            <a:cxnLst/>
            <a:rect l="l" t="t" r="r" b="b"/>
            <a:pathLst>
              <a:path w="6908" h="5283">
                <a:moveTo>
                  <a:pt x="6908" y="0"/>
                </a:moveTo>
                <a:lnTo>
                  <a:pt x="1625" y="4673"/>
                </a:lnTo>
                <a:lnTo>
                  <a:pt x="0" y="528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8" name="object 3188"/>
          <p:cNvSpPr/>
          <p:nvPr/>
        </p:nvSpPr>
        <p:spPr>
          <a:xfrm>
            <a:off x="1266540" y="2319849"/>
            <a:ext cx="4267" cy="14439"/>
          </a:xfrm>
          <a:custGeom>
            <a:avLst/>
            <a:gdLst/>
            <a:ahLst/>
            <a:cxnLst/>
            <a:rect l="l" t="t" r="r" b="b"/>
            <a:pathLst>
              <a:path w="4267" h="14439">
                <a:moveTo>
                  <a:pt x="4063" y="13830"/>
                </a:moveTo>
                <a:lnTo>
                  <a:pt x="3860" y="14439"/>
                </a:lnTo>
                <a:lnTo>
                  <a:pt x="4267" y="11798"/>
                </a:lnTo>
                <a:lnTo>
                  <a:pt x="3047" y="5702"/>
                </a:lnTo>
                <a:lnTo>
                  <a:pt x="0" y="0"/>
                </a:lnTo>
                <a:lnTo>
                  <a:pt x="1015" y="21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9" name="object 3189"/>
          <p:cNvSpPr/>
          <p:nvPr/>
        </p:nvSpPr>
        <p:spPr>
          <a:xfrm>
            <a:off x="1266543" y="2319855"/>
            <a:ext cx="21958" cy="29070"/>
          </a:xfrm>
          <a:custGeom>
            <a:avLst/>
            <a:gdLst/>
            <a:ahLst/>
            <a:cxnLst/>
            <a:rect l="l" t="t" r="r" b="b"/>
            <a:pathLst>
              <a:path w="21958" h="29070">
                <a:moveTo>
                  <a:pt x="0" y="0"/>
                </a:moveTo>
                <a:lnTo>
                  <a:pt x="17487" y="3454"/>
                </a:lnTo>
                <a:lnTo>
                  <a:pt x="17487" y="29070"/>
                </a:lnTo>
                <a:lnTo>
                  <a:pt x="21958" y="290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0" name="object 3190"/>
          <p:cNvSpPr/>
          <p:nvPr/>
        </p:nvSpPr>
        <p:spPr>
          <a:xfrm>
            <a:off x="1266540" y="2320262"/>
            <a:ext cx="2641" cy="4673"/>
          </a:xfrm>
          <a:custGeom>
            <a:avLst/>
            <a:gdLst/>
            <a:ahLst/>
            <a:cxnLst/>
            <a:rect l="l" t="t" r="r" b="b"/>
            <a:pathLst>
              <a:path w="2641" h="4673">
                <a:moveTo>
                  <a:pt x="2641" y="467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1" name="object 3191"/>
          <p:cNvSpPr/>
          <p:nvPr/>
        </p:nvSpPr>
        <p:spPr>
          <a:xfrm>
            <a:off x="1260443" y="2321479"/>
            <a:ext cx="1828" cy="3454"/>
          </a:xfrm>
          <a:custGeom>
            <a:avLst/>
            <a:gdLst/>
            <a:ahLst/>
            <a:cxnLst/>
            <a:rect l="l" t="t" r="r" b="b"/>
            <a:pathLst>
              <a:path w="1828" h="3454">
                <a:moveTo>
                  <a:pt x="0" y="0"/>
                </a:moveTo>
                <a:lnTo>
                  <a:pt x="1828" y="345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2" name="object 3192"/>
          <p:cNvSpPr/>
          <p:nvPr/>
        </p:nvSpPr>
        <p:spPr>
          <a:xfrm>
            <a:off x="1269588" y="2325545"/>
            <a:ext cx="406" cy="2235"/>
          </a:xfrm>
          <a:custGeom>
            <a:avLst/>
            <a:gdLst/>
            <a:ahLst/>
            <a:cxnLst/>
            <a:rect l="l" t="t" r="r" b="b"/>
            <a:pathLst>
              <a:path w="406" h="2235">
                <a:moveTo>
                  <a:pt x="0" y="0"/>
                </a:moveTo>
                <a:lnTo>
                  <a:pt x="406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3" name="object 3193"/>
          <p:cNvSpPr/>
          <p:nvPr/>
        </p:nvSpPr>
        <p:spPr>
          <a:xfrm>
            <a:off x="1262675" y="2327784"/>
            <a:ext cx="203" cy="3251"/>
          </a:xfrm>
          <a:custGeom>
            <a:avLst/>
            <a:gdLst/>
            <a:ahLst/>
            <a:cxnLst/>
            <a:rect l="l" t="t" r="r" b="b"/>
            <a:pathLst>
              <a:path w="203" h="3251">
                <a:moveTo>
                  <a:pt x="203" y="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4" name="object 3194"/>
          <p:cNvSpPr/>
          <p:nvPr/>
        </p:nvSpPr>
        <p:spPr>
          <a:xfrm>
            <a:off x="1267151" y="2310913"/>
            <a:ext cx="25819" cy="8331"/>
          </a:xfrm>
          <a:custGeom>
            <a:avLst/>
            <a:gdLst/>
            <a:ahLst/>
            <a:cxnLst/>
            <a:rect l="l" t="t" r="r" b="b"/>
            <a:pathLst>
              <a:path w="25819" h="8331">
                <a:moveTo>
                  <a:pt x="0" y="0"/>
                </a:moveTo>
                <a:lnTo>
                  <a:pt x="25819" y="5283"/>
                </a:lnTo>
                <a:lnTo>
                  <a:pt x="25819" y="83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5" name="object 3195"/>
          <p:cNvSpPr/>
          <p:nvPr/>
        </p:nvSpPr>
        <p:spPr>
          <a:xfrm>
            <a:off x="1268370" y="2261317"/>
            <a:ext cx="14630" cy="9956"/>
          </a:xfrm>
          <a:custGeom>
            <a:avLst/>
            <a:gdLst/>
            <a:ahLst/>
            <a:cxnLst/>
            <a:rect l="l" t="t" r="r" b="b"/>
            <a:pathLst>
              <a:path w="14630" h="9956">
                <a:moveTo>
                  <a:pt x="11379" y="4876"/>
                </a:moveTo>
                <a:lnTo>
                  <a:pt x="14630" y="9956"/>
                </a:lnTo>
                <a:lnTo>
                  <a:pt x="8128" y="0"/>
                </a:lnTo>
                <a:lnTo>
                  <a:pt x="0" y="0"/>
                </a:lnTo>
                <a:lnTo>
                  <a:pt x="38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6" name="object 3196"/>
          <p:cNvSpPr/>
          <p:nvPr/>
        </p:nvSpPr>
        <p:spPr>
          <a:xfrm>
            <a:off x="1283006" y="2271275"/>
            <a:ext cx="8737" cy="7924"/>
          </a:xfrm>
          <a:custGeom>
            <a:avLst/>
            <a:gdLst/>
            <a:ahLst/>
            <a:cxnLst/>
            <a:rect l="l" t="t" r="r" b="b"/>
            <a:pathLst>
              <a:path w="8737" h="7924">
                <a:moveTo>
                  <a:pt x="0" y="0"/>
                </a:moveTo>
                <a:lnTo>
                  <a:pt x="8737" y="792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7" name="object 3197"/>
          <p:cNvSpPr/>
          <p:nvPr/>
        </p:nvSpPr>
        <p:spPr>
          <a:xfrm>
            <a:off x="1268374" y="2261318"/>
            <a:ext cx="4470" cy="8534"/>
          </a:xfrm>
          <a:custGeom>
            <a:avLst/>
            <a:gdLst/>
            <a:ahLst/>
            <a:cxnLst/>
            <a:rect l="l" t="t" r="r" b="b"/>
            <a:pathLst>
              <a:path w="4470" h="8534">
                <a:moveTo>
                  <a:pt x="4470" y="853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8" name="object 3198"/>
          <p:cNvSpPr/>
          <p:nvPr/>
        </p:nvSpPr>
        <p:spPr>
          <a:xfrm>
            <a:off x="1272222" y="2215583"/>
            <a:ext cx="622" cy="1219"/>
          </a:xfrm>
          <a:custGeom>
            <a:avLst/>
            <a:gdLst/>
            <a:ahLst/>
            <a:cxnLst/>
            <a:rect l="l" t="t" r="r" b="b"/>
            <a:pathLst>
              <a:path w="622" h="1219">
                <a:moveTo>
                  <a:pt x="622" y="121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9" name="object 3199"/>
          <p:cNvSpPr/>
          <p:nvPr/>
        </p:nvSpPr>
        <p:spPr>
          <a:xfrm>
            <a:off x="1268371" y="2208267"/>
            <a:ext cx="8128" cy="0"/>
          </a:xfrm>
          <a:custGeom>
            <a:avLst/>
            <a:gdLst/>
            <a:ahLst/>
            <a:cxnLst/>
            <a:rect l="l" t="t" r="r" b="b"/>
            <a:pathLst>
              <a:path w="8128">
                <a:moveTo>
                  <a:pt x="8128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0" name="object 3200"/>
          <p:cNvSpPr/>
          <p:nvPr/>
        </p:nvSpPr>
        <p:spPr>
          <a:xfrm>
            <a:off x="1259833" y="2181230"/>
            <a:ext cx="33934" cy="9563"/>
          </a:xfrm>
          <a:custGeom>
            <a:avLst/>
            <a:gdLst/>
            <a:ahLst/>
            <a:cxnLst/>
            <a:rect l="l" t="t" r="r" b="b"/>
            <a:pathLst>
              <a:path w="33934" h="9563">
                <a:moveTo>
                  <a:pt x="0" y="0"/>
                </a:moveTo>
                <a:lnTo>
                  <a:pt x="33934" y="9563"/>
                </a:lnTo>
                <a:lnTo>
                  <a:pt x="23164" y="650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1" name="object 3201"/>
          <p:cNvSpPr/>
          <p:nvPr/>
        </p:nvSpPr>
        <p:spPr>
          <a:xfrm>
            <a:off x="1278524" y="2153789"/>
            <a:ext cx="2857" cy="1828"/>
          </a:xfrm>
          <a:custGeom>
            <a:avLst/>
            <a:gdLst/>
            <a:ahLst/>
            <a:cxnLst/>
            <a:rect l="l" t="t" r="r" b="b"/>
            <a:pathLst>
              <a:path w="2857" h="1828">
                <a:moveTo>
                  <a:pt x="2247" y="406"/>
                </a:moveTo>
                <a:lnTo>
                  <a:pt x="2857" y="0"/>
                </a:lnTo>
                <a:lnTo>
                  <a:pt x="0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2" name="object 3202"/>
          <p:cNvSpPr/>
          <p:nvPr/>
        </p:nvSpPr>
        <p:spPr>
          <a:xfrm>
            <a:off x="1266948" y="2153789"/>
            <a:ext cx="4064" cy="1828"/>
          </a:xfrm>
          <a:custGeom>
            <a:avLst/>
            <a:gdLst/>
            <a:ahLst/>
            <a:cxnLst/>
            <a:rect l="l" t="t" r="r" b="b"/>
            <a:pathLst>
              <a:path w="4063" h="1828">
                <a:moveTo>
                  <a:pt x="0" y="0"/>
                </a:moveTo>
                <a:lnTo>
                  <a:pt x="4064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3" name="object 3203"/>
          <p:cNvSpPr/>
          <p:nvPr/>
        </p:nvSpPr>
        <p:spPr>
          <a:xfrm>
            <a:off x="1271009" y="2164359"/>
            <a:ext cx="3670" cy="812"/>
          </a:xfrm>
          <a:custGeom>
            <a:avLst/>
            <a:gdLst/>
            <a:ahLst/>
            <a:cxnLst/>
            <a:rect l="l" t="t" r="r" b="b"/>
            <a:pathLst>
              <a:path w="3670" h="812">
                <a:moveTo>
                  <a:pt x="0" y="0"/>
                </a:moveTo>
                <a:lnTo>
                  <a:pt x="3670" y="812"/>
                </a:lnTo>
                <a:lnTo>
                  <a:pt x="1422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4" name="object 3204"/>
          <p:cNvSpPr/>
          <p:nvPr/>
        </p:nvSpPr>
        <p:spPr>
          <a:xfrm>
            <a:off x="1273248" y="2155620"/>
            <a:ext cx="4470" cy="406"/>
          </a:xfrm>
          <a:custGeom>
            <a:avLst/>
            <a:gdLst/>
            <a:ahLst/>
            <a:cxnLst/>
            <a:rect l="l" t="t" r="r" b="b"/>
            <a:pathLst>
              <a:path w="4470" h="406">
                <a:moveTo>
                  <a:pt x="4470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5" name="object 3205"/>
          <p:cNvSpPr/>
          <p:nvPr/>
        </p:nvSpPr>
        <p:spPr>
          <a:xfrm>
            <a:off x="1260240" y="2159888"/>
            <a:ext cx="2032" cy="1219"/>
          </a:xfrm>
          <a:custGeom>
            <a:avLst/>
            <a:gdLst/>
            <a:ahLst/>
            <a:cxnLst/>
            <a:rect l="l" t="t" r="r" b="b"/>
            <a:pathLst>
              <a:path w="2031" h="1219">
                <a:moveTo>
                  <a:pt x="0" y="0"/>
                </a:moveTo>
                <a:lnTo>
                  <a:pt x="2032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6" name="object 3206"/>
          <p:cNvSpPr/>
          <p:nvPr/>
        </p:nvSpPr>
        <p:spPr>
          <a:xfrm>
            <a:off x="1274676" y="2164157"/>
            <a:ext cx="5486" cy="1016"/>
          </a:xfrm>
          <a:custGeom>
            <a:avLst/>
            <a:gdLst/>
            <a:ahLst/>
            <a:cxnLst/>
            <a:rect l="l" t="t" r="r" b="b"/>
            <a:pathLst>
              <a:path w="5486" h="1016">
                <a:moveTo>
                  <a:pt x="5486" y="0"/>
                </a:moveTo>
                <a:lnTo>
                  <a:pt x="0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7" name="object 3207"/>
          <p:cNvSpPr/>
          <p:nvPr/>
        </p:nvSpPr>
        <p:spPr>
          <a:xfrm>
            <a:off x="1283006" y="2156842"/>
            <a:ext cx="7315" cy="6299"/>
          </a:xfrm>
          <a:custGeom>
            <a:avLst/>
            <a:gdLst/>
            <a:ahLst/>
            <a:cxnLst/>
            <a:rect l="l" t="t" r="r" b="b"/>
            <a:pathLst>
              <a:path w="7315" h="6299">
                <a:moveTo>
                  <a:pt x="0" y="6299"/>
                </a:moveTo>
                <a:lnTo>
                  <a:pt x="3048" y="4470"/>
                </a:lnTo>
                <a:lnTo>
                  <a:pt x="7315" y="0"/>
                </a:lnTo>
                <a:lnTo>
                  <a:pt x="5283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8" name="object 3208"/>
          <p:cNvSpPr/>
          <p:nvPr/>
        </p:nvSpPr>
        <p:spPr>
          <a:xfrm>
            <a:off x="1281380" y="2148709"/>
            <a:ext cx="3657" cy="5080"/>
          </a:xfrm>
          <a:custGeom>
            <a:avLst/>
            <a:gdLst/>
            <a:ahLst/>
            <a:cxnLst/>
            <a:rect l="l" t="t" r="r" b="b"/>
            <a:pathLst>
              <a:path w="3657" h="5080">
                <a:moveTo>
                  <a:pt x="0" y="5079"/>
                </a:moveTo>
                <a:lnTo>
                  <a:pt x="2438" y="2438"/>
                </a:lnTo>
                <a:lnTo>
                  <a:pt x="3657" y="0"/>
                </a:lnTo>
                <a:lnTo>
                  <a:pt x="2641" y="20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9" name="object 3209"/>
          <p:cNvSpPr/>
          <p:nvPr/>
        </p:nvSpPr>
        <p:spPr>
          <a:xfrm>
            <a:off x="1273658" y="2125337"/>
            <a:ext cx="7721" cy="7721"/>
          </a:xfrm>
          <a:custGeom>
            <a:avLst/>
            <a:gdLst/>
            <a:ahLst/>
            <a:cxnLst/>
            <a:rect l="l" t="t" r="r" b="b"/>
            <a:pathLst>
              <a:path w="7721" h="7721">
                <a:moveTo>
                  <a:pt x="7721" y="7721"/>
                </a:moveTo>
                <a:lnTo>
                  <a:pt x="4660" y="6095"/>
                </a:lnTo>
                <a:lnTo>
                  <a:pt x="0" y="5283"/>
                </a:lnTo>
                <a:lnTo>
                  <a:pt x="406" y="0"/>
                </a:lnTo>
                <a:lnTo>
                  <a:pt x="0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0" name="object 3210"/>
          <p:cNvSpPr/>
          <p:nvPr/>
        </p:nvSpPr>
        <p:spPr>
          <a:xfrm>
            <a:off x="1275891" y="2131024"/>
            <a:ext cx="3860" cy="1219"/>
          </a:xfrm>
          <a:custGeom>
            <a:avLst/>
            <a:gdLst/>
            <a:ahLst/>
            <a:cxnLst/>
            <a:rect l="l" t="t" r="r" b="b"/>
            <a:pathLst>
              <a:path w="3860" h="1219">
                <a:moveTo>
                  <a:pt x="0" y="0"/>
                </a:moveTo>
                <a:lnTo>
                  <a:pt x="3860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1" name="object 3211"/>
          <p:cNvSpPr/>
          <p:nvPr/>
        </p:nvSpPr>
        <p:spPr>
          <a:xfrm>
            <a:off x="1274257" y="2121677"/>
            <a:ext cx="16268" cy="8940"/>
          </a:xfrm>
          <a:custGeom>
            <a:avLst/>
            <a:gdLst/>
            <a:ahLst/>
            <a:cxnLst/>
            <a:rect l="l" t="t" r="r" b="b"/>
            <a:pathLst>
              <a:path w="16268" h="8940">
                <a:moveTo>
                  <a:pt x="16268" y="8940"/>
                </a:moveTo>
                <a:lnTo>
                  <a:pt x="12407" y="4673"/>
                </a:lnTo>
                <a:lnTo>
                  <a:pt x="7531" y="1828"/>
                </a:lnTo>
                <a:lnTo>
                  <a:pt x="0" y="0"/>
                </a:lnTo>
                <a:lnTo>
                  <a:pt x="6921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2" name="object 3212"/>
          <p:cNvSpPr/>
          <p:nvPr/>
        </p:nvSpPr>
        <p:spPr>
          <a:xfrm>
            <a:off x="1274062" y="2121675"/>
            <a:ext cx="203" cy="3657"/>
          </a:xfrm>
          <a:custGeom>
            <a:avLst/>
            <a:gdLst/>
            <a:ahLst/>
            <a:cxnLst/>
            <a:rect l="l" t="t" r="r" b="b"/>
            <a:pathLst>
              <a:path w="203" h="3657">
                <a:moveTo>
                  <a:pt x="203" y="0"/>
                </a:moveTo>
                <a:lnTo>
                  <a:pt x="0" y="36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3" name="object 3213"/>
          <p:cNvSpPr/>
          <p:nvPr/>
        </p:nvSpPr>
        <p:spPr>
          <a:xfrm>
            <a:off x="1268370" y="2075743"/>
            <a:ext cx="14630" cy="15240"/>
          </a:xfrm>
          <a:custGeom>
            <a:avLst/>
            <a:gdLst/>
            <a:ahLst/>
            <a:cxnLst/>
            <a:rect l="l" t="t" r="r" b="b"/>
            <a:pathLst>
              <a:path w="14630" h="15239">
                <a:moveTo>
                  <a:pt x="9550" y="15240"/>
                </a:moveTo>
                <a:lnTo>
                  <a:pt x="4470" y="8521"/>
                </a:lnTo>
                <a:lnTo>
                  <a:pt x="0" y="190"/>
                </a:lnTo>
                <a:lnTo>
                  <a:pt x="8127" y="0"/>
                </a:lnTo>
                <a:lnTo>
                  <a:pt x="14630" y="9956"/>
                </a:lnTo>
                <a:lnTo>
                  <a:pt x="10566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4" name="object 3214"/>
          <p:cNvSpPr/>
          <p:nvPr/>
        </p:nvSpPr>
        <p:spPr>
          <a:xfrm>
            <a:off x="1264704" y="2084275"/>
            <a:ext cx="13830" cy="7518"/>
          </a:xfrm>
          <a:custGeom>
            <a:avLst/>
            <a:gdLst/>
            <a:ahLst/>
            <a:cxnLst/>
            <a:rect l="l" t="t" r="r" b="b"/>
            <a:pathLst>
              <a:path w="13830" h="7518">
                <a:moveTo>
                  <a:pt x="8140" y="0"/>
                </a:moveTo>
                <a:lnTo>
                  <a:pt x="13830" y="7518"/>
                </a:lnTo>
                <a:lnTo>
                  <a:pt x="0" y="751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5" name="object 3215"/>
          <p:cNvSpPr/>
          <p:nvPr/>
        </p:nvSpPr>
        <p:spPr>
          <a:xfrm>
            <a:off x="1268370" y="2075740"/>
            <a:ext cx="4889" cy="203"/>
          </a:xfrm>
          <a:custGeom>
            <a:avLst/>
            <a:gdLst/>
            <a:ahLst/>
            <a:cxnLst/>
            <a:rect l="l" t="t" r="r" b="b"/>
            <a:pathLst>
              <a:path w="4889" h="203">
                <a:moveTo>
                  <a:pt x="0" y="203"/>
                </a:moveTo>
                <a:lnTo>
                  <a:pt x="488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6" name="object 3216"/>
          <p:cNvSpPr/>
          <p:nvPr/>
        </p:nvSpPr>
        <p:spPr>
          <a:xfrm>
            <a:off x="1259841" y="2032645"/>
            <a:ext cx="46545" cy="0"/>
          </a:xfrm>
          <a:custGeom>
            <a:avLst/>
            <a:gdLst/>
            <a:ahLst/>
            <a:cxnLst/>
            <a:rect l="l" t="t" r="r" b="b"/>
            <a:pathLst>
              <a:path w="46545">
                <a:moveTo>
                  <a:pt x="23164" y="0"/>
                </a:moveTo>
                <a:lnTo>
                  <a:pt x="46545" y="0"/>
                </a:lnTo>
                <a:lnTo>
                  <a:pt x="0" y="0"/>
                </a:lnTo>
                <a:lnTo>
                  <a:pt x="1116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7" name="object 3217"/>
          <p:cNvSpPr/>
          <p:nvPr/>
        </p:nvSpPr>
        <p:spPr>
          <a:xfrm>
            <a:off x="1285850" y="2730854"/>
            <a:ext cx="7518" cy="13208"/>
          </a:xfrm>
          <a:custGeom>
            <a:avLst/>
            <a:gdLst/>
            <a:ahLst/>
            <a:cxnLst/>
            <a:rect l="l" t="t" r="r" b="b"/>
            <a:pathLst>
              <a:path w="7518" h="13207">
                <a:moveTo>
                  <a:pt x="7315" y="1016"/>
                </a:moveTo>
                <a:lnTo>
                  <a:pt x="7518" y="0"/>
                </a:lnTo>
                <a:lnTo>
                  <a:pt x="6908" y="4064"/>
                </a:lnTo>
                <a:lnTo>
                  <a:pt x="3860" y="9550"/>
                </a:lnTo>
                <a:lnTo>
                  <a:pt x="0" y="13208"/>
                </a:lnTo>
                <a:lnTo>
                  <a:pt x="3047" y="1056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8" name="object 3218"/>
          <p:cNvSpPr/>
          <p:nvPr/>
        </p:nvSpPr>
        <p:spPr>
          <a:xfrm>
            <a:off x="1283613" y="2721098"/>
            <a:ext cx="2235" cy="10566"/>
          </a:xfrm>
          <a:custGeom>
            <a:avLst/>
            <a:gdLst/>
            <a:ahLst/>
            <a:cxnLst/>
            <a:rect l="l" t="t" r="r" b="b"/>
            <a:pathLst>
              <a:path w="2235" h="10566">
                <a:moveTo>
                  <a:pt x="1625" y="10566"/>
                </a:moveTo>
                <a:lnTo>
                  <a:pt x="2235" y="6705"/>
                </a:lnTo>
                <a:lnTo>
                  <a:pt x="1625" y="3047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9" name="object 3219"/>
          <p:cNvSpPr/>
          <p:nvPr/>
        </p:nvSpPr>
        <p:spPr>
          <a:xfrm>
            <a:off x="1293369" y="2728616"/>
            <a:ext cx="203" cy="2235"/>
          </a:xfrm>
          <a:custGeom>
            <a:avLst/>
            <a:gdLst/>
            <a:ahLst/>
            <a:cxnLst/>
            <a:rect l="l" t="t" r="r" b="b"/>
            <a:pathLst>
              <a:path w="203" h="2235">
                <a:moveTo>
                  <a:pt x="0" y="2235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0" name="object 3220"/>
          <p:cNvSpPr/>
          <p:nvPr/>
        </p:nvSpPr>
        <p:spPr>
          <a:xfrm>
            <a:off x="1291338" y="2718046"/>
            <a:ext cx="2438" cy="8737"/>
          </a:xfrm>
          <a:custGeom>
            <a:avLst/>
            <a:gdLst/>
            <a:ahLst/>
            <a:cxnLst/>
            <a:rect l="l" t="t" r="r" b="b"/>
            <a:pathLst>
              <a:path w="2438" h="8737">
                <a:moveTo>
                  <a:pt x="0" y="0"/>
                </a:moveTo>
                <a:lnTo>
                  <a:pt x="1016" y="1828"/>
                </a:lnTo>
                <a:lnTo>
                  <a:pt x="2438" y="8737"/>
                </a:lnTo>
                <a:lnTo>
                  <a:pt x="2235" y="772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1" name="object 3221"/>
          <p:cNvSpPr/>
          <p:nvPr/>
        </p:nvSpPr>
        <p:spPr>
          <a:xfrm>
            <a:off x="1284832" y="2711135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609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2" name="object 3222"/>
          <p:cNvSpPr/>
          <p:nvPr/>
        </p:nvSpPr>
        <p:spPr>
          <a:xfrm>
            <a:off x="1285238" y="2724146"/>
            <a:ext cx="406" cy="2641"/>
          </a:xfrm>
          <a:custGeom>
            <a:avLst/>
            <a:gdLst/>
            <a:ahLst/>
            <a:cxnLst/>
            <a:rect l="l" t="t" r="r" b="b"/>
            <a:pathLst>
              <a:path w="406" h="2641">
                <a:moveTo>
                  <a:pt x="0" y="0"/>
                </a:moveTo>
                <a:lnTo>
                  <a:pt x="406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3" name="object 3223"/>
          <p:cNvSpPr/>
          <p:nvPr/>
        </p:nvSpPr>
        <p:spPr>
          <a:xfrm>
            <a:off x="1289714" y="2678402"/>
            <a:ext cx="3251" cy="8343"/>
          </a:xfrm>
          <a:custGeom>
            <a:avLst/>
            <a:gdLst/>
            <a:ahLst/>
            <a:cxnLst/>
            <a:rect l="l" t="t" r="r" b="b"/>
            <a:pathLst>
              <a:path w="3251" h="8343">
                <a:moveTo>
                  <a:pt x="0" y="8343"/>
                </a:moveTo>
                <a:lnTo>
                  <a:pt x="2844" y="2654"/>
                </a:lnTo>
                <a:lnTo>
                  <a:pt x="325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4" name="object 3224"/>
          <p:cNvSpPr/>
          <p:nvPr/>
        </p:nvSpPr>
        <p:spPr>
          <a:xfrm>
            <a:off x="1285645" y="2674142"/>
            <a:ext cx="203" cy="1422"/>
          </a:xfrm>
          <a:custGeom>
            <a:avLst/>
            <a:gdLst/>
            <a:ahLst/>
            <a:cxnLst/>
            <a:rect l="l" t="t" r="r" b="b"/>
            <a:pathLst>
              <a:path w="203" h="1422">
                <a:moveTo>
                  <a:pt x="0" y="1422"/>
                </a:moveTo>
                <a:lnTo>
                  <a:pt x="203" y="0"/>
                </a:lnTo>
                <a:lnTo>
                  <a:pt x="203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5" name="object 3225"/>
          <p:cNvSpPr/>
          <p:nvPr/>
        </p:nvSpPr>
        <p:spPr>
          <a:xfrm>
            <a:off x="1293369" y="2671907"/>
            <a:ext cx="203" cy="3657"/>
          </a:xfrm>
          <a:custGeom>
            <a:avLst/>
            <a:gdLst/>
            <a:ahLst/>
            <a:cxnLst/>
            <a:rect l="l" t="t" r="r" b="b"/>
            <a:pathLst>
              <a:path w="203" h="3657">
                <a:moveTo>
                  <a:pt x="203" y="0"/>
                </a:moveTo>
                <a:lnTo>
                  <a:pt x="0" y="36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6" name="object 3226"/>
          <p:cNvSpPr/>
          <p:nvPr/>
        </p:nvSpPr>
        <p:spPr>
          <a:xfrm>
            <a:off x="1290728" y="2662758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0" y="0"/>
                </a:moveTo>
                <a:lnTo>
                  <a:pt x="203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7" name="object 3227"/>
          <p:cNvSpPr/>
          <p:nvPr/>
        </p:nvSpPr>
        <p:spPr>
          <a:xfrm>
            <a:off x="1286057" y="2658083"/>
            <a:ext cx="1422" cy="812"/>
          </a:xfrm>
          <a:custGeom>
            <a:avLst/>
            <a:gdLst/>
            <a:ahLst/>
            <a:cxnLst/>
            <a:rect l="l" t="t" r="r" b="b"/>
            <a:pathLst>
              <a:path w="1422" h="812">
                <a:moveTo>
                  <a:pt x="1422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8" name="object 3228"/>
          <p:cNvSpPr/>
          <p:nvPr/>
        </p:nvSpPr>
        <p:spPr>
          <a:xfrm>
            <a:off x="1285441" y="2638367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0" y="406"/>
                </a:moveTo>
                <a:lnTo>
                  <a:pt x="60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9" name="object 3229"/>
          <p:cNvSpPr/>
          <p:nvPr/>
        </p:nvSpPr>
        <p:spPr>
          <a:xfrm>
            <a:off x="1288698" y="2634099"/>
            <a:ext cx="1625" cy="1625"/>
          </a:xfrm>
          <a:custGeom>
            <a:avLst/>
            <a:gdLst/>
            <a:ahLst/>
            <a:cxnLst/>
            <a:rect l="l" t="t" r="r" b="b"/>
            <a:pathLst>
              <a:path w="1625" h="1625">
                <a:moveTo>
                  <a:pt x="0" y="1625"/>
                </a:moveTo>
                <a:lnTo>
                  <a:pt x="162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0" name="object 3230"/>
          <p:cNvSpPr/>
          <p:nvPr/>
        </p:nvSpPr>
        <p:spPr>
          <a:xfrm>
            <a:off x="1292759" y="2613365"/>
            <a:ext cx="406" cy="2032"/>
          </a:xfrm>
          <a:custGeom>
            <a:avLst/>
            <a:gdLst/>
            <a:ahLst/>
            <a:cxnLst/>
            <a:rect l="l" t="t" r="r" b="b"/>
            <a:pathLst>
              <a:path w="406" h="2031">
                <a:moveTo>
                  <a:pt x="0" y="0"/>
                </a:moveTo>
                <a:lnTo>
                  <a:pt x="406" y="20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1" name="object 3231"/>
          <p:cNvSpPr/>
          <p:nvPr/>
        </p:nvSpPr>
        <p:spPr>
          <a:xfrm>
            <a:off x="1292759" y="2621092"/>
            <a:ext cx="1016" cy="7518"/>
          </a:xfrm>
          <a:custGeom>
            <a:avLst/>
            <a:gdLst/>
            <a:ahLst/>
            <a:cxnLst/>
            <a:rect l="l" t="t" r="r" b="b"/>
            <a:pathLst>
              <a:path w="1015" h="7518">
                <a:moveTo>
                  <a:pt x="0" y="7518"/>
                </a:moveTo>
                <a:lnTo>
                  <a:pt x="1016" y="0"/>
                </a:lnTo>
                <a:lnTo>
                  <a:pt x="609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2" name="object 3232"/>
          <p:cNvSpPr/>
          <p:nvPr/>
        </p:nvSpPr>
        <p:spPr>
          <a:xfrm>
            <a:off x="1286666" y="2603407"/>
            <a:ext cx="7112" cy="17678"/>
          </a:xfrm>
          <a:custGeom>
            <a:avLst/>
            <a:gdLst/>
            <a:ahLst/>
            <a:cxnLst/>
            <a:rect l="l" t="t" r="r" b="b"/>
            <a:pathLst>
              <a:path w="7112" h="17678">
                <a:moveTo>
                  <a:pt x="2031" y="2438"/>
                </a:moveTo>
                <a:lnTo>
                  <a:pt x="0" y="0"/>
                </a:lnTo>
                <a:lnTo>
                  <a:pt x="3860" y="4470"/>
                </a:lnTo>
                <a:lnTo>
                  <a:pt x="6095" y="9956"/>
                </a:lnTo>
                <a:lnTo>
                  <a:pt x="7111" y="17678"/>
                </a:lnTo>
                <a:lnTo>
                  <a:pt x="6908" y="1524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3" name="object 3233"/>
          <p:cNvSpPr/>
          <p:nvPr/>
        </p:nvSpPr>
        <p:spPr>
          <a:xfrm>
            <a:off x="1285238" y="2616009"/>
            <a:ext cx="406" cy="3251"/>
          </a:xfrm>
          <a:custGeom>
            <a:avLst/>
            <a:gdLst/>
            <a:ahLst/>
            <a:cxnLst/>
            <a:rect l="l" t="t" r="r" b="b"/>
            <a:pathLst>
              <a:path w="406" h="3251">
                <a:moveTo>
                  <a:pt x="0" y="0"/>
                </a:moveTo>
                <a:lnTo>
                  <a:pt x="406" y="32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4" name="object 3234"/>
          <p:cNvSpPr/>
          <p:nvPr/>
        </p:nvSpPr>
        <p:spPr>
          <a:xfrm>
            <a:off x="1292962" y="2554013"/>
            <a:ext cx="0" cy="1625"/>
          </a:xfrm>
          <a:custGeom>
            <a:avLst/>
            <a:gdLst/>
            <a:ahLst/>
            <a:cxnLst/>
            <a:rect l="l" t="t" r="r" b="b"/>
            <a:pathLst>
              <a:path h="1625">
                <a:moveTo>
                  <a:pt x="0" y="162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5" name="object 3235"/>
          <p:cNvSpPr/>
          <p:nvPr/>
        </p:nvSpPr>
        <p:spPr>
          <a:xfrm>
            <a:off x="1284629" y="2543037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609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6" name="object 3236"/>
          <p:cNvSpPr/>
          <p:nvPr/>
        </p:nvSpPr>
        <p:spPr>
          <a:xfrm>
            <a:off x="1292759" y="2480843"/>
            <a:ext cx="1016" cy="15240"/>
          </a:xfrm>
          <a:custGeom>
            <a:avLst/>
            <a:gdLst/>
            <a:ahLst/>
            <a:cxnLst/>
            <a:rect l="l" t="t" r="r" b="b"/>
            <a:pathLst>
              <a:path w="1015" h="15239">
                <a:moveTo>
                  <a:pt x="0" y="15240"/>
                </a:moveTo>
                <a:lnTo>
                  <a:pt x="1016" y="7518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7" name="object 3237"/>
          <p:cNvSpPr/>
          <p:nvPr/>
        </p:nvSpPr>
        <p:spPr>
          <a:xfrm>
            <a:off x="1283817" y="2494255"/>
            <a:ext cx="609" cy="1422"/>
          </a:xfrm>
          <a:custGeom>
            <a:avLst/>
            <a:gdLst/>
            <a:ahLst/>
            <a:cxnLst/>
            <a:rect l="l" t="t" r="r" b="b"/>
            <a:pathLst>
              <a:path w="609" h="1422">
                <a:moveTo>
                  <a:pt x="609" y="0"/>
                </a:moveTo>
                <a:lnTo>
                  <a:pt x="0" y="14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8" name="object 3238"/>
          <p:cNvSpPr/>
          <p:nvPr/>
        </p:nvSpPr>
        <p:spPr>
          <a:xfrm>
            <a:off x="1285238" y="2483686"/>
            <a:ext cx="406" cy="3251"/>
          </a:xfrm>
          <a:custGeom>
            <a:avLst/>
            <a:gdLst/>
            <a:ahLst/>
            <a:cxnLst/>
            <a:rect l="l" t="t" r="r" b="b"/>
            <a:pathLst>
              <a:path w="406" h="3251">
                <a:moveTo>
                  <a:pt x="406" y="2641"/>
                </a:moveTo>
                <a:lnTo>
                  <a:pt x="0" y="0"/>
                </a:lnTo>
                <a:lnTo>
                  <a:pt x="406" y="32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9" name="object 3239"/>
          <p:cNvSpPr/>
          <p:nvPr/>
        </p:nvSpPr>
        <p:spPr>
          <a:xfrm>
            <a:off x="1293369" y="2485922"/>
            <a:ext cx="406" cy="5080"/>
          </a:xfrm>
          <a:custGeom>
            <a:avLst/>
            <a:gdLst/>
            <a:ahLst/>
            <a:cxnLst/>
            <a:rect l="l" t="t" r="r" b="b"/>
            <a:pathLst>
              <a:path w="406" h="5080">
                <a:moveTo>
                  <a:pt x="0" y="0"/>
                </a:moveTo>
                <a:lnTo>
                  <a:pt x="406" y="2438"/>
                </a:lnTo>
                <a:lnTo>
                  <a:pt x="0" y="50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0" name="object 3240"/>
          <p:cNvSpPr/>
          <p:nvPr/>
        </p:nvSpPr>
        <p:spPr>
          <a:xfrm>
            <a:off x="1284020" y="2316195"/>
            <a:ext cx="8940" cy="32727"/>
          </a:xfrm>
          <a:custGeom>
            <a:avLst/>
            <a:gdLst/>
            <a:ahLst/>
            <a:cxnLst/>
            <a:rect l="l" t="t" r="r" b="b"/>
            <a:pathLst>
              <a:path w="8940" h="32727">
                <a:moveTo>
                  <a:pt x="0" y="32727"/>
                </a:moveTo>
                <a:lnTo>
                  <a:pt x="8940" y="32727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1" name="object 3241"/>
          <p:cNvSpPr/>
          <p:nvPr/>
        </p:nvSpPr>
        <p:spPr>
          <a:xfrm>
            <a:off x="1293775" y="2280423"/>
            <a:ext cx="0" cy="5689"/>
          </a:xfrm>
          <a:custGeom>
            <a:avLst/>
            <a:gdLst/>
            <a:ahLst/>
            <a:cxnLst/>
            <a:rect l="l" t="t" r="r" b="b"/>
            <a:pathLst>
              <a:path h="5689">
                <a:moveTo>
                  <a:pt x="0" y="2031"/>
                </a:moveTo>
                <a:lnTo>
                  <a:pt x="0" y="0"/>
                </a:lnTo>
                <a:lnTo>
                  <a:pt x="0" y="568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2" name="object 3242"/>
          <p:cNvSpPr/>
          <p:nvPr/>
        </p:nvSpPr>
        <p:spPr>
          <a:xfrm>
            <a:off x="1283615" y="2272296"/>
            <a:ext cx="10160" cy="8128"/>
          </a:xfrm>
          <a:custGeom>
            <a:avLst/>
            <a:gdLst/>
            <a:ahLst/>
            <a:cxnLst/>
            <a:rect l="l" t="t" r="r" b="b"/>
            <a:pathLst>
              <a:path w="10159" h="8127">
                <a:moveTo>
                  <a:pt x="10159" y="8127"/>
                </a:moveTo>
                <a:lnTo>
                  <a:pt x="8534" y="731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3" name="object 3243"/>
          <p:cNvSpPr/>
          <p:nvPr/>
        </p:nvSpPr>
        <p:spPr>
          <a:xfrm>
            <a:off x="1283614" y="2219238"/>
            <a:ext cx="3860" cy="3251"/>
          </a:xfrm>
          <a:custGeom>
            <a:avLst/>
            <a:gdLst/>
            <a:ahLst/>
            <a:cxnLst/>
            <a:rect l="l" t="t" r="r" b="b"/>
            <a:pathLst>
              <a:path w="3860" h="3251">
                <a:moveTo>
                  <a:pt x="0" y="0"/>
                </a:moveTo>
                <a:lnTo>
                  <a:pt x="3860" y="32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4" name="object 3244"/>
          <p:cNvSpPr/>
          <p:nvPr/>
        </p:nvSpPr>
        <p:spPr>
          <a:xfrm>
            <a:off x="1292151" y="2226556"/>
            <a:ext cx="1625" cy="2438"/>
          </a:xfrm>
          <a:custGeom>
            <a:avLst/>
            <a:gdLst/>
            <a:ahLst/>
            <a:cxnLst/>
            <a:rect l="l" t="t" r="r" b="b"/>
            <a:pathLst>
              <a:path w="1625" h="2438">
                <a:moveTo>
                  <a:pt x="0" y="0"/>
                </a:moveTo>
                <a:lnTo>
                  <a:pt x="1625" y="812"/>
                </a:lnTo>
                <a:lnTo>
                  <a:pt x="1625" y="243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5" name="object 3245"/>
          <p:cNvSpPr/>
          <p:nvPr/>
        </p:nvSpPr>
        <p:spPr>
          <a:xfrm>
            <a:off x="1283209" y="2195055"/>
            <a:ext cx="10566" cy="2844"/>
          </a:xfrm>
          <a:custGeom>
            <a:avLst/>
            <a:gdLst/>
            <a:ahLst/>
            <a:cxnLst/>
            <a:rect l="l" t="t" r="r" b="b"/>
            <a:pathLst>
              <a:path w="10566" h="2844">
                <a:moveTo>
                  <a:pt x="10566" y="284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6" name="object 3246"/>
          <p:cNvSpPr/>
          <p:nvPr/>
        </p:nvSpPr>
        <p:spPr>
          <a:xfrm>
            <a:off x="1293775" y="2190784"/>
            <a:ext cx="0" cy="4267"/>
          </a:xfrm>
          <a:custGeom>
            <a:avLst/>
            <a:gdLst/>
            <a:ahLst/>
            <a:cxnLst/>
            <a:rect l="l" t="t" r="r" b="b"/>
            <a:pathLst>
              <a:path h="4267">
                <a:moveTo>
                  <a:pt x="0" y="426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7" name="object 3247"/>
          <p:cNvSpPr/>
          <p:nvPr/>
        </p:nvSpPr>
        <p:spPr>
          <a:xfrm>
            <a:off x="1285036" y="2143629"/>
            <a:ext cx="812" cy="5080"/>
          </a:xfrm>
          <a:custGeom>
            <a:avLst/>
            <a:gdLst/>
            <a:ahLst/>
            <a:cxnLst/>
            <a:rect l="l" t="t" r="r" b="b"/>
            <a:pathLst>
              <a:path w="812" h="5080">
                <a:moveTo>
                  <a:pt x="0" y="5079"/>
                </a:moveTo>
                <a:lnTo>
                  <a:pt x="81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8" name="object 3248"/>
          <p:cNvSpPr/>
          <p:nvPr/>
        </p:nvSpPr>
        <p:spPr>
          <a:xfrm>
            <a:off x="1292759" y="2149318"/>
            <a:ext cx="203" cy="2032"/>
          </a:xfrm>
          <a:custGeom>
            <a:avLst/>
            <a:gdLst/>
            <a:ahLst/>
            <a:cxnLst/>
            <a:rect l="l" t="t" r="r" b="b"/>
            <a:pathLst>
              <a:path w="203" h="2031">
                <a:moveTo>
                  <a:pt x="203" y="0"/>
                </a:moveTo>
                <a:lnTo>
                  <a:pt x="0" y="20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9" name="object 3249"/>
          <p:cNvSpPr/>
          <p:nvPr/>
        </p:nvSpPr>
        <p:spPr>
          <a:xfrm>
            <a:off x="1289509" y="2129602"/>
            <a:ext cx="1016" cy="1016"/>
          </a:xfrm>
          <a:custGeom>
            <a:avLst/>
            <a:gdLst/>
            <a:ahLst/>
            <a:cxnLst/>
            <a:rect l="l" t="t" r="r" b="b"/>
            <a:pathLst>
              <a:path w="1015" h="1016">
                <a:moveTo>
                  <a:pt x="1015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0" name="object 3250"/>
          <p:cNvSpPr/>
          <p:nvPr/>
        </p:nvSpPr>
        <p:spPr>
          <a:xfrm>
            <a:off x="1293166" y="2141393"/>
            <a:ext cx="609" cy="7315"/>
          </a:xfrm>
          <a:custGeom>
            <a:avLst/>
            <a:gdLst/>
            <a:ahLst/>
            <a:cxnLst/>
            <a:rect l="l" t="t" r="r" b="b"/>
            <a:pathLst>
              <a:path w="609" h="7315">
                <a:moveTo>
                  <a:pt x="0" y="7315"/>
                </a:moveTo>
                <a:lnTo>
                  <a:pt x="609" y="2438"/>
                </a:ln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1" name="object 3251"/>
          <p:cNvSpPr/>
          <p:nvPr/>
        </p:nvSpPr>
        <p:spPr>
          <a:xfrm>
            <a:off x="1286659" y="2126349"/>
            <a:ext cx="3251" cy="3860"/>
          </a:xfrm>
          <a:custGeom>
            <a:avLst/>
            <a:gdLst/>
            <a:ahLst/>
            <a:cxnLst/>
            <a:rect l="l" t="t" r="r" b="b"/>
            <a:pathLst>
              <a:path w="3251" h="3860">
                <a:moveTo>
                  <a:pt x="0" y="0"/>
                </a:moveTo>
                <a:lnTo>
                  <a:pt x="3251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2" name="object 3252"/>
          <p:cNvSpPr/>
          <p:nvPr/>
        </p:nvSpPr>
        <p:spPr>
          <a:xfrm>
            <a:off x="1283614" y="2135496"/>
            <a:ext cx="406" cy="1016"/>
          </a:xfrm>
          <a:custGeom>
            <a:avLst/>
            <a:gdLst/>
            <a:ahLst/>
            <a:cxnLst/>
            <a:rect l="l" t="t" r="r" b="b"/>
            <a:pathLst>
              <a:path w="406" h="1016">
                <a:moveTo>
                  <a:pt x="0" y="0"/>
                </a:moveTo>
                <a:lnTo>
                  <a:pt x="406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3" name="object 3253"/>
          <p:cNvSpPr/>
          <p:nvPr/>
        </p:nvSpPr>
        <p:spPr>
          <a:xfrm>
            <a:off x="1283817" y="2135902"/>
            <a:ext cx="1828" cy="6705"/>
          </a:xfrm>
          <a:custGeom>
            <a:avLst/>
            <a:gdLst/>
            <a:ahLst/>
            <a:cxnLst/>
            <a:rect l="l" t="t" r="r" b="b"/>
            <a:pathLst>
              <a:path w="1828" h="6705">
                <a:moveTo>
                  <a:pt x="0" y="0"/>
                </a:moveTo>
                <a:lnTo>
                  <a:pt x="1422" y="3048"/>
                </a:lnTo>
                <a:lnTo>
                  <a:pt x="1828" y="670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4" name="object 3254"/>
          <p:cNvSpPr/>
          <p:nvPr/>
        </p:nvSpPr>
        <p:spPr>
          <a:xfrm>
            <a:off x="1292759" y="2136108"/>
            <a:ext cx="406" cy="2641"/>
          </a:xfrm>
          <a:custGeom>
            <a:avLst/>
            <a:gdLst/>
            <a:ahLst/>
            <a:cxnLst/>
            <a:rect l="l" t="t" r="r" b="b"/>
            <a:pathLst>
              <a:path w="406" h="2641">
                <a:moveTo>
                  <a:pt x="0" y="0"/>
                </a:moveTo>
                <a:lnTo>
                  <a:pt x="406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5" name="object 3255"/>
          <p:cNvSpPr/>
          <p:nvPr/>
        </p:nvSpPr>
        <p:spPr>
          <a:xfrm>
            <a:off x="1283008" y="2085700"/>
            <a:ext cx="6096" cy="5689"/>
          </a:xfrm>
          <a:custGeom>
            <a:avLst/>
            <a:gdLst/>
            <a:ahLst/>
            <a:cxnLst/>
            <a:rect l="l" t="t" r="r" b="b"/>
            <a:pathLst>
              <a:path w="6096" h="5689">
                <a:moveTo>
                  <a:pt x="6096" y="568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6" name="object 3256"/>
          <p:cNvSpPr/>
          <p:nvPr/>
        </p:nvSpPr>
        <p:spPr>
          <a:xfrm>
            <a:off x="1283006" y="2100534"/>
            <a:ext cx="10769" cy="0"/>
          </a:xfrm>
          <a:custGeom>
            <a:avLst/>
            <a:gdLst/>
            <a:ahLst/>
            <a:cxnLst/>
            <a:rect l="l" t="t" r="r" b="b"/>
            <a:pathLst>
              <a:path w="10769">
                <a:moveTo>
                  <a:pt x="0" y="0"/>
                </a:moveTo>
                <a:lnTo>
                  <a:pt x="1076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7" name="object 3257"/>
          <p:cNvSpPr/>
          <p:nvPr/>
        </p:nvSpPr>
        <p:spPr>
          <a:xfrm>
            <a:off x="1283614" y="2086715"/>
            <a:ext cx="8534" cy="7315"/>
          </a:xfrm>
          <a:custGeom>
            <a:avLst/>
            <a:gdLst/>
            <a:ahLst/>
            <a:cxnLst/>
            <a:rect l="l" t="t" r="r" b="b"/>
            <a:pathLst>
              <a:path w="8534" h="7315">
                <a:moveTo>
                  <a:pt x="0" y="0"/>
                </a:moveTo>
                <a:lnTo>
                  <a:pt x="8534" y="731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8" name="object 3258"/>
          <p:cNvSpPr/>
          <p:nvPr/>
        </p:nvSpPr>
        <p:spPr>
          <a:xfrm>
            <a:off x="1306376" y="2032645"/>
            <a:ext cx="23177" cy="0"/>
          </a:xfrm>
          <a:custGeom>
            <a:avLst/>
            <a:gdLst/>
            <a:ahLst/>
            <a:cxnLst/>
            <a:rect l="l" t="t" r="r" b="b"/>
            <a:pathLst>
              <a:path w="23177">
                <a:moveTo>
                  <a:pt x="19926" y="0"/>
                </a:moveTo>
                <a:lnTo>
                  <a:pt x="23177" y="0"/>
                </a:lnTo>
                <a:lnTo>
                  <a:pt x="0" y="0"/>
                </a:lnTo>
                <a:lnTo>
                  <a:pt x="1992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9" name="object 3259"/>
          <p:cNvSpPr/>
          <p:nvPr/>
        </p:nvSpPr>
        <p:spPr>
          <a:xfrm>
            <a:off x="1329551" y="2032645"/>
            <a:ext cx="69723" cy="0"/>
          </a:xfrm>
          <a:custGeom>
            <a:avLst/>
            <a:gdLst/>
            <a:ahLst/>
            <a:cxnLst/>
            <a:rect l="l" t="t" r="r" b="b"/>
            <a:pathLst>
              <a:path w="69722">
                <a:moveTo>
                  <a:pt x="0" y="0"/>
                </a:moveTo>
                <a:lnTo>
                  <a:pt x="69723" y="0"/>
                </a:lnTo>
                <a:lnTo>
                  <a:pt x="5001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0" name="object 3260"/>
          <p:cNvSpPr/>
          <p:nvPr/>
        </p:nvSpPr>
        <p:spPr>
          <a:xfrm>
            <a:off x="1306382" y="2032645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528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1" name="object 3261"/>
          <p:cNvSpPr/>
          <p:nvPr/>
        </p:nvSpPr>
        <p:spPr>
          <a:xfrm>
            <a:off x="1358822" y="2368033"/>
            <a:ext cx="50812" cy="75196"/>
          </a:xfrm>
          <a:custGeom>
            <a:avLst/>
            <a:gdLst/>
            <a:ahLst/>
            <a:cxnLst/>
            <a:rect l="l" t="t" r="r" b="b"/>
            <a:pathLst>
              <a:path w="50812" h="75196">
                <a:moveTo>
                  <a:pt x="609" y="7518"/>
                </a:moveTo>
                <a:lnTo>
                  <a:pt x="0" y="0"/>
                </a:lnTo>
                <a:lnTo>
                  <a:pt x="1219" y="13411"/>
                </a:lnTo>
                <a:lnTo>
                  <a:pt x="9956" y="38823"/>
                </a:lnTo>
                <a:lnTo>
                  <a:pt x="26428" y="59956"/>
                </a:lnTo>
                <a:lnTo>
                  <a:pt x="48983" y="74790"/>
                </a:lnTo>
                <a:lnTo>
                  <a:pt x="50812" y="7519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2" name="object 3262"/>
          <p:cNvSpPr/>
          <p:nvPr/>
        </p:nvSpPr>
        <p:spPr>
          <a:xfrm>
            <a:off x="1358822" y="2334285"/>
            <a:ext cx="8128" cy="33743"/>
          </a:xfrm>
          <a:custGeom>
            <a:avLst/>
            <a:gdLst/>
            <a:ahLst/>
            <a:cxnLst/>
            <a:rect l="l" t="t" r="r" b="b"/>
            <a:pathLst>
              <a:path w="8128" h="33743">
                <a:moveTo>
                  <a:pt x="0" y="33743"/>
                </a:moveTo>
                <a:lnTo>
                  <a:pt x="1219" y="20332"/>
                </a:lnTo>
                <a:lnTo>
                  <a:pt x="8128" y="0"/>
                </a:lnTo>
                <a:lnTo>
                  <a:pt x="3860" y="1239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3" name="object 3263"/>
          <p:cNvSpPr/>
          <p:nvPr/>
        </p:nvSpPr>
        <p:spPr>
          <a:xfrm>
            <a:off x="1366951" y="2319848"/>
            <a:ext cx="8940" cy="14439"/>
          </a:xfrm>
          <a:custGeom>
            <a:avLst/>
            <a:gdLst/>
            <a:ahLst/>
            <a:cxnLst/>
            <a:rect l="l" t="t" r="r" b="b"/>
            <a:pathLst>
              <a:path w="8940" h="14439">
                <a:moveTo>
                  <a:pt x="0" y="14439"/>
                </a:moveTo>
                <a:lnTo>
                  <a:pt x="1828" y="9359"/>
                </a:lnTo>
                <a:lnTo>
                  <a:pt x="8940" y="0"/>
                </a:lnTo>
                <a:lnTo>
                  <a:pt x="1828" y="9359"/>
                </a:lnTo>
                <a:lnTo>
                  <a:pt x="2844" y="793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4" name="object 3264"/>
          <p:cNvSpPr/>
          <p:nvPr/>
        </p:nvSpPr>
        <p:spPr>
          <a:xfrm>
            <a:off x="1375895" y="2310914"/>
            <a:ext cx="6908" cy="8940"/>
          </a:xfrm>
          <a:custGeom>
            <a:avLst/>
            <a:gdLst/>
            <a:ahLst/>
            <a:cxnLst/>
            <a:rect l="l" t="t" r="r" b="b"/>
            <a:pathLst>
              <a:path w="6908" h="8940">
                <a:moveTo>
                  <a:pt x="0" y="8940"/>
                </a:moveTo>
                <a:lnTo>
                  <a:pt x="6908" y="0"/>
                </a:lnTo>
                <a:lnTo>
                  <a:pt x="4876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5" name="object 3265"/>
          <p:cNvSpPr/>
          <p:nvPr/>
        </p:nvSpPr>
        <p:spPr>
          <a:xfrm>
            <a:off x="1385237" y="2286716"/>
            <a:ext cx="62814" cy="21158"/>
          </a:xfrm>
          <a:custGeom>
            <a:avLst/>
            <a:gdLst/>
            <a:ahLst/>
            <a:cxnLst/>
            <a:rect l="l" t="t" r="r" b="b"/>
            <a:pathLst>
              <a:path w="62814" h="21158">
                <a:moveTo>
                  <a:pt x="11188" y="13830"/>
                </a:moveTo>
                <a:lnTo>
                  <a:pt x="0" y="21158"/>
                </a:lnTo>
                <a:lnTo>
                  <a:pt x="22364" y="6515"/>
                </a:lnTo>
                <a:lnTo>
                  <a:pt x="48590" y="0"/>
                </a:lnTo>
                <a:lnTo>
                  <a:pt x="62814" y="12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6" name="object 3266"/>
          <p:cNvSpPr/>
          <p:nvPr/>
        </p:nvSpPr>
        <p:spPr>
          <a:xfrm>
            <a:off x="1382805" y="2307863"/>
            <a:ext cx="2438" cy="3048"/>
          </a:xfrm>
          <a:custGeom>
            <a:avLst/>
            <a:gdLst/>
            <a:ahLst/>
            <a:cxnLst/>
            <a:rect l="l" t="t" r="r" b="b"/>
            <a:pathLst>
              <a:path w="2438" h="3048">
                <a:moveTo>
                  <a:pt x="2438" y="0"/>
                </a:moveTo>
                <a:lnTo>
                  <a:pt x="0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7" name="object 3267"/>
          <p:cNvSpPr/>
          <p:nvPr/>
        </p:nvSpPr>
        <p:spPr>
          <a:xfrm>
            <a:off x="1399268" y="2032645"/>
            <a:ext cx="301853" cy="0"/>
          </a:xfrm>
          <a:custGeom>
            <a:avLst/>
            <a:gdLst/>
            <a:ahLst/>
            <a:cxnLst/>
            <a:rect l="l" t="t" r="r" b="b"/>
            <a:pathLst>
              <a:path w="301853">
                <a:moveTo>
                  <a:pt x="0" y="0"/>
                </a:moveTo>
                <a:lnTo>
                  <a:pt x="301853" y="0"/>
                </a:lnTo>
                <a:lnTo>
                  <a:pt x="27847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8" name="object 3268"/>
          <p:cNvSpPr/>
          <p:nvPr/>
        </p:nvSpPr>
        <p:spPr>
          <a:xfrm>
            <a:off x="1406790" y="2418036"/>
            <a:ext cx="98171" cy="31292"/>
          </a:xfrm>
          <a:custGeom>
            <a:avLst/>
            <a:gdLst/>
            <a:ahLst/>
            <a:cxnLst/>
            <a:rect l="l" t="t" r="r" b="b"/>
            <a:pathLst>
              <a:path w="98171" h="31292">
                <a:moveTo>
                  <a:pt x="0" y="24180"/>
                </a:moveTo>
                <a:lnTo>
                  <a:pt x="1016" y="24790"/>
                </a:lnTo>
                <a:lnTo>
                  <a:pt x="27038" y="31292"/>
                </a:lnTo>
                <a:lnTo>
                  <a:pt x="53657" y="29057"/>
                </a:lnTo>
                <a:lnTo>
                  <a:pt x="78257" y="18287"/>
                </a:lnTo>
                <a:lnTo>
                  <a:pt x="98171" y="0"/>
                </a:lnTo>
                <a:lnTo>
                  <a:pt x="92684" y="50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9" name="object 3269"/>
          <p:cNvSpPr/>
          <p:nvPr/>
        </p:nvSpPr>
        <p:spPr>
          <a:xfrm>
            <a:off x="1404352" y="2293228"/>
            <a:ext cx="3251" cy="2235"/>
          </a:xfrm>
          <a:custGeom>
            <a:avLst/>
            <a:gdLst/>
            <a:ahLst/>
            <a:cxnLst/>
            <a:rect l="l" t="t" r="r" b="b"/>
            <a:pathLst>
              <a:path w="3251" h="2235">
                <a:moveTo>
                  <a:pt x="3251" y="0"/>
                </a:moveTo>
                <a:lnTo>
                  <a:pt x="0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0" name="object 3270"/>
          <p:cNvSpPr/>
          <p:nvPr/>
        </p:nvSpPr>
        <p:spPr>
          <a:xfrm>
            <a:off x="1447651" y="2287742"/>
            <a:ext cx="74383" cy="130289"/>
          </a:xfrm>
          <a:custGeom>
            <a:avLst/>
            <a:gdLst/>
            <a:ahLst/>
            <a:cxnLst/>
            <a:rect l="l" t="t" r="r" b="b"/>
            <a:pathLst>
              <a:path w="74383" h="130289">
                <a:moveTo>
                  <a:pt x="57315" y="130289"/>
                </a:moveTo>
                <a:lnTo>
                  <a:pt x="70116" y="106718"/>
                </a:lnTo>
                <a:lnTo>
                  <a:pt x="74383" y="80289"/>
                </a:lnTo>
                <a:lnTo>
                  <a:pt x="70116" y="53657"/>
                </a:lnTo>
                <a:lnTo>
                  <a:pt x="57315" y="30073"/>
                </a:lnTo>
                <a:lnTo>
                  <a:pt x="37401" y="11988"/>
                </a:lnTo>
                <a:lnTo>
                  <a:pt x="12801" y="121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1" name="object 3271"/>
          <p:cNvSpPr/>
          <p:nvPr/>
        </p:nvSpPr>
        <p:spPr>
          <a:xfrm>
            <a:off x="1474683" y="2295058"/>
            <a:ext cx="5080" cy="2235"/>
          </a:xfrm>
          <a:custGeom>
            <a:avLst/>
            <a:gdLst/>
            <a:ahLst/>
            <a:cxnLst/>
            <a:rect l="l" t="t" r="r" b="b"/>
            <a:pathLst>
              <a:path w="5080" h="2235">
                <a:moveTo>
                  <a:pt x="5080" y="223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2" name="object 3272"/>
          <p:cNvSpPr/>
          <p:nvPr/>
        </p:nvSpPr>
        <p:spPr>
          <a:xfrm>
            <a:off x="1515337" y="2337135"/>
            <a:ext cx="1828" cy="3454"/>
          </a:xfrm>
          <a:custGeom>
            <a:avLst/>
            <a:gdLst/>
            <a:ahLst/>
            <a:cxnLst/>
            <a:rect l="l" t="t" r="r" b="b"/>
            <a:pathLst>
              <a:path w="1828" h="3454">
                <a:moveTo>
                  <a:pt x="0" y="0"/>
                </a:moveTo>
                <a:lnTo>
                  <a:pt x="1828" y="345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3" name="object 3273"/>
          <p:cNvSpPr/>
          <p:nvPr/>
        </p:nvSpPr>
        <p:spPr>
          <a:xfrm>
            <a:off x="1504966" y="2317821"/>
            <a:ext cx="8737" cy="16459"/>
          </a:xfrm>
          <a:custGeom>
            <a:avLst/>
            <a:gdLst/>
            <a:ahLst/>
            <a:cxnLst/>
            <a:rect l="l" t="t" r="r" b="b"/>
            <a:pathLst>
              <a:path w="8737" h="16459">
                <a:moveTo>
                  <a:pt x="0" y="0"/>
                </a:moveTo>
                <a:lnTo>
                  <a:pt x="8737" y="1645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4" name="object 3274"/>
          <p:cNvSpPr/>
          <p:nvPr/>
        </p:nvSpPr>
        <p:spPr>
          <a:xfrm>
            <a:off x="1717785" y="2496698"/>
            <a:ext cx="90652" cy="70726"/>
          </a:xfrm>
          <a:custGeom>
            <a:avLst/>
            <a:gdLst/>
            <a:ahLst/>
            <a:cxnLst/>
            <a:rect l="l" t="t" r="r" b="b"/>
            <a:pathLst>
              <a:path w="90652" h="70726">
                <a:moveTo>
                  <a:pt x="89026" y="18288"/>
                </a:moveTo>
                <a:lnTo>
                  <a:pt x="32105" y="53251"/>
                </a:lnTo>
                <a:lnTo>
                  <a:pt x="90652" y="53251"/>
                </a:lnTo>
                <a:lnTo>
                  <a:pt x="90652" y="70726"/>
                </a:lnTo>
                <a:lnTo>
                  <a:pt x="0" y="70726"/>
                </a:lnTo>
                <a:lnTo>
                  <a:pt x="0" y="52438"/>
                </a:lnTo>
                <a:lnTo>
                  <a:pt x="59550" y="16052"/>
                </a:lnTo>
                <a:lnTo>
                  <a:pt x="0" y="16052"/>
                </a:lnTo>
                <a:lnTo>
                  <a:pt x="0" y="0"/>
                </a:lnTo>
                <a:lnTo>
                  <a:pt x="0" y="44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5" name="object 3275"/>
          <p:cNvSpPr/>
          <p:nvPr/>
        </p:nvSpPr>
        <p:spPr>
          <a:xfrm>
            <a:off x="1717781" y="2495273"/>
            <a:ext cx="90652" cy="24587"/>
          </a:xfrm>
          <a:custGeom>
            <a:avLst/>
            <a:gdLst/>
            <a:ahLst/>
            <a:cxnLst/>
            <a:rect l="l" t="t" r="r" b="b"/>
            <a:pathLst>
              <a:path w="90652" h="24587">
                <a:moveTo>
                  <a:pt x="0" y="1422"/>
                </a:moveTo>
                <a:lnTo>
                  <a:pt x="0" y="0"/>
                </a:lnTo>
                <a:lnTo>
                  <a:pt x="90652" y="0"/>
                </a:lnTo>
                <a:lnTo>
                  <a:pt x="90652" y="18910"/>
                </a:lnTo>
                <a:lnTo>
                  <a:pt x="81305" y="2458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6" name="object 3276"/>
          <p:cNvSpPr/>
          <p:nvPr/>
        </p:nvSpPr>
        <p:spPr>
          <a:xfrm>
            <a:off x="1724286" y="2495270"/>
            <a:ext cx="18084" cy="0"/>
          </a:xfrm>
          <a:custGeom>
            <a:avLst/>
            <a:gdLst/>
            <a:ahLst/>
            <a:cxnLst/>
            <a:rect l="l" t="t" r="r" b="b"/>
            <a:pathLst>
              <a:path w="18084">
                <a:moveTo>
                  <a:pt x="0" y="0"/>
                </a:moveTo>
                <a:lnTo>
                  <a:pt x="1808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7" name="object 3277"/>
          <p:cNvSpPr/>
          <p:nvPr/>
        </p:nvSpPr>
        <p:spPr>
          <a:xfrm>
            <a:off x="1717782" y="2339571"/>
            <a:ext cx="34963" cy="67284"/>
          </a:xfrm>
          <a:custGeom>
            <a:avLst/>
            <a:gdLst/>
            <a:ahLst/>
            <a:cxnLst/>
            <a:rect l="l" t="t" r="r" b="b"/>
            <a:pathLst>
              <a:path w="34963" h="67284">
                <a:moveTo>
                  <a:pt x="34963" y="31915"/>
                </a:moveTo>
                <a:lnTo>
                  <a:pt x="34963" y="49999"/>
                </a:lnTo>
                <a:lnTo>
                  <a:pt x="15036" y="49999"/>
                </a:lnTo>
                <a:lnTo>
                  <a:pt x="15036" y="0"/>
                </a:lnTo>
                <a:lnTo>
                  <a:pt x="0" y="0"/>
                </a:lnTo>
                <a:lnTo>
                  <a:pt x="0" y="67284"/>
                </a:lnTo>
                <a:lnTo>
                  <a:pt x="29679" y="67284"/>
                </a:lnTo>
                <a:lnTo>
                  <a:pt x="24599" y="6728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8" name="object 3278"/>
          <p:cNvSpPr/>
          <p:nvPr/>
        </p:nvSpPr>
        <p:spPr>
          <a:xfrm>
            <a:off x="1717781" y="2339573"/>
            <a:ext cx="0" cy="7924"/>
          </a:xfrm>
          <a:custGeom>
            <a:avLst/>
            <a:gdLst/>
            <a:ahLst/>
            <a:cxnLst/>
            <a:rect l="l" t="t" r="r" b="b"/>
            <a:pathLst>
              <a:path h="7924">
                <a:moveTo>
                  <a:pt x="0" y="792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9" name="object 3279"/>
          <p:cNvSpPr/>
          <p:nvPr/>
        </p:nvSpPr>
        <p:spPr>
          <a:xfrm>
            <a:off x="1717781" y="2241397"/>
            <a:ext cx="52844" cy="12204"/>
          </a:xfrm>
          <a:custGeom>
            <a:avLst/>
            <a:gdLst/>
            <a:ahLst/>
            <a:cxnLst/>
            <a:rect l="l" t="t" r="r" b="b"/>
            <a:pathLst>
              <a:path w="52844" h="12204">
                <a:moveTo>
                  <a:pt x="0" y="6705"/>
                </a:moveTo>
                <a:lnTo>
                  <a:pt x="0" y="0"/>
                </a:lnTo>
                <a:lnTo>
                  <a:pt x="0" y="12204"/>
                </a:lnTo>
                <a:lnTo>
                  <a:pt x="52844" y="12204"/>
                </a:lnTo>
                <a:lnTo>
                  <a:pt x="49593" y="1198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0" name="object 3280"/>
          <p:cNvSpPr/>
          <p:nvPr/>
        </p:nvSpPr>
        <p:spPr>
          <a:xfrm>
            <a:off x="1717781" y="2191598"/>
            <a:ext cx="8737" cy="49796"/>
          </a:xfrm>
          <a:custGeom>
            <a:avLst/>
            <a:gdLst/>
            <a:ahLst/>
            <a:cxnLst/>
            <a:rect l="l" t="t" r="r" b="b"/>
            <a:pathLst>
              <a:path w="8737" h="49796">
                <a:moveTo>
                  <a:pt x="0" y="43294"/>
                </a:moveTo>
                <a:lnTo>
                  <a:pt x="0" y="49796"/>
                </a:lnTo>
                <a:lnTo>
                  <a:pt x="203" y="22161"/>
                </a:lnTo>
                <a:lnTo>
                  <a:pt x="1422" y="11582"/>
                </a:lnTo>
                <a:lnTo>
                  <a:pt x="4889" y="3860"/>
                </a:lnTo>
                <a:lnTo>
                  <a:pt x="873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1" name="object 3281"/>
          <p:cNvSpPr/>
          <p:nvPr/>
        </p:nvSpPr>
        <p:spPr>
          <a:xfrm>
            <a:off x="1717983" y="2204608"/>
            <a:ext cx="1016" cy="9144"/>
          </a:xfrm>
          <a:custGeom>
            <a:avLst/>
            <a:gdLst/>
            <a:ahLst/>
            <a:cxnLst/>
            <a:rect l="l" t="t" r="r" b="b"/>
            <a:pathLst>
              <a:path w="1016" h="9143">
                <a:moveTo>
                  <a:pt x="1016" y="0"/>
                </a:moveTo>
                <a:lnTo>
                  <a:pt x="0" y="91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2" name="object 3282"/>
          <p:cNvSpPr/>
          <p:nvPr/>
        </p:nvSpPr>
        <p:spPr>
          <a:xfrm>
            <a:off x="1721241" y="2195460"/>
            <a:ext cx="1422" cy="3454"/>
          </a:xfrm>
          <a:custGeom>
            <a:avLst/>
            <a:gdLst/>
            <a:ahLst/>
            <a:cxnLst/>
            <a:rect l="l" t="t" r="r" b="b"/>
            <a:pathLst>
              <a:path w="1422" h="3454">
                <a:moveTo>
                  <a:pt x="0" y="3454"/>
                </a:moveTo>
                <a:lnTo>
                  <a:pt x="142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3" name="object 3283"/>
          <p:cNvSpPr/>
          <p:nvPr/>
        </p:nvSpPr>
        <p:spPr>
          <a:xfrm>
            <a:off x="1755791" y="2186312"/>
            <a:ext cx="13411" cy="9550"/>
          </a:xfrm>
          <a:custGeom>
            <a:avLst/>
            <a:gdLst/>
            <a:ahLst/>
            <a:cxnLst/>
            <a:rect l="l" t="t" r="r" b="b"/>
            <a:pathLst>
              <a:path w="13411" h="9550">
                <a:moveTo>
                  <a:pt x="0" y="0"/>
                </a:moveTo>
                <a:lnTo>
                  <a:pt x="7721" y="3657"/>
                </a:lnTo>
                <a:lnTo>
                  <a:pt x="13411" y="955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4" name="object 3284"/>
          <p:cNvSpPr/>
          <p:nvPr/>
        </p:nvSpPr>
        <p:spPr>
          <a:xfrm>
            <a:off x="1770635" y="2236113"/>
            <a:ext cx="37807" cy="17487"/>
          </a:xfrm>
          <a:custGeom>
            <a:avLst/>
            <a:gdLst/>
            <a:ahLst/>
            <a:cxnLst/>
            <a:rect l="l" t="t" r="r" b="b"/>
            <a:pathLst>
              <a:path w="37807" h="17487">
                <a:moveTo>
                  <a:pt x="4063" y="0"/>
                </a:moveTo>
                <a:lnTo>
                  <a:pt x="37807" y="0"/>
                </a:lnTo>
                <a:lnTo>
                  <a:pt x="37807" y="17487"/>
                </a:lnTo>
                <a:lnTo>
                  <a:pt x="0" y="1748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5" name="object 3285"/>
          <p:cNvSpPr/>
          <p:nvPr/>
        </p:nvSpPr>
        <p:spPr>
          <a:xfrm>
            <a:off x="1701115" y="2032645"/>
            <a:ext cx="92887" cy="0"/>
          </a:xfrm>
          <a:custGeom>
            <a:avLst/>
            <a:gdLst/>
            <a:ahLst/>
            <a:cxnLst/>
            <a:rect l="l" t="t" r="r" b="b"/>
            <a:pathLst>
              <a:path w="92887">
                <a:moveTo>
                  <a:pt x="0" y="0"/>
                </a:moveTo>
                <a:lnTo>
                  <a:pt x="92887" y="0"/>
                </a:lnTo>
                <a:lnTo>
                  <a:pt x="6950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6" name="object 3286"/>
          <p:cNvSpPr/>
          <p:nvPr/>
        </p:nvSpPr>
        <p:spPr>
          <a:xfrm>
            <a:off x="1747459" y="2375141"/>
            <a:ext cx="60985" cy="31711"/>
          </a:xfrm>
          <a:custGeom>
            <a:avLst/>
            <a:gdLst/>
            <a:ahLst/>
            <a:cxnLst/>
            <a:rect l="l" t="t" r="r" b="b"/>
            <a:pathLst>
              <a:path w="60985" h="31711">
                <a:moveTo>
                  <a:pt x="0" y="31711"/>
                </a:moveTo>
                <a:lnTo>
                  <a:pt x="60985" y="31711"/>
                </a:lnTo>
                <a:lnTo>
                  <a:pt x="6098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7" name="object 3287"/>
          <p:cNvSpPr/>
          <p:nvPr/>
        </p:nvSpPr>
        <p:spPr>
          <a:xfrm>
            <a:off x="1735670" y="2202978"/>
            <a:ext cx="6299" cy="4673"/>
          </a:xfrm>
          <a:custGeom>
            <a:avLst/>
            <a:gdLst/>
            <a:ahLst/>
            <a:cxnLst/>
            <a:rect l="l" t="t" r="r" b="b"/>
            <a:pathLst>
              <a:path w="6299" h="4673">
                <a:moveTo>
                  <a:pt x="3454" y="1422"/>
                </a:moveTo>
                <a:lnTo>
                  <a:pt x="6299" y="0"/>
                </a:lnTo>
                <a:lnTo>
                  <a:pt x="2641" y="1828"/>
                </a:lnTo>
                <a:lnTo>
                  <a:pt x="0" y="467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8" name="object 3288"/>
          <p:cNvSpPr/>
          <p:nvPr/>
        </p:nvSpPr>
        <p:spPr>
          <a:xfrm>
            <a:off x="1733026" y="2236113"/>
            <a:ext cx="26631" cy="0"/>
          </a:xfrm>
          <a:custGeom>
            <a:avLst/>
            <a:gdLst/>
            <a:ahLst/>
            <a:cxnLst/>
            <a:rect l="l" t="t" r="r" b="b"/>
            <a:pathLst>
              <a:path w="26631">
                <a:moveTo>
                  <a:pt x="0" y="0"/>
                </a:moveTo>
                <a:lnTo>
                  <a:pt x="2663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9" name="object 3289"/>
          <p:cNvSpPr/>
          <p:nvPr/>
        </p:nvSpPr>
        <p:spPr>
          <a:xfrm>
            <a:off x="1741973" y="2202371"/>
            <a:ext cx="13004" cy="3251"/>
          </a:xfrm>
          <a:custGeom>
            <a:avLst/>
            <a:gdLst/>
            <a:ahLst/>
            <a:cxnLst/>
            <a:rect l="l" t="t" r="r" b="b"/>
            <a:pathLst>
              <a:path w="13004" h="3251">
                <a:moveTo>
                  <a:pt x="13004" y="3251"/>
                </a:moveTo>
                <a:lnTo>
                  <a:pt x="9956" y="1219"/>
                </a:lnTo>
                <a:lnTo>
                  <a:pt x="6096" y="0"/>
                </a:lnTo>
                <a:lnTo>
                  <a:pt x="0" y="609"/>
                </a:lnTo>
                <a:lnTo>
                  <a:pt x="1625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0" name="object 3290"/>
          <p:cNvSpPr/>
          <p:nvPr/>
        </p:nvSpPr>
        <p:spPr>
          <a:xfrm>
            <a:off x="1732823" y="2222695"/>
            <a:ext cx="203" cy="10769"/>
          </a:xfrm>
          <a:custGeom>
            <a:avLst/>
            <a:gdLst/>
            <a:ahLst/>
            <a:cxnLst/>
            <a:rect l="l" t="t" r="r" b="b"/>
            <a:pathLst>
              <a:path w="203" h="10769">
                <a:moveTo>
                  <a:pt x="203" y="0"/>
                </a:moveTo>
                <a:lnTo>
                  <a:pt x="0" y="107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1" name="object 3291"/>
          <p:cNvSpPr/>
          <p:nvPr/>
        </p:nvSpPr>
        <p:spPr>
          <a:xfrm>
            <a:off x="1733026" y="2223510"/>
            <a:ext cx="0" cy="3251"/>
          </a:xfrm>
          <a:custGeom>
            <a:avLst/>
            <a:gdLst/>
            <a:ahLst/>
            <a:cxnLst/>
            <a:rect l="l" t="t" r="r" b="b"/>
            <a:pathLst>
              <a:path h="3251">
                <a:moveTo>
                  <a:pt x="0" y="0"/>
                </a:moveTo>
                <a:lnTo>
                  <a:pt x="0" y="32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2" name="object 3292"/>
          <p:cNvSpPr/>
          <p:nvPr/>
        </p:nvSpPr>
        <p:spPr>
          <a:xfrm>
            <a:off x="1735672" y="2205824"/>
            <a:ext cx="1625" cy="1828"/>
          </a:xfrm>
          <a:custGeom>
            <a:avLst/>
            <a:gdLst/>
            <a:ahLst/>
            <a:cxnLst/>
            <a:rect l="l" t="t" r="r" b="b"/>
            <a:pathLst>
              <a:path w="1625" h="1828">
                <a:moveTo>
                  <a:pt x="1625" y="0"/>
                </a:moveTo>
                <a:lnTo>
                  <a:pt x="0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3" name="object 3293"/>
          <p:cNvSpPr/>
          <p:nvPr/>
        </p:nvSpPr>
        <p:spPr>
          <a:xfrm>
            <a:off x="1733431" y="2213141"/>
            <a:ext cx="203" cy="2032"/>
          </a:xfrm>
          <a:custGeom>
            <a:avLst/>
            <a:gdLst/>
            <a:ahLst/>
            <a:cxnLst/>
            <a:rect l="l" t="t" r="r" b="b"/>
            <a:pathLst>
              <a:path w="203" h="2031">
                <a:moveTo>
                  <a:pt x="0" y="2031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4" name="object 3294"/>
          <p:cNvSpPr/>
          <p:nvPr/>
        </p:nvSpPr>
        <p:spPr>
          <a:xfrm>
            <a:off x="1733840" y="2185094"/>
            <a:ext cx="7924" cy="2032"/>
          </a:xfrm>
          <a:custGeom>
            <a:avLst/>
            <a:gdLst/>
            <a:ahLst/>
            <a:cxnLst/>
            <a:rect l="l" t="t" r="r" b="b"/>
            <a:pathLst>
              <a:path w="7924" h="2031">
                <a:moveTo>
                  <a:pt x="7924" y="0"/>
                </a:moveTo>
                <a:lnTo>
                  <a:pt x="0" y="20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5" name="object 3295"/>
          <p:cNvSpPr/>
          <p:nvPr/>
        </p:nvSpPr>
        <p:spPr>
          <a:xfrm>
            <a:off x="1767790" y="2357455"/>
            <a:ext cx="6705" cy="32118"/>
          </a:xfrm>
          <a:custGeom>
            <a:avLst/>
            <a:gdLst/>
            <a:ahLst/>
            <a:cxnLst/>
            <a:rect l="l" t="t" r="r" b="b"/>
            <a:pathLst>
              <a:path w="6705" h="32118">
                <a:moveTo>
                  <a:pt x="6705" y="32118"/>
                </a:moveTo>
                <a:lnTo>
                  <a:pt x="0" y="32118"/>
                </a:lnTo>
                <a:lnTo>
                  <a:pt x="0" y="0"/>
                </a:lnTo>
                <a:lnTo>
                  <a:pt x="0" y="1403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6" name="object 3296"/>
          <p:cNvSpPr/>
          <p:nvPr/>
        </p:nvSpPr>
        <p:spPr>
          <a:xfrm>
            <a:off x="1770630" y="2338354"/>
            <a:ext cx="35775" cy="51219"/>
          </a:xfrm>
          <a:custGeom>
            <a:avLst/>
            <a:gdLst/>
            <a:ahLst/>
            <a:cxnLst/>
            <a:rect l="l" t="t" r="r" b="b"/>
            <a:pathLst>
              <a:path w="35775" h="51219">
                <a:moveTo>
                  <a:pt x="0" y="51219"/>
                </a:moveTo>
                <a:lnTo>
                  <a:pt x="22771" y="51219"/>
                </a:lnTo>
                <a:lnTo>
                  <a:pt x="22771" y="0"/>
                </a:lnTo>
                <a:lnTo>
                  <a:pt x="3577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7" name="object 3297"/>
          <p:cNvSpPr/>
          <p:nvPr/>
        </p:nvSpPr>
        <p:spPr>
          <a:xfrm>
            <a:off x="1752737" y="2343020"/>
            <a:ext cx="15049" cy="37604"/>
          </a:xfrm>
          <a:custGeom>
            <a:avLst/>
            <a:gdLst/>
            <a:ahLst/>
            <a:cxnLst/>
            <a:rect l="l" t="t" r="r" b="b"/>
            <a:pathLst>
              <a:path w="15049" h="37604">
                <a:moveTo>
                  <a:pt x="15049" y="14439"/>
                </a:moveTo>
                <a:lnTo>
                  <a:pt x="15049" y="0"/>
                </a:lnTo>
                <a:lnTo>
                  <a:pt x="0" y="0"/>
                </a:lnTo>
                <a:lnTo>
                  <a:pt x="0" y="3760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8" name="object 3298"/>
          <p:cNvSpPr/>
          <p:nvPr/>
        </p:nvSpPr>
        <p:spPr>
          <a:xfrm>
            <a:off x="1758641" y="2212331"/>
            <a:ext cx="406" cy="3860"/>
          </a:xfrm>
          <a:custGeom>
            <a:avLst/>
            <a:gdLst/>
            <a:ahLst/>
            <a:cxnLst/>
            <a:rect l="l" t="t" r="r" b="b"/>
            <a:pathLst>
              <a:path w="406" h="3860">
                <a:moveTo>
                  <a:pt x="0" y="0"/>
                </a:moveTo>
                <a:lnTo>
                  <a:pt x="406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9" name="object 3299"/>
          <p:cNvSpPr/>
          <p:nvPr/>
        </p:nvSpPr>
        <p:spPr>
          <a:xfrm>
            <a:off x="1755181" y="2205824"/>
            <a:ext cx="3251" cy="5892"/>
          </a:xfrm>
          <a:custGeom>
            <a:avLst/>
            <a:gdLst/>
            <a:ahLst/>
            <a:cxnLst/>
            <a:rect l="l" t="t" r="r" b="b"/>
            <a:pathLst>
              <a:path w="3251" h="5892">
                <a:moveTo>
                  <a:pt x="0" y="0"/>
                </a:moveTo>
                <a:lnTo>
                  <a:pt x="2032" y="2844"/>
                </a:lnTo>
                <a:lnTo>
                  <a:pt x="3251" y="589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0" name="object 3300"/>
          <p:cNvSpPr/>
          <p:nvPr/>
        </p:nvSpPr>
        <p:spPr>
          <a:xfrm>
            <a:off x="1748067" y="2202370"/>
            <a:ext cx="812" cy="203"/>
          </a:xfrm>
          <a:custGeom>
            <a:avLst/>
            <a:gdLst/>
            <a:ahLst/>
            <a:cxnLst/>
            <a:rect l="l" t="t" r="r" b="b"/>
            <a:pathLst>
              <a:path w="812" h="203">
                <a:moveTo>
                  <a:pt x="0" y="0"/>
                </a:moveTo>
                <a:lnTo>
                  <a:pt x="812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1" name="object 3301"/>
          <p:cNvSpPr/>
          <p:nvPr/>
        </p:nvSpPr>
        <p:spPr>
          <a:xfrm>
            <a:off x="1750091" y="2202978"/>
            <a:ext cx="1841" cy="609"/>
          </a:xfrm>
          <a:custGeom>
            <a:avLst/>
            <a:gdLst/>
            <a:ahLst/>
            <a:cxnLst/>
            <a:rect l="l" t="t" r="r" b="b"/>
            <a:pathLst>
              <a:path w="1841" h="609">
                <a:moveTo>
                  <a:pt x="1841" y="60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2" name="object 3302"/>
          <p:cNvSpPr/>
          <p:nvPr/>
        </p:nvSpPr>
        <p:spPr>
          <a:xfrm>
            <a:off x="1763515" y="2189971"/>
            <a:ext cx="2844" cy="2844"/>
          </a:xfrm>
          <a:custGeom>
            <a:avLst/>
            <a:gdLst/>
            <a:ahLst/>
            <a:cxnLst/>
            <a:rect l="l" t="t" r="r" b="b"/>
            <a:pathLst>
              <a:path w="2844" h="2844">
                <a:moveTo>
                  <a:pt x="0" y="0"/>
                </a:moveTo>
                <a:lnTo>
                  <a:pt x="2844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3" name="object 3303"/>
          <p:cNvSpPr/>
          <p:nvPr/>
        </p:nvSpPr>
        <p:spPr>
          <a:xfrm>
            <a:off x="1764725" y="2191393"/>
            <a:ext cx="3670" cy="3657"/>
          </a:xfrm>
          <a:custGeom>
            <a:avLst/>
            <a:gdLst/>
            <a:ahLst/>
            <a:cxnLst/>
            <a:rect l="l" t="t" r="r" b="b"/>
            <a:pathLst>
              <a:path w="3670" h="3657">
                <a:moveTo>
                  <a:pt x="3670" y="365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4" name="object 3304"/>
          <p:cNvSpPr/>
          <p:nvPr/>
        </p:nvSpPr>
        <p:spPr>
          <a:xfrm>
            <a:off x="1774699" y="2218630"/>
            <a:ext cx="0" cy="14020"/>
          </a:xfrm>
          <a:custGeom>
            <a:avLst/>
            <a:gdLst/>
            <a:ahLst/>
            <a:cxnLst/>
            <a:rect l="l" t="t" r="r" b="b"/>
            <a:pathLst>
              <a:path h="14020">
                <a:moveTo>
                  <a:pt x="0" y="0"/>
                </a:moveTo>
                <a:lnTo>
                  <a:pt x="0" y="1402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5" name="object 3305"/>
          <p:cNvSpPr/>
          <p:nvPr/>
        </p:nvSpPr>
        <p:spPr>
          <a:xfrm>
            <a:off x="1773473" y="2205014"/>
            <a:ext cx="419" cy="4064"/>
          </a:xfrm>
          <a:custGeom>
            <a:avLst/>
            <a:gdLst/>
            <a:ahLst/>
            <a:cxnLst/>
            <a:rect l="l" t="t" r="r" b="b"/>
            <a:pathLst>
              <a:path w="419" h="4063">
                <a:moveTo>
                  <a:pt x="0" y="0"/>
                </a:moveTo>
                <a:lnTo>
                  <a:pt x="419" y="406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6" name="object 3306"/>
          <p:cNvSpPr/>
          <p:nvPr/>
        </p:nvSpPr>
        <p:spPr>
          <a:xfrm>
            <a:off x="1774496" y="2213955"/>
            <a:ext cx="0" cy="609"/>
          </a:xfrm>
          <a:custGeom>
            <a:avLst/>
            <a:gdLst/>
            <a:ahLst/>
            <a:cxnLst/>
            <a:rect l="l" t="t" r="r" b="b"/>
            <a:pathLst>
              <a:path h="609">
                <a:moveTo>
                  <a:pt x="0" y="60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7" name="object 3307"/>
          <p:cNvSpPr/>
          <p:nvPr/>
        </p:nvSpPr>
        <p:spPr>
          <a:xfrm>
            <a:off x="1772857" y="2203185"/>
            <a:ext cx="419" cy="1422"/>
          </a:xfrm>
          <a:custGeom>
            <a:avLst/>
            <a:gdLst/>
            <a:ahLst/>
            <a:cxnLst/>
            <a:rect l="l" t="t" r="r" b="b"/>
            <a:pathLst>
              <a:path w="419" h="1422">
                <a:moveTo>
                  <a:pt x="419" y="142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8" name="object 3308"/>
          <p:cNvSpPr/>
          <p:nvPr/>
        </p:nvSpPr>
        <p:spPr>
          <a:xfrm>
            <a:off x="1794004" y="2032645"/>
            <a:ext cx="69507" cy="0"/>
          </a:xfrm>
          <a:custGeom>
            <a:avLst/>
            <a:gdLst/>
            <a:ahLst/>
            <a:cxnLst/>
            <a:rect l="l" t="t" r="r" b="b"/>
            <a:pathLst>
              <a:path w="69507">
                <a:moveTo>
                  <a:pt x="0" y="0"/>
                </a:moveTo>
                <a:lnTo>
                  <a:pt x="69507" y="0"/>
                </a:lnTo>
                <a:lnTo>
                  <a:pt x="4634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9" name="object 3309"/>
          <p:cNvSpPr/>
          <p:nvPr/>
        </p:nvSpPr>
        <p:spPr>
          <a:xfrm>
            <a:off x="1793996" y="2338353"/>
            <a:ext cx="14439" cy="42278"/>
          </a:xfrm>
          <a:custGeom>
            <a:avLst/>
            <a:gdLst/>
            <a:ahLst/>
            <a:cxnLst/>
            <a:rect l="l" t="t" r="r" b="b"/>
            <a:pathLst>
              <a:path w="14439" h="42278">
                <a:moveTo>
                  <a:pt x="14439" y="42278"/>
                </a:moveTo>
                <a:lnTo>
                  <a:pt x="14439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0" name="object 3310"/>
          <p:cNvSpPr/>
          <p:nvPr/>
        </p:nvSpPr>
        <p:spPr>
          <a:xfrm>
            <a:off x="1808436" y="2241397"/>
            <a:ext cx="0" cy="12204"/>
          </a:xfrm>
          <a:custGeom>
            <a:avLst/>
            <a:gdLst/>
            <a:ahLst/>
            <a:cxnLst/>
            <a:rect l="l" t="t" r="r" b="b"/>
            <a:pathLst>
              <a:path h="12204">
                <a:moveTo>
                  <a:pt x="0" y="6705"/>
                </a:moveTo>
                <a:lnTo>
                  <a:pt x="0" y="12204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1" name="object 3311"/>
          <p:cNvSpPr/>
          <p:nvPr/>
        </p:nvSpPr>
        <p:spPr>
          <a:xfrm>
            <a:off x="1863519" y="2032645"/>
            <a:ext cx="69723" cy="0"/>
          </a:xfrm>
          <a:custGeom>
            <a:avLst/>
            <a:gdLst/>
            <a:ahLst/>
            <a:cxnLst/>
            <a:rect l="l" t="t" r="r" b="b"/>
            <a:pathLst>
              <a:path w="69723">
                <a:moveTo>
                  <a:pt x="0" y="0"/>
                </a:moveTo>
                <a:lnTo>
                  <a:pt x="69723" y="0"/>
                </a:lnTo>
                <a:lnTo>
                  <a:pt x="4654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2" name="object 3312"/>
          <p:cNvSpPr/>
          <p:nvPr/>
        </p:nvSpPr>
        <p:spPr>
          <a:xfrm>
            <a:off x="1933243" y="2032645"/>
            <a:ext cx="69723" cy="0"/>
          </a:xfrm>
          <a:custGeom>
            <a:avLst/>
            <a:gdLst/>
            <a:ahLst/>
            <a:cxnLst/>
            <a:rect l="l" t="t" r="r" b="b"/>
            <a:pathLst>
              <a:path w="69723">
                <a:moveTo>
                  <a:pt x="0" y="0"/>
                </a:moveTo>
                <a:lnTo>
                  <a:pt x="69723" y="0"/>
                </a:lnTo>
                <a:lnTo>
                  <a:pt x="4634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3" name="object 3313"/>
          <p:cNvSpPr/>
          <p:nvPr/>
        </p:nvSpPr>
        <p:spPr>
          <a:xfrm>
            <a:off x="2002969" y="2032645"/>
            <a:ext cx="52641" cy="0"/>
          </a:xfrm>
          <a:custGeom>
            <a:avLst/>
            <a:gdLst/>
            <a:ahLst/>
            <a:cxnLst/>
            <a:rect l="l" t="t" r="r" b="b"/>
            <a:pathLst>
              <a:path w="52641">
                <a:moveTo>
                  <a:pt x="21132" y="0"/>
                </a:moveTo>
                <a:lnTo>
                  <a:pt x="0" y="0"/>
                </a:lnTo>
                <a:lnTo>
                  <a:pt x="5264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4" name="object 3314"/>
          <p:cNvSpPr/>
          <p:nvPr/>
        </p:nvSpPr>
        <p:spPr>
          <a:xfrm>
            <a:off x="2026132" y="2032645"/>
            <a:ext cx="17068" cy="0"/>
          </a:xfrm>
          <a:custGeom>
            <a:avLst/>
            <a:gdLst/>
            <a:ahLst/>
            <a:cxnLst/>
            <a:rect l="l" t="t" r="r" b="b"/>
            <a:pathLst>
              <a:path w="17068">
                <a:moveTo>
                  <a:pt x="0" y="0"/>
                </a:moveTo>
                <a:lnTo>
                  <a:pt x="1706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5" name="object 3315"/>
          <p:cNvSpPr/>
          <p:nvPr/>
        </p:nvSpPr>
        <p:spPr>
          <a:xfrm>
            <a:off x="2049305" y="2032645"/>
            <a:ext cx="13220" cy="52641"/>
          </a:xfrm>
          <a:custGeom>
            <a:avLst/>
            <a:gdLst/>
            <a:ahLst/>
            <a:cxnLst/>
            <a:rect l="l" t="t" r="r" b="b"/>
            <a:pathLst>
              <a:path w="13220" h="52641">
                <a:moveTo>
                  <a:pt x="0" y="0"/>
                </a:moveTo>
                <a:lnTo>
                  <a:pt x="13220" y="0"/>
                </a:lnTo>
                <a:lnTo>
                  <a:pt x="13004" y="5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6" name="object 3316"/>
          <p:cNvSpPr/>
          <p:nvPr/>
        </p:nvSpPr>
        <p:spPr>
          <a:xfrm>
            <a:off x="2062314" y="3331687"/>
            <a:ext cx="0" cy="556742"/>
          </a:xfrm>
          <a:custGeom>
            <a:avLst/>
            <a:gdLst/>
            <a:ahLst/>
            <a:cxnLst/>
            <a:rect l="l" t="t" r="r" b="b"/>
            <a:pathLst>
              <a:path h="556742">
                <a:moveTo>
                  <a:pt x="0" y="0"/>
                </a:moveTo>
                <a:lnTo>
                  <a:pt x="0" y="199255"/>
                </a:lnTo>
              </a:path>
              <a:path h="556742">
                <a:moveTo>
                  <a:pt x="0" y="0"/>
                </a:moveTo>
                <a:lnTo>
                  <a:pt x="0" y="956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7" name="object 3317"/>
          <p:cNvSpPr/>
          <p:nvPr/>
        </p:nvSpPr>
        <p:spPr>
          <a:xfrm>
            <a:off x="2062314" y="3308520"/>
            <a:ext cx="0" cy="23177"/>
          </a:xfrm>
          <a:custGeom>
            <a:avLst/>
            <a:gdLst/>
            <a:ahLst/>
            <a:cxnLst/>
            <a:rect l="l" t="t" r="r" b="b"/>
            <a:pathLst>
              <a:path h="23177">
                <a:moveTo>
                  <a:pt x="0" y="23177"/>
                </a:moveTo>
                <a:lnTo>
                  <a:pt x="0" y="0"/>
                </a:lnTo>
                <a:lnTo>
                  <a:pt x="0" y="2317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8" name="object 3318"/>
          <p:cNvSpPr/>
          <p:nvPr/>
        </p:nvSpPr>
        <p:spPr>
          <a:xfrm>
            <a:off x="2062314" y="3215836"/>
            <a:ext cx="0" cy="92684"/>
          </a:xfrm>
          <a:custGeom>
            <a:avLst/>
            <a:gdLst/>
            <a:ahLst/>
            <a:cxnLst/>
            <a:rect l="l" t="t" r="r" b="b"/>
            <a:pathLst>
              <a:path h="92684">
                <a:moveTo>
                  <a:pt x="0" y="92684"/>
                </a:moveTo>
                <a:lnTo>
                  <a:pt x="0" y="0"/>
                </a:lnTo>
                <a:lnTo>
                  <a:pt x="0" y="406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9" name="object 3319"/>
          <p:cNvSpPr/>
          <p:nvPr/>
        </p:nvSpPr>
        <p:spPr>
          <a:xfrm>
            <a:off x="2062314" y="2682278"/>
            <a:ext cx="0" cy="533552"/>
          </a:xfrm>
          <a:custGeom>
            <a:avLst/>
            <a:gdLst/>
            <a:ahLst/>
            <a:cxnLst/>
            <a:rect l="l" t="t" r="r" b="b"/>
            <a:pathLst>
              <a:path h="533552">
                <a:moveTo>
                  <a:pt x="0" y="23164"/>
                </a:moveTo>
                <a:lnTo>
                  <a:pt x="0" y="0"/>
                </a:lnTo>
                <a:lnTo>
                  <a:pt x="0" y="53355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0" name="object 3320"/>
          <p:cNvSpPr/>
          <p:nvPr/>
        </p:nvSpPr>
        <p:spPr>
          <a:xfrm>
            <a:off x="2062314" y="2658889"/>
            <a:ext cx="0" cy="23380"/>
          </a:xfrm>
          <a:custGeom>
            <a:avLst/>
            <a:gdLst/>
            <a:ahLst/>
            <a:cxnLst/>
            <a:rect l="l" t="t" r="r" b="b"/>
            <a:pathLst>
              <a:path h="23380">
                <a:moveTo>
                  <a:pt x="0" y="23380"/>
                </a:moveTo>
                <a:lnTo>
                  <a:pt x="0" y="0"/>
                </a:lnTo>
                <a:lnTo>
                  <a:pt x="0" y="233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1" name="object 3321"/>
          <p:cNvSpPr/>
          <p:nvPr/>
        </p:nvSpPr>
        <p:spPr>
          <a:xfrm>
            <a:off x="2062314" y="2654635"/>
            <a:ext cx="0" cy="21132"/>
          </a:xfrm>
          <a:custGeom>
            <a:avLst/>
            <a:gdLst/>
            <a:ahLst/>
            <a:cxnLst/>
            <a:rect l="l" t="t" r="r" b="b"/>
            <a:pathLst>
              <a:path h="21132">
                <a:moveTo>
                  <a:pt x="0" y="2113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2" name="object 3322"/>
          <p:cNvSpPr/>
          <p:nvPr/>
        </p:nvSpPr>
        <p:spPr>
          <a:xfrm>
            <a:off x="2062519" y="2032640"/>
            <a:ext cx="0" cy="21551"/>
          </a:xfrm>
          <a:custGeom>
            <a:avLst/>
            <a:gdLst/>
            <a:ahLst/>
            <a:cxnLst/>
            <a:rect l="l" t="t" r="r" b="b"/>
            <a:pathLst>
              <a:path h="21551">
                <a:moveTo>
                  <a:pt x="0" y="2155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3" name="object 3323"/>
          <p:cNvSpPr/>
          <p:nvPr/>
        </p:nvSpPr>
        <p:spPr>
          <a:xfrm>
            <a:off x="2062519" y="2054598"/>
            <a:ext cx="0" cy="1219"/>
          </a:xfrm>
          <a:custGeom>
            <a:avLst/>
            <a:gdLst/>
            <a:ahLst/>
            <a:cxnLst/>
            <a:rect l="l" t="t" r="r" b="b"/>
            <a:pathLst>
              <a:path h="1219">
                <a:moveTo>
                  <a:pt x="0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4" name="object 3324"/>
          <p:cNvSpPr/>
          <p:nvPr/>
        </p:nvSpPr>
        <p:spPr>
          <a:xfrm>
            <a:off x="678003" y="1710080"/>
            <a:ext cx="27597" cy="563994"/>
          </a:xfrm>
          <a:custGeom>
            <a:avLst/>
            <a:gdLst/>
            <a:ahLst/>
            <a:cxnLst/>
            <a:rect l="l" t="t" r="r" b="b"/>
            <a:pathLst>
              <a:path w="27597" h="563994">
                <a:moveTo>
                  <a:pt x="27597" y="56399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5" name="object 3325"/>
          <p:cNvSpPr/>
          <p:nvPr/>
        </p:nvSpPr>
        <p:spPr>
          <a:xfrm>
            <a:off x="2079000" y="1695074"/>
            <a:ext cx="67297" cy="293674"/>
          </a:xfrm>
          <a:custGeom>
            <a:avLst/>
            <a:gdLst/>
            <a:ahLst/>
            <a:cxnLst/>
            <a:rect l="l" t="t" r="r" b="b"/>
            <a:pathLst>
              <a:path w="67297" h="293674">
                <a:moveTo>
                  <a:pt x="0" y="0"/>
                </a:moveTo>
                <a:lnTo>
                  <a:pt x="67297" y="293674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8" name="object 2268"/>
          <p:cNvSpPr/>
          <p:nvPr/>
        </p:nvSpPr>
        <p:spPr>
          <a:xfrm>
            <a:off x="463550" y="3812857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9" name="object 2269"/>
          <p:cNvSpPr/>
          <p:nvPr/>
        </p:nvSpPr>
        <p:spPr>
          <a:xfrm>
            <a:off x="644400" y="4280857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0" name="object 2270"/>
          <p:cNvSpPr/>
          <p:nvPr/>
        </p:nvSpPr>
        <p:spPr>
          <a:xfrm>
            <a:off x="650750" y="4287211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1" name="object 2271"/>
          <p:cNvSpPr/>
          <p:nvPr/>
        </p:nvSpPr>
        <p:spPr>
          <a:xfrm>
            <a:off x="1250999" y="4280857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2" name="object 2272"/>
          <p:cNvSpPr/>
          <p:nvPr/>
        </p:nvSpPr>
        <p:spPr>
          <a:xfrm>
            <a:off x="1250999" y="4287211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3" name="object 2273"/>
          <p:cNvSpPr/>
          <p:nvPr/>
        </p:nvSpPr>
        <p:spPr>
          <a:xfrm>
            <a:off x="2372320" y="4287211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4" name="object 2274"/>
          <p:cNvSpPr/>
          <p:nvPr/>
        </p:nvSpPr>
        <p:spPr>
          <a:xfrm>
            <a:off x="644400" y="4686740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5" name="object 2275"/>
          <p:cNvSpPr/>
          <p:nvPr/>
        </p:nvSpPr>
        <p:spPr>
          <a:xfrm>
            <a:off x="650750" y="4693094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6" name="object 2276"/>
          <p:cNvSpPr/>
          <p:nvPr/>
        </p:nvSpPr>
        <p:spPr>
          <a:xfrm>
            <a:off x="1250999" y="4686740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7" name="object 2277"/>
          <p:cNvSpPr/>
          <p:nvPr/>
        </p:nvSpPr>
        <p:spPr>
          <a:xfrm>
            <a:off x="1250999" y="4693094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8" name="object 2278"/>
          <p:cNvSpPr/>
          <p:nvPr/>
        </p:nvSpPr>
        <p:spPr>
          <a:xfrm>
            <a:off x="2372320" y="4693094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9" name="object 2279"/>
          <p:cNvSpPr/>
          <p:nvPr/>
        </p:nvSpPr>
        <p:spPr>
          <a:xfrm>
            <a:off x="644400" y="5092623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0" name="object 2280"/>
          <p:cNvSpPr/>
          <p:nvPr/>
        </p:nvSpPr>
        <p:spPr>
          <a:xfrm>
            <a:off x="650750" y="5098977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1" name="object 2281"/>
          <p:cNvSpPr/>
          <p:nvPr/>
        </p:nvSpPr>
        <p:spPr>
          <a:xfrm>
            <a:off x="1250999" y="5092623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2" name="object 2282"/>
          <p:cNvSpPr/>
          <p:nvPr/>
        </p:nvSpPr>
        <p:spPr>
          <a:xfrm>
            <a:off x="1250999" y="5098977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3" name="object 2283"/>
          <p:cNvSpPr/>
          <p:nvPr/>
        </p:nvSpPr>
        <p:spPr>
          <a:xfrm>
            <a:off x="2372320" y="5098977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4" name="object 2284"/>
          <p:cNvSpPr/>
          <p:nvPr/>
        </p:nvSpPr>
        <p:spPr>
          <a:xfrm>
            <a:off x="644400" y="5498506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5" name="object 2285"/>
          <p:cNvSpPr/>
          <p:nvPr/>
        </p:nvSpPr>
        <p:spPr>
          <a:xfrm>
            <a:off x="650750" y="5504860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6" name="object 2286"/>
          <p:cNvSpPr/>
          <p:nvPr/>
        </p:nvSpPr>
        <p:spPr>
          <a:xfrm>
            <a:off x="1250999" y="5498506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7" name="object 2287"/>
          <p:cNvSpPr/>
          <p:nvPr/>
        </p:nvSpPr>
        <p:spPr>
          <a:xfrm>
            <a:off x="1250999" y="5504860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8" name="object 2288"/>
          <p:cNvSpPr/>
          <p:nvPr/>
        </p:nvSpPr>
        <p:spPr>
          <a:xfrm>
            <a:off x="2372320" y="5504860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9" name="object 2289"/>
          <p:cNvSpPr/>
          <p:nvPr/>
        </p:nvSpPr>
        <p:spPr>
          <a:xfrm>
            <a:off x="644400" y="5904390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0" name="object 2290"/>
          <p:cNvSpPr/>
          <p:nvPr/>
        </p:nvSpPr>
        <p:spPr>
          <a:xfrm>
            <a:off x="650750" y="5910743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1" name="object 2291"/>
          <p:cNvSpPr/>
          <p:nvPr/>
        </p:nvSpPr>
        <p:spPr>
          <a:xfrm>
            <a:off x="1250999" y="5904390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2" name="object 2292"/>
          <p:cNvSpPr/>
          <p:nvPr/>
        </p:nvSpPr>
        <p:spPr>
          <a:xfrm>
            <a:off x="1250999" y="5910743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3" name="object 2293"/>
          <p:cNvSpPr/>
          <p:nvPr/>
        </p:nvSpPr>
        <p:spPr>
          <a:xfrm>
            <a:off x="2372320" y="5910743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4" name="object 2294"/>
          <p:cNvSpPr/>
          <p:nvPr/>
        </p:nvSpPr>
        <p:spPr>
          <a:xfrm>
            <a:off x="644400" y="6310273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5" name="object 2295"/>
          <p:cNvSpPr/>
          <p:nvPr/>
        </p:nvSpPr>
        <p:spPr>
          <a:xfrm>
            <a:off x="1250999" y="6310273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6" name="object 2296"/>
          <p:cNvSpPr/>
          <p:nvPr/>
        </p:nvSpPr>
        <p:spPr>
          <a:xfrm>
            <a:off x="729894" y="4317735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5557" y="236486"/>
                </a:lnTo>
                <a:lnTo>
                  <a:pt x="15875" y="262572"/>
                </a:lnTo>
                <a:lnTo>
                  <a:pt x="16332" y="264998"/>
                </a:lnTo>
                <a:lnTo>
                  <a:pt x="18923" y="268135"/>
                </a:lnTo>
                <a:lnTo>
                  <a:pt x="22237" y="270116"/>
                </a:lnTo>
                <a:lnTo>
                  <a:pt x="25603" y="270586"/>
                </a:lnTo>
                <a:lnTo>
                  <a:pt x="30734" y="270586"/>
                </a:lnTo>
                <a:lnTo>
                  <a:pt x="34099" y="270116"/>
                </a:lnTo>
                <a:lnTo>
                  <a:pt x="38862" y="267182"/>
                </a:lnTo>
                <a:lnTo>
                  <a:pt x="40347" y="263867"/>
                </a:lnTo>
                <a:lnTo>
                  <a:pt x="40792" y="236486"/>
                </a:lnTo>
                <a:lnTo>
                  <a:pt x="349402" y="236486"/>
                </a:lnTo>
                <a:lnTo>
                  <a:pt x="349719" y="262572"/>
                </a:lnTo>
                <a:lnTo>
                  <a:pt x="350189" y="264998"/>
                </a:lnTo>
                <a:lnTo>
                  <a:pt x="352780" y="268135"/>
                </a:lnTo>
                <a:lnTo>
                  <a:pt x="356082" y="270116"/>
                </a:lnTo>
                <a:lnTo>
                  <a:pt x="359486" y="270586"/>
                </a:lnTo>
                <a:lnTo>
                  <a:pt x="364578" y="270586"/>
                </a:lnTo>
                <a:lnTo>
                  <a:pt x="367982" y="270116"/>
                </a:lnTo>
                <a:lnTo>
                  <a:pt x="372732" y="267182"/>
                </a:lnTo>
                <a:lnTo>
                  <a:pt x="374205" y="263867"/>
                </a:lnTo>
                <a:lnTo>
                  <a:pt x="374637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7" name="object 2297"/>
          <p:cNvSpPr/>
          <p:nvPr/>
        </p:nvSpPr>
        <p:spPr>
          <a:xfrm>
            <a:off x="730383" y="4318228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5557" y="235534"/>
                </a:lnTo>
                <a:lnTo>
                  <a:pt x="15875" y="261594"/>
                </a:lnTo>
                <a:lnTo>
                  <a:pt x="16306" y="264007"/>
                </a:lnTo>
                <a:lnTo>
                  <a:pt x="18923" y="267157"/>
                </a:lnTo>
                <a:lnTo>
                  <a:pt x="22237" y="269138"/>
                </a:lnTo>
                <a:lnTo>
                  <a:pt x="25615" y="269595"/>
                </a:lnTo>
                <a:lnTo>
                  <a:pt x="29756" y="269595"/>
                </a:lnTo>
                <a:lnTo>
                  <a:pt x="33159" y="269138"/>
                </a:lnTo>
                <a:lnTo>
                  <a:pt x="37909" y="266204"/>
                </a:lnTo>
                <a:lnTo>
                  <a:pt x="39408" y="262915"/>
                </a:lnTo>
                <a:lnTo>
                  <a:pt x="39839" y="235534"/>
                </a:lnTo>
                <a:lnTo>
                  <a:pt x="349402" y="235534"/>
                </a:lnTo>
                <a:lnTo>
                  <a:pt x="349719" y="261594"/>
                </a:lnTo>
                <a:lnTo>
                  <a:pt x="350189" y="264007"/>
                </a:lnTo>
                <a:lnTo>
                  <a:pt x="352780" y="267157"/>
                </a:lnTo>
                <a:lnTo>
                  <a:pt x="356095" y="269138"/>
                </a:lnTo>
                <a:lnTo>
                  <a:pt x="359460" y="269595"/>
                </a:lnTo>
                <a:lnTo>
                  <a:pt x="363639" y="269595"/>
                </a:lnTo>
                <a:lnTo>
                  <a:pt x="367004" y="269138"/>
                </a:lnTo>
                <a:lnTo>
                  <a:pt x="371754" y="266204"/>
                </a:lnTo>
                <a:lnTo>
                  <a:pt x="373253" y="262915"/>
                </a:lnTo>
                <a:lnTo>
                  <a:pt x="373684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F616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8" name="object 2298"/>
          <p:cNvSpPr/>
          <p:nvPr/>
        </p:nvSpPr>
        <p:spPr>
          <a:xfrm>
            <a:off x="840261" y="4442934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0" y="0"/>
                </a:moveTo>
                <a:lnTo>
                  <a:pt x="0" y="47231"/>
                </a:lnTo>
                <a:lnTo>
                  <a:pt x="520" y="431"/>
                </a:lnTo>
                <a:lnTo>
                  <a:pt x="1066" y="431"/>
                </a:lnTo>
                <a:lnTo>
                  <a:pt x="1435" y="95148"/>
                </a:lnTo>
                <a:lnTo>
                  <a:pt x="4000" y="97866"/>
                </a:lnTo>
                <a:lnTo>
                  <a:pt x="7200" y="97891"/>
                </a:lnTo>
                <a:lnTo>
                  <a:pt x="9613" y="97370"/>
                </a:lnTo>
                <a:lnTo>
                  <a:pt x="24168" y="99796"/>
                </a:lnTo>
                <a:lnTo>
                  <a:pt x="26555" y="101726"/>
                </a:lnTo>
                <a:lnTo>
                  <a:pt x="29781" y="101752"/>
                </a:lnTo>
                <a:lnTo>
                  <a:pt x="32600" y="100736"/>
                </a:lnTo>
                <a:lnTo>
                  <a:pt x="36118" y="100774"/>
                </a:lnTo>
                <a:lnTo>
                  <a:pt x="48158" y="101688"/>
                </a:lnTo>
                <a:lnTo>
                  <a:pt x="51384" y="103301"/>
                </a:lnTo>
                <a:lnTo>
                  <a:pt x="51498" y="102793"/>
                </a:lnTo>
                <a:lnTo>
                  <a:pt x="48641" y="101206"/>
                </a:lnTo>
                <a:lnTo>
                  <a:pt x="36601" y="100279"/>
                </a:lnTo>
                <a:lnTo>
                  <a:pt x="32105" y="100253"/>
                </a:lnTo>
                <a:lnTo>
                  <a:pt x="29286" y="101257"/>
                </a:lnTo>
                <a:lnTo>
                  <a:pt x="24625" y="99301"/>
                </a:lnTo>
                <a:lnTo>
                  <a:pt x="11176" y="96913"/>
                </a:lnTo>
                <a:lnTo>
                  <a:pt x="6705" y="97396"/>
                </a:lnTo>
                <a:lnTo>
                  <a:pt x="2819" y="95211"/>
                </a:lnTo>
                <a:lnTo>
                  <a:pt x="1930" y="94665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9" name="object 2299"/>
          <p:cNvSpPr/>
          <p:nvPr/>
        </p:nvSpPr>
        <p:spPr>
          <a:xfrm>
            <a:off x="892449" y="4442942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50" y="102755"/>
                </a:moveTo>
                <a:lnTo>
                  <a:pt x="0" y="103238"/>
                </a:lnTo>
                <a:lnTo>
                  <a:pt x="3429" y="101688"/>
                </a:lnTo>
                <a:lnTo>
                  <a:pt x="15430" y="100761"/>
                </a:lnTo>
                <a:lnTo>
                  <a:pt x="18973" y="100736"/>
                </a:lnTo>
                <a:lnTo>
                  <a:pt x="21793" y="101739"/>
                </a:lnTo>
                <a:lnTo>
                  <a:pt x="25019" y="101714"/>
                </a:lnTo>
                <a:lnTo>
                  <a:pt x="27419" y="99783"/>
                </a:lnTo>
                <a:lnTo>
                  <a:pt x="40894" y="97370"/>
                </a:lnTo>
                <a:lnTo>
                  <a:pt x="44373" y="97878"/>
                </a:lnTo>
                <a:lnTo>
                  <a:pt x="47574" y="97853"/>
                </a:lnTo>
                <a:lnTo>
                  <a:pt x="50114" y="95148"/>
                </a:lnTo>
                <a:lnTo>
                  <a:pt x="50431" y="482"/>
                </a:lnTo>
                <a:lnTo>
                  <a:pt x="116840" y="482"/>
                </a:lnTo>
                <a:lnTo>
                  <a:pt x="117132" y="47218"/>
                </a:lnTo>
                <a:lnTo>
                  <a:pt x="117297" y="0"/>
                </a:lnTo>
                <a:lnTo>
                  <a:pt x="49961" y="0"/>
                </a:lnTo>
                <a:lnTo>
                  <a:pt x="49644" y="94653"/>
                </a:lnTo>
                <a:lnTo>
                  <a:pt x="47091" y="97396"/>
                </a:lnTo>
                <a:lnTo>
                  <a:pt x="44869" y="97396"/>
                </a:lnTo>
                <a:lnTo>
                  <a:pt x="40411" y="96901"/>
                </a:lnTo>
                <a:lnTo>
                  <a:pt x="26949" y="99301"/>
                </a:lnTo>
                <a:lnTo>
                  <a:pt x="22288" y="101257"/>
                </a:lnTo>
                <a:lnTo>
                  <a:pt x="19443" y="100241"/>
                </a:lnTo>
                <a:lnTo>
                  <a:pt x="14973" y="100279"/>
                </a:lnTo>
                <a:lnTo>
                  <a:pt x="2933" y="101193"/>
                </a:lnTo>
                <a:lnTo>
                  <a:pt x="50" y="1027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0" name="object 2300"/>
          <p:cNvSpPr/>
          <p:nvPr/>
        </p:nvSpPr>
        <p:spPr>
          <a:xfrm>
            <a:off x="1081864" y="4584285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3">
                <a:moveTo>
                  <a:pt x="0" y="0"/>
                </a:moveTo>
                <a:lnTo>
                  <a:pt x="889" y="1066"/>
                </a:lnTo>
                <a:lnTo>
                  <a:pt x="1041" y="1181"/>
                </a:lnTo>
                <a:lnTo>
                  <a:pt x="2184" y="1930"/>
                </a:lnTo>
                <a:lnTo>
                  <a:pt x="3429" y="2679"/>
                </a:lnTo>
                <a:lnTo>
                  <a:pt x="3606" y="2768"/>
                </a:lnTo>
                <a:lnTo>
                  <a:pt x="4978" y="3136"/>
                </a:lnTo>
                <a:lnTo>
                  <a:pt x="6426" y="3543"/>
                </a:lnTo>
                <a:lnTo>
                  <a:pt x="8064" y="3568"/>
                </a:lnTo>
                <a:lnTo>
                  <a:pt x="10058" y="3682"/>
                </a:lnTo>
                <a:lnTo>
                  <a:pt x="12065" y="3568"/>
                </a:lnTo>
                <a:lnTo>
                  <a:pt x="13589" y="3479"/>
                </a:lnTo>
                <a:lnTo>
                  <a:pt x="13741" y="3543"/>
                </a:lnTo>
                <a:lnTo>
                  <a:pt x="15151" y="3136"/>
                </a:lnTo>
                <a:lnTo>
                  <a:pt x="16560" y="2768"/>
                </a:lnTo>
                <a:lnTo>
                  <a:pt x="16738" y="2679"/>
                </a:lnTo>
                <a:lnTo>
                  <a:pt x="17945" y="1930"/>
                </a:lnTo>
                <a:lnTo>
                  <a:pt x="19126" y="1181"/>
                </a:lnTo>
                <a:lnTo>
                  <a:pt x="19265" y="1066"/>
                </a:lnTo>
                <a:lnTo>
                  <a:pt x="2015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1" name="object 2301"/>
          <p:cNvSpPr/>
          <p:nvPr/>
        </p:nvSpPr>
        <p:spPr>
          <a:xfrm>
            <a:off x="911368" y="448936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34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2" name="object 2302"/>
          <p:cNvSpPr/>
          <p:nvPr/>
        </p:nvSpPr>
        <p:spPr>
          <a:xfrm>
            <a:off x="911368" y="4543016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70"/>
                </a:lnTo>
                <a:lnTo>
                  <a:pt x="4064" y="1320"/>
                </a:lnTo>
                <a:lnTo>
                  <a:pt x="4203" y="1358"/>
                </a:lnTo>
                <a:lnTo>
                  <a:pt x="4521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3" name="object 2303"/>
          <p:cNvSpPr/>
          <p:nvPr/>
        </p:nvSpPr>
        <p:spPr>
          <a:xfrm>
            <a:off x="933749" y="448601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49"/>
                </a:moveTo>
                <a:lnTo>
                  <a:pt x="5156" y="812"/>
                </a:lnTo>
                <a:lnTo>
                  <a:pt x="5003" y="838"/>
                </a:lnTo>
                <a:lnTo>
                  <a:pt x="4686" y="838"/>
                </a:lnTo>
                <a:lnTo>
                  <a:pt x="4368" y="812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4" name="object 2304"/>
          <p:cNvSpPr/>
          <p:nvPr/>
        </p:nvSpPr>
        <p:spPr>
          <a:xfrm>
            <a:off x="845070" y="4539678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74"/>
                </a:moveTo>
                <a:lnTo>
                  <a:pt x="139" y="838"/>
                </a:lnTo>
                <a:lnTo>
                  <a:pt x="317" y="838"/>
                </a:lnTo>
                <a:lnTo>
                  <a:pt x="609" y="863"/>
                </a:lnTo>
                <a:lnTo>
                  <a:pt x="927" y="838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5" name="object 2305"/>
          <p:cNvSpPr/>
          <p:nvPr/>
        </p:nvSpPr>
        <p:spPr>
          <a:xfrm>
            <a:off x="867909" y="448936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34"/>
                </a:lnTo>
                <a:lnTo>
                  <a:pt x="48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6" name="object 2306"/>
          <p:cNvSpPr/>
          <p:nvPr/>
        </p:nvSpPr>
        <p:spPr>
          <a:xfrm>
            <a:off x="888069" y="4543850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0" y="0"/>
                </a:moveTo>
                <a:lnTo>
                  <a:pt x="1612" y="889"/>
                </a:lnTo>
                <a:lnTo>
                  <a:pt x="3276" y="1676"/>
                </a:lnTo>
                <a:lnTo>
                  <a:pt x="3517" y="1790"/>
                </a:lnTo>
                <a:lnTo>
                  <a:pt x="3835" y="1816"/>
                </a:lnTo>
                <a:lnTo>
                  <a:pt x="3975" y="1841"/>
                </a:lnTo>
                <a:lnTo>
                  <a:pt x="4152" y="1816"/>
                </a:lnTo>
                <a:lnTo>
                  <a:pt x="4432" y="1790"/>
                </a:lnTo>
                <a:lnTo>
                  <a:pt x="4699" y="1676"/>
                </a:lnTo>
                <a:lnTo>
                  <a:pt x="6362" y="889"/>
                </a:lnTo>
                <a:lnTo>
                  <a:pt x="797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7" name="object 2307"/>
          <p:cNvSpPr/>
          <p:nvPr/>
        </p:nvSpPr>
        <p:spPr>
          <a:xfrm>
            <a:off x="888064" y="4490219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4152" y="1790"/>
                </a:moveTo>
                <a:lnTo>
                  <a:pt x="3860" y="1790"/>
                </a:lnTo>
                <a:lnTo>
                  <a:pt x="3543" y="1727"/>
                </a:lnTo>
                <a:lnTo>
                  <a:pt x="3403" y="1701"/>
                </a:lnTo>
                <a:lnTo>
                  <a:pt x="1650" y="838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8" name="object 2308"/>
          <p:cNvSpPr/>
          <p:nvPr/>
        </p:nvSpPr>
        <p:spPr>
          <a:xfrm>
            <a:off x="867909" y="4543016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70"/>
                </a:lnTo>
                <a:lnTo>
                  <a:pt x="774" y="1320"/>
                </a:lnTo>
                <a:lnTo>
                  <a:pt x="635" y="1358"/>
                </a:lnTo>
                <a:lnTo>
                  <a:pt x="342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9" name="object 2309"/>
          <p:cNvSpPr/>
          <p:nvPr/>
        </p:nvSpPr>
        <p:spPr>
          <a:xfrm>
            <a:off x="845074" y="4486020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0"/>
                </a:moveTo>
                <a:lnTo>
                  <a:pt x="3136" y="457"/>
                </a:lnTo>
                <a:lnTo>
                  <a:pt x="914" y="812"/>
                </a:lnTo>
                <a:lnTo>
                  <a:pt x="635" y="863"/>
                </a:lnTo>
                <a:lnTo>
                  <a:pt x="317" y="838"/>
                </a:lnTo>
                <a:lnTo>
                  <a:pt x="165" y="838"/>
                </a:lnTo>
                <a:lnTo>
                  <a:pt x="0" y="74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0" name="object 2310"/>
          <p:cNvSpPr/>
          <p:nvPr/>
        </p:nvSpPr>
        <p:spPr>
          <a:xfrm>
            <a:off x="748101" y="4584279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0" y="63"/>
                </a:moveTo>
                <a:lnTo>
                  <a:pt x="863" y="1066"/>
                </a:lnTo>
                <a:lnTo>
                  <a:pt x="1041" y="1219"/>
                </a:lnTo>
                <a:lnTo>
                  <a:pt x="2159" y="1930"/>
                </a:lnTo>
                <a:lnTo>
                  <a:pt x="3403" y="2679"/>
                </a:lnTo>
                <a:lnTo>
                  <a:pt x="4953" y="3149"/>
                </a:lnTo>
                <a:lnTo>
                  <a:pt x="6388" y="3543"/>
                </a:lnTo>
                <a:lnTo>
                  <a:pt x="8039" y="3581"/>
                </a:lnTo>
                <a:lnTo>
                  <a:pt x="10020" y="3695"/>
                </a:lnTo>
                <a:lnTo>
                  <a:pt x="12039" y="3581"/>
                </a:lnTo>
                <a:lnTo>
                  <a:pt x="13563" y="3492"/>
                </a:lnTo>
                <a:lnTo>
                  <a:pt x="13703" y="3543"/>
                </a:lnTo>
                <a:lnTo>
                  <a:pt x="15125" y="3149"/>
                </a:lnTo>
                <a:lnTo>
                  <a:pt x="16535" y="2768"/>
                </a:lnTo>
                <a:lnTo>
                  <a:pt x="16700" y="2679"/>
                </a:lnTo>
                <a:lnTo>
                  <a:pt x="17907" y="1930"/>
                </a:lnTo>
                <a:lnTo>
                  <a:pt x="19100" y="1181"/>
                </a:lnTo>
                <a:lnTo>
                  <a:pt x="19240" y="1066"/>
                </a:lnTo>
                <a:lnTo>
                  <a:pt x="20129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1" name="object 2311"/>
          <p:cNvSpPr/>
          <p:nvPr/>
        </p:nvSpPr>
        <p:spPr>
          <a:xfrm>
            <a:off x="1079935" y="4577115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0" y="2044"/>
                </a:moveTo>
                <a:lnTo>
                  <a:pt x="0" y="0"/>
                </a:lnTo>
                <a:lnTo>
                  <a:pt x="0" y="2070"/>
                </a:lnTo>
                <a:lnTo>
                  <a:pt x="482" y="4749"/>
                </a:lnTo>
                <a:lnTo>
                  <a:pt x="1930" y="717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2" name="object 2312"/>
          <p:cNvSpPr/>
          <p:nvPr/>
        </p:nvSpPr>
        <p:spPr>
          <a:xfrm>
            <a:off x="1102024" y="4553386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0" y="30899"/>
                </a:moveTo>
                <a:lnTo>
                  <a:pt x="1409" y="28486"/>
                </a:lnTo>
                <a:lnTo>
                  <a:pt x="1905" y="25806"/>
                </a:lnTo>
                <a:lnTo>
                  <a:pt x="1905" y="203"/>
                </a:lnTo>
                <a:lnTo>
                  <a:pt x="17881" y="203"/>
                </a:lnTo>
                <a:lnTo>
                  <a:pt x="17881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3" name="object 2313"/>
          <p:cNvSpPr/>
          <p:nvPr/>
        </p:nvSpPr>
        <p:spPr>
          <a:xfrm>
            <a:off x="730158" y="4318081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0" y="235331"/>
                </a:moveTo>
                <a:lnTo>
                  <a:pt x="0" y="131559"/>
                </a:lnTo>
                <a:lnTo>
                  <a:pt x="0" y="0"/>
                </a:lnTo>
                <a:lnTo>
                  <a:pt x="389750" y="0"/>
                </a:lnTo>
                <a:lnTo>
                  <a:pt x="389750" y="103949"/>
                </a:lnTo>
                <a:lnTo>
                  <a:pt x="389750" y="235508"/>
                </a:lnTo>
                <a:lnTo>
                  <a:pt x="389750" y="23510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4" name="object 2314"/>
          <p:cNvSpPr/>
          <p:nvPr/>
        </p:nvSpPr>
        <p:spPr>
          <a:xfrm>
            <a:off x="730159" y="4422026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389750" y="0"/>
                </a:moveTo>
                <a:lnTo>
                  <a:pt x="0" y="0"/>
                </a:lnTo>
                <a:lnTo>
                  <a:pt x="0" y="10829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5" name="object 2315"/>
          <p:cNvSpPr/>
          <p:nvPr/>
        </p:nvSpPr>
        <p:spPr>
          <a:xfrm>
            <a:off x="1103925" y="4579162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6" name="object 2316"/>
          <p:cNvSpPr/>
          <p:nvPr/>
        </p:nvSpPr>
        <p:spPr>
          <a:xfrm>
            <a:off x="1079935" y="4553585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23990" y="0"/>
                </a:moveTo>
                <a:lnTo>
                  <a:pt x="0" y="0"/>
                </a:lnTo>
                <a:lnTo>
                  <a:pt x="0" y="2353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7" name="object 2317"/>
          <p:cNvSpPr/>
          <p:nvPr/>
        </p:nvSpPr>
        <p:spPr>
          <a:xfrm>
            <a:off x="1079935" y="4553586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8" name="object 2318"/>
          <p:cNvSpPr/>
          <p:nvPr/>
        </p:nvSpPr>
        <p:spPr>
          <a:xfrm>
            <a:off x="730152" y="4550359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349783" y="3225"/>
                </a:moveTo>
                <a:lnTo>
                  <a:pt x="0" y="3225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9" name="object 2319"/>
          <p:cNvSpPr/>
          <p:nvPr/>
        </p:nvSpPr>
        <p:spPr>
          <a:xfrm>
            <a:off x="942040" y="4486394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0" y="16992"/>
                </a:moveTo>
                <a:lnTo>
                  <a:pt x="67945" y="16992"/>
                </a:lnTo>
                <a:lnTo>
                  <a:pt x="67945" y="0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0" name="object 2320"/>
          <p:cNvSpPr/>
          <p:nvPr/>
        </p:nvSpPr>
        <p:spPr>
          <a:xfrm>
            <a:off x="1009978" y="4483544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1" name="object 2321"/>
          <p:cNvSpPr/>
          <p:nvPr/>
        </p:nvSpPr>
        <p:spPr>
          <a:xfrm>
            <a:off x="916202" y="4442788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93776" y="40754"/>
                </a:moveTo>
                <a:lnTo>
                  <a:pt x="93776" y="0"/>
                </a:lnTo>
                <a:lnTo>
                  <a:pt x="25831" y="0"/>
                </a:lnTo>
                <a:lnTo>
                  <a:pt x="25831" y="94932"/>
                </a:lnTo>
                <a:lnTo>
                  <a:pt x="24777" y="95211"/>
                </a:lnTo>
                <a:lnTo>
                  <a:pt x="23215" y="97409"/>
                </a:lnTo>
                <a:lnTo>
                  <a:pt x="23050" y="97548"/>
                </a:lnTo>
                <a:lnTo>
                  <a:pt x="22555" y="97726"/>
                </a:lnTo>
                <a:lnTo>
                  <a:pt x="21920" y="97726"/>
                </a:lnTo>
                <a:lnTo>
                  <a:pt x="17538" y="96888"/>
                </a:lnTo>
                <a:lnTo>
                  <a:pt x="17538" y="43230"/>
                </a:lnTo>
                <a:lnTo>
                  <a:pt x="2946" y="45707"/>
                </a:lnTo>
                <a:lnTo>
                  <a:pt x="495" y="47701"/>
                </a:lnTo>
                <a:lnTo>
                  <a:pt x="0" y="478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2" name="object 2322"/>
          <p:cNvSpPr/>
          <p:nvPr/>
        </p:nvSpPr>
        <p:spPr>
          <a:xfrm>
            <a:off x="911368" y="448936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3" name="object 2323"/>
          <p:cNvSpPr/>
          <p:nvPr/>
        </p:nvSpPr>
        <p:spPr>
          <a:xfrm>
            <a:off x="916207" y="4539679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0" y="4660"/>
                </a:moveTo>
                <a:lnTo>
                  <a:pt x="495" y="4457"/>
                </a:lnTo>
                <a:lnTo>
                  <a:pt x="2933" y="2476"/>
                </a:lnTo>
                <a:lnTo>
                  <a:pt x="175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4" name="object 2324"/>
          <p:cNvSpPr/>
          <p:nvPr/>
        </p:nvSpPr>
        <p:spPr>
          <a:xfrm>
            <a:off x="939043" y="4484061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2997" y="0"/>
                </a:moveTo>
                <a:lnTo>
                  <a:pt x="1930" y="254"/>
                </a:lnTo>
                <a:lnTo>
                  <a:pt x="381" y="2476"/>
                </a:lnTo>
                <a:lnTo>
                  <a:pt x="0" y="270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5" name="object 2325"/>
          <p:cNvSpPr/>
          <p:nvPr/>
        </p:nvSpPr>
        <p:spPr>
          <a:xfrm>
            <a:off x="842103" y="4442791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2">
                <a:moveTo>
                  <a:pt x="99936" y="0"/>
                </a:moveTo>
                <a:lnTo>
                  <a:pt x="0" y="0"/>
                </a:lnTo>
                <a:lnTo>
                  <a:pt x="0" y="41275"/>
                </a:lnTo>
                <a:lnTo>
                  <a:pt x="0" y="94919"/>
                </a:lnTo>
                <a:lnTo>
                  <a:pt x="1041" y="95186"/>
                </a:lnTo>
                <a:lnTo>
                  <a:pt x="2590" y="97396"/>
                </a:lnTo>
                <a:lnTo>
                  <a:pt x="2971" y="9766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6" name="object 2326"/>
          <p:cNvSpPr/>
          <p:nvPr/>
        </p:nvSpPr>
        <p:spPr>
          <a:xfrm>
            <a:off x="850370" y="4486017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0" y="53657"/>
                </a:moveTo>
                <a:lnTo>
                  <a:pt x="0" y="0"/>
                </a:lnTo>
                <a:lnTo>
                  <a:pt x="14604" y="2476"/>
                </a:lnTo>
                <a:lnTo>
                  <a:pt x="17081" y="4470"/>
                </a:lnTo>
                <a:lnTo>
                  <a:pt x="17538" y="467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7" name="object 2327"/>
          <p:cNvSpPr/>
          <p:nvPr/>
        </p:nvSpPr>
        <p:spPr>
          <a:xfrm>
            <a:off x="872747" y="4489361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3">
                <a:moveTo>
                  <a:pt x="0" y="0"/>
                </a:moveTo>
                <a:lnTo>
                  <a:pt x="0" y="53657"/>
                </a:lnTo>
                <a:lnTo>
                  <a:pt x="15316" y="5448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8" name="object 2328"/>
          <p:cNvSpPr/>
          <p:nvPr/>
        </p:nvSpPr>
        <p:spPr>
          <a:xfrm>
            <a:off x="896047" y="4543012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0" y="838"/>
                </a:moveTo>
                <a:lnTo>
                  <a:pt x="15316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9" name="object 2329"/>
          <p:cNvSpPr/>
          <p:nvPr/>
        </p:nvSpPr>
        <p:spPr>
          <a:xfrm>
            <a:off x="938900" y="4486822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0" name="object 2330"/>
          <p:cNvSpPr/>
          <p:nvPr/>
        </p:nvSpPr>
        <p:spPr>
          <a:xfrm>
            <a:off x="940974" y="4484321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1" name="object 2331"/>
          <p:cNvSpPr/>
          <p:nvPr/>
        </p:nvSpPr>
        <p:spPr>
          <a:xfrm>
            <a:off x="919144" y="448849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2" name="object 2332"/>
          <p:cNvSpPr/>
          <p:nvPr/>
        </p:nvSpPr>
        <p:spPr>
          <a:xfrm>
            <a:off x="916063" y="449068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3" name="object 2333"/>
          <p:cNvSpPr/>
          <p:nvPr/>
        </p:nvSpPr>
        <p:spPr>
          <a:xfrm>
            <a:off x="892216" y="4489361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19151" y="0"/>
                </a:moveTo>
                <a:lnTo>
                  <a:pt x="3746" y="863"/>
                </a:lnTo>
                <a:lnTo>
                  <a:pt x="546" y="2501"/>
                </a:lnTo>
                <a:lnTo>
                  <a:pt x="0" y="26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4" name="object 2334"/>
          <p:cNvSpPr/>
          <p:nvPr/>
        </p:nvSpPr>
        <p:spPr>
          <a:xfrm>
            <a:off x="888069" y="4490225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5" name="object 2335"/>
          <p:cNvSpPr/>
          <p:nvPr/>
        </p:nvSpPr>
        <p:spPr>
          <a:xfrm>
            <a:off x="896047" y="4490231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6" name="object 2336"/>
          <p:cNvSpPr/>
          <p:nvPr/>
        </p:nvSpPr>
        <p:spPr>
          <a:xfrm>
            <a:off x="892073" y="4492010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7" name="object 2337"/>
          <p:cNvSpPr/>
          <p:nvPr/>
        </p:nvSpPr>
        <p:spPr>
          <a:xfrm>
            <a:off x="872752" y="4489362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15316" y="8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8" name="object 2338"/>
          <p:cNvSpPr/>
          <p:nvPr/>
        </p:nvSpPr>
        <p:spPr>
          <a:xfrm>
            <a:off x="864975" y="4488498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2933" y="55841"/>
                </a:moveTo>
                <a:lnTo>
                  <a:pt x="2476" y="55638"/>
                </a:lnTo>
                <a:lnTo>
                  <a:pt x="0" y="536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9" name="object 2339"/>
          <p:cNvSpPr/>
          <p:nvPr/>
        </p:nvSpPr>
        <p:spPr>
          <a:xfrm>
            <a:off x="868081" y="4490685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0" name="object 2340"/>
          <p:cNvSpPr/>
          <p:nvPr/>
        </p:nvSpPr>
        <p:spPr>
          <a:xfrm>
            <a:off x="850366" y="4539674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14605" y="2476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1" name="object 2341"/>
          <p:cNvSpPr/>
          <p:nvPr/>
        </p:nvSpPr>
        <p:spPr>
          <a:xfrm>
            <a:off x="842098" y="4484063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2971" y="2705"/>
                </a:moveTo>
                <a:lnTo>
                  <a:pt x="2603" y="2476"/>
                </a:lnTo>
                <a:lnTo>
                  <a:pt x="1041" y="254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2" name="object 2342"/>
          <p:cNvSpPr/>
          <p:nvPr/>
        </p:nvSpPr>
        <p:spPr>
          <a:xfrm>
            <a:off x="840084" y="4442791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2019" y="0"/>
                </a:moveTo>
                <a:lnTo>
                  <a:pt x="0" y="0"/>
                </a:lnTo>
                <a:lnTo>
                  <a:pt x="0" y="60591"/>
                </a:lnTo>
                <a:lnTo>
                  <a:pt x="2019" y="605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3" name="object 2343"/>
          <p:cNvSpPr/>
          <p:nvPr/>
        </p:nvSpPr>
        <p:spPr>
          <a:xfrm>
            <a:off x="842203" y="4453475"/>
            <a:ext cx="0" cy="87003"/>
          </a:xfrm>
          <a:custGeom>
            <a:avLst/>
            <a:gdLst/>
            <a:ahLst/>
            <a:cxnLst/>
            <a:rect l="l" t="t" r="r" b="b"/>
            <a:pathLst>
              <a:path h="87003">
                <a:moveTo>
                  <a:pt x="0" y="0"/>
                </a:moveTo>
                <a:lnTo>
                  <a:pt x="0" y="87003"/>
                </a:lnTo>
              </a:path>
            </a:pathLst>
          </a:custGeom>
          <a:ln w="20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4" name="object 2344"/>
          <p:cNvSpPr/>
          <p:nvPr/>
        </p:nvSpPr>
        <p:spPr>
          <a:xfrm>
            <a:off x="746142" y="4577115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0" y="2044"/>
                </a:moveTo>
                <a:lnTo>
                  <a:pt x="0" y="0"/>
                </a:lnTo>
                <a:lnTo>
                  <a:pt x="0" y="2108"/>
                </a:lnTo>
                <a:lnTo>
                  <a:pt x="482" y="4749"/>
                </a:lnTo>
                <a:lnTo>
                  <a:pt x="1955" y="7226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5" name="object 2345"/>
          <p:cNvSpPr/>
          <p:nvPr/>
        </p:nvSpPr>
        <p:spPr>
          <a:xfrm>
            <a:off x="768233" y="4553590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4" h="30695">
                <a:moveTo>
                  <a:pt x="0" y="30695"/>
                </a:moveTo>
                <a:lnTo>
                  <a:pt x="1409" y="28282"/>
                </a:lnTo>
                <a:lnTo>
                  <a:pt x="1905" y="25628"/>
                </a:lnTo>
                <a:lnTo>
                  <a:pt x="190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6" name="object 2346"/>
          <p:cNvSpPr/>
          <p:nvPr/>
        </p:nvSpPr>
        <p:spPr>
          <a:xfrm>
            <a:off x="770133" y="4579153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7" name="object 2347"/>
          <p:cNvSpPr/>
          <p:nvPr/>
        </p:nvSpPr>
        <p:spPr>
          <a:xfrm>
            <a:off x="746142" y="4553581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8" name="object 2348"/>
          <p:cNvSpPr/>
          <p:nvPr/>
        </p:nvSpPr>
        <p:spPr>
          <a:xfrm>
            <a:off x="746142" y="4553585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9" name="object 2349"/>
          <p:cNvSpPr/>
          <p:nvPr/>
        </p:nvSpPr>
        <p:spPr>
          <a:xfrm>
            <a:off x="730158" y="4426752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0" name="object 2350"/>
          <p:cNvSpPr/>
          <p:nvPr/>
        </p:nvSpPr>
        <p:spPr>
          <a:xfrm>
            <a:off x="730158" y="4422087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1" name="object 2351"/>
          <p:cNvSpPr/>
          <p:nvPr/>
        </p:nvSpPr>
        <p:spPr>
          <a:xfrm>
            <a:off x="730158" y="4343198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2" name="object 2352"/>
          <p:cNvSpPr/>
          <p:nvPr/>
        </p:nvSpPr>
        <p:spPr>
          <a:xfrm>
            <a:off x="730159" y="461576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199872" y="24764"/>
                </a:lnTo>
                <a:lnTo>
                  <a:pt x="199872" y="8267"/>
                </a:lnTo>
                <a:lnTo>
                  <a:pt x="33032" y="8267"/>
                </a:lnTo>
                <a:lnTo>
                  <a:pt x="33032" y="0"/>
                </a:lnTo>
                <a:lnTo>
                  <a:pt x="0" y="16497"/>
                </a:lnTo>
                <a:lnTo>
                  <a:pt x="33032" y="33032"/>
                </a:lnTo>
                <a:lnTo>
                  <a:pt x="33032" y="24764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3" name="object 2353"/>
          <p:cNvSpPr/>
          <p:nvPr/>
        </p:nvSpPr>
        <p:spPr>
          <a:xfrm>
            <a:off x="730159" y="461576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33032" y="33032"/>
                </a:lnTo>
                <a:lnTo>
                  <a:pt x="0" y="16497"/>
                </a:lnTo>
                <a:lnTo>
                  <a:pt x="33032" y="0"/>
                </a:lnTo>
                <a:lnTo>
                  <a:pt x="33032" y="8267"/>
                </a:lnTo>
                <a:lnTo>
                  <a:pt x="199872" y="8267"/>
                </a:lnTo>
                <a:lnTo>
                  <a:pt x="199872" y="24764"/>
                </a:lnTo>
                <a:lnTo>
                  <a:pt x="33032" y="24764"/>
                </a:lnTo>
                <a:close/>
              </a:path>
            </a:pathLst>
          </a:custGeom>
          <a:ln w="5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4" name="object 2354"/>
          <p:cNvSpPr/>
          <p:nvPr/>
        </p:nvSpPr>
        <p:spPr>
          <a:xfrm>
            <a:off x="729894" y="5537236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5557" y="236486"/>
                </a:lnTo>
                <a:lnTo>
                  <a:pt x="15875" y="262572"/>
                </a:lnTo>
                <a:lnTo>
                  <a:pt x="16332" y="264998"/>
                </a:lnTo>
                <a:lnTo>
                  <a:pt x="18923" y="268135"/>
                </a:lnTo>
                <a:lnTo>
                  <a:pt x="22237" y="270116"/>
                </a:lnTo>
                <a:lnTo>
                  <a:pt x="25603" y="270586"/>
                </a:lnTo>
                <a:lnTo>
                  <a:pt x="30734" y="270586"/>
                </a:lnTo>
                <a:lnTo>
                  <a:pt x="34099" y="270116"/>
                </a:lnTo>
                <a:lnTo>
                  <a:pt x="38862" y="267182"/>
                </a:lnTo>
                <a:lnTo>
                  <a:pt x="40347" y="263867"/>
                </a:lnTo>
                <a:lnTo>
                  <a:pt x="40792" y="236486"/>
                </a:lnTo>
                <a:lnTo>
                  <a:pt x="349402" y="236486"/>
                </a:lnTo>
                <a:lnTo>
                  <a:pt x="349719" y="262572"/>
                </a:lnTo>
                <a:lnTo>
                  <a:pt x="350189" y="264998"/>
                </a:lnTo>
                <a:lnTo>
                  <a:pt x="352780" y="268135"/>
                </a:lnTo>
                <a:lnTo>
                  <a:pt x="356082" y="270116"/>
                </a:lnTo>
                <a:lnTo>
                  <a:pt x="359486" y="270586"/>
                </a:lnTo>
                <a:lnTo>
                  <a:pt x="364578" y="270586"/>
                </a:lnTo>
                <a:lnTo>
                  <a:pt x="367982" y="270116"/>
                </a:lnTo>
                <a:lnTo>
                  <a:pt x="372732" y="267182"/>
                </a:lnTo>
                <a:lnTo>
                  <a:pt x="374205" y="263867"/>
                </a:lnTo>
                <a:lnTo>
                  <a:pt x="374637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5" name="object 2355"/>
          <p:cNvSpPr/>
          <p:nvPr/>
        </p:nvSpPr>
        <p:spPr>
          <a:xfrm>
            <a:off x="730383" y="5537729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5557" y="235534"/>
                </a:lnTo>
                <a:lnTo>
                  <a:pt x="15875" y="261594"/>
                </a:lnTo>
                <a:lnTo>
                  <a:pt x="16306" y="264007"/>
                </a:lnTo>
                <a:lnTo>
                  <a:pt x="18923" y="267157"/>
                </a:lnTo>
                <a:lnTo>
                  <a:pt x="22237" y="269138"/>
                </a:lnTo>
                <a:lnTo>
                  <a:pt x="25615" y="269595"/>
                </a:lnTo>
                <a:lnTo>
                  <a:pt x="29756" y="269595"/>
                </a:lnTo>
                <a:lnTo>
                  <a:pt x="33159" y="269138"/>
                </a:lnTo>
                <a:lnTo>
                  <a:pt x="37909" y="266204"/>
                </a:lnTo>
                <a:lnTo>
                  <a:pt x="39408" y="262915"/>
                </a:lnTo>
                <a:lnTo>
                  <a:pt x="39839" y="235534"/>
                </a:lnTo>
                <a:lnTo>
                  <a:pt x="349402" y="235534"/>
                </a:lnTo>
                <a:lnTo>
                  <a:pt x="349719" y="261594"/>
                </a:lnTo>
                <a:lnTo>
                  <a:pt x="350189" y="264007"/>
                </a:lnTo>
                <a:lnTo>
                  <a:pt x="352780" y="267157"/>
                </a:lnTo>
                <a:lnTo>
                  <a:pt x="356095" y="269138"/>
                </a:lnTo>
                <a:lnTo>
                  <a:pt x="359460" y="269595"/>
                </a:lnTo>
                <a:lnTo>
                  <a:pt x="363639" y="269595"/>
                </a:lnTo>
                <a:lnTo>
                  <a:pt x="367004" y="269138"/>
                </a:lnTo>
                <a:lnTo>
                  <a:pt x="371754" y="266204"/>
                </a:lnTo>
                <a:lnTo>
                  <a:pt x="373253" y="262915"/>
                </a:lnTo>
                <a:lnTo>
                  <a:pt x="373684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F616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6" name="object 2356"/>
          <p:cNvSpPr/>
          <p:nvPr/>
        </p:nvSpPr>
        <p:spPr>
          <a:xfrm>
            <a:off x="840261" y="5662435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0" y="0"/>
                </a:moveTo>
                <a:lnTo>
                  <a:pt x="0" y="47231"/>
                </a:lnTo>
                <a:lnTo>
                  <a:pt x="520" y="431"/>
                </a:lnTo>
                <a:lnTo>
                  <a:pt x="1066" y="431"/>
                </a:lnTo>
                <a:lnTo>
                  <a:pt x="1435" y="95148"/>
                </a:lnTo>
                <a:lnTo>
                  <a:pt x="4000" y="97866"/>
                </a:lnTo>
                <a:lnTo>
                  <a:pt x="7200" y="97891"/>
                </a:lnTo>
                <a:lnTo>
                  <a:pt x="9613" y="97370"/>
                </a:lnTo>
                <a:lnTo>
                  <a:pt x="24168" y="99796"/>
                </a:lnTo>
                <a:lnTo>
                  <a:pt x="26555" y="101726"/>
                </a:lnTo>
                <a:lnTo>
                  <a:pt x="29781" y="101752"/>
                </a:lnTo>
                <a:lnTo>
                  <a:pt x="32600" y="100736"/>
                </a:lnTo>
                <a:lnTo>
                  <a:pt x="36118" y="100774"/>
                </a:lnTo>
                <a:lnTo>
                  <a:pt x="48158" y="101688"/>
                </a:lnTo>
                <a:lnTo>
                  <a:pt x="51384" y="103301"/>
                </a:lnTo>
                <a:lnTo>
                  <a:pt x="51498" y="102793"/>
                </a:lnTo>
                <a:lnTo>
                  <a:pt x="48641" y="101206"/>
                </a:lnTo>
                <a:lnTo>
                  <a:pt x="36601" y="100279"/>
                </a:lnTo>
                <a:lnTo>
                  <a:pt x="32105" y="100253"/>
                </a:lnTo>
                <a:lnTo>
                  <a:pt x="29286" y="101257"/>
                </a:lnTo>
                <a:lnTo>
                  <a:pt x="24625" y="99301"/>
                </a:lnTo>
                <a:lnTo>
                  <a:pt x="11176" y="96913"/>
                </a:lnTo>
                <a:lnTo>
                  <a:pt x="6705" y="97396"/>
                </a:lnTo>
                <a:lnTo>
                  <a:pt x="2819" y="95211"/>
                </a:lnTo>
                <a:lnTo>
                  <a:pt x="1930" y="94665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7" name="object 2357"/>
          <p:cNvSpPr/>
          <p:nvPr/>
        </p:nvSpPr>
        <p:spPr>
          <a:xfrm>
            <a:off x="892449" y="5662442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50" y="102755"/>
                </a:moveTo>
                <a:lnTo>
                  <a:pt x="0" y="103238"/>
                </a:lnTo>
                <a:lnTo>
                  <a:pt x="3429" y="101688"/>
                </a:lnTo>
                <a:lnTo>
                  <a:pt x="15430" y="100761"/>
                </a:lnTo>
                <a:lnTo>
                  <a:pt x="18973" y="100736"/>
                </a:lnTo>
                <a:lnTo>
                  <a:pt x="21793" y="101739"/>
                </a:lnTo>
                <a:lnTo>
                  <a:pt x="25019" y="101714"/>
                </a:lnTo>
                <a:lnTo>
                  <a:pt x="27419" y="99783"/>
                </a:lnTo>
                <a:lnTo>
                  <a:pt x="40894" y="97370"/>
                </a:lnTo>
                <a:lnTo>
                  <a:pt x="44373" y="97878"/>
                </a:lnTo>
                <a:lnTo>
                  <a:pt x="47574" y="97853"/>
                </a:lnTo>
                <a:lnTo>
                  <a:pt x="50114" y="95148"/>
                </a:lnTo>
                <a:lnTo>
                  <a:pt x="50431" y="482"/>
                </a:lnTo>
                <a:lnTo>
                  <a:pt x="116840" y="482"/>
                </a:lnTo>
                <a:lnTo>
                  <a:pt x="117132" y="47218"/>
                </a:lnTo>
                <a:lnTo>
                  <a:pt x="117297" y="0"/>
                </a:lnTo>
                <a:lnTo>
                  <a:pt x="49961" y="0"/>
                </a:lnTo>
                <a:lnTo>
                  <a:pt x="49644" y="94653"/>
                </a:lnTo>
                <a:lnTo>
                  <a:pt x="47091" y="97396"/>
                </a:lnTo>
                <a:lnTo>
                  <a:pt x="44869" y="97396"/>
                </a:lnTo>
                <a:lnTo>
                  <a:pt x="40411" y="96901"/>
                </a:lnTo>
                <a:lnTo>
                  <a:pt x="26949" y="99301"/>
                </a:lnTo>
                <a:lnTo>
                  <a:pt x="22288" y="101257"/>
                </a:lnTo>
                <a:lnTo>
                  <a:pt x="19443" y="100241"/>
                </a:lnTo>
                <a:lnTo>
                  <a:pt x="14973" y="100279"/>
                </a:lnTo>
                <a:lnTo>
                  <a:pt x="2933" y="101193"/>
                </a:lnTo>
                <a:lnTo>
                  <a:pt x="50" y="1027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8" name="object 2358"/>
          <p:cNvSpPr/>
          <p:nvPr/>
        </p:nvSpPr>
        <p:spPr>
          <a:xfrm>
            <a:off x="1081864" y="5803785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3">
                <a:moveTo>
                  <a:pt x="0" y="0"/>
                </a:moveTo>
                <a:lnTo>
                  <a:pt x="889" y="1066"/>
                </a:lnTo>
                <a:lnTo>
                  <a:pt x="1041" y="1181"/>
                </a:lnTo>
                <a:lnTo>
                  <a:pt x="2184" y="1930"/>
                </a:lnTo>
                <a:lnTo>
                  <a:pt x="3429" y="2679"/>
                </a:lnTo>
                <a:lnTo>
                  <a:pt x="3606" y="2768"/>
                </a:lnTo>
                <a:lnTo>
                  <a:pt x="4978" y="3136"/>
                </a:lnTo>
                <a:lnTo>
                  <a:pt x="6426" y="3543"/>
                </a:lnTo>
                <a:lnTo>
                  <a:pt x="8064" y="3568"/>
                </a:lnTo>
                <a:lnTo>
                  <a:pt x="10058" y="3682"/>
                </a:lnTo>
                <a:lnTo>
                  <a:pt x="12065" y="3568"/>
                </a:lnTo>
                <a:lnTo>
                  <a:pt x="13589" y="3479"/>
                </a:lnTo>
                <a:lnTo>
                  <a:pt x="13741" y="3543"/>
                </a:lnTo>
                <a:lnTo>
                  <a:pt x="15151" y="3136"/>
                </a:lnTo>
                <a:lnTo>
                  <a:pt x="16560" y="2768"/>
                </a:lnTo>
                <a:lnTo>
                  <a:pt x="16738" y="2679"/>
                </a:lnTo>
                <a:lnTo>
                  <a:pt x="17945" y="1930"/>
                </a:lnTo>
                <a:lnTo>
                  <a:pt x="19126" y="1181"/>
                </a:lnTo>
                <a:lnTo>
                  <a:pt x="19265" y="1066"/>
                </a:lnTo>
                <a:lnTo>
                  <a:pt x="2015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9" name="object 2359"/>
          <p:cNvSpPr/>
          <p:nvPr/>
        </p:nvSpPr>
        <p:spPr>
          <a:xfrm>
            <a:off x="911368" y="5708865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34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0" name="object 2360"/>
          <p:cNvSpPr/>
          <p:nvPr/>
        </p:nvSpPr>
        <p:spPr>
          <a:xfrm>
            <a:off x="911368" y="5762515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70"/>
                </a:lnTo>
                <a:lnTo>
                  <a:pt x="4064" y="1320"/>
                </a:lnTo>
                <a:lnTo>
                  <a:pt x="4203" y="1358"/>
                </a:lnTo>
                <a:lnTo>
                  <a:pt x="4521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1" name="object 2361"/>
          <p:cNvSpPr/>
          <p:nvPr/>
        </p:nvSpPr>
        <p:spPr>
          <a:xfrm>
            <a:off x="933749" y="5705520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49"/>
                </a:moveTo>
                <a:lnTo>
                  <a:pt x="5156" y="812"/>
                </a:lnTo>
                <a:lnTo>
                  <a:pt x="5003" y="838"/>
                </a:lnTo>
                <a:lnTo>
                  <a:pt x="4686" y="838"/>
                </a:lnTo>
                <a:lnTo>
                  <a:pt x="4368" y="812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2" name="object 2362"/>
          <p:cNvSpPr/>
          <p:nvPr/>
        </p:nvSpPr>
        <p:spPr>
          <a:xfrm>
            <a:off x="845070" y="575917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74"/>
                </a:moveTo>
                <a:lnTo>
                  <a:pt x="139" y="838"/>
                </a:lnTo>
                <a:lnTo>
                  <a:pt x="317" y="838"/>
                </a:lnTo>
                <a:lnTo>
                  <a:pt x="609" y="863"/>
                </a:lnTo>
                <a:lnTo>
                  <a:pt x="927" y="838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3" name="object 2363"/>
          <p:cNvSpPr/>
          <p:nvPr/>
        </p:nvSpPr>
        <p:spPr>
          <a:xfrm>
            <a:off x="867909" y="5708865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34"/>
                </a:lnTo>
                <a:lnTo>
                  <a:pt x="48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4" name="object 2364"/>
          <p:cNvSpPr/>
          <p:nvPr/>
        </p:nvSpPr>
        <p:spPr>
          <a:xfrm>
            <a:off x="888069" y="5763350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0" y="0"/>
                </a:moveTo>
                <a:lnTo>
                  <a:pt x="1612" y="889"/>
                </a:lnTo>
                <a:lnTo>
                  <a:pt x="3276" y="1676"/>
                </a:lnTo>
                <a:lnTo>
                  <a:pt x="3517" y="1790"/>
                </a:lnTo>
                <a:lnTo>
                  <a:pt x="3835" y="1816"/>
                </a:lnTo>
                <a:lnTo>
                  <a:pt x="3975" y="1841"/>
                </a:lnTo>
                <a:lnTo>
                  <a:pt x="4152" y="1816"/>
                </a:lnTo>
                <a:lnTo>
                  <a:pt x="4432" y="1790"/>
                </a:lnTo>
                <a:lnTo>
                  <a:pt x="4699" y="1676"/>
                </a:lnTo>
                <a:lnTo>
                  <a:pt x="6362" y="889"/>
                </a:lnTo>
                <a:lnTo>
                  <a:pt x="797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5" name="object 2365"/>
          <p:cNvSpPr/>
          <p:nvPr/>
        </p:nvSpPr>
        <p:spPr>
          <a:xfrm>
            <a:off x="888064" y="5709720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4152" y="1790"/>
                </a:moveTo>
                <a:lnTo>
                  <a:pt x="3860" y="1790"/>
                </a:lnTo>
                <a:lnTo>
                  <a:pt x="3543" y="1727"/>
                </a:lnTo>
                <a:lnTo>
                  <a:pt x="3403" y="1701"/>
                </a:lnTo>
                <a:lnTo>
                  <a:pt x="1650" y="838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6" name="object 2366"/>
          <p:cNvSpPr/>
          <p:nvPr/>
        </p:nvSpPr>
        <p:spPr>
          <a:xfrm>
            <a:off x="867909" y="5762515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70"/>
                </a:lnTo>
                <a:lnTo>
                  <a:pt x="774" y="1320"/>
                </a:lnTo>
                <a:lnTo>
                  <a:pt x="635" y="1358"/>
                </a:lnTo>
                <a:lnTo>
                  <a:pt x="342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7" name="object 2367"/>
          <p:cNvSpPr/>
          <p:nvPr/>
        </p:nvSpPr>
        <p:spPr>
          <a:xfrm>
            <a:off x="845074" y="5705520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0"/>
                </a:moveTo>
                <a:lnTo>
                  <a:pt x="3136" y="457"/>
                </a:lnTo>
                <a:lnTo>
                  <a:pt x="914" y="812"/>
                </a:lnTo>
                <a:lnTo>
                  <a:pt x="635" y="863"/>
                </a:lnTo>
                <a:lnTo>
                  <a:pt x="317" y="838"/>
                </a:lnTo>
                <a:lnTo>
                  <a:pt x="165" y="838"/>
                </a:lnTo>
                <a:lnTo>
                  <a:pt x="0" y="74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8" name="object 2368"/>
          <p:cNvSpPr/>
          <p:nvPr/>
        </p:nvSpPr>
        <p:spPr>
          <a:xfrm>
            <a:off x="748101" y="5803780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0" y="63"/>
                </a:moveTo>
                <a:lnTo>
                  <a:pt x="863" y="1066"/>
                </a:lnTo>
                <a:lnTo>
                  <a:pt x="1041" y="1219"/>
                </a:lnTo>
                <a:lnTo>
                  <a:pt x="2159" y="1930"/>
                </a:lnTo>
                <a:lnTo>
                  <a:pt x="3403" y="2679"/>
                </a:lnTo>
                <a:lnTo>
                  <a:pt x="4953" y="3149"/>
                </a:lnTo>
                <a:lnTo>
                  <a:pt x="6388" y="3543"/>
                </a:lnTo>
                <a:lnTo>
                  <a:pt x="8039" y="3581"/>
                </a:lnTo>
                <a:lnTo>
                  <a:pt x="10020" y="3695"/>
                </a:lnTo>
                <a:lnTo>
                  <a:pt x="12039" y="3581"/>
                </a:lnTo>
                <a:lnTo>
                  <a:pt x="13563" y="3492"/>
                </a:lnTo>
                <a:lnTo>
                  <a:pt x="13703" y="3543"/>
                </a:lnTo>
                <a:lnTo>
                  <a:pt x="15125" y="3149"/>
                </a:lnTo>
                <a:lnTo>
                  <a:pt x="16535" y="2768"/>
                </a:lnTo>
                <a:lnTo>
                  <a:pt x="16700" y="2679"/>
                </a:lnTo>
                <a:lnTo>
                  <a:pt x="17907" y="1930"/>
                </a:lnTo>
                <a:lnTo>
                  <a:pt x="19100" y="1181"/>
                </a:lnTo>
                <a:lnTo>
                  <a:pt x="19240" y="1066"/>
                </a:lnTo>
                <a:lnTo>
                  <a:pt x="20129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9" name="object 2369"/>
          <p:cNvSpPr/>
          <p:nvPr/>
        </p:nvSpPr>
        <p:spPr>
          <a:xfrm>
            <a:off x="1079935" y="5796615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0" y="2044"/>
                </a:moveTo>
                <a:lnTo>
                  <a:pt x="0" y="0"/>
                </a:lnTo>
                <a:lnTo>
                  <a:pt x="0" y="2070"/>
                </a:lnTo>
                <a:lnTo>
                  <a:pt x="482" y="4749"/>
                </a:lnTo>
                <a:lnTo>
                  <a:pt x="1930" y="717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0" name="object 2370"/>
          <p:cNvSpPr/>
          <p:nvPr/>
        </p:nvSpPr>
        <p:spPr>
          <a:xfrm>
            <a:off x="1102024" y="5772886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0" y="30899"/>
                </a:moveTo>
                <a:lnTo>
                  <a:pt x="1409" y="28486"/>
                </a:lnTo>
                <a:lnTo>
                  <a:pt x="1905" y="25806"/>
                </a:lnTo>
                <a:lnTo>
                  <a:pt x="1905" y="203"/>
                </a:lnTo>
                <a:lnTo>
                  <a:pt x="17881" y="203"/>
                </a:lnTo>
                <a:lnTo>
                  <a:pt x="17881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1" name="object 2371"/>
          <p:cNvSpPr/>
          <p:nvPr/>
        </p:nvSpPr>
        <p:spPr>
          <a:xfrm>
            <a:off x="730158" y="5537582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0" y="235331"/>
                </a:moveTo>
                <a:lnTo>
                  <a:pt x="0" y="131559"/>
                </a:lnTo>
                <a:lnTo>
                  <a:pt x="0" y="0"/>
                </a:lnTo>
                <a:lnTo>
                  <a:pt x="389750" y="0"/>
                </a:lnTo>
                <a:lnTo>
                  <a:pt x="389750" y="103949"/>
                </a:lnTo>
                <a:lnTo>
                  <a:pt x="389750" y="235508"/>
                </a:lnTo>
                <a:lnTo>
                  <a:pt x="389750" y="23510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2" name="object 2372"/>
          <p:cNvSpPr/>
          <p:nvPr/>
        </p:nvSpPr>
        <p:spPr>
          <a:xfrm>
            <a:off x="730159" y="5641527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389750" y="0"/>
                </a:moveTo>
                <a:lnTo>
                  <a:pt x="0" y="0"/>
                </a:lnTo>
                <a:lnTo>
                  <a:pt x="0" y="10829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3" name="object 2373"/>
          <p:cNvSpPr/>
          <p:nvPr/>
        </p:nvSpPr>
        <p:spPr>
          <a:xfrm>
            <a:off x="1103925" y="5798662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4" name="object 2374"/>
          <p:cNvSpPr/>
          <p:nvPr/>
        </p:nvSpPr>
        <p:spPr>
          <a:xfrm>
            <a:off x="1079935" y="5773085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23990" y="0"/>
                </a:moveTo>
                <a:lnTo>
                  <a:pt x="0" y="0"/>
                </a:lnTo>
                <a:lnTo>
                  <a:pt x="0" y="2353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5" name="object 2375"/>
          <p:cNvSpPr/>
          <p:nvPr/>
        </p:nvSpPr>
        <p:spPr>
          <a:xfrm>
            <a:off x="1079935" y="5773087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6" name="object 2376"/>
          <p:cNvSpPr/>
          <p:nvPr/>
        </p:nvSpPr>
        <p:spPr>
          <a:xfrm>
            <a:off x="730152" y="5769860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349783" y="3225"/>
                </a:moveTo>
                <a:lnTo>
                  <a:pt x="0" y="3225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7" name="object 2377"/>
          <p:cNvSpPr/>
          <p:nvPr/>
        </p:nvSpPr>
        <p:spPr>
          <a:xfrm>
            <a:off x="942040" y="5705894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0" y="16992"/>
                </a:moveTo>
                <a:lnTo>
                  <a:pt x="67945" y="16992"/>
                </a:lnTo>
                <a:lnTo>
                  <a:pt x="67945" y="0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8" name="object 2378"/>
          <p:cNvSpPr/>
          <p:nvPr/>
        </p:nvSpPr>
        <p:spPr>
          <a:xfrm>
            <a:off x="1009978" y="5703045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9" name="object 2379"/>
          <p:cNvSpPr/>
          <p:nvPr/>
        </p:nvSpPr>
        <p:spPr>
          <a:xfrm>
            <a:off x="916202" y="5662289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93776" y="40754"/>
                </a:moveTo>
                <a:lnTo>
                  <a:pt x="93776" y="0"/>
                </a:lnTo>
                <a:lnTo>
                  <a:pt x="25831" y="0"/>
                </a:lnTo>
                <a:lnTo>
                  <a:pt x="25831" y="94932"/>
                </a:lnTo>
                <a:lnTo>
                  <a:pt x="24777" y="95211"/>
                </a:lnTo>
                <a:lnTo>
                  <a:pt x="23215" y="97409"/>
                </a:lnTo>
                <a:lnTo>
                  <a:pt x="23050" y="97548"/>
                </a:lnTo>
                <a:lnTo>
                  <a:pt x="22555" y="97726"/>
                </a:lnTo>
                <a:lnTo>
                  <a:pt x="21920" y="97726"/>
                </a:lnTo>
                <a:lnTo>
                  <a:pt x="17538" y="96888"/>
                </a:lnTo>
                <a:lnTo>
                  <a:pt x="17538" y="43230"/>
                </a:lnTo>
                <a:lnTo>
                  <a:pt x="2946" y="45707"/>
                </a:lnTo>
                <a:lnTo>
                  <a:pt x="495" y="47701"/>
                </a:lnTo>
                <a:lnTo>
                  <a:pt x="0" y="478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0" name="object 2380"/>
          <p:cNvSpPr/>
          <p:nvPr/>
        </p:nvSpPr>
        <p:spPr>
          <a:xfrm>
            <a:off x="911368" y="5708862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1" name="object 2381"/>
          <p:cNvSpPr/>
          <p:nvPr/>
        </p:nvSpPr>
        <p:spPr>
          <a:xfrm>
            <a:off x="916207" y="5759179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0" y="4660"/>
                </a:moveTo>
                <a:lnTo>
                  <a:pt x="495" y="4457"/>
                </a:lnTo>
                <a:lnTo>
                  <a:pt x="2933" y="2476"/>
                </a:lnTo>
                <a:lnTo>
                  <a:pt x="175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2" name="object 2382"/>
          <p:cNvSpPr/>
          <p:nvPr/>
        </p:nvSpPr>
        <p:spPr>
          <a:xfrm>
            <a:off x="939043" y="5703562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2997" y="0"/>
                </a:moveTo>
                <a:lnTo>
                  <a:pt x="1930" y="254"/>
                </a:lnTo>
                <a:lnTo>
                  <a:pt x="381" y="2476"/>
                </a:lnTo>
                <a:lnTo>
                  <a:pt x="0" y="270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3" name="object 2383"/>
          <p:cNvSpPr/>
          <p:nvPr/>
        </p:nvSpPr>
        <p:spPr>
          <a:xfrm>
            <a:off x="842103" y="5662292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2">
                <a:moveTo>
                  <a:pt x="99936" y="0"/>
                </a:moveTo>
                <a:lnTo>
                  <a:pt x="0" y="0"/>
                </a:lnTo>
                <a:lnTo>
                  <a:pt x="0" y="41275"/>
                </a:lnTo>
                <a:lnTo>
                  <a:pt x="0" y="94919"/>
                </a:lnTo>
                <a:lnTo>
                  <a:pt x="1041" y="95186"/>
                </a:lnTo>
                <a:lnTo>
                  <a:pt x="2590" y="97396"/>
                </a:lnTo>
                <a:lnTo>
                  <a:pt x="2971" y="9766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4" name="object 2384"/>
          <p:cNvSpPr/>
          <p:nvPr/>
        </p:nvSpPr>
        <p:spPr>
          <a:xfrm>
            <a:off x="850370" y="5705518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0" y="53657"/>
                </a:moveTo>
                <a:lnTo>
                  <a:pt x="0" y="0"/>
                </a:lnTo>
                <a:lnTo>
                  <a:pt x="14604" y="2476"/>
                </a:lnTo>
                <a:lnTo>
                  <a:pt x="17081" y="4470"/>
                </a:lnTo>
                <a:lnTo>
                  <a:pt x="17538" y="467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5" name="object 2385"/>
          <p:cNvSpPr/>
          <p:nvPr/>
        </p:nvSpPr>
        <p:spPr>
          <a:xfrm>
            <a:off x="872747" y="5708862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3">
                <a:moveTo>
                  <a:pt x="0" y="0"/>
                </a:moveTo>
                <a:lnTo>
                  <a:pt x="0" y="53657"/>
                </a:lnTo>
                <a:lnTo>
                  <a:pt x="15316" y="5448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6" name="object 2386"/>
          <p:cNvSpPr/>
          <p:nvPr/>
        </p:nvSpPr>
        <p:spPr>
          <a:xfrm>
            <a:off x="896047" y="5762511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0" y="838"/>
                </a:moveTo>
                <a:lnTo>
                  <a:pt x="15316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7" name="object 2387"/>
          <p:cNvSpPr/>
          <p:nvPr/>
        </p:nvSpPr>
        <p:spPr>
          <a:xfrm>
            <a:off x="938900" y="570632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8" name="object 2388"/>
          <p:cNvSpPr/>
          <p:nvPr/>
        </p:nvSpPr>
        <p:spPr>
          <a:xfrm>
            <a:off x="940974" y="5703821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9" name="object 2389"/>
          <p:cNvSpPr/>
          <p:nvPr/>
        </p:nvSpPr>
        <p:spPr>
          <a:xfrm>
            <a:off x="919144" y="5707994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0" name="object 2390"/>
          <p:cNvSpPr/>
          <p:nvPr/>
        </p:nvSpPr>
        <p:spPr>
          <a:xfrm>
            <a:off x="916063" y="5710182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1" name="object 2391"/>
          <p:cNvSpPr/>
          <p:nvPr/>
        </p:nvSpPr>
        <p:spPr>
          <a:xfrm>
            <a:off x="892216" y="5708862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19151" y="0"/>
                </a:moveTo>
                <a:lnTo>
                  <a:pt x="3746" y="863"/>
                </a:lnTo>
                <a:lnTo>
                  <a:pt x="546" y="2501"/>
                </a:lnTo>
                <a:lnTo>
                  <a:pt x="0" y="26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2" name="object 2392"/>
          <p:cNvSpPr/>
          <p:nvPr/>
        </p:nvSpPr>
        <p:spPr>
          <a:xfrm>
            <a:off x="888069" y="5709725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3" name="object 2393"/>
          <p:cNvSpPr/>
          <p:nvPr/>
        </p:nvSpPr>
        <p:spPr>
          <a:xfrm>
            <a:off x="896047" y="5709730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4" name="object 2394"/>
          <p:cNvSpPr/>
          <p:nvPr/>
        </p:nvSpPr>
        <p:spPr>
          <a:xfrm>
            <a:off x="892073" y="571151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5" name="object 2395"/>
          <p:cNvSpPr/>
          <p:nvPr/>
        </p:nvSpPr>
        <p:spPr>
          <a:xfrm>
            <a:off x="872752" y="5708862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15316" y="8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6" name="object 2396"/>
          <p:cNvSpPr/>
          <p:nvPr/>
        </p:nvSpPr>
        <p:spPr>
          <a:xfrm>
            <a:off x="864975" y="5707998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2933" y="55841"/>
                </a:moveTo>
                <a:lnTo>
                  <a:pt x="2476" y="55638"/>
                </a:lnTo>
                <a:lnTo>
                  <a:pt x="0" y="536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7" name="object 2397"/>
          <p:cNvSpPr/>
          <p:nvPr/>
        </p:nvSpPr>
        <p:spPr>
          <a:xfrm>
            <a:off x="868081" y="5710186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8" name="object 2398"/>
          <p:cNvSpPr/>
          <p:nvPr/>
        </p:nvSpPr>
        <p:spPr>
          <a:xfrm>
            <a:off x="850366" y="5759175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14605" y="2476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9" name="object 2399"/>
          <p:cNvSpPr/>
          <p:nvPr/>
        </p:nvSpPr>
        <p:spPr>
          <a:xfrm>
            <a:off x="842098" y="5703564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2971" y="2705"/>
                </a:moveTo>
                <a:lnTo>
                  <a:pt x="2603" y="2476"/>
                </a:lnTo>
                <a:lnTo>
                  <a:pt x="1041" y="254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0" name="object 2400"/>
          <p:cNvSpPr/>
          <p:nvPr/>
        </p:nvSpPr>
        <p:spPr>
          <a:xfrm>
            <a:off x="840084" y="5662292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2019" y="0"/>
                </a:moveTo>
                <a:lnTo>
                  <a:pt x="0" y="0"/>
                </a:lnTo>
                <a:lnTo>
                  <a:pt x="0" y="60591"/>
                </a:lnTo>
                <a:lnTo>
                  <a:pt x="2019" y="605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1" name="object 2401"/>
          <p:cNvSpPr/>
          <p:nvPr/>
        </p:nvSpPr>
        <p:spPr>
          <a:xfrm>
            <a:off x="842203" y="5672976"/>
            <a:ext cx="0" cy="87003"/>
          </a:xfrm>
          <a:custGeom>
            <a:avLst/>
            <a:gdLst/>
            <a:ahLst/>
            <a:cxnLst/>
            <a:rect l="l" t="t" r="r" b="b"/>
            <a:pathLst>
              <a:path h="87003">
                <a:moveTo>
                  <a:pt x="0" y="0"/>
                </a:moveTo>
                <a:lnTo>
                  <a:pt x="0" y="87003"/>
                </a:lnTo>
              </a:path>
            </a:pathLst>
          </a:custGeom>
          <a:ln w="20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2" name="object 2402"/>
          <p:cNvSpPr/>
          <p:nvPr/>
        </p:nvSpPr>
        <p:spPr>
          <a:xfrm>
            <a:off x="746142" y="5796615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0" y="2044"/>
                </a:moveTo>
                <a:lnTo>
                  <a:pt x="0" y="0"/>
                </a:lnTo>
                <a:lnTo>
                  <a:pt x="0" y="2108"/>
                </a:lnTo>
                <a:lnTo>
                  <a:pt x="482" y="4749"/>
                </a:lnTo>
                <a:lnTo>
                  <a:pt x="1955" y="7226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3" name="object 2403"/>
          <p:cNvSpPr/>
          <p:nvPr/>
        </p:nvSpPr>
        <p:spPr>
          <a:xfrm>
            <a:off x="768233" y="5773089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4" h="30695">
                <a:moveTo>
                  <a:pt x="0" y="30695"/>
                </a:moveTo>
                <a:lnTo>
                  <a:pt x="1409" y="28282"/>
                </a:lnTo>
                <a:lnTo>
                  <a:pt x="1905" y="25628"/>
                </a:lnTo>
                <a:lnTo>
                  <a:pt x="190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4" name="object 2404"/>
          <p:cNvSpPr/>
          <p:nvPr/>
        </p:nvSpPr>
        <p:spPr>
          <a:xfrm>
            <a:off x="770133" y="5798654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5" name="object 2405"/>
          <p:cNvSpPr/>
          <p:nvPr/>
        </p:nvSpPr>
        <p:spPr>
          <a:xfrm>
            <a:off x="746142" y="5773082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6" name="object 2406"/>
          <p:cNvSpPr/>
          <p:nvPr/>
        </p:nvSpPr>
        <p:spPr>
          <a:xfrm>
            <a:off x="746142" y="5773085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7" name="object 2407"/>
          <p:cNvSpPr/>
          <p:nvPr/>
        </p:nvSpPr>
        <p:spPr>
          <a:xfrm>
            <a:off x="730158" y="5646253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8" name="object 2408"/>
          <p:cNvSpPr/>
          <p:nvPr/>
        </p:nvSpPr>
        <p:spPr>
          <a:xfrm>
            <a:off x="730158" y="5641588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9" name="object 2409"/>
          <p:cNvSpPr/>
          <p:nvPr/>
        </p:nvSpPr>
        <p:spPr>
          <a:xfrm>
            <a:off x="730158" y="5562699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0" name="object 2410"/>
          <p:cNvSpPr/>
          <p:nvPr/>
        </p:nvSpPr>
        <p:spPr>
          <a:xfrm>
            <a:off x="730159" y="5835267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199872" y="24764"/>
                </a:lnTo>
                <a:lnTo>
                  <a:pt x="199872" y="8267"/>
                </a:lnTo>
                <a:lnTo>
                  <a:pt x="33032" y="8267"/>
                </a:lnTo>
                <a:lnTo>
                  <a:pt x="33032" y="0"/>
                </a:lnTo>
                <a:lnTo>
                  <a:pt x="0" y="16497"/>
                </a:lnTo>
                <a:lnTo>
                  <a:pt x="33032" y="33032"/>
                </a:lnTo>
                <a:lnTo>
                  <a:pt x="33032" y="24764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1" name="object 2411"/>
          <p:cNvSpPr/>
          <p:nvPr/>
        </p:nvSpPr>
        <p:spPr>
          <a:xfrm>
            <a:off x="730159" y="5835267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33032" y="33032"/>
                </a:lnTo>
                <a:lnTo>
                  <a:pt x="0" y="16497"/>
                </a:lnTo>
                <a:lnTo>
                  <a:pt x="33032" y="0"/>
                </a:lnTo>
                <a:lnTo>
                  <a:pt x="33032" y="8267"/>
                </a:lnTo>
                <a:lnTo>
                  <a:pt x="199872" y="8267"/>
                </a:lnTo>
                <a:lnTo>
                  <a:pt x="199872" y="24764"/>
                </a:lnTo>
                <a:lnTo>
                  <a:pt x="33032" y="24764"/>
                </a:lnTo>
                <a:close/>
              </a:path>
            </a:pathLst>
          </a:custGeom>
          <a:ln w="5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2" name="object 2412"/>
          <p:cNvSpPr/>
          <p:nvPr/>
        </p:nvSpPr>
        <p:spPr>
          <a:xfrm>
            <a:off x="736648" y="4724617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6040" y="236486"/>
                </a:lnTo>
                <a:lnTo>
                  <a:pt x="16471" y="263867"/>
                </a:lnTo>
                <a:lnTo>
                  <a:pt x="17945" y="267182"/>
                </a:lnTo>
                <a:lnTo>
                  <a:pt x="22694" y="270116"/>
                </a:lnTo>
                <a:lnTo>
                  <a:pt x="26098" y="270586"/>
                </a:lnTo>
                <a:lnTo>
                  <a:pt x="31191" y="270586"/>
                </a:lnTo>
                <a:lnTo>
                  <a:pt x="34594" y="270116"/>
                </a:lnTo>
                <a:lnTo>
                  <a:pt x="37896" y="268135"/>
                </a:lnTo>
                <a:lnTo>
                  <a:pt x="40487" y="264998"/>
                </a:lnTo>
                <a:lnTo>
                  <a:pt x="40957" y="262572"/>
                </a:lnTo>
                <a:lnTo>
                  <a:pt x="41275" y="236486"/>
                </a:lnTo>
                <a:lnTo>
                  <a:pt x="349885" y="236486"/>
                </a:lnTo>
                <a:lnTo>
                  <a:pt x="350329" y="263867"/>
                </a:lnTo>
                <a:lnTo>
                  <a:pt x="351815" y="267182"/>
                </a:lnTo>
                <a:lnTo>
                  <a:pt x="356577" y="270116"/>
                </a:lnTo>
                <a:lnTo>
                  <a:pt x="359943" y="270586"/>
                </a:lnTo>
                <a:lnTo>
                  <a:pt x="365074" y="270586"/>
                </a:lnTo>
                <a:lnTo>
                  <a:pt x="368439" y="270116"/>
                </a:lnTo>
                <a:lnTo>
                  <a:pt x="371754" y="268135"/>
                </a:lnTo>
                <a:lnTo>
                  <a:pt x="374345" y="264998"/>
                </a:lnTo>
                <a:lnTo>
                  <a:pt x="374802" y="262572"/>
                </a:lnTo>
                <a:lnTo>
                  <a:pt x="375119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3" name="object 2413"/>
          <p:cNvSpPr/>
          <p:nvPr/>
        </p:nvSpPr>
        <p:spPr>
          <a:xfrm>
            <a:off x="737138" y="4725108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6014" y="235534"/>
                </a:lnTo>
                <a:lnTo>
                  <a:pt x="16446" y="262915"/>
                </a:lnTo>
                <a:lnTo>
                  <a:pt x="17945" y="266204"/>
                </a:lnTo>
                <a:lnTo>
                  <a:pt x="22694" y="269138"/>
                </a:lnTo>
                <a:lnTo>
                  <a:pt x="26060" y="269595"/>
                </a:lnTo>
                <a:lnTo>
                  <a:pt x="30238" y="269595"/>
                </a:lnTo>
                <a:lnTo>
                  <a:pt x="33604" y="269138"/>
                </a:lnTo>
                <a:lnTo>
                  <a:pt x="36918" y="267157"/>
                </a:lnTo>
                <a:lnTo>
                  <a:pt x="39509" y="264007"/>
                </a:lnTo>
                <a:lnTo>
                  <a:pt x="39979" y="261594"/>
                </a:lnTo>
                <a:lnTo>
                  <a:pt x="40297" y="235534"/>
                </a:lnTo>
                <a:lnTo>
                  <a:pt x="349859" y="235534"/>
                </a:lnTo>
                <a:lnTo>
                  <a:pt x="350291" y="262915"/>
                </a:lnTo>
                <a:lnTo>
                  <a:pt x="351790" y="266204"/>
                </a:lnTo>
                <a:lnTo>
                  <a:pt x="356539" y="269138"/>
                </a:lnTo>
                <a:lnTo>
                  <a:pt x="359943" y="269595"/>
                </a:lnTo>
                <a:lnTo>
                  <a:pt x="364083" y="269595"/>
                </a:lnTo>
                <a:lnTo>
                  <a:pt x="367461" y="269138"/>
                </a:lnTo>
                <a:lnTo>
                  <a:pt x="370776" y="267157"/>
                </a:lnTo>
                <a:lnTo>
                  <a:pt x="373392" y="264007"/>
                </a:lnTo>
                <a:lnTo>
                  <a:pt x="373824" y="261594"/>
                </a:lnTo>
                <a:lnTo>
                  <a:pt x="374142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F616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4" name="object 2414"/>
          <p:cNvSpPr/>
          <p:nvPr/>
        </p:nvSpPr>
        <p:spPr>
          <a:xfrm>
            <a:off x="965461" y="4849816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15379" y="100774"/>
                </a:moveTo>
                <a:lnTo>
                  <a:pt x="18897" y="100736"/>
                </a:lnTo>
                <a:lnTo>
                  <a:pt x="21716" y="101752"/>
                </a:lnTo>
                <a:lnTo>
                  <a:pt x="24942" y="101726"/>
                </a:lnTo>
                <a:lnTo>
                  <a:pt x="27330" y="99796"/>
                </a:lnTo>
                <a:lnTo>
                  <a:pt x="41884" y="97370"/>
                </a:lnTo>
                <a:lnTo>
                  <a:pt x="44297" y="97891"/>
                </a:lnTo>
                <a:lnTo>
                  <a:pt x="47497" y="97866"/>
                </a:lnTo>
                <a:lnTo>
                  <a:pt x="50063" y="95148"/>
                </a:lnTo>
                <a:lnTo>
                  <a:pt x="50431" y="431"/>
                </a:lnTo>
                <a:lnTo>
                  <a:pt x="50977" y="431"/>
                </a:lnTo>
                <a:lnTo>
                  <a:pt x="51498" y="47231"/>
                </a:lnTo>
                <a:lnTo>
                  <a:pt x="51498" y="0"/>
                </a:lnTo>
                <a:lnTo>
                  <a:pt x="49885" y="0"/>
                </a:lnTo>
                <a:lnTo>
                  <a:pt x="49568" y="94665"/>
                </a:lnTo>
                <a:lnTo>
                  <a:pt x="48679" y="95211"/>
                </a:lnTo>
                <a:lnTo>
                  <a:pt x="44792" y="97396"/>
                </a:lnTo>
                <a:lnTo>
                  <a:pt x="40322" y="96913"/>
                </a:lnTo>
                <a:lnTo>
                  <a:pt x="26873" y="99301"/>
                </a:lnTo>
                <a:lnTo>
                  <a:pt x="22212" y="101257"/>
                </a:lnTo>
                <a:lnTo>
                  <a:pt x="19392" y="100253"/>
                </a:lnTo>
                <a:lnTo>
                  <a:pt x="14897" y="100279"/>
                </a:lnTo>
                <a:lnTo>
                  <a:pt x="2857" y="101206"/>
                </a:lnTo>
                <a:lnTo>
                  <a:pt x="0" y="102793"/>
                </a:lnTo>
                <a:lnTo>
                  <a:pt x="114" y="103301"/>
                </a:lnTo>
                <a:lnTo>
                  <a:pt x="3340" y="101688"/>
                </a:lnTo>
                <a:lnTo>
                  <a:pt x="15379" y="1007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5" name="object 2415"/>
          <p:cNvSpPr/>
          <p:nvPr/>
        </p:nvSpPr>
        <p:spPr>
          <a:xfrm>
            <a:off x="847474" y="4849822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457" y="482"/>
                </a:moveTo>
                <a:lnTo>
                  <a:pt x="66865" y="482"/>
                </a:lnTo>
                <a:lnTo>
                  <a:pt x="67183" y="95148"/>
                </a:lnTo>
                <a:lnTo>
                  <a:pt x="69723" y="97853"/>
                </a:lnTo>
                <a:lnTo>
                  <a:pt x="72923" y="97878"/>
                </a:lnTo>
                <a:lnTo>
                  <a:pt x="76403" y="97370"/>
                </a:lnTo>
                <a:lnTo>
                  <a:pt x="89877" y="99783"/>
                </a:lnTo>
                <a:lnTo>
                  <a:pt x="92278" y="101714"/>
                </a:lnTo>
                <a:lnTo>
                  <a:pt x="95504" y="101739"/>
                </a:lnTo>
                <a:lnTo>
                  <a:pt x="98323" y="100736"/>
                </a:lnTo>
                <a:lnTo>
                  <a:pt x="101866" y="100761"/>
                </a:lnTo>
                <a:lnTo>
                  <a:pt x="113868" y="101688"/>
                </a:lnTo>
                <a:lnTo>
                  <a:pt x="117297" y="103238"/>
                </a:lnTo>
                <a:lnTo>
                  <a:pt x="117246" y="102755"/>
                </a:lnTo>
                <a:lnTo>
                  <a:pt x="114363" y="101193"/>
                </a:lnTo>
                <a:lnTo>
                  <a:pt x="102323" y="100279"/>
                </a:lnTo>
                <a:lnTo>
                  <a:pt x="97853" y="100241"/>
                </a:lnTo>
                <a:lnTo>
                  <a:pt x="95008" y="101257"/>
                </a:lnTo>
                <a:lnTo>
                  <a:pt x="90347" y="99301"/>
                </a:lnTo>
                <a:lnTo>
                  <a:pt x="76885" y="96901"/>
                </a:lnTo>
                <a:lnTo>
                  <a:pt x="72428" y="97396"/>
                </a:lnTo>
                <a:lnTo>
                  <a:pt x="70205" y="97396"/>
                </a:lnTo>
                <a:lnTo>
                  <a:pt x="67652" y="94653"/>
                </a:lnTo>
                <a:lnTo>
                  <a:pt x="67335" y="0"/>
                </a:lnTo>
                <a:lnTo>
                  <a:pt x="0" y="0"/>
                </a:lnTo>
                <a:lnTo>
                  <a:pt x="165" y="47218"/>
                </a:lnTo>
                <a:lnTo>
                  <a:pt x="457" y="4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6" name="object 2416"/>
          <p:cNvSpPr/>
          <p:nvPr/>
        </p:nvSpPr>
        <p:spPr>
          <a:xfrm>
            <a:off x="755201" y="4991166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3">
                <a:moveTo>
                  <a:pt x="20154" y="0"/>
                </a:moveTo>
                <a:lnTo>
                  <a:pt x="19265" y="1066"/>
                </a:lnTo>
                <a:lnTo>
                  <a:pt x="19113" y="1181"/>
                </a:lnTo>
                <a:lnTo>
                  <a:pt x="17970" y="1930"/>
                </a:lnTo>
                <a:lnTo>
                  <a:pt x="16725" y="2679"/>
                </a:lnTo>
                <a:lnTo>
                  <a:pt x="16548" y="2768"/>
                </a:lnTo>
                <a:lnTo>
                  <a:pt x="15176" y="3136"/>
                </a:lnTo>
                <a:lnTo>
                  <a:pt x="13728" y="3543"/>
                </a:lnTo>
                <a:lnTo>
                  <a:pt x="12090" y="3568"/>
                </a:lnTo>
                <a:lnTo>
                  <a:pt x="10096" y="3682"/>
                </a:lnTo>
                <a:lnTo>
                  <a:pt x="8089" y="3568"/>
                </a:lnTo>
                <a:lnTo>
                  <a:pt x="6565" y="3479"/>
                </a:lnTo>
                <a:lnTo>
                  <a:pt x="6413" y="3543"/>
                </a:lnTo>
                <a:lnTo>
                  <a:pt x="5003" y="3136"/>
                </a:lnTo>
                <a:lnTo>
                  <a:pt x="3594" y="2768"/>
                </a:lnTo>
                <a:lnTo>
                  <a:pt x="3416" y="2679"/>
                </a:lnTo>
                <a:lnTo>
                  <a:pt x="2209" y="1930"/>
                </a:lnTo>
                <a:lnTo>
                  <a:pt x="1028" y="1181"/>
                </a:lnTo>
                <a:lnTo>
                  <a:pt x="889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7" name="object 2417"/>
          <p:cNvSpPr/>
          <p:nvPr/>
        </p:nvSpPr>
        <p:spPr>
          <a:xfrm>
            <a:off x="941014" y="4896246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22"/>
                </a:lnTo>
                <a:lnTo>
                  <a:pt x="48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8" name="object 2418"/>
          <p:cNvSpPr/>
          <p:nvPr/>
        </p:nvSpPr>
        <p:spPr>
          <a:xfrm>
            <a:off x="941012" y="4949896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70"/>
                </a:lnTo>
                <a:lnTo>
                  <a:pt x="774" y="1320"/>
                </a:lnTo>
                <a:lnTo>
                  <a:pt x="635" y="1358"/>
                </a:lnTo>
                <a:lnTo>
                  <a:pt x="317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9" name="object 2419"/>
          <p:cNvSpPr/>
          <p:nvPr/>
        </p:nvSpPr>
        <p:spPr>
          <a:xfrm>
            <a:off x="918175" y="4892901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49"/>
                </a:moveTo>
                <a:lnTo>
                  <a:pt x="139" y="812"/>
                </a:lnTo>
                <a:lnTo>
                  <a:pt x="292" y="838"/>
                </a:lnTo>
                <a:lnTo>
                  <a:pt x="609" y="838"/>
                </a:lnTo>
                <a:lnTo>
                  <a:pt x="927" y="812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0" name="object 2420"/>
          <p:cNvSpPr/>
          <p:nvPr/>
        </p:nvSpPr>
        <p:spPr>
          <a:xfrm>
            <a:off x="1006853" y="4946558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74"/>
                </a:moveTo>
                <a:lnTo>
                  <a:pt x="5156" y="838"/>
                </a:lnTo>
                <a:lnTo>
                  <a:pt x="4978" y="838"/>
                </a:lnTo>
                <a:lnTo>
                  <a:pt x="4686" y="863"/>
                </a:lnTo>
                <a:lnTo>
                  <a:pt x="4368" y="838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1" name="object 2421"/>
          <p:cNvSpPr/>
          <p:nvPr/>
        </p:nvSpPr>
        <p:spPr>
          <a:xfrm>
            <a:off x="984472" y="4896246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22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2" name="object 2422"/>
          <p:cNvSpPr/>
          <p:nvPr/>
        </p:nvSpPr>
        <p:spPr>
          <a:xfrm>
            <a:off x="961175" y="4950730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7975" y="0"/>
                </a:moveTo>
                <a:lnTo>
                  <a:pt x="6362" y="889"/>
                </a:lnTo>
                <a:lnTo>
                  <a:pt x="4699" y="1676"/>
                </a:lnTo>
                <a:lnTo>
                  <a:pt x="4457" y="1790"/>
                </a:lnTo>
                <a:lnTo>
                  <a:pt x="4140" y="1816"/>
                </a:lnTo>
                <a:lnTo>
                  <a:pt x="4000" y="1841"/>
                </a:lnTo>
                <a:lnTo>
                  <a:pt x="3822" y="1816"/>
                </a:lnTo>
                <a:lnTo>
                  <a:pt x="3543" y="1790"/>
                </a:lnTo>
                <a:lnTo>
                  <a:pt x="3276" y="1676"/>
                </a:lnTo>
                <a:lnTo>
                  <a:pt x="1612" y="889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3" name="object 2423"/>
          <p:cNvSpPr/>
          <p:nvPr/>
        </p:nvSpPr>
        <p:spPr>
          <a:xfrm>
            <a:off x="965004" y="4897100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0" y="1790"/>
                </a:moveTo>
                <a:lnTo>
                  <a:pt x="292" y="1790"/>
                </a:lnTo>
                <a:lnTo>
                  <a:pt x="609" y="1727"/>
                </a:lnTo>
                <a:lnTo>
                  <a:pt x="749" y="1701"/>
                </a:lnTo>
                <a:lnTo>
                  <a:pt x="2501" y="838"/>
                </a:lnTo>
                <a:lnTo>
                  <a:pt x="4152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4" name="object 2424"/>
          <p:cNvSpPr/>
          <p:nvPr/>
        </p:nvSpPr>
        <p:spPr>
          <a:xfrm>
            <a:off x="984472" y="4949896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70"/>
                </a:lnTo>
                <a:lnTo>
                  <a:pt x="4064" y="1320"/>
                </a:lnTo>
                <a:lnTo>
                  <a:pt x="4203" y="1358"/>
                </a:lnTo>
                <a:lnTo>
                  <a:pt x="4495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5" name="object 2425"/>
          <p:cNvSpPr/>
          <p:nvPr/>
        </p:nvSpPr>
        <p:spPr>
          <a:xfrm>
            <a:off x="1006850" y="4892901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0"/>
                </a:moveTo>
                <a:lnTo>
                  <a:pt x="2159" y="457"/>
                </a:lnTo>
                <a:lnTo>
                  <a:pt x="4381" y="812"/>
                </a:lnTo>
                <a:lnTo>
                  <a:pt x="4660" y="863"/>
                </a:lnTo>
                <a:lnTo>
                  <a:pt x="4978" y="838"/>
                </a:lnTo>
                <a:lnTo>
                  <a:pt x="5130" y="838"/>
                </a:lnTo>
                <a:lnTo>
                  <a:pt x="5295" y="74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6" name="object 2426"/>
          <p:cNvSpPr/>
          <p:nvPr/>
        </p:nvSpPr>
        <p:spPr>
          <a:xfrm>
            <a:off x="1088989" y="4991160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20129" y="63"/>
                </a:moveTo>
                <a:lnTo>
                  <a:pt x="19265" y="1066"/>
                </a:lnTo>
                <a:lnTo>
                  <a:pt x="19088" y="1219"/>
                </a:lnTo>
                <a:lnTo>
                  <a:pt x="17970" y="1930"/>
                </a:lnTo>
                <a:lnTo>
                  <a:pt x="16725" y="2679"/>
                </a:lnTo>
                <a:lnTo>
                  <a:pt x="15176" y="3149"/>
                </a:lnTo>
                <a:lnTo>
                  <a:pt x="13741" y="3543"/>
                </a:lnTo>
                <a:lnTo>
                  <a:pt x="12090" y="3581"/>
                </a:lnTo>
                <a:lnTo>
                  <a:pt x="10109" y="3695"/>
                </a:lnTo>
                <a:lnTo>
                  <a:pt x="8089" y="3581"/>
                </a:lnTo>
                <a:lnTo>
                  <a:pt x="6565" y="3492"/>
                </a:lnTo>
                <a:lnTo>
                  <a:pt x="6426" y="3543"/>
                </a:lnTo>
                <a:lnTo>
                  <a:pt x="5003" y="3149"/>
                </a:lnTo>
                <a:lnTo>
                  <a:pt x="3594" y="2768"/>
                </a:lnTo>
                <a:lnTo>
                  <a:pt x="3428" y="2679"/>
                </a:lnTo>
                <a:lnTo>
                  <a:pt x="2222" y="1930"/>
                </a:lnTo>
                <a:lnTo>
                  <a:pt x="1028" y="1181"/>
                </a:lnTo>
                <a:lnTo>
                  <a:pt x="888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7" name="object 2427"/>
          <p:cNvSpPr/>
          <p:nvPr/>
        </p:nvSpPr>
        <p:spPr>
          <a:xfrm>
            <a:off x="775354" y="4983995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1930" y="2044"/>
                </a:moveTo>
                <a:lnTo>
                  <a:pt x="1930" y="0"/>
                </a:lnTo>
                <a:lnTo>
                  <a:pt x="1930" y="2070"/>
                </a:lnTo>
                <a:lnTo>
                  <a:pt x="1447" y="4749"/>
                </a:lnTo>
                <a:lnTo>
                  <a:pt x="0" y="717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8" name="object 2428"/>
          <p:cNvSpPr/>
          <p:nvPr/>
        </p:nvSpPr>
        <p:spPr>
          <a:xfrm>
            <a:off x="737313" y="4960266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17881" y="30899"/>
                </a:moveTo>
                <a:lnTo>
                  <a:pt x="16471" y="28486"/>
                </a:lnTo>
                <a:lnTo>
                  <a:pt x="15976" y="25806"/>
                </a:lnTo>
                <a:lnTo>
                  <a:pt x="15976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9" name="object 2429"/>
          <p:cNvSpPr/>
          <p:nvPr/>
        </p:nvSpPr>
        <p:spPr>
          <a:xfrm>
            <a:off x="737311" y="4724962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389750" y="235330"/>
                </a:moveTo>
                <a:lnTo>
                  <a:pt x="389750" y="131559"/>
                </a:lnTo>
                <a:lnTo>
                  <a:pt x="389750" y="0"/>
                </a:lnTo>
                <a:lnTo>
                  <a:pt x="0" y="0"/>
                </a:lnTo>
                <a:lnTo>
                  <a:pt x="0" y="103949"/>
                </a:lnTo>
                <a:lnTo>
                  <a:pt x="0" y="235508"/>
                </a:lnTo>
                <a:lnTo>
                  <a:pt x="0" y="23510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0" name="object 2430"/>
          <p:cNvSpPr/>
          <p:nvPr/>
        </p:nvSpPr>
        <p:spPr>
          <a:xfrm>
            <a:off x="737311" y="4828908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0" y="0"/>
                </a:moveTo>
                <a:lnTo>
                  <a:pt x="389750" y="0"/>
                </a:lnTo>
                <a:lnTo>
                  <a:pt x="389750" y="10829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1" name="object 2431"/>
          <p:cNvSpPr/>
          <p:nvPr/>
        </p:nvSpPr>
        <p:spPr>
          <a:xfrm>
            <a:off x="753295" y="4986042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2" name="object 2432"/>
          <p:cNvSpPr/>
          <p:nvPr/>
        </p:nvSpPr>
        <p:spPr>
          <a:xfrm>
            <a:off x="753295" y="4960466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0" y="0"/>
                </a:moveTo>
                <a:lnTo>
                  <a:pt x="23990" y="0"/>
                </a:lnTo>
                <a:lnTo>
                  <a:pt x="23990" y="2353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3" name="object 2433"/>
          <p:cNvSpPr/>
          <p:nvPr/>
        </p:nvSpPr>
        <p:spPr>
          <a:xfrm>
            <a:off x="777284" y="4960467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4" name="object 2434"/>
          <p:cNvSpPr/>
          <p:nvPr/>
        </p:nvSpPr>
        <p:spPr>
          <a:xfrm>
            <a:off x="777284" y="4957240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0" y="3225"/>
                </a:moveTo>
                <a:lnTo>
                  <a:pt x="349783" y="3225"/>
                </a:lnTo>
                <a:lnTo>
                  <a:pt x="349783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5" name="object 2435"/>
          <p:cNvSpPr/>
          <p:nvPr/>
        </p:nvSpPr>
        <p:spPr>
          <a:xfrm>
            <a:off x="847234" y="4893274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67944" y="16992"/>
                </a:moveTo>
                <a:lnTo>
                  <a:pt x="0" y="16992"/>
                </a:lnTo>
                <a:lnTo>
                  <a:pt x="0" y="0"/>
                </a:lnTo>
                <a:lnTo>
                  <a:pt x="6794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6" name="object 2436"/>
          <p:cNvSpPr/>
          <p:nvPr/>
        </p:nvSpPr>
        <p:spPr>
          <a:xfrm>
            <a:off x="847241" y="4890425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7" name="object 2437"/>
          <p:cNvSpPr/>
          <p:nvPr/>
        </p:nvSpPr>
        <p:spPr>
          <a:xfrm>
            <a:off x="847241" y="4849670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0" y="40754"/>
                </a:moveTo>
                <a:lnTo>
                  <a:pt x="0" y="0"/>
                </a:lnTo>
                <a:lnTo>
                  <a:pt x="67945" y="0"/>
                </a:lnTo>
                <a:lnTo>
                  <a:pt x="67945" y="94932"/>
                </a:lnTo>
                <a:lnTo>
                  <a:pt x="68999" y="95211"/>
                </a:lnTo>
                <a:lnTo>
                  <a:pt x="70561" y="97409"/>
                </a:lnTo>
                <a:lnTo>
                  <a:pt x="70726" y="97548"/>
                </a:lnTo>
                <a:lnTo>
                  <a:pt x="71221" y="97726"/>
                </a:lnTo>
                <a:lnTo>
                  <a:pt x="71856" y="97726"/>
                </a:lnTo>
                <a:lnTo>
                  <a:pt x="76238" y="96888"/>
                </a:lnTo>
                <a:lnTo>
                  <a:pt x="76238" y="43230"/>
                </a:lnTo>
                <a:lnTo>
                  <a:pt x="90830" y="45707"/>
                </a:lnTo>
                <a:lnTo>
                  <a:pt x="93281" y="47701"/>
                </a:lnTo>
                <a:lnTo>
                  <a:pt x="93776" y="478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8" name="object 2438"/>
          <p:cNvSpPr/>
          <p:nvPr/>
        </p:nvSpPr>
        <p:spPr>
          <a:xfrm>
            <a:off x="945851" y="4896242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9" name="object 2439"/>
          <p:cNvSpPr/>
          <p:nvPr/>
        </p:nvSpPr>
        <p:spPr>
          <a:xfrm>
            <a:off x="923475" y="4946559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17538" y="4660"/>
                </a:moveTo>
                <a:lnTo>
                  <a:pt x="17043" y="4457"/>
                </a:lnTo>
                <a:lnTo>
                  <a:pt x="14605" y="247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0" name="object 2440"/>
          <p:cNvSpPr/>
          <p:nvPr/>
        </p:nvSpPr>
        <p:spPr>
          <a:xfrm>
            <a:off x="915179" y="4890942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0" y="0"/>
                </a:moveTo>
                <a:lnTo>
                  <a:pt x="1066" y="254"/>
                </a:lnTo>
                <a:lnTo>
                  <a:pt x="2616" y="2476"/>
                </a:lnTo>
                <a:lnTo>
                  <a:pt x="2997" y="270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1" name="object 2441"/>
          <p:cNvSpPr/>
          <p:nvPr/>
        </p:nvSpPr>
        <p:spPr>
          <a:xfrm>
            <a:off x="915179" y="4849671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2">
                <a:moveTo>
                  <a:pt x="0" y="0"/>
                </a:moveTo>
                <a:lnTo>
                  <a:pt x="99936" y="0"/>
                </a:lnTo>
                <a:lnTo>
                  <a:pt x="99936" y="41275"/>
                </a:lnTo>
                <a:lnTo>
                  <a:pt x="99936" y="94919"/>
                </a:lnTo>
                <a:lnTo>
                  <a:pt x="98894" y="95186"/>
                </a:lnTo>
                <a:lnTo>
                  <a:pt x="97345" y="97396"/>
                </a:lnTo>
                <a:lnTo>
                  <a:pt x="96964" y="9766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2" name="object 2442"/>
          <p:cNvSpPr/>
          <p:nvPr/>
        </p:nvSpPr>
        <p:spPr>
          <a:xfrm>
            <a:off x="989312" y="4892898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17538" y="53657"/>
                </a:moveTo>
                <a:lnTo>
                  <a:pt x="17538" y="0"/>
                </a:lnTo>
                <a:lnTo>
                  <a:pt x="2933" y="2476"/>
                </a:lnTo>
                <a:lnTo>
                  <a:pt x="457" y="4470"/>
                </a:lnTo>
                <a:lnTo>
                  <a:pt x="0" y="467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3" name="object 2443"/>
          <p:cNvSpPr/>
          <p:nvPr/>
        </p:nvSpPr>
        <p:spPr>
          <a:xfrm>
            <a:off x="969156" y="4896242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3">
                <a:moveTo>
                  <a:pt x="15316" y="0"/>
                </a:moveTo>
                <a:lnTo>
                  <a:pt x="15316" y="53657"/>
                </a:lnTo>
                <a:lnTo>
                  <a:pt x="0" y="5448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4" name="object 2444"/>
          <p:cNvSpPr/>
          <p:nvPr/>
        </p:nvSpPr>
        <p:spPr>
          <a:xfrm>
            <a:off x="945857" y="4949892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15316" y="83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5" name="object 2445"/>
          <p:cNvSpPr/>
          <p:nvPr/>
        </p:nvSpPr>
        <p:spPr>
          <a:xfrm>
            <a:off x="918319" y="489370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6" name="object 2446"/>
          <p:cNvSpPr/>
          <p:nvPr/>
        </p:nvSpPr>
        <p:spPr>
          <a:xfrm>
            <a:off x="916245" y="4891201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7" name="object 2447"/>
          <p:cNvSpPr/>
          <p:nvPr/>
        </p:nvSpPr>
        <p:spPr>
          <a:xfrm>
            <a:off x="938075" y="4895375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8" name="object 2448"/>
          <p:cNvSpPr/>
          <p:nvPr/>
        </p:nvSpPr>
        <p:spPr>
          <a:xfrm>
            <a:off x="941157" y="489756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9" name="object 2449"/>
          <p:cNvSpPr/>
          <p:nvPr/>
        </p:nvSpPr>
        <p:spPr>
          <a:xfrm>
            <a:off x="945851" y="4896242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0" y="0"/>
                </a:moveTo>
                <a:lnTo>
                  <a:pt x="15405" y="863"/>
                </a:lnTo>
                <a:lnTo>
                  <a:pt x="18605" y="2501"/>
                </a:lnTo>
                <a:lnTo>
                  <a:pt x="19151" y="26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0" name="object 2450"/>
          <p:cNvSpPr/>
          <p:nvPr/>
        </p:nvSpPr>
        <p:spPr>
          <a:xfrm>
            <a:off x="969150" y="4897106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1" name="object 2451"/>
          <p:cNvSpPr/>
          <p:nvPr/>
        </p:nvSpPr>
        <p:spPr>
          <a:xfrm>
            <a:off x="961174" y="4897111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2" name="object 2452"/>
          <p:cNvSpPr/>
          <p:nvPr/>
        </p:nvSpPr>
        <p:spPr>
          <a:xfrm>
            <a:off x="965147" y="489889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3" name="object 2453"/>
          <p:cNvSpPr/>
          <p:nvPr/>
        </p:nvSpPr>
        <p:spPr>
          <a:xfrm>
            <a:off x="969150" y="4896242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0" y="863"/>
                </a:moveTo>
                <a:lnTo>
                  <a:pt x="15316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4" name="object 2454"/>
          <p:cNvSpPr/>
          <p:nvPr/>
        </p:nvSpPr>
        <p:spPr>
          <a:xfrm>
            <a:off x="989310" y="4895378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0" y="55841"/>
                </a:moveTo>
                <a:lnTo>
                  <a:pt x="457" y="55638"/>
                </a:lnTo>
                <a:lnTo>
                  <a:pt x="2933" y="53657"/>
                </a:lnTo>
                <a:lnTo>
                  <a:pt x="2933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5" name="object 2455"/>
          <p:cNvSpPr/>
          <p:nvPr/>
        </p:nvSpPr>
        <p:spPr>
          <a:xfrm>
            <a:off x="989138" y="4897567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6" name="object 2456"/>
          <p:cNvSpPr/>
          <p:nvPr/>
        </p:nvSpPr>
        <p:spPr>
          <a:xfrm>
            <a:off x="992249" y="4946556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0" y="2476"/>
                </a:moveTo>
                <a:lnTo>
                  <a:pt x="1460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7" name="object 2457"/>
          <p:cNvSpPr/>
          <p:nvPr/>
        </p:nvSpPr>
        <p:spPr>
          <a:xfrm>
            <a:off x="1012149" y="4890945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0" y="2705"/>
                </a:moveTo>
                <a:lnTo>
                  <a:pt x="368" y="2476"/>
                </a:lnTo>
                <a:lnTo>
                  <a:pt x="1930" y="254"/>
                </a:lnTo>
                <a:lnTo>
                  <a:pt x="2971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8" name="object 2458"/>
          <p:cNvSpPr/>
          <p:nvPr/>
        </p:nvSpPr>
        <p:spPr>
          <a:xfrm>
            <a:off x="1015116" y="4849671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0" y="0"/>
                </a:moveTo>
                <a:lnTo>
                  <a:pt x="2019" y="0"/>
                </a:lnTo>
                <a:lnTo>
                  <a:pt x="2019" y="60591"/>
                </a:lnTo>
                <a:lnTo>
                  <a:pt x="0" y="605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9" name="object 2459"/>
          <p:cNvSpPr/>
          <p:nvPr/>
        </p:nvSpPr>
        <p:spPr>
          <a:xfrm>
            <a:off x="1015016" y="4860357"/>
            <a:ext cx="0" cy="87003"/>
          </a:xfrm>
          <a:custGeom>
            <a:avLst/>
            <a:gdLst/>
            <a:ahLst/>
            <a:cxnLst/>
            <a:rect l="l" t="t" r="r" b="b"/>
            <a:pathLst>
              <a:path h="87003">
                <a:moveTo>
                  <a:pt x="0" y="0"/>
                </a:moveTo>
                <a:lnTo>
                  <a:pt x="0" y="87003"/>
                </a:lnTo>
              </a:path>
            </a:pathLst>
          </a:custGeom>
          <a:ln w="20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0" name="object 2460"/>
          <p:cNvSpPr/>
          <p:nvPr/>
        </p:nvSpPr>
        <p:spPr>
          <a:xfrm>
            <a:off x="1109121" y="4983995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1955" y="2044"/>
                </a:moveTo>
                <a:lnTo>
                  <a:pt x="1955" y="0"/>
                </a:lnTo>
                <a:lnTo>
                  <a:pt x="1955" y="2108"/>
                </a:lnTo>
                <a:lnTo>
                  <a:pt x="1473" y="4749"/>
                </a:lnTo>
                <a:lnTo>
                  <a:pt x="0" y="7226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1" name="object 2461"/>
          <p:cNvSpPr/>
          <p:nvPr/>
        </p:nvSpPr>
        <p:spPr>
          <a:xfrm>
            <a:off x="1087083" y="4960470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5" h="30695">
                <a:moveTo>
                  <a:pt x="1905" y="30695"/>
                </a:moveTo>
                <a:lnTo>
                  <a:pt x="495" y="28282"/>
                </a:lnTo>
                <a:lnTo>
                  <a:pt x="0" y="25628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2" name="object 2462"/>
          <p:cNvSpPr/>
          <p:nvPr/>
        </p:nvSpPr>
        <p:spPr>
          <a:xfrm>
            <a:off x="1087086" y="4986035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3" name="object 2463"/>
          <p:cNvSpPr/>
          <p:nvPr/>
        </p:nvSpPr>
        <p:spPr>
          <a:xfrm>
            <a:off x="1111077" y="4960462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4" name="object 2464"/>
          <p:cNvSpPr/>
          <p:nvPr/>
        </p:nvSpPr>
        <p:spPr>
          <a:xfrm>
            <a:off x="1111077" y="4960466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5" name="object 2465"/>
          <p:cNvSpPr/>
          <p:nvPr/>
        </p:nvSpPr>
        <p:spPr>
          <a:xfrm>
            <a:off x="1127061" y="4833633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6" name="object 2466"/>
          <p:cNvSpPr/>
          <p:nvPr/>
        </p:nvSpPr>
        <p:spPr>
          <a:xfrm>
            <a:off x="1127061" y="4828969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7" name="object 2467"/>
          <p:cNvSpPr/>
          <p:nvPr/>
        </p:nvSpPr>
        <p:spPr>
          <a:xfrm>
            <a:off x="1127061" y="4750079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8" name="object 2468"/>
          <p:cNvSpPr/>
          <p:nvPr/>
        </p:nvSpPr>
        <p:spPr>
          <a:xfrm>
            <a:off x="927187" y="5022648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9" name="object 2469"/>
          <p:cNvSpPr/>
          <p:nvPr/>
        </p:nvSpPr>
        <p:spPr>
          <a:xfrm>
            <a:off x="927187" y="5022648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ln w="5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0" name="object 2470"/>
          <p:cNvSpPr/>
          <p:nvPr/>
        </p:nvSpPr>
        <p:spPr>
          <a:xfrm>
            <a:off x="736648" y="5944116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6040" y="236486"/>
                </a:lnTo>
                <a:lnTo>
                  <a:pt x="16471" y="263867"/>
                </a:lnTo>
                <a:lnTo>
                  <a:pt x="17945" y="267182"/>
                </a:lnTo>
                <a:lnTo>
                  <a:pt x="22694" y="270116"/>
                </a:lnTo>
                <a:lnTo>
                  <a:pt x="26098" y="270586"/>
                </a:lnTo>
                <a:lnTo>
                  <a:pt x="31191" y="270586"/>
                </a:lnTo>
                <a:lnTo>
                  <a:pt x="34594" y="270116"/>
                </a:lnTo>
                <a:lnTo>
                  <a:pt x="37896" y="268135"/>
                </a:lnTo>
                <a:lnTo>
                  <a:pt x="40487" y="264998"/>
                </a:lnTo>
                <a:lnTo>
                  <a:pt x="40957" y="262572"/>
                </a:lnTo>
                <a:lnTo>
                  <a:pt x="41275" y="236486"/>
                </a:lnTo>
                <a:lnTo>
                  <a:pt x="349885" y="236486"/>
                </a:lnTo>
                <a:lnTo>
                  <a:pt x="350329" y="263867"/>
                </a:lnTo>
                <a:lnTo>
                  <a:pt x="351815" y="267182"/>
                </a:lnTo>
                <a:lnTo>
                  <a:pt x="356577" y="270116"/>
                </a:lnTo>
                <a:lnTo>
                  <a:pt x="359943" y="270586"/>
                </a:lnTo>
                <a:lnTo>
                  <a:pt x="365074" y="270586"/>
                </a:lnTo>
                <a:lnTo>
                  <a:pt x="368439" y="270116"/>
                </a:lnTo>
                <a:lnTo>
                  <a:pt x="371754" y="268135"/>
                </a:lnTo>
                <a:lnTo>
                  <a:pt x="374345" y="264998"/>
                </a:lnTo>
                <a:lnTo>
                  <a:pt x="374802" y="262572"/>
                </a:lnTo>
                <a:lnTo>
                  <a:pt x="375119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1" name="object 2471"/>
          <p:cNvSpPr/>
          <p:nvPr/>
        </p:nvSpPr>
        <p:spPr>
          <a:xfrm>
            <a:off x="737138" y="5944609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6014" y="235534"/>
                </a:lnTo>
                <a:lnTo>
                  <a:pt x="16446" y="262915"/>
                </a:lnTo>
                <a:lnTo>
                  <a:pt x="17945" y="266204"/>
                </a:lnTo>
                <a:lnTo>
                  <a:pt x="22694" y="269138"/>
                </a:lnTo>
                <a:lnTo>
                  <a:pt x="26060" y="269595"/>
                </a:lnTo>
                <a:lnTo>
                  <a:pt x="30238" y="269595"/>
                </a:lnTo>
                <a:lnTo>
                  <a:pt x="33604" y="269138"/>
                </a:lnTo>
                <a:lnTo>
                  <a:pt x="36918" y="267157"/>
                </a:lnTo>
                <a:lnTo>
                  <a:pt x="39509" y="264007"/>
                </a:lnTo>
                <a:lnTo>
                  <a:pt x="39979" y="261594"/>
                </a:lnTo>
                <a:lnTo>
                  <a:pt x="40297" y="235534"/>
                </a:lnTo>
                <a:lnTo>
                  <a:pt x="349859" y="235534"/>
                </a:lnTo>
                <a:lnTo>
                  <a:pt x="350291" y="262915"/>
                </a:lnTo>
                <a:lnTo>
                  <a:pt x="351790" y="266204"/>
                </a:lnTo>
                <a:lnTo>
                  <a:pt x="356539" y="269138"/>
                </a:lnTo>
                <a:lnTo>
                  <a:pt x="359943" y="269595"/>
                </a:lnTo>
                <a:lnTo>
                  <a:pt x="364083" y="269595"/>
                </a:lnTo>
                <a:lnTo>
                  <a:pt x="367461" y="269138"/>
                </a:lnTo>
                <a:lnTo>
                  <a:pt x="370776" y="267157"/>
                </a:lnTo>
                <a:lnTo>
                  <a:pt x="373392" y="264007"/>
                </a:lnTo>
                <a:lnTo>
                  <a:pt x="373824" y="261594"/>
                </a:lnTo>
                <a:lnTo>
                  <a:pt x="374142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F616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2" name="object 2472"/>
          <p:cNvSpPr/>
          <p:nvPr/>
        </p:nvSpPr>
        <p:spPr>
          <a:xfrm>
            <a:off x="965461" y="6069316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15379" y="100774"/>
                </a:moveTo>
                <a:lnTo>
                  <a:pt x="18897" y="100736"/>
                </a:lnTo>
                <a:lnTo>
                  <a:pt x="21716" y="101752"/>
                </a:lnTo>
                <a:lnTo>
                  <a:pt x="24942" y="101726"/>
                </a:lnTo>
                <a:lnTo>
                  <a:pt x="27330" y="99796"/>
                </a:lnTo>
                <a:lnTo>
                  <a:pt x="41884" y="97370"/>
                </a:lnTo>
                <a:lnTo>
                  <a:pt x="44297" y="97891"/>
                </a:lnTo>
                <a:lnTo>
                  <a:pt x="47497" y="97866"/>
                </a:lnTo>
                <a:lnTo>
                  <a:pt x="50063" y="95148"/>
                </a:lnTo>
                <a:lnTo>
                  <a:pt x="50431" y="431"/>
                </a:lnTo>
                <a:lnTo>
                  <a:pt x="50977" y="431"/>
                </a:lnTo>
                <a:lnTo>
                  <a:pt x="51498" y="47231"/>
                </a:lnTo>
                <a:lnTo>
                  <a:pt x="51498" y="0"/>
                </a:lnTo>
                <a:lnTo>
                  <a:pt x="49885" y="0"/>
                </a:lnTo>
                <a:lnTo>
                  <a:pt x="49568" y="94665"/>
                </a:lnTo>
                <a:lnTo>
                  <a:pt x="48679" y="95211"/>
                </a:lnTo>
                <a:lnTo>
                  <a:pt x="44792" y="97396"/>
                </a:lnTo>
                <a:lnTo>
                  <a:pt x="40322" y="96913"/>
                </a:lnTo>
                <a:lnTo>
                  <a:pt x="26873" y="99301"/>
                </a:lnTo>
                <a:lnTo>
                  <a:pt x="22212" y="101257"/>
                </a:lnTo>
                <a:lnTo>
                  <a:pt x="19392" y="100253"/>
                </a:lnTo>
                <a:lnTo>
                  <a:pt x="14897" y="100279"/>
                </a:lnTo>
                <a:lnTo>
                  <a:pt x="2857" y="101206"/>
                </a:lnTo>
                <a:lnTo>
                  <a:pt x="0" y="102793"/>
                </a:lnTo>
                <a:lnTo>
                  <a:pt x="114" y="103301"/>
                </a:lnTo>
                <a:lnTo>
                  <a:pt x="3340" y="101688"/>
                </a:lnTo>
                <a:lnTo>
                  <a:pt x="15379" y="1007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3" name="object 2473"/>
          <p:cNvSpPr/>
          <p:nvPr/>
        </p:nvSpPr>
        <p:spPr>
          <a:xfrm>
            <a:off x="847474" y="6069323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457" y="482"/>
                </a:moveTo>
                <a:lnTo>
                  <a:pt x="66865" y="482"/>
                </a:lnTo>
                <a:lnTo>
                  <a:pt x="67183" y="95148"/>
                </a:lnTo>
                <a:lnTo>
                  <a:pt x="69723" y="97853"/>
                </a:lnTo>
                <a:lnTo>
                  <a:pt x="72923" y="97878"/>
                </a:lnTo>
                <a:lnTo>
                  <a:pt x="76403" y="97370"/>
                </a:lnTo>
                <a:lnTo>
                  <a:pt x="89877" y="99783"/>
                </a:lnTo>
                <a:lnTo>
                  <a:pt x="92278" y="101714"/>
                </a:lnTo>
                <a:lnTo>
                  <a:pt x="95504" y="101739"/>
                </a:lnTo>
                <a:lnTo>
                  <a:pt x="98323" y="100736"/>
                </a:lnTo>
                <a:lnTo>
                  <a:pt x="101866" y="100761"/>
                </a:lnTo>
                <a:lnTo>
                  <a:pt x="113868" y="101688"/>
                </a:lnTo>
                <a:lnTo>
                  <a:pt x="117297" y="103238"/>
                </a:lnTo>
                <a:lnTo>
                  <a:pt x="117246" y="102755"/>
                </a:lnTo>
                <a:lnTo>
                  <a:pt x="114363" y="101193"/>
                </a:lnTo>
                <a:lnTo>
                  <a:pt x="102323" y="100279"/>
                </a:lnTo>
                <a:lnTo>
                  <a:pt x="97853" y="100241"/>
                </a:lnTo>
                <a:lnTo>
                  <a:pt x="95008" y="101257"/>
                </a:lnTo>
                <a:lnTo>
                  <a:pt x="90347" y="99301"/>
                </a:lnTo>
                <a:lnTo>
                  <a:pt x="76885" y="96901"/>
                </a:lnTo>
                <a:lnTo>
                  <a:pt x="72428" y="97396"/>
                </a:lnTo>
                <a:lnTo>
                  <a:pt x="70205" y="97396"/>
                </a:lnTo>
                <a:lnTo>
                  <a:pt x="67652" y="94653"/>
                </a:lnTo>
                <a:lnTo>
                  <a:pt x="67335" y="0"/>
                </a:lnTo>
                <a:lnTo>
                  <a:pt x="0" y="0"/>
                </a:lnTo>
                <a:lnTo>
                  <a:pt x="165" y="47218"/>
                </a:lnTo>
                <a:lnTo>
                  <a:pt x="457" y="4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4" name="object 2474"/>
          <p:cNvSpPr/>
          <p:nvPr/>
        </p:nvSpPr>
        <p:spPr>
          <a:xfrm>
            <a:off x="755201" y="6210667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3">
                <a:moveTo>
                  <a:pt x="20154" y="0"/>
                </a:moveTo>
                <a:lnTo>
                  <a:pt x="19265" y="1066"/>
                </a:lnTo>
                <a:lnTo>
                  <a:pt x="19113" y="1181"/>
                </a:lnTo>
                <a:lnTo>
                  <a:pt x="17970" y="1930"/>
                </a:lnTo>
                <a:lnTo>
                  <a:pt x="16725" y="2679"/>
                </a:lnTo>
                <a:lnTo>
                  <a:pt x="16548" y="2768"/>
                </a:lnTo>
                <a:lnTo>
                  <a:pt x="15176" y="3136"/>
                </a:lnTo>
                <a:lnTo>
                  <a:pt x="13728" y="3543"/>
                </a:lnTo>
                <a:lnTo>
                  <a:pt x="12090" y="3568"/>
                </a:lnTo>
                <a:lnTo>
                  <a:pt x="10096" y="3682"/>
                </a:lnTo>
                <a:lnTo>
                  <a:pt x="8089" y="3568"/>
                </a:lnTo>
                <a:lnTo>
                  <a:pt x="6565" y="3479"/>
                </a:lnTo>
                <a:lnTo>
                  <a:pt x="6413" y="3543"/>
                </a:lnTo>
                <a:lnTo>
                  <a:pt x="5003" y="3136"/>
                </a:lnTo>
                <a:lnTo>
                  <a:pt x="3594" y="2768"/>
                </a:lnTo>
                <a:lnTo>
                  <a:pt x="3416" y="2679"/>
                </a:lnTo>
                <a:lnTo>
                  <a:pt x="2209" y="1930"/>
                </a:lnTo>
                <a:lnTo>
                  <a:pt x="1028" y="1181"/>
                </a:lnTo>
                <a:lnTo>
                  <a:pt x="889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5" name="object 2475"/>
          <p:cNvSpPr/>
          <p:nvPr/>
        </p:nvSpPr>
        <p:spPr>
          <a:xfrm>
            <a:off x="941014" y="6115745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22"/>
                </a:lnTo>
                <a:lnTo>
                  <a:pt x="48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6" name="object 2476"/>
          <p:cNvSpPr/>
          <p:nvPr/>
        </p:nvSpPr>
        <p:spPr>
          <a:xfrm>
            <a:off x="941012" y="6169397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70"/>
                </a:lnTo>
                <a:lnTo>
                  <a:pt x="774" y="1320"/>
                </a:lnTo>
                <a:lnTo>
                  <a:pt x="635" y="1358"/>
                </a:lnTo>
                <a:lnTo>
                  <a:pt x="317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7" name="object 2477"/>
          <p:cNvSpPr/>
          <p:nvPr/>
        </p:nvSpPr>
        <p:spPr>
          <a:xfrm>
            <a:off x="918175" y="6112400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49"/>
                </a:moveTo>
                <a:lnTo>
                  <a:pt x="139" y="812"/>
                </a:lnTo>
                <a:lnTo>
                  <a:pt x="292" y="838"/>
                </a:lnTo>
                <a:lnTo>
                  <a:pt x="609" y="838"/>
                </a:lnTo>
                <a:lnTo>
                  <a:pt x="927" y="812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8" name="object 2478"/>
          <p:cNvSpPr/>
          <p:nvPr/>
        </p:nvSpPr>
        <p:spPr>
          <a:xfrm>
            <a:off x="1006853" y="616605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74"/>
                </a:moveTo>
                <a:lnTo>
                  <a:pt x="5156" y="838"/>
                </a:lnTo>
                <a:lnTo>
                  <a:pt x="4978" y="838"/>
                </a:lnTo>
                <a:lnTo>
                  <a:pt x="4686" y="863"/>
                </a:lnTo>
                <a:lnTo>
                  <a:pt x="4368" y="838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9" name="object 2479"/>
          <p:cNvSpPr/>
          <p:nvPr/>
        </p:nvSpPr>
        <p:spPr>
          <a:xfrm>
            <a:off x="984472" y="6115745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22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0" name="object 2480"/>
          <p:cNvSpPr/>
          <p:nvPr/>
        </p:nvSpPr>
        <p:spPr>
          <a:xfrm>
            <a:off x="961175" y="6170231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7975" y="0"/>
                </a:moveTo>
                <a:lnTo>
                  <a:pt x="6362" y="889"/>
                </a:lnTo>
                <a:lnTo>
                  <a:pt x="4699" y="1676"/>
                </a:lnTo>
                <a:lnTo>
                  <a:pt x="4457" y="1790"/>
                </a:lnTo>
                <a:lnTo>
                  <a:pt x="4140" y="1816"/>
                </a:lnTo>
                <a:lnTo>
                  <a:pt x="4000" y="1841"/>
                </a:lnTo>
                <a:lnTo>
                  <a:pt x="3822" y="1816"/>
                </a:lnTo>
                <a:lnTo>
                  <a:pt x="3543" y="1790"/>
                </a:lnTo>
                <a:lnTo>
                  <a:pt x="3276" y="1676"/>
                </a:lnTo>
                <a:lnTo>
                  <a:pt x="1612" y="889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1" name="object 2481"/>
          <p:cNvSpPr/>
          <p:nvPr/>
        </p:nvSpPr>
        <p:spPr>
          <a:xfrm>
            <a:off x="965004" y="6116600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0" y="1790"/>
                </a:moveTo>
                <a:lnTo>
                  <a:pt x="292" y="1790"/>
                </a:lnTo>
                <a:lnTo>
                  <a:pt x="609" y="1727"/>
                </a:lnTo>
                <a:lnTo>
                  <a:pt x="749" y="1701"/>
                </a:lnTo>
                <a:lnTo>
                  <a:pt x="2501" y="838"/>
                </a:lnTo>
                <a:lnTo>
                  <a:pt x="4152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2" name="object 2482"/>
          <p:cNvSpPr/>
          <p:nvPr/>
        </p:nvSpPr>
        <p:spPr>
          <a:xfrm>
            <a:off x="984472" y="6169397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70"/>
                </a:lnTo>
                <a:lnTo>
                  <a:pt x="4064" y="1320"/>
                </a:lnTo>
                <a:lnTo>
                  <a:pt x="4203" y="1358"/>
                </a:lnTo>
                <a:lnTo>
                  <a:pt x="4495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3" name="object 2483"/>
          <p:cNvSpPr/>
          <p:nvPr/>
        </p:nvSpPr>
        <p:spPr>
          <a:xfrm>
            <a:off x="1006850" y="6112400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0"/>
                </a:moveTo>
                <a:lnTo>
                  <a:pt x="2159" y="457"/>
                </a:lnTo>
                <a:lnTo>
                  <a:pt x="4381" y="812"/>
                </a:lnTo>
                <a:lnTo>
                  <a:pt x="4660" y="863"/>
                </a:lnTo>
                <a:lnTo>
                  <a:pt x="4978" y="838"/>
                </a:lnTo>
                <a:lnTo>
                  <a:pt x="5130" y="838"/>
                </a:lnTo>
                <a:lnTo>
                  <a:pt x="5295" y="74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4" name="object 2484"/>
          <p:cNvSpPr/>
          <p:nvPr/>
        </p:nvSpPr>
        <p:spPr>
          <a:xfrm>
            <a:off x="1088989" y="6210660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20129" y="63"/>
                </a:moveTo>
                <a:lnTo>
                  <a:pt x="19265" y="1066"/>
                </a:lnTo>
                <a:lnTo>
                  <a:pt x="19088" y="1219"/>
                </a:lnTo>
                <a:lnTo>
                  <a:pt x="17970" y="1930"/>
                </a:lnTo>
                <a:lnTo>
                  <a:pt x="16725" y="2679"/>
                </a:lnTo>
                <a:lnTo>
                  <a:pt x="15176" y="3149"/>
                </a:lnTo>
                <a:lnTo>
                  <a:pt x="13741" y="3543"/>
                </a:lnTo>
                <a:lnTo>
                  <a:pt x="12090" y="3581"/>
                </a:lnTo>
                <a:lnTo>
                  <a:pt x="10109" y="3695"/>
                </a:lnTo>
                <a:lnTo>
                  <a:pt x="8089" y="3581"/>
                </a:lnTo>
                <a:lnTo>
                  <a:pt x="6565" y="3492"/>
                </a:lnTo>
                <a:lnTo>
                  <a:pt x="6426" y="3543"/>
                </a:lnTo>
                <a:lnTo>
                  <a:pt x="5003" y="3149"/>
                </a:lnTo>
                <a:lnTo>
                  <a:pt x="3594" y="2768"/>
                </a:lnTo>
                <a:lnTo>
                  <a:pt x="3428" y="2679"/>
                </a:lnTo>
                <a:lnTo>
                  <a:pt x="2222" y="1930"/>
                </a:lnTo>
                <a:lnTo>
                  <a:pt x="1028" y="1181"/>
                </a:lnTo>
                <a:lnTo>
                  <a:pt x="888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5" name="object 2485"/>
          <p:cNvSpPr/>
          <p:nvPr/>
        </p:nvSpPr>
        <p:spPr>
          <a:xfrm>
            <a:off x="775354" y="6203496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1930" y="2044"/>
                </a:moveTo>
                <a:lnTo>
                  <a:pt x="1930" y="0"/>
                </a:lnTo>
                <a:lnTo>
                  <a:pt x="1930" y="2070"/>
                </a:lnTo>
                <a:lnTo>
                  <a:pt x="1447" y="4749"/>
                </a:lnTo>
                <a:lnTo>
                  <a:pt x="0" y="717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6" name="object 2486"/>
          <p:cNvSpPr/>
          <p:nvPr/>
        </p:nvSpPr>
        <p:spPr>
          <a:xfrm>
            <a:off x="737313" y="6179767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17881" y="30899"/>
                </a:moveTo>
                <a:lnTo>
                  <a:pt x="16471" y="28486"/>
                </a:lnTo>
                <a:lnTo>
                  <a:pt x="15976" y="25806"/>
                </a:lnTo>
                <a:lnTo>
                  <a:pt x="15976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7" name="object 2487"/>
          <p:cNvSpPr/>
          <p:nvPr/>
        </p:nvSpPr>
        <p:spPr>
          <a:xfrm>
            <a:off x="737311" y="5944462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389750" y="235330"/>
                </a:moveTo>
                <a:lnTo>
                  <a:pt x="389750" y="131559"/>
                </a:lnTo>
                <a:lnTo>
                  <a:pt x="389750" y="0"/>
                </a:lnTo>
                <a:lnTo>
                  <a:pt x="0" y="0"/>
                </a:lnTo>
                <a:lnTo>
                  <a:pt x="0" y="103949"/>
                </a:lnTo>
                <a:lnTo>
                  <a:pt x="0" y="235508"/>
                </a:lnTo>
                <a:lnTo>
                  <a:pt x="0" y="23510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8" name="object 2488"/>
          <p:cNvSpPr/>
          <p:nvPr/>
        </p:nvSpPr>
        <p:spPr>
          <a:xfrm>
            <a:off x="737311" y="6048408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0" y="0"/>
                </a:moveTo>
                <a:lnTo>
                  <a:pt x="389750" y="0"/>
                </a:lnTo>
                <a:lnTo>
                  <a:pt x="389750" y="10829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9" name="object 2489"/>
          <p:cNvSpPr/>
          <p:nvPr/>
        </p:nvSpPr>
        <p:spPr>
          <a:xfrm>
            <a:off x="753295" y="6205543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0" name="object 2490"/>
          <p:cNvSpPr/>
          <p:nvPr/>
        </p:nvSpPr>
        <p:spPr>
          <a:xfrm>
            <a:off x="753295" y="6179966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0" y="0"/>
                </a:moveTo>
                <a:lnTo>
                  <a:pt x="23990" y="0"/>
                </a:lnTo>
                <a:lnTo>
                  <a:pt x="23990" y="2353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1" name="object 2491"/>
          <p:cNvSpPr/>
          <p:nvPr/>
        </p:nvSpPr>
        <p:spPr>
          <a:xfrm>
            <a:off x="777284" y="6179967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2" name="object 2492"/>
          <p:cNvSpPr/>
          <p:nvPr/>
        </p:nvSpPr>
        <p:spPr>
          <a:xfrm>
            <a:off x="777284" y="6176740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0" y="3225"/>
                </a:moveTo>
                <a:lnTo>
                  <a:pt x="349783" y="3225"/>
                </a:lnTo>
                <a:lnTo>
                  <a:pt x="349783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3" name="object 2493"/>
          <p:cNvSpPr/>
          <p:nvPr/>
        </p:nvSpPr>
        <p:spPr>
          <a:xfrm>
            <a:off x="847234" y="6112775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67944" y="16992"/>
                </a:moveTo>
                <a:lnTo>
                  <a:pt x="0" y="16992"/>
                </a:lnTo>
                <a:lnTo>
                  <a:pt x="0" y="0"/>
                </a:lnTo>
                <a:lnTo>
                  <a:pt x="6794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4" name="object 2494"/>
          <p:cNvSpPr/>
          <p:nvPr/>
        </p:nvSpPr>
        <p:spPr>
          <a:xfrm>
            <a:off x="847241" y="6109925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5" name="object 2495"/>
          <p:cNvSpPr/>
          <p:nvPr/>
        </p:nvSpPr>
        <p:spPr>
          <a:xfrm>
            <a:off x="847241" y="6069169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0" y="40754"/>
                </a:moveTo>
                <a:lnTo>
                  <a:pt x="0" y="0"/>
                </a:lnTo>
                <a:lnTo>
                  <a:pt x="67945" y="0"/>
                </a:lnTo>
                <a:lnTo>
                  <a:pt x="67945" y="94932"/>
                </a:lnTo>
                <a:lnTo>
                  <a:pt x="68999" y="95211"/>
                </a:lnTo>
                <a:lnTo>
                  <a:pt x="70561" y="97409"/>
                </a:lnTo>
                <a:lnTo>
                  <a:pt x="70726" y="97548"/>
                </a:lnTo>
                <a:lnTo>
                  <a:pt x="71221" y="97726"/>
                </a:lnTo>
                <a:lnTo>
                  <a:pt x="71856" y="97726"/>
                </a:lnTo>
                <a:lnTo>
                  <a:pt x="76238" y="96888"/>
                </a:lnTo>
                <a:lnTo>
                  <a:pt x="76238" y="43230"/>
                </a:lnTo>
                <a:lnTo>
                  <a:pt x="90830" y="45707"/>
                </a:lnTo>
                <a:lnTo>
                  <a:pt x="93281" y="47701"/>
                </a:lnTo>
                <a:lnTo>
                  <a:pt x="93776" y="478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6" name="object 2496"/>
          <p:cNvSpPr/>
          <p:nvPr/>
        </p:nvSpPr>
        <p:spPr>
          <a:xfrm>
            <a:off x="945851" y="6115742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7" name="object 2497"/>
          <p:cNvSpPr/>
          <p:nvPr/>
        </p:nvSpPr>
        <p:spPr>
          <a:xfrm>
            <a:off x="923475" y="6166060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17538" y="4660"/>
                </a:moveTo>
                <a:lnTo>
                  <a:pt x="17043" y="4457"/>
                </a:lnTo>
                <a:lnTo>
                  <a:pt x="14605" y="247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8" name="object 2498"/>
          <p:cNvSpPr/>
          <p:nvPr/>
        </p:nvSpPr>
        <p:spPr>
          <a:xfrm>
            <a:off x="915179" y="6110442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0" y="0"/>
                </a:moveTo>
                <a:lnTo>
                  <a:pt x="1066" y="254"/>
                </a:lnTo>
                <a:lnTo>
                  <a:pt x="2616" y="2476"/>
                </a:lnTo>
                <a:lnTo>
                  <a:pt x="2997" y="270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9" name="object 2499"/>
          <p:cNvSpPr/>
          <p:nvPr/>
        </p:nvSpPr>
        <p:spPr>
          <a:xfrm>
            <a:off x="915179" y="6069172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2">
                <a:moveTo>
                  <a:pt x="0" y="0"/>
                </a:moveTo>
                <a:lnTo>
                  <a:pt x="99936" y="0"/>
                </a:lnTo>
                <a:lnTo>
                  <a:pt x="99936" y="41275"/>
                </a:lnTo>
                <a:lnTo>
                  <a:pt x="99936" y="94919"/>
                </a:lnTo>
                <a:lnTo>
                  <a:pt x="98894" y="95186"/>
                </a:lnTo>
                <a:lnTo>
                  <a:pt x="97345" y="97396"/>
                </a:lnTo>
                <a:lnTo>
                  <a:pt x="96964" y="9766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0" name="object 2500"/>
          <p:cNvSpPr/>
          <p:nvPr/>
        </p:nvSpPr>
        <p:spPr>
          <a:xfrm>
            <a:off x="989312" y="6112398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17538" y="53657"/>
                </a:moveTo>
                <a:lnTo>
                  <a:pt x="17538" y="0"/>
                </a:lnTo>
                <a:lnTo>
                  <a:pt x="2933" y="2476"/>
                </a:lnTo>
                <a:lnTo>
                  <a:pt x="457" y="4470"/>
                </a:lnTo>
                <a:lnTo>
                  <a:pt x="0" y="467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1" name="object 2501"/>
          <p:cNvSpPr/>
          <p:nvPr/>
        </p:nvSpPr>
        <p:spPr>
          <a:xfrm>
            <a:off x="969156" y="6115742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3">
                <a:moveTo>
                  <a:pt x="15316" y="0"/>
                </a:moveTo>
                <a:lnTo>
                  <a:pt x="15316" y="53657"/>
                </a:lnTo>
                <a:lnTo>
                  <a:pt x="0" y="5448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2" name="object 2502"/>
          <p:cNvSpPr/>
          <p:nvPr/>
        </p:nvSpPr>
        <p:spPr>
          <a:xfrm>
            <a:off x="945857" y="6169393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15316" y="83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3" name="object 2503"/>
          <p:cNvSpPr/>
          <p:nvPr/>
        </p:nvSpPr>
        <p:spPr>
          <a:xfrm>
            <a:off x="918319" y="611320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4" name="object 2504"/>
          <p:cNvSpPr/>
          <p:nvPr/>
        </p:nvSpPr>
        <p:spPr>
          <a:xfrm>
            <a:off x="916245" y="6110702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5" name="object 2505"/>
          <p:cNvSpPr/>
          <p:nvPr/>
        </p:nvSpPr>
        <p:spPr>
          <a:xfrm>
            <a:off x="938075" y="6114874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6" name="object 2506"/>
          <p:cNvSpPr/>
          <p:nvPr/>
        </p:nvSpPr>
        <p:spPr>
          <a:xfrm>
            <a:off x="941157" y="6117064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7" name="object 2507"/>
          <p:cNvSpPr/>
          <p:nvPr/>
        </p:nvSpPr>
        <p:spPr>
          <a:xfrm>
            <a:off x="945851" y="6115742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0" y="0"/>
                </a:moveTo>
                <a:lnTo>
                  <a:pt x="15405" y="863"/>
                </a:lnTo>
                <a:lnTo>
                  <a:pt x="18605" y="2501"/>
                </a:lnTo>
                <a:lnTo>
                  <a:pt x="19151" y="26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8" name="object 2508"/>
          <p:cNvSpPr/>
          <p:nvPr/>
        </p:nvSpPr>
        <p:spPr>
          <a:xfrm>
            <a:off x="969150" y="6116605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9" name="object 2509"/>
          <p:cNvSpPr/>
          <p:nvPr/>
        </p:nvSpPr>
        <p:spPr>
          <a:xfrm>
            <a:off x="961174" y="6116612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0" name="object 2510"/>
          <p:cNvSpPr/>
          <p:nvPr/>
        </p:nvSpPr>
        <p:spPr>
          <a:xfrm>
            <a:off x="965147" y="611839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1" name="object 2511"/>
          <p:cNvSpPr/>
          <p:nvPr/>
        </p:nvSpPr>
        <p:spPr>
          <a:xfrm>
            <a:off x="969150" y="6115742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0" y="863"/>
                </a:moveTo>
                <a:lnTo>
                  <a:pt x="15316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2" name="object 2512"/>
          <p:cNvSpPr/>
          <p:nvPr/>
        </p:nvSpPr>
        <p:spPr>
          <a:xfrm>
            <a:off x="989310" y="6114879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0" y="55841"/>
                </a:moveTo>
                <a:lnTo>
                  <a:pt x="457" y="55638"/>
                </a:lnTo>
                <a:lnTo>
                  <a:pt x="2933" y="53657"/>
                </a:lnTo>
                <a:lnTo>
                  <a:pt x="2933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3" name="object 2513"/>
          <p:cNvSpPr/>
          <p:nvPr/>
        </p:nvSpPr>
        <p:spPr>
          <a:xfrm>
            <a:off x="989138" y="6117066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4" name="object 2514"/>
          <p:cNvSpPr/>
          <p:nvPr/>
        </p:nvSpPr>
        <p:spPr>
          <a:xfrm>
            <a:off x="992249" y="6166055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0" y="2476"/>
                </a:moveTo>
                <a:lnTo>
                  <a:pt x="1460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5" name="object 2515"/>
          <p:cNvSpPr/>
          <p:nvPr/>
        </p:nvSpPr>
        <p:spPr>
          <a:xfrm>
            <a:off x="1012149" y="6110444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0" y="2705"/>
                </a:moveTo>
                <a:lnTo>
                  <a:pt x="368" y="2476"/>
                </a:lnTo>
                <a:lnTo>
                  <a:pt x="1930" y="254"/>
                </a:lnTo>
                <a:lnTo>
                  <a:pt x="2971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6" name="object 2516"/>
          <p:cNvSpPr/>
          <p:nvPr/>
        </p:nvSpPr>
        <p:spPr>
          <a:xfrm>
            <a:off x="1015116" y="6069172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0" y="0"/>
                </a:moveTo>
                <a:lnTo>
                  <a:pt x="2019" y="0"/>
                </a:lnTo>
                <a:lnTo>
                  <a:pt x="2019" y="60591"/>
                </a:lnTo>
                <a:lnTo>
                  <a:pt x="0" y="605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7" name="object 2517"/>
          <p:cNvSpPr/>
          <p:nvPr/>
        </p:nvSpPr>
        <p:spPr>
          <a:xfrm>
            <a:off x="1015016" y="6079857"/>
            <a:ext cx="0" cy="87003"/>
          </a:xfrm>
          <a:custGeom>
            <a:avLst/>
            <a:gdLst/>
            <a:ahLst/>
            <a:cxnLst/>
            <a:rect l="l" t="t" r="r" b="b"/>
            <a:pathLst>
              <a:path h="87003">
                <a:moveTo>
                  <a:pt x="0" y="0"/>
                </a:moveTo>
                <a:lnTo>
                  <a:pt x="0" y="87003"/>
                </a:lnTo>
              </a:path>
            </a:pathLst>
          </a:custGeom>
          <a:ln w="20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8" name="object 2518"/>
          <p:cNvSpPr/>
          <p:nvPr/>
        </p:nvSpPr>
        <p:spPr>
          <a:xfrm>
            <a:off x="1109121" y="6203496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1955" y="2044"/>
                </a:moveTo>
                <a:lnTo>
                  <a:pt x="1955" y="0"/>
                </a:lnTo>
                <a:lnTo>
                  <a:pt x="1955" y="2108"/>
                </a:lnTo>
                <a:lnTo>
                  <a:pt x="1473" y="4749"/>
                </a:lnTo>
                <a:lnTo>
                  <a:pt x="0" y="7226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9" name="object 2519"/>
          <p:cNvSpPr/>
          <p:nvPr/>
        </p:nvSpPr>
        <p:spPr>
          <a:xfrm>
            <a:off x="1087083" y="6179971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5" h="30695">
                <a:moveTo>
                  <a:pt x="1905" y="30695"/>
                </a:moveTo>
                <a:lnTo>
                  <a:pt x="495" y="28282"/>
                </a:lnTo>
                <a:lnTo>
                  <a:pt x="0" y="25628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0" name="object 2520"/>
          <p:cNvSpPr/>
          <p:nvPr/>
        </p:nvSpPr>
        <p:spPr>
          <a:xfrm>
            <a:off x="1087086" y="6205534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1" name="object 2521"/>
          <p:cNvSpPr/>
          <p:nvPr/>
        </p:nvSpPr>
        <p:spPr>
          <a:xfrm>
            <a:off x="1111077" y="6179962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2" name="object 2522"/>
          <p:cNvSpPr/>
          <p:nvPr/>
        </p:nvSpPr>
        <p:spPr>
          <a:xfrm>
            <a:off x="1111077" y="6179966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3" name="object 2523"/>
          <p:cNvSpPr/>
          <p:nvPr/>
        </p:nvSpPr>
        <p:spPr>
          <a:xfrm>
            <a:off x="1127061" y="6053133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4" name="object 2524"/>
          <p:cNvSpPr/>
          <p:nvPr/>
        </p:nvSpPr>
        <p:spPr>
          <a:xfrm>
            <a:off x="1127061" y="6048468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5" name="object 2525"/>
          <p:cNvSpPr/>
          <p:nvPr/>
        </p:nvSpPr>
        <p:spPr>
          <a:xfrm>
            <a:off x="1127061" y="5969579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6" name="object 2526"/>
          <p:cNvSpPr/>
          <p:nvPr/>
        </p:nvSpPr>
        <p:spPr>
          <a:xfrm>
            <a:off x="927187" y="6242147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7" name="object 2527"/>
          <p:cNvSpPr/>
          <p:nvPr/>
        </p:nvSpPr>
        <p:spPr>
          <a:xfrm>
            <a:off x="927187" y="6242147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ln w="5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8" name="object 2528"/>
          <p:cNvSpPr/>
          <p:nvPr/>
        </p:nvSpPr>
        <p:spPr>
          <a:xfrm>
            <a:off x="752021" y="3879457"/>
            <a:ext cx="367791" cy="331203"/>
          </a:xfrm>
          <a:custGeom>
            <a:avLst/>
            <a:gdLst/>
            <a:ahLst/>
            <a:cxnLst/>
            <a:rect l="l" t="t" r="r" b="b"/>
            <a:pathLst>
              <a:path w="367791" h="331203">
                <a:moveTo>
                  <a:pt x="357835" y="243890"/>
                </a:moveTo>
                <a:lnTo>
                  <a:pt x="232295" y="30810"/>
                </a:lnTo>
                <a:lnTo>
                  <a:pt x="227949" y="24155"/>
                </a:lnTo>
                <a:lnTo>
                  <a:pt x="218672" y="13588"/>
                </a:lnTo>
                <a:lnTo>
                  <a:pt x="208236" y="6039"/>
                </a:lnTo>
                <a:lnTo>
                  <a:pt x="196643" y="1510"/>
                </a:lnTo>
                <a:lnTo>
                  <a:pt x="183896" y="0"/>
                </a:lnTo>
                <a:lnTo>
                  <a:pt x="177093" y="405"/>
                </a:lnTo>
                <a:lnTo>
                  <a:pt x="164888" y="3480"/>
                </a:lnTo>
                <a:lnTo>
                  <a:pt x="153885" y="9573"/>
                </a:lnTo>
                <a:lnTo>
                  <a:pt x="144084" y="18683"/>
                </a:lnTo>
                <a:lnTo>
                  <a:pt x="135483" y="30810"/>
                </a:lnTo>
                <a:lnTo>
                  <a:pt x="9956" y="243890"/>
                </a:lnTo>
                <a:lnTo>
                  <a:pt x="1213" y="266496"/>
                </a:lnTo>
                <a:lnTo>
                  <a:pt x="0" y="278866"/>
                </a:lnTo>
                <a:lnTo>
                  <a:pt x="19" y="280483"/>
                </a:lnTo>
                <a:lnTo>
                  <a:pt x="1780" y="293631"/>
                </a:lnTo>
                <a:lnTo>
                  <a:pt x="6403" y="305443"/>
                </a:lnTo>
                <a:lnTo>
                  <a:pt x="13893" y="315925"/>
                </a:lnTo>
                <a:lnTo>
                  <a:pt x="23549" y="324204"/>
                </a:lnTo>
                <a:lnTo>
                  <a:pt x="35117" y="329453"/>
                </a:lnTo>
                <a:lnTo>
                  <a:pt x="48171" y="331203"/>
                </a:lnTo>
                <a:lnTo>
                  <a:pt x="319620" y="331203"/>
                </a:lnTo>
                <a:lnTo>
                  <a:pt x="332116" y="329607"/>
                </a:lnTo>
                <a:lnTo>
                  <a:pt x="343747" y="324516"/>
                </a:lnTo>
                <a:lnTo>
                  <a:pt x="353898" y="315925"/>
                </a:lnTo>
                <a:lnTo>
                  <a:pt x="362067" y="304138"/>
                </a:lnTo>
                <a:lnTo>
                  <a:pt x="366360" y="292170"/>
                </a:lnTo>
                <a:lnTo>
                  <a:pt x="367792" y="278866"/>
                </a:lnTo>
                <a:lnTo>
                  <a:pt x="366885" y="268175"/>
                </a:lnTo>
                <a:lnTo>
                  <a:pt x="363571" y="255949"/>
                </a:lnTo>
                <a:lnTo>
                  <a:pt x="357835" y="243890"/>
                </a:lnTo>
                <a:close/>
              </a:path>
            </a:pathLst>
          </a:custGeom>
          <a:solidFill>
            <a:srgbClr val="F7E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9" name="object 2529"/>
          <p:cNvSpPr/>
          <p:nvPr/>
        </p:nvSpPr>
        <p:spPr>
          <a:xfrm>
            <a:off x="728996" y="3858736"/>
            <a:ext cx="376746" cy="372656"/>
          </a:xfrm>
          <a:custGeom>
            <a:avLst/>
            <a:gdLst/>
            <a:ahLst/>
            <a:cxnLst/>
            <a:rect l="l" t="t" r="r" b="b"/>
            <a:pathLst>
              <a:path w="376746" h="372656">
                <a:moveTo>
                  <a:pt x="364041" y="372491"/>
                </a:moveTo>
                <a:lnTo>
                  <a:pt x="376746" y="369922"/>
                </a:lnTo>
                <a:lnTo>
                  <a:pt x="368744" y="312978"/>
                </a:lnTo>
                <a:lnTo>
                  <a:pt x="367334" y="320420"/>
                </a:lnTo>
                <a:lnTo>
                  <a:pt x="360159" y="328591"/>
                </a:lnTo>
                <a:lnTo>
                  <a:pt x="346905" y="333493"/>
                </a:lnTo>
                <a:lnTo>
                  <a:pt x="327571" y="335127"/>
                </a:lnTo>
                <a:lnTo>
                  <a:pt x="86258" y="335127"/>
                </a:lnTo>
                <a:lnTo>
                  <a:pt x="72429" y="334369"/>
                </a:lnTo>
                <a:lnTo>
                  <a:pt x="54206" y="372649"/>
                </a:lnTo>
                <a:lnTo>
                  <a:pt x="359796" y="372649"/>
                </a:lnTo>
                <a:lnTo>
                  <a:pt x="364041" y="372491"/>
                </a:lnTo>
                <a:close/>
              </a:path>
              <a:path w="376746" h="372656">
                <a:moveTo>
                  <a:pt x="72429" y="334369"/>
                </a:moveTo>
                <a:lnTo>
                  <a:pt x="57239" y="330509"/>
                </a:lnTo>
                <a:lnTo>
                  <a:pt x="48123" y="323379"/>
                </a:lnTo>
                <a:lnTo>
                  <a:pt x="45085" y="312978"/>
                </a:lnTo>
                <a:lnTo>
                  <a:pt x="46066" y="305117"/>
                </a:lnTo>
                <a:lnTo>
                  <a:pt x="49428" y="294447"/>
                </a:lnTo>
                <a:lnTo>
                  <a:pt x="55180" y="281692"/>
                </a:lnTo>
                <a:lnTo>
                  <a:pt x="63322" y="266852"/>
                </a:lnTo>
                <a:lnTo>
                  <a:pt x="167563" y="91732"/>
                </a:lnTo>
                <a:lnTo>
                  <a:pt x="183032" y="68446"/>
                </a:lnTo>
                <a:lnTo>
                  <a:pt x="191990" y="58219"/>
                </a:lnTo>
                <a:lnTo>
                  <a:pt x="206921" y="50038"/>
                </a:lnTo>
                <a:lnTo>
                  <a:pt x="210234" y="50553"/>
                </a:lnTo>
                <a:lnTo>
                  <a:pt x="226061" y="62905"/>
                </a:lnTo>
                <a:lnTo>
                  <a:pt x="235521" y="75259"/>
                </a:lnTo>
                <a:lnTo>
                  <a:pt x="246011" y="91732"/>
                </a:lnTo>
                <a:lnTo>
                  <a:pt x="350507" y="266852"/>
                </a:lnTo>
                <a:lnTo>
                  <a:pt x="357982" y="280380"/>
                </a:lnTo>
                <a:lnTo>
                  <a:pt x="363960" y="293332"/>
                </a:lnTo>
                <a:lnTo>
                  <a:pt x="367548" y="304198"/>
                </a:lnTo>
                <a:lnTo>
                  <a:pt x="368744" y="312978"/>
                </a:lnTo>
                <a:lnTo>
                  <a:pt x="376746" y="369922"/>
                </a:lnTo>
                <a:lnTo>
                  <a:pt x="398195" y="355460"/>
                </a:lnTo>
                <a:lnTo>
                  <a:pt x="408747" y="339325"/>
                </a:lnTo>
                <a:lnTo>
                  <a:pt x="413829" y="313753"/>
                </a:lnTo>
                <a:lnTo>
                  <a:pt x="413776" y="311003"/>
                </a:lnTo>
                <a:lnTo>
                  <a:pt x="408503" y="286461"/>
                </a:lnTo>
                <a:lnTo>
                  <a:pt x="261391" y="34658"/>
                </a:lnTo>
                <a:lnTo>
                  <a:pt x="252008" y="21459"/>
                </a:lnTo>
                <a:lnTo>
                  <a:pt x="231519" y="5365"/>
                </a:lnTo>
                <a:lnTo>
                  <a:pt x="206921" y="0"/>
                </a:lnTo>
                <a:lnTo>
                  <a:pt x="205801" y="9"/>
                </a:lnTo>
                <a:lnTo>
                  <a:pt x="181249" y="5823"/>
                </a:lnTo>
                <a:lnTo>
                  <a:pt x="160981" y="22365"/>
                </a:lnTo>
                <a:lnTo>
                  <a:pt x="152450" y="34658"/>
                </a:lnTo>
                <a:lnTo>
                  <a:pt x="11214" y="274408"/>
                </a:lnTo>
                <a:lnTo>
                  <a:pt x="4320" y="289147"/>
                </a:lnTo>
                <a:lnTo>
                  <a:pt x="8" y="313651"/>
                </a:lnTo>
                <a:lnTo>
                  <a:pt x="8" y="313941"/>
                </a:lnTo>
                <a:lnTo>
                  <a:pt x="2889" y="333464"/>
                </a:lnTo>
                <a:lnTo>
                  <a:pt x="15633" y="355460"/>
                </a:lnTo>
                <a:lnTo>
                  <a:pt x="29259" y="366431"/>
                </a:lnTo>
                <a:lnTo>
                  <a:pt x="54150" y="372649"/>
                </a:lnTo>
                <a:lnTo>
                  <a:pt x="72429" y="334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0" name="object 2530"/>
          <p:cNvSpPr/>
          <p:nvPr/>
        </p:nvSpPr>
        <p:spPr>
          <a:xfrm>
            <a:off x="915416" y="3967835"/>
            <a:ext cx="40995" cy="197688"/>
          </a:xfrm>
          <a:custGeom>
            <a:avLst/>
            <a:gdLst/>
            <a:ahLst/>
            <a:cxnLst/>
            <a:rect l="l" t="t" r="r" b="b"/>
            <a:pathLst>
              <a:path w="40995" h="197688">
                <a:moveTo>
                  <a:pt x="40995" y="0"/>
                </a:moveTo>
                <a:lnTo>
                  <a:pt x="0" y="0"/>
                </a:lnTo>
                <a:lnTo>
                  <a:pt x="0" y="46393"/>
                </a:lnTo>
                <a:lnTo>
                  <a:pt x="9842" y="146710"/>
                </a:lnTo>
                <a:lnTo>
                  <a:pt x="31292" y="146710"/>
                </a:lnTo>
                <a:lnTo>
                  <a:pt x="40995" y="46393"/>
                </a:lnTo>
                <a:lnTo>
                  <a:pt x="40995" y="0"/>
                </a:lnTo>
                <a:close/>
              </a:path>
              <a:path w="40995" h="197688">
                <a:moveTo>
                  <a:pt x="1625" y="159791"/>
                </a:moveTo>
                <a:lnTo>
                  <a:pt x="1625" y="197688"/>
                </a:lnTo>
                <a:lnTo>
                  <a:pt x="39522" y="197688"/>
                </a:lnTo>
                <a:lnTo>
                  <a:pt x="39522" y="159791"/>
                </a:lnTo>
                <a:lnTo>
                  <a:pt x="1625" y="15979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2642450" y="1407350"/>
            <a:ext cx="2003298" cy="2276297"/>
          </a:xfrm>
          <a:custGeom>
            <a:avLst/>
            <a:gdLst/>
            <a:ahLst/>
            <a:cxnLst/>
            <a:rect l="l" t="t" r="r" b="b"/>
            <a:pathLst>
              <a:path w="2003298" h="2276297">
                <a:moveTo>
                  <a:pt x="0" y="2276297"/>
                </a:moveTo>
                <a:lnTo>
                  <a:pt x="2003298" y="2276297"/>
                </a:lnTo>
                <a:lnTo>
                  <a:pt x="2003298" y="0"/>
                </a:lnTo>
                <a:lnTo>
                  <a:pt x="0" y="0"/>
                </a:lnTo>
                <a:lnTo>
                  <a:pt x="0" y="2276297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2716184" y="3186003"/>
            <a:ext cx="1152537" cy="92633"/>
          </a:xfrm>
          <a:custGeom>
            <a:avLst/>
            <a:gdLst/>
            <a:ahLst/>
            <a:cxnLst/>
            <a:rect l="l" t="t" r="r" b="b"/>
            <a:pathLst>
              <a:path w="1152537" h="92633">
                <a:moveTo>
                  <a:pt x="639216" y="30340"/>
                </a:moveTo>
                <a:lnTo>
                  <a:pt x="522960" y="30340"/>
                </a:lnTo>
                <a:lnTo>
                  <a:pt x="273773" y="33985"/>
                </a:lnTo>
                <a:lnTo>
                  <a:pt x="150901" y="33985"/>
                </a:lnTo>
                <a:lnTo>
                  <a:pt x="582256" y="27355"/>
                </a:lnTo>
                <a:lnTo>
                  <a:pt x="606526" y="19659"/>
                </a:lnTo>
                <a:lnTo>
                  <a:pt x="610146" y="12611"/>
                </a:lnTo>
                <a:lnTo>
                  <a:pt x="616673" y="11544"/>
                </a:lnTo>
                <a:lnTo>
                  <a:pt x="597230" y="10579"/>
                </a:lnTo>
                <a:lnTo>
                  <a:pt x="581837" y="10782"/>
                </a:lnTo>
                <a:lnTo>
                  <a:pt x="582701" y="9944"/>
                </a:lnTo>
                <a:lnTo>
                  <a:pt x="564527" y="7162"/>
                </a:lnTo>
                <a:lnTo>
                  <a:pt x="557364" y="1917"/>
                </a:lnTo>
                <a:lnTo>
                  <a:pt x="553948" y="0"/>
                </a:lnTo>
                <a:lnTo>
                  <a:pt x="540702" y="101"/>
                </a:lnTo>
                <a:lnTo>
                  <a:pt x="522528" y="4597"/>
                </a:lnTo>
                <a:lnTo>
                  <a:pt x="520509" y="5232"/>
                </a:lnTo>
                <a:lnTo>
                  <a:pt x="511632" y="6629"/>
                </a:lnTo>
                <a:lnTo>
                  <a:pt x="511111" y="7696"/>
                </a:lnTo>
                <a:lnTo>
                  <a:pt x="496887" y="9626"/>
                </a:lnTo>
                <a:lnTo>
                  <a:pt x="446468" y="12611"/>
                </a:lnTo>
                <a:lnTo>
                  <a:pt x="103035" y="21475"/>
                </a:lnTo>
                <a:lnTo>
                  <a:pt x="59004" y="21475"/>
                </a:lnTo>
                <a:lnTo>
                  <a:pt x="27063" y="19659"/>
                </a:lnTo>
                <a:lnTo>
                  <a:pt x="0" y="13919"/>
                </a:lnTo>
                <a:lnTo>
                  <a:pt x="0" y="77406"/>
                </a:lnTo>
                <a:lnTo>
                  <a:pt x="19900" y="82067"/>
                </a:lnTo>
                <a:lnTo>
                  <a:pt x="35928" y="83769"/>
                </a:lnTo>
                <a:lnTo>
                  <a:pt x="64350" y="85585"/>
                </a:lnTo>
                <a:lnTo>
                  <a:pt x="158165" y="85585"/>
                </a:lnTo>
                <a:lnTo>
                  <a:pt x="531837" y="80251"/>
                </a:lnTo>
                <a:lnTo>
                  <a:pt x="635698" y="80251"/>
                </a:lnTo>
                <a:lnTo>
                  <a:pt x="886586" y="92633"/>
                </a:lnTo>
                <a:lnTo>
                  <a:pt x="999959" y="92633"/>
                </a:lnTo>
                <a:lnTo>
                  <a:pt x="1036599" y="90716"/>
                </a:lnTo>
                <a:lnTo>
                  <a:pt x="1040142" y="89865"/>
                </a:lnTo>
                <a:lnTo>
                  <a:pt x="1075182" y="82486"/>
                </a:lnTo>
                <a:lnTo>
                  <a:pt x="1103071" y="72974"/>
                </a:lnTo>
                <a:lnTo>
                  <a:pt x="1112037" y="62407"/>
                </a:lnTo>
                <a:lnTo>
                  <a:pt x="1115999" y="57492"/>
                </a:lnTo>
                <a:lnTo>
                  <a:pt x="1149337" y="46266"/>
                </a:lnTo>
                <a:lnTo>
                  <a:pt x="1152537" y="39116"/>
                </a:lnTo>
                <a:lnTo>
                  <a:pt x="1150721" y="39116"/>
                </a:lnTo>
                <a:lnTo>
                  <a:pt x="1124330" y="39319"/>
                </a:lnTo>
                <a:lnTo>
                  <a:pt x="1143571" y="38252"/>
                </a:lnTo>
                <a:lnTo>
                  <a:pt x="1109154" y="37503"/>
                </a:lnTo>
                <a:lnTo>
                  <a:pt x="1098473" y="28524"/>
                </a:lnTo>
                <a:lnTo>
                  <a:pt x="1089393" y="26708"/>
                </a:lnTo>
                <a:lnTo>
                  <a:pt x="1063536" y="33756"/>
                </a:lnTo>
                <a:lnTo>
                  <a:pt x="1052741" y="33655"/>
                </a:lnTo>
                <a:lnTo>
                  <a:pt x="1055623" y="35902"/>
                </a:lnTo>
                <a:lnTo>
                  <a:pt x="1049743" y="37503"/>
                </a:lnTo>
                <a:lnTo>
                  <a:pt x="992263" y="43700"/>
                </a:lnTo>
                <a:lnTo>
                  <a:pt x="990447" y="43700"/>
                </a:lnTo>
                <a:lnTo>
                  <a:pt x="890219" y="42849"/>
                </a:lnTo>
                <a:lnTo>
                  <a:pt x="639216" y="303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2716184" y="2322846"/>
            <a:ext cx="905065" cy="537565"/>
          </a:xfrm>
          <a:custGeom>
            <a:avLst/>
            <a:gdLst/>
            <a:ahLst/>
            <a:cxnLst/>
            <a:rect l="l" t="t" r="r" b="b"/>
            <a:pathLst>
              <a:path w="905065" h="537565">
                <a:moveTo>
                  <a:pt x="866495" y="391718"/>
                </a:moveTo>
                <a:lnTo>
                  <a:pt x="905065" y="379006"/>
                </a:lnTo>
                <a:lnTo>
                  <a:pt x="753122" y="370344"/>
                </a:lnTo>
                <a:lnTo>
                  <a:pt x="578739" y="361378"/>
                </a:lnTo>
                <a:lnTo>
                  <a:pt x="567410" y="360299"/>
                </a:lnTo>
                <a:lnTo>
                  <a:pt x="568058" y="84302"/>
                </a:lnTo>
                <a:lnTo>
                  <a:pt x="576922" y="11442"/>
                </a:lnTo>
                <a:lnTo>
                  <a:pt x="576922" y="0"/>
                </a:lnTo>
                <a:lnTo>
                  <a:pt x="573506" y="533"/>
                </a:lnTo>
                <a:lnTo>
                  <a:pt x="306476" y="11442"/>
                </a:lnTo>
                <a:lnTo>
                  <a:pt x="1524" y="17957"/>
                </a:lnTo>
                <a:lnTo>
                  <a:pt x="0" y="17945"/>
                </a:lnTo>
                <a:lnTo>
                  <a:pt x="0" y="508736"/>
                </a:lnTo>
                <a:lnTo>
                  <a:pt x="584073" y="537565"/>
                </a:lnTo>
                <a:lnTo>
                  <a:pt x="604913" y="537565"/>
                </a:lnTo>
                <a:lnTo>
                  <a:pt x="609092" y="536930"/>
                </a:lnTo>
                <a:lnTo>
                  <a:pt x="620204" y="532980"/>
                </a:lnTo>
                <a:lnTo>
                  <a:pt x="625436" y="531914"/>
                </a:lnTo>
                <a:lnTo>
                  <a:pt x="643394" y="525919"/>
                </a:lnTo>
                <a:lnTo>
                  <a:pt x="648627" y="524764"/>
                </a:lnTo>
                <a:lnTo>
                  <a:pt x="671804" y="517055"/>
                </a:lnTo>
                <a:lnTo>
                  <a:pt x="677037" y="515886"/>
                </a:lnTo>
                <a:lnTo>
                  <a:pt x="694994" y="509905"/>
                </a:lnTo>
                <a:lnTo>
                  <a:pt x="700227" y="508723"/>
                </a:lnTo>
                <a:lnTo>
                  <a:pt x="718070" y="502742"/>
                </a:lnTo>
                <a:lnTo>
                  <a:pt x="723303" y="501675"/>
                </a:lnTo>
                <a:lnTo>
                  <a:pt x="741260" y="495693"/>
                </a:lnTo>
                <a:lnTo>
                  <a:pt x="746493" y="494512"/>
                </a:lnTo>
                <a:lnTo>
                  <a:pt x="769683" y="486714"/>
                </a:lnTo>
                <a:lnTo>
                  <a:pt x="774928" y="485648"/>
                </a:lnTo>
                <a:lnTo>
                  <a:pt x="792873" y="479666"/>
                </a:lnTo>
                <a:lnTo>
                  <a:pt x="798106" y="478485"/>
                </a:lnTo>
                <a:lnTo>
                  <a:pt x="815962" y="472503"/>
                </a:lnTo>
                <a:lnTo>
                  <a:pt x="821182" y="471436"/>
                </a:lnTo>
                <a:lnTo>
                  <a:pt x="844473" y="463626"/>
                </a:lnTo>
                <a:lnTo>
                  <a:pt x="849718" y="462457"/>
                </a:lnTo>
                <a:lnTo>
                  <a:pt x="862330" y="458177"/>
                </a:lnTo>
                <a:lnTo>
                  <a:pt x="865428" y="456793"/>
                </a:lnTo>
                <a:lnTo>
                  <a:pt x="866495" y="391718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2716179" y="1727946"/>
            <a:ext cx="1830451" cy="610793"/>
          </a:xfrm>
          <a:custGeom>
            <a:avLst/>
            <a:gdLst/>
            <a:ahLst/>
            <a:cxnLst/>
            <a:rect l="l" t="t" r="r" b="b"/>
            <a:pathLst>
              <a:path w="1830450" h="610793">
                <a:moveTo>
                  <a:pt x="1381315" y="528002"/>
                </a:moveTo>
                <a:lnTo>
                  <a:pt x="1525562" y="508457"/>
                </a:lnTo>
                <a:lnTo>
                  <a:pt x="1683931" y="481736"/>
                </a:lnTo>
                <a:lnTo>
                  <a:pt x="1795589" y="458127"/>
                </a:lnTo>
                <a:lnTo>
                  <a:pt x="1830451" y="448640"/>
                </a:lnTo>
                <a:lnTo>
                  <a:pt x="1830451" y="161899"/>
                </a:lnTo>
                <a:lnTo>
                  <a:pt x="1692795" y="130517"/>
                </a:lnTo>
                <a:lnTo>
                  <a:pt x="1536242" y="103809"/>
                </a:lnTo>
                <a:lnTo>
                  <a:pt x="1352892" y="78905"/>
                </a:lnTo>
                <a:lnTo>
                  <a:pt x="1173162" y="59359"/>
                </a:lnTo>
                <a:lnTo>
                  <a:pt x="970254" y="41516"/>
                </a:lnTo>
                <a:lnTo>
                  <a:pt x="735291" y="25590"/>
                </a:lnTo>
                <a:lnTo>
                  <a:pt x="487921" y="13081"/>
                </a:lnTo>
                <a:lnTo>
                  <a:pt x="231686" y="4216"/>
                </a:lnTo>
                <a:lnTo>
                  <a:pt x="94703" y="584"/>
                </a:lnTo>
                <a:lnTo>
                  <a:pt x="0" y="0"/>
                </a:lnTo>
                <a:lnTo>
                  <a:pt x="0" y="21793"/>
                </a:lnTo>
                <a:lnTo>
                  <a:pt x="16383" y="23774"/>
                </a:lnTo>
                <a:lnTo>
                  <a:pt x="67983" y="34353"/>
                </a:lnTo>
                <a:lnTo>
                  <a:pt x="92887" y="46850"/>
                </a:lnTo>
                <a:lnTo>
                  <a:pt x="92036" y="201142"/>
                </a:lnTo>
                <a:lnTo>
                  <a:pt x="92138" y="202958"/>
                </a:lnTo>
                <a:lnTo>
                  <a:pt x="135623" y="207022"/>
                </a:lnTo>
                <a:lnTo>
                  <a:pt x="194284" y="216001"/>
                </a:lnTo>
                <a:lnTo>
                  <a:pt x="204431" y="216001"/>
                </a:lnTo>
                <a:lnTo>
                  <a:pt x="218541" y="212255"/>
                </a:lnTo>
                <a:lnTo>
                  <a:pt x="227838" y="206806"/>
                </a:lnTo>
                <a:lnTo>
                  <a:pt x="230085" y="207670"/>
                </a:lnTo>
                <a:lnTo>
                  <a:pt x="220357" y="214071"/>
                </a:lnTo>
                <a:lnTo>
                  <a:pt x="188950" y="221881"/>
                </a:lnTo>
                <a:lnTo>
                  <a:pt x="142684" y="229031"/>
                </a:lnTo>
                <a:lnTo>
                  <a:pt x="93954" y="233743"/>
                </a:lnTo>
                <a:lnTo>
                  <a:pt x="92138" y="279476"/>
                </a:lnTo>
                <a:lnTo>
                  <a:pt x="91059" y="285889"/>
                </a:lnTo>
                <a:lnTo>
                  <a:pt x="87439" y="296570"/>
                </a:lnTo>
                <a:lnTo>
                  <a:pt x="62115" y="306819"/>
                </a:lnTo>
                <a:lnTo>
                  <a:pt x="14566" y="316217"/>
                </a:lnTo>
                <a:lnTo>
                  <a:pt x="0" y="318033"/>
                </a:lnTo>
                <a:lnTo>
                  <a:pt x="0" y="610793"/>
                </a:lnTo>
                <a:lnTo>
                  <a:pt x="87541" y="609854"/>
                </a:lnTo>
                <a:lnTo>
                  <a:pt x="304673" y="604520"/>
                </a:lnTo>
                <a:lnTo>
                  <a:pt x="571588" y="593826"/>
                </a:lnTo>
                <a:lnTo>
                  <a:pt x="769162" y="583145"/>
                </a:lnTo>
                <a:lnTo>
                  <a:pt x="976452" y="568401"/>
                </a:lnTo>
                <a:lnTo>
                  <a:pt x="978052" y="568083"/>
                </a:lnTo>
                <a:lnTo>
                  <a:pt x="988745" y="568185"/>
                </a:lnTo>
                <a:lnTo>
                  <a:pt x="994613" y="566585"/>
                </a:lnTo>
                <a:lnTo>
                  <a:pt x="1174877" y="551091"/>
                </a:lnTo>
                <a:lnTo>
                  <a:pt x="1252131" y="543191"/>
                </a:lnTo>
                <a:lnTo>
                  <a:pt x="1253947" y="543293"/>
                </a:lnTo>
                <a:lnTo>
                  <a:pt x="1381315" y="528002"/>
                </a:lnTo>
                <a:close/>
              </a:path>
            </a:pathLst>
          </a:custGeom>
          <a:solidFill>
            <a:srgbClr val="C9CF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2716175" y="2296347"/>
            <a:ext cx="1226705" cy="855573"/>
          </a:xfrm>
          <a:custGeom>
            <a:avLst/>
            <a:gdLst/>
            <a:ahLst/>
            <a:cxnLst/>
            <a:rect l="l" t="t" r="r" b="b"/>
            <a:pathLst>
              <a:path w="1226705" h="855573">
                <a:moveTo>
                  <a:pt x="1080630" y="21259"/>
                </a:moveTo>
                <a:lnTo>
                  <a:pt x="1126909" y="24790"/>
                </a:lnTo>
                <a:lnTo>
                  <a:pt x="1224889" y="92316"/>
                </a:lnTo>
                <a:lnTo>
                  <a:pt x="1224673" y="358165"/>
                </a:lnTo>
                <a:lnTo>
                  <a:pt x="1197635" y="366725"/>
                </a:lnTo>
                <a:lnTo>
                  <a:pt x="1154683" y="366509"/>
                </a:lnTo>
                <a:lnTo>
                  <a:pt x="1153617" y="379539"/>
                </a:lnTo>
                <a:lnTo>
                  <a:pt x="1058837" y="409359"/>
                </a:lnTo>
                <a:lnTo>
                  <a:pt x="1036078" y="409244"/>
                </a:lnTo>
                <a:lnTo>
                  <a:pt x="580466" y="386156"/>
                </a:lnTo>
                <a:lnTo>
                  <a:pt x="569137" y="384987"/>
                </a:lnTo>
                <a:lnTo>
                  <a:pt x="569887" y="112623"/>
                </a:lnTo>
                <a:lnTo>
                  <a:pt x="579818" y="26606"/>
                </a:lnTo>
                <a:lnTo>
                  <a:pt x="770978" y="16560"/>
                </a:lnTo>
                <a:lnTo>
                  <a:pt x="852195" y="10579"/>
                </a:lnTo>
                <a:lnTo>
                  <a:pt x="976452" y="16560"/>
                </a:lnTo>
                <a:lnTo>
                  <a:pt x="975601" y="14427"/>
                </a:lnTo>
                <a:lnTo>
                  <a:pt x="878789" y="8864"/>
                </a:lnTo>
                <a:lnTo>
                  <a:pt x="975601" y="2019"/>
                </a:lnTo>
                <a:lnTo>
                  <a:pt x="976452" y="0"/>
                </a:lnTo>
                <a:lnTo>
                  <a:pt x="769162" y="14744"/>
                </a:lnTo>
                <a:lnTo>
                  <a:pt x="571588" y="25425"/>
                </a:lnTo>
                <a:lnTo>
                  <a:pt x="304672" y="36106"/>
                </a:lnTo>
                <a:lnTo>
                  <a:pt x="87541" y="41452"/>
                </a:lnTo>
                <a:lnTo>
                  <a:pt x="0" y="42392"/>
                </a:lnTo>
                <a:lnTo>
                  <a:pt x="1536" y="44449"/>
                </a:lnTo>
                <a:lnTo>
                  <a:pt x="306489" y="37922"/>
                </a:lnTo>
                <a:lnTo>
                  <a:pt x="573519" y="27038"/>
                </a:lnTo>
                <a:lnTo>
                  <a:pt x="576935" y="26492"/>
                </a:lnTo>
                <a:lnTo>
                  <a:pt x="576935" y="37922"/>
                </a:lnTo>
                <a:lnTo>
                  <a:pt x="568058" y="110807"/>
                </a:lnTo>
                <a:lnTo>
                  <a:pt x="567423" y="386803"/>
                </a:lnTo>
                <a:lnTo>
                  <a:pt x="578751" y="387870"/>
                </a:lnTo>
                <a:lnTo>
                  <a:pt x="753122" y="396849"/>
                </a:lnTo>
                <a:lnTo>
                  <a:pt x="905078" y="405498"/>
                </a:lnTo>
                <a:lnTo>
                  <a:pt x="929335" y="405714"/>
                </a:lnTo>
                <a:lnTo>
                  <a:pt x="984567" y="409244"/>
                </a:lnTo>
                <a:lnTo>
                  <a:pt x="984567" y="675093"/>
                </a:lnTo>
                <a:lnTo>
                  <a:pt x="957122" y="676262"/>
                </a:lnTo>
                <a:lnTo>
                  <a:pt x="984567" y="677875"/>
                </a:lnTo>
                <a:lnTo>
                  <a:pt x="984681" y="734288"/>
                </a:lnTo>
                <a:lnTo>
                  <a:pt x="984465" y="758875"/>
                </a:lnTo>
                <a:lnTo>
                  <a:pt x="957326" y="758215"/>
                </a:lnTo>
                <a:lnTo>
                  <a:pt x="953808" y="760679"/>
                </a:lnTo>
                <a:lnTo>
                  <a:pt x="953477" y="743254"/>
                </a:lnTo>
                <a:lnTo>
                  <a:pt x="954125" y="674344"/>
                </a:lnTo>
                <a:lnTo>
                  <a:pt x="952525" y="578294"/>
                </a:lnTo>
                <a:lnTo>
                  <a:pt x="934885" y="553275"/>
                </a:lnTo>
                <a:lnTo>
                  <a:pt x="925271" y="553504"/>
                </a:lnTo>
                <a:lnTo>
                  <a:pt x="908075" y="577214"/>
                </a:lnTo>
                <a:lnTo>
                  <a:pt x="906475" y="744969"/>
                </a:lnTo>
                <a:lnTo>
                  <a:pt x="906360" y="757059"/>
                </a:lnTo>
                <a:lnTo>
                  <a:pt x="897801" y="761110"/>
                </a:lnTo>
                <a:lnTo>
                  <a:pt x="898982" y="765276"/>
                </a:lnTo>
                <a:lnTo>
                  <a:pt x="906259" y="766991"/>
                </a:lnTo>
                <a:lnTo>
                  <a:pt x="906259" y="778319"/>
                </a:lnTo>
                <a:lnTo>
                  <a:pt x="798766" y="772972"/>
                </a:lnTo>
                <a:lnTo>
                  <a:pt x="798652" y="759294"/>
                </a:lnTo>
                <a:lnTo>
                  <a:pt x="797686" y="571118"/>
                </a:lnTo>
                <a:lnTo>
                  <a:pt x="780059" y="546125"/>
                </a:lnTo>
                <a:lnTo>
                  <a:pt x="770229" y="546226"/>
                </a:lnTo>
                <a:lnTo>
                  <a:pt x="753021" y="569836"/>
                </a:lnTo>
                <a:lnTo>
                  <a:pt x="751420" y="769442"/>
                </a:lnTo>
                <a:lnTo>
                  <a:pt x="711568" y="768705"/>
                </a:lnTo>
                <a:lnTo>
                  <a:pt x="679615" y="779487"/>
                </a:lnTo>
                <a:lnTo>
                  <a:pt x="678764" y="796696"/>
                </a:lnTo>
                <a:lnTo>
                  <a:pt x="680262" y="841247"/>
                </a:lnTo>
                <a:lnTo>
                  <a:pt x="681316" y="781202"/>
                </a:lnTo>
                <a:lnTo>
                  <a:pt x="713384" y="770521"/>
                </a:lnTo>
                <a:lnTo>
                  <a:pt x="753440" y="771690"/>
                </a:lnTo>
                <a:lnTo>
                  <a:pt x="754837" y="571665"/>
                </a:lnTo>
                <a:lnTo>
                  <a:pt x="772045" y="547941"/>
                </a:lnTo>
                <a:lnTo>
                  <a:pt x="778243" y="547827"/>
                </a:lnTo>
                <a:lnTo>
                  <a:pt x="795972" y="572947"/>
                </a:lnTo>
                <a:lnTo>
                  <a:pt x="796937" y="775423"/>
                </a:lnTo>
                <a:lnTo>
                  <a:pt x="908176" y="780668"/>
                </a:lnTo>
                <a:lnTo>
                  <a:pt x="909878" y="579031"/>
                </a:lnTo>
                <a:lnTo>
                  <a:pt x="927087" y="555218"/>
                </a:lnTo>
                <a:lnTo>
                  <a:pt x="933069" y="554989"/>
                </a:lnTo>
                <a:lnTo>
                  <a:pt x="950810" y="580008"/>
                </a:lnTo>
                <a:lnTo>
                  <a:pt x="951661" y="782472"/>
                </a:lnTo>
                <a:lnTo>
                  <a:pt x="1063104" y="787717"/>
                </a:lnTo>
                <a:lnTo>
                  <a:pt x="1064501" y="587679"/>
                </a:lnTo>
                <a:lnTo>
                  <a:pt x="1081709" y="563968"/>
                </a:lnTo>
                <a:lnTo>
                  <a:pt x="1087793" y="563968"/>
                </a:lnTo>
                <a:lnTo>
                  <a:pt x="1089825" y="565569"/>
                </a:lnTo>
                <a:lnTo>
                  <a:pt x="1105636" y="588860"/>
                </a:lnTo>
                <a:lnTo>
                  <a:pt x="1106398" y="789647"/>
                </a:lnTo>
                <a:lnTo>
                  <a:pt x="1107236" y="790168"/>
                </a:lnTo>
                <a:lnTo>
                  <a:pt x="1176908" y="793483"/>
                </a:lnTo>
                <a:lnTo>
                  <a:pt x="1178737" y="795197"/>
                </a:lnTo>
                <a:lnTo>
                  <a:pt x="1179576" y="855573"/>
                </a:lnTo>
                <a:lnTo>
                  <a:pt x="1181176" y="809078"/>
                </a:lnTo>
                <a:lnTo>
                  <a:pt x="1180439" y="793483"/>
                </a:lnTo>
                <a:lnTo>
                  <a:pt x="1178737" y="791679"/>
                </a:lnTo>
                <a:lnTo>
                  <a:pt x="1108951" y="788466"/>
                </a:lnTo>
                <a:lnTo>
                  <a:pt x="1107452" y="587159"/>
                </a:lnTo>
                <a:lnTo>
                  <a:pt x="1091641" y="563752"/>
                </a:lnTo>
                <a:lnTo>
                  <a:pt x="1089609" y="562267"/>
                </a:lnTo>
                <a:lnTo>
                  <a:pt x="1079881" y="562267"/>
                </a:lnTo>
                <a:lnTo>
                  <a:pt x="1062685" y="585863"/>
                </a:lnTo>
                <a:lnTo>
                  <a:pt x="1061085" y="785469"/>
                </a:lnTo>
                <a:lnTo>
                  <a:pt x="1004023" y="783018"/>
                </a:lnTo>
                <a:lnTo>
                  <a:pt x="987463" y="781850"/>
                </a:lnTo>
                <a:lnTo>
                  <a:pt x="987348" y="409244"/>
                </a:lnTo>
                <a:lnTo>
                  <a:pt x="1034376" y="411060"/>
                </a:lnTo>
                <a:lnTo>
                  <a:pt x="1060551" y="411175"/>
                </a:lnTo>
                <a:lnTo>
                  <a:pt x="1155319" y="381355"/>
                </a:lnTo>
                <a:lnTo>
                  <a:pt x="1156500" y="368223"/>
                </a:lnTo>
                <a:lnTo>
                  <a:pt x="1199349" y="368439"/>
                </a:lnTo>
                <a:lnTo>
                  <a:pt x="1226489" y="359994"/>
                </a:lnTo>
                <a:lnTo>
                  <a:pt x="1226705" y="90614"/>
                </a:lnTo>
                <a:lnTo>
                  <a:pt x="1128712" y="22974"/>
                </a:lnTo>
                <a:lnTo>
                  <a:pt x="1082344" y="19557"/>
                </a:lnTo>
                <a:lnTo>
                  <a:pt x="1011186" y="15925"/>
                </a:lnTo>
                <a:lnTo>
                  <a:pt x="988631" y="16776"/>
                </a:lnTo>
                <a:lnTo>
                  <a:pt x="1080630" y="212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2716178" y="2971873"/>
            <a:ext cx="1621739" cy="253568"/>
          </a:xfrm>
          <a:custGeom>
            <a:avLst/>
            <a:gdLst/>
            <a:ahLst/>
            <a:cxnLst/>
            <a:rect l="l" t="t" r="r" b="b"/>
            <a:pathLst>
              <a:path w="1621739" h="253568">
                <a:moveTo>
                  <a:pt x="1271257" y="98729"/>
                </a:moveTo>
                <a:lnTo>
                  <a:pt x="1269022" y="102146"/>
                </a:lnTo>
                <a:lnTo>
                  <a:pt x="1269339" y="106210"/>
                </a:lnTo>
                <a:lnTo>
                  <a:pt x="1256296" y="107594"/>
                </a:lnTo>
                <a:lnTo>
                  <a:pt x="1254277" y="112293"/>
                </a:lnTo>
                <a:lnTo>
                  <a:pt x="1253197" y="117005"/>
                </a:lnTo>
                <a:lnTo>
                  <a:pt x="1206398" y="132499"/>
                </a:lnTo>
                <a:lnTo>
                  <a:pt x="1181176" y="133553"/>
                </a:lnTo>
                <a:lnTo>
                  <a:pt x="1179576" y="180047"/>
                </a:lnTo>
                <a:lnTo>
                  <a:pt x="1178407" y="184645"/>
                </a:lnTo>
                <a:lnTo>
                  <a:pt x="1147737" y="194792"/>
                </a:lnTo>
                <a:lnTo>
                  <a:pt x="1068133" y="191160"/>
                </a:lnTo>
                <a:lnTo>
                  <a:pt x="681862" y="171602"/>
                </a:lnTo>
                <a:lnTo>
                  <a:pt x="680262" y="165722"/>
                </a:lnTo>
                <a:lnTo>
                  <a:pt x="678764" y="121170"/>
                </a:lnTo>
                <a:lnTo>
                  <a:pt x="620953" y="139649"/>
                </a:lnTo>
                <a:lnTo>
                  <a:pt x="598309" y="139547"/>
                </a:lnTo>
                <a:lnTo>
                  <a:pt x="526922" y="136131"/>
                </a:lnTo>
                <a:lnTo>
                  <a:pt x="524890" y="134734"/>
                </a:lnTo>
                <a:lnTo>
                  <a:pt x="523608" y="130136"/>
                </a:lnTo>
                <a:lnTo>
                  <a:pt x="523722" y="12509"/>
                </a:lnTo>
                <a:lnTo>
                  <a:pt x="280835" y="0"/>
                </a:lnTo>
                <a:lnTo>
                  <a:pt x="280733" y="1816"/>
                </a:lnTo>
                <a:lnTo>
                  <a:pt x="281368" y="2451"/>
                </a:lnTo>
                <a:lnTo>
                  <a:pt x="280835" y="12725"/>
                </a:lnTo>
                <a:lnTo>
                  <a:pt x="279133" y="18478"/>
                </a:lnTo>
                <a:lnTo>
                  <a:pt x="0" y="104686"/>
                </a:lnTo>
                <a:lnTo>
                  <a:pt x="0" y="193941"/>
                </a:lnTo>
                <a:lnTo>
                  <a:pt x="492086" y="219367"/>
                </a:lnTo>
                <a:lnTo>
                  <a:pt x="511111" y="219798"/>
                </a:lnTo>
                <a:lnTo>
                  <a:pt x="511644" y="220764"/>
                </a:lnTo>
                <a:lnTo>
                  <a:pt x="520509" y="219367"/>
                </a:lnTo>
                <a:lnTo>
                  <a:pt x="522541" y="218719"/>
                </a:lnTo>
                <a:lnTo>
                  <a:pt x="540702" y="214236"/>
                </a:lnTo>
                <a:lnTo>
                  <a:pt x="553961" y="214134"/>
                </a:lnTo>
                <a:lnTo>
                  <a:pt x="557377" y="216052"/>
                </a:lnTo>
                <a:lnTo>
                  <a:pt x="564540" y="221297"/>
                </a:lnTo>
                <a:lnTo>
                  <a:pt x="582701" y="224078"/>
                </a:lnTo>
                <a:lnTo>
                  <a:pt x="597230" y="224713"/>
                </a:lnTo>
                <a:lnTo>
                  <a:pt x="616686" y="225679"/>
                </a:lnTo>
                <a:lnTo>
                  <a:pt x="990345" y="244373"/>
                </a:lnTo>
                <a:lnTo>
                  <a:pt x="992162" y="244259"/>
                </a:lnTo>
                <a:lnTo>
                  <a:pt x="1017054" y="246075"/>
                </a:lnTo>
                <a:lnTo>
                  <a:pt x="1052753" y="247789"/>
                </a:lnTo>
                <a:lnTo>
                  <a:pt x="1063536" y="247891"/>
                </a:lnTo>
                <a:lnTo>
                  <a:pt x="1089393" y="240842"/>
                </a:lnTo>
                <a:lnTo>
                  <a:pt x="1098486" y="242658"/>
                </a:lnTo>
                <a:lnTo>
                  <a:pt x="1109154" y="251625"/>
                </a:lnTo>
                <a:lnTo>
                  <a:pt x="1143571" y="252387"/>
                </a:lnTo>
                <a:lnTo>
                  <a:pt x="1150734" y="253238"/>
                </a:lnTo>
                <a:lnTo>
                  <a:pt x="1152550" y="253238"/>
                </a:lnTo>
                <a:lnTo>
                  <a:pt x="1194003" y="253568"/>
                </a:lnTo>
                <a:lnTo>
                  <a:pt x="1247000" y="237426"/>
                </a:lnTo>
                <a:lnTo>
                  <a:pt x="1248397" y="236994"/>
                </a:lnTo>
                <a:lnTo>
                  <a:pt x="1621637" y="120523"/>
                </a:lnTo>
                <a:lnTo>
                  <a:pt x="1621739" y="68287"/>
                </a:lnTo>
                <a:lnTo>
                  <a:pt x="1562214" y="65189"/>
                </a:lnTo>
                <a:lnTo>
                  <a:pt x="1561261" y="64211"/>
                </a:lnTo>
                <a:lnTo>
                  <a:pt x="1557629" y="67094"/>
                </a:lnTo>
                <a:lnTo>
                  <a:pt x="1444891" y="102146"/>
                </a:lnTo>
                <a:lnTo>
                  <a:pt x="1434744" y="102146"/>
                </a:lnTo>
                <a:lnTo>
                  <a:pt x="1427683" y="100330"/>
                </a:lnTo>
                <a:lnTo>
                  <a:pt x="1418932" y="90919"/>
                </a:lnTo>
                <a:lnTo>
                  <a:pt x="1418932" y="56959"/>
                </a:lnTo>
                <a:lnTo>
                  <a:pt x="1351076" y="54063"/>
                </a:lnTo>
                <a:lnTo>
                  <a:pt x="1254277" y="49784"/>
                </a:lnTo>
                <a:lnTo>
                  <a:pt x="1254912" y="52362"/>
                </a:lnTo>
                <a:lnTo>
                  <a:pt x="1256195" y="99263"/>
                </a:lnTo>
                <a:lnTo>
                  <a:pt x="1271257" y="98729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3514825" y="3025301"/>
            <a:ext cx="107607" cy="49364"/>
          </a:xfrm>
          <a:custGeom>
            <a:avLst/>
            <a:gdLst/>
            <a:ahLst/>
            <a:cxnLst/>
            <a:rect l="l" t="t" r="r" b="b"/>
            <a:pathLst>
              <a:path w="107607" h="49364">
                <a:moveTo>
                  <a:pt x="107607" y="49364"/>
                </a:moveTo>
                <a:lnTo>
                  <a:pt x="107607" y="38036"/>
                </a:lnTo>
                <a:lnTo>
                  <a:pt x="100342" y="36321"/>
                </a:lnTo>
                <a:lnTo>
                  <a:pt x="99161" y="32156"/>
                </a:lnTo>
                <a:lnTo>
                  <a:pt x="85585" y="34505"/>
                </a:lnTo>
                <a:lnTo>
                  <a:pt x="57594" y="34620"/>
                </a:lnTo>
                <a:lnTo>
                  <a:pt x="114" y="44018"/>
                </a:lnTo>
                <a:lnTo>
                  <a:pt x="107607" y="49364"/>
                </a:lnTo>
                <a:close/>
              </a:path>
              <a:path w="107607" h="49364">
                <a:moveTo>
                  <a:pt x="114" y="44018"/>
                </a:moveTo>
                <a:lnTo>
                  <a:pt x="57594" y="34620"/>
                </a:lnTo>
                <a:lnTo>
                  <a:pt x="53428" y="33121"/>
                </a:lnTo>
                <a:lnTo>
                  <a:pt x="53428" y="29273"/>
                </a:lnTo>
                <a:lnTo>
                  <a:pt x="64223" y="25526"/>
                </a:lnTo>
                <a:lnTo>
                  <a:pt x="98729" y="25526"/>
                </a:lnTo>
                <a:lnTo>
                  <a:pt x="99161" y="32156"/>
                </a:lnTo>
                <a:lnTo>
                  <a:pt x="107708" y="28105"/>
                </a:lnTo>
                <a:lnTo>
                  <a:pt x="107823" y="16027"/>
                </a:lnTo>
                <a:lnTo>
                  <a:pt x="104292" y="12496"/>
                </a:lnTo>
                <a:lnTo>
                  <a:pt x="102260" y="11429"/>
                </a:lnTo>
                <a:lnTo>
                  <a:pt x="100660" y="0"/>
                </a:lnTo>
                <a:lnTo>
                  <a:pt x="0" y="30340"/>
                </a:lnTo>
                <a:lnTo>
                  <a:pt x="114" y="44018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3702564" y="1902274"/>
            <a:ext cx="267881" cy="43383"/>
          </a:xfrm>
          <a:custGeom>
            <a:avLst/>
            <a:gdLst/>
            <a:ahLst/>
            <a:cxnLst/>
            <a:rect l="l" t="t" r="r" b="b"/>
            <a:pathLst>
              <a:path w="267881" h="43383">
                <a:moveTo>
                  <a:pt x="1816" y="0"/>
                </a:moveTo>
                <a:lnTo>
                  <a:pt x="0" y="21589"/>
                </a:lnTo>
                <a:lnTo>
                  <a:pt x="2997" y="31407"/>
                </a:lnTo>
                <a:lnTo>
                  <a:pt x="15811" y="36436"/>
                </a:lnTo>
                <a:lnTo>
                  <a:pt x="37299" y="39852"/>
                </a:lnTo>
                <a:lnTo>
                  <a:pt x="74587" y="43383"/>
                </a:lnTo>
                <a:lnTo>
                  <a:pt x="189776" y="43383"/>
                </a:lnTo>
                <a:lnTo>
                  <a:pt x="227711" y="40385"/>
                </a:lnTo>
                <a:lnTo>
                  <a:pt x="256133" y="35051"/>
                </a:lnTo>
                <a:lnTo>
                  <a:pt x="264464" y="30873"/>
                </a:lnTo>
                <a:lnTo>
                  <a:pt x="267881" y="23393"/>
                </a:lnTo>
                <a:lnTo>
                  <a:pt x="267030" y="2349"/>
                </a:lnTo>
                <a:lnTo>
                  <a:pt x="264248" y="101"/>
                </a:lnTo>
                <a:lnTo>
                  <a:pt x="259981" y="5130"/>
                </a:lnTo>
                <a:lnTo>
                  <a:pt x="246837" y="9728"/>
                </a:lnTo>
                <a:lnTo>
                  <a:pt x="222364" y="13779"/>
                </a:lnTo>
                <a:lnTo>
                  <a:pt x="182613" y="16776"/>
                </a:lnTo>
                <a:lnTo>
                  <a:pt x="85267" y="16776"/>
                </a:lnTo>
                <a:lnTo>
                  <a:pt x="58661" y="14960"/>
                </a:lnTo>
                <a:lnTo>
                  <a:pt x="28321" y="11429"/>
                </a:lnTo>
                <a:lnTo>
                  <a:pt x="8978" y="5880"/>
                </a:lnTo>
                <a:lnTo>
                  <a:pt x="1816" y="0"/>
                </a:lnTo>
                <a:close/>
              </a:path>
            </a:pathLst>
          </a:custGeom>
          <a:solidFill>
            <a:srgbClr val="848C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3702998" y="2271132"/>
            <a:ext cx="267449" cy="834301"/>
          </a:xfrm>
          <a:custGeom>
            <a:avLst/>
            <a:gdLst/>
            <a:ahLst/>
            <a:cxnLst/>
            <a:rect l="l" t="t" r="r" b="b"/>
            <a:pathLst>
              <a:path w="267449" h="834301">
                <a:moveTo>
                  <a:pt x="635" y="807059"/>
                </a:moveTo>
                <a:lnTo>
                  <a:pt x="17195" y="808227"/>
                </a:lnTo>
                <a:lnTo>
                  <a:pt x="74256" y="810691"/>
                </a:lnTo>
                <a:lnTo>
                  <a:pt x="75857" y="611085"/>
                </a:lnTo>
                <a:lnTo>
                  <a:pt x="93065" y="587476"/>
                </a:lnTo>
                <a:lnTo>
                  <a:pt x="102793" y="587476"/>
                </a:lnTo>
                <a:lnTo>
                  <a:pt x="104825" y="588962"/>
                </a:lnTo>
                <a:lnTo>
                  <a:pt x="120637" y="612368"/>
                </a:lnTo>
                <a:lnTo>
                  <a:pt x="122135" y="813676"/>
                </a:lnTo>
                <a:lnTo>
                  <a:pt x="191909" y="816889"/>
                </a:lnTo>
                <a:lnTo>
                  <a:pt x="193611" y="818705"/>
                </a:lnTo>
                <a:lnTo>
                  <a:pt x="194360" y="834301"/>
                </a:lnTo>
                <a:lnTo>
                  <a:pt x="219583" y="833234"/>
                </a:lnTo>
                <a:lnTo>
                  <a:pt x="266382" y="817740"/>
                </a:lnTo>
                <a:lnTo>
                  <a:pt x="267449" y="813041"/>
                </a:lnTo>
                <a:lnTo>
                  <a:pt x="267449" y="415975"/>
                </a:lnTo>
                <a:lnTo>
                  <a:pt x="267131" y="101"/>
                </a:lnTo>
                <a:lnTo>
                  <a:pt x="265315" y="0"/>
                </a:lnTo>
                <a:lnTo>
                  <a:pt x="258787" y="2133"/>
                </a:lnTo>
                <a:lnTo>
                  <a:pt x="189877" y="9715"/>
                </a:lnTo>
                <a:lnTo>
                  <a:pt x="9613" y="25107"/>
                </a:lnTo>
                <a:lnTo>
                  <a:pt x="0" y="25006"/>
                </a:lnTo>
                <a:lnTo>
                  <a:pt x="0" y="41884"/>
                </a:lnTo>
                <a:lnTo>
                  <a:pt x="1816" y="41986"/>
                </a:lnTo>
                <a:lnTo>
                  <a:pt x="24358" y="41135"/>
                </a:lnTo>
                <a:lnTo>
                  <a:pt x="95529" y="44767"/>
                </a:lnTo>
                <a:lnTo>
                  <a:pt x="141897" y="48183"/>
                </a:lnTo>
                <a:lnTo>
                  <a:pt x="239877" y="115823"/>
                </a:lnTo>
                <a:lnTo>
                  <a:pt x="239661" y="385203"/>
                </a:lnTo>
                <a:lnTo>
                  <a:pt x="212521" y="393649"/>
                </a:lnTo>
                <a:lnTo>
                  <a:pt x="169684" y="393433"/>
                </a:lnTo>
                <a:lnTo>
                  <a:pt x="168503" y="406577"/>
                </a:lnTo>
                <a:lnTo>
                  <a:pt x="73723" y="436384"/>
                </a:lnTo>
                <a:lnTo>
                  <a:pt x="47548" y="436270"/>
                </a:lnTo>
                <a:lnTo>
                  <a:pt x="533" y="434466"/>
                </a:lnTo>
                <a:lnTo>
                  <a:pt x="635" y="807059"/>
                </a:lnTo>
                <a:close/>
              </a:path>
            </a:pathLst>
          </a:custGeom>
          <a:solidFill>
            <a:srgbClr val="F8FB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2716179" y="1725799"/>
            <a:ext cx="1830451" cy="1558188"/>
          </a:xfrm>
          <a:custGeom>
            <a:avLst/>
            <a:gdLst/>
            <a:ahLst/>
            <a:cxnLst/>
            <a:rect l="l" t="t" r="r" b="b"/>
            <a:pathLst>
              <a:path w="1830450" h="1558188">
                <a:moveTo>
                  <a:pt x="18097" y="1544078"/>
                </a:moveTo>
                <a:lnTo>
                  <a:pt x="34124" y="1545793"/>
                </a:lnTo>
                <a:lnTo>
                  <a:pt x="62649" y="1547507"/>
                </a:lnTo>
                <a:lnTo>
                  <a:pt x="159880" y="1547507"/>
                </a:lnTo>
                <a:lnTo>
                  <a:pt x="533654" y="1542160"/>
                </a:lnTo>
                <a:lnTo>
                  <a:pt x="633882" y="1542160"/>
                </a:lnTo>
                <a:lnTo>
                  <a:pt x="884872" y="1554657"/>
                </a:lnTo>
                <a:lnTo>
                  <a:pt x="1001776" y="1554657"/>
                </a:lnTo>
                <a:lnTo>
                  <a:pt x="1034364" y="1552955"/>
                </a:lnTo>
                <a:lnTo>
                  <a:pt x="1059268" y="1556473"/>
                </a:lnTo>
                <a:lnTo>
                  <a:pt x="1087691" y="1558188"/>
                </a:lnTo>
                <a:lnTo>
                  <a:pt x="1152969" y="1558188"/>
                </a:lnTo>
                <a:lnTo>
                  <a:pt x="1194435" y="1555203"/>
                </a:lnTo>
                <a:lnTo>
                  <a:pt x="1218895" y="1549323"/>
                </a:lnTo>
                <a:lnTo>
                  <a:pt x="1249680" y="1537461"/>
                </a:lnTo>
                <a:lnTo>
                  <a:pt x="1251381" y="1483918"/>
                </a:lnTo>
                <a:lnTo>
                  <a:pt x="1621193" y="1369694"/>
                </a:lnTo>
                <a:lnTo>
                  <a:pt x="1623453" y="1368424"/>
                </a:lnTo>
                <a:lnTo>
                  <a:pt x="1623453" y="1312532"/>
                </a:lnTo>
                <a:lnTo>
                  <a:pt x="1564030" y="1309115"/>
                </a:lnTo>
                <a:lnTo>
                  <a:pt x="1566494" y="1300772"/>
                </a:lnTo>
                <a:lnTo>
                  <a:pt x="1567675" y="1243177"/>
                </a:lnTo>
                <a:lnTo>
                  <a:pt x="1601965" y="1233030"/>
                </a:lnTo>
                <a:lnTo>
                  <a:pt x="1602181" y="977988"/>
                </a:lnTo>
                <a:lnTo>
                  <a:pt x="1553984" y="974445"/>
                </a:lnTo>
                <a:lnTo>
                  <a:pt x="1256093" y="959065"/>
                </a:lnTo>
                <a:lnTo>
                  <a:pt x="1256195" y="547357"/>
                </a:lnTo>
                <a:lnTo>
                  <a:pt x="1424051" y="526516"/>
                </a:lnTo>
                <a:lnTo>
                  <a:pt x="1527276" y="512317"/>
                </a:lnTo>
                <a:lnTo>
                  <a:pt x="1685747" y="485597"/>
                </a:lnTo>
                <a:lnTo>
                  <a:pt x="1797405" y="462089"/>
                </a:lnTo>
                <a:lnTo>
                  <a:pt x="1830451" y="453059"/>
                </a:lnTo>
                <a:lnTo>
                  <a:pt x="1830451" y="450799"/>
                </a:lnTo>
                <a:lnTo>
                  <a:pt x="1795589" y="460273"/>
                </a:lnTo>
                <a:lnTo>
                  <a:pt x="1683931" y="483882"/>
                </a:lnTo>
                <a:lnTo>
                  <a:pt x="1525574" y="510603"/>
                </a:lnTo>
                <a:lnTo>
                  <a:pt x="1381315" y="530161"/>
                </a:lnTo>
                <a:lnTo>
                  <a:pt x="1253947" y="545439"/>
                </a:lnTo>
                <a:lnTo>
                  <a:pt x="1254264" y="961301"/>
                </a:lnTo>
                <a:lnTo>
                  <a:pt x="1552168" y="976274"/>
                </a:lnTo>
                <a:lnTo>
                  <a:pt x="1600365" y="979690"/>
                </a:lnTo>
                <a:lnTo>
                  <a:pt x="1600263" y="1231328"/>
                </a:lnTo>
                <a:lnTo>
                  <a:pt x="1565859" y="1241374"/>
                </a:lnTo>
                <a:lnTo>
                  <a:pt x="1564678" y="1298955"/>
                </a:lnTo>
                <a:lnTo>
                  <a:pt x="1561261" y="1310284"/>
                </a:lnTo>
                <a:lnTo>
                  <a:pt x="1562214" y="1311262"/>
                </a:lnTo>
                <a:lnTo>
                  <a:pt x="1621739" y="1314361"/>
                </a:lnTo>
                <a:lnTo>
                  <a:pt x="1621637" y="1366608"/>
                </a:lnTo>
                <a:lnTo>
                  <a:pt x="1248397" y="1483080"/>
                </a:lnTo>
                <a:lnTo>
                  <a:pt x="1247863" y="1535645"/>
                </a:lnTo>
                <a:lnTo>
                  <a:pt x="1217079" y="1547609"/>
                </a:lnTo>
                <a:lnTo>
                  <a:pt x="1192720" y="1553489"/>
                </a:lnTo>
                <a:lnTo>
                  <a:pt x="1151267" y="1556473"/>
                </a:lnTo>
                <a:lnTo>
                  <a:pt x="1089507" y="1556473"/>
                </a:lnTo>
                <a:lnTo>
                  <a:pt x="1060970" y="1554657"/>
                </a:lnTo>
                <a:lnTo>
                  <a:pt x="1036612" y="1550923"/>
                </a:lnTo>
                <a:lnTo>
                  <a:pt x="999947" y="1552841"/>
                </a:lnTo>
                <a:lnTo>
                  <a:pt x="886587" y="1552841"/>
                </a:lnTo>
                <a:lnTo>
                  <a:pt x="635698" y="1540459"/>
                </a:lnTo>
                <a:lnTo>
                  <a:pt x="531837" y="1540459"/>
                </a:lnTo>
                <a:lnTo>
                  <a:pt x="158165" y="1545793"/>
                </a:lnTo>
                <a:lnTo>
                  <a:pt x="64350" y="1545793"/>
                </a:lnTo>
                <a:lnTo>
                  <a:pt x="35941" y="1543977"/>
                </a:lnTo>
                <a:lnTo>
                  <a:pt x="19900" y="1542275"/>
                </a:lnTo>
                <a:lnTo>
                  <a:pt x="0" y="1537614"/>
                </a:lnTo>
                <a:lnTo>
                  <a:pt x="0" y="1539849"/>
                </a:lnTo>
                <a:lnTo>
                  <a:pt x="18097" y="1544078"/>
                </a:lnTo>
                <a:close/>
              </a:path>
              <a:path w="1830450" h="1558188">
                <a:moveTo>
                  <a:pt x="94703" y="2730"/>
                </a:moveTo>
                <a:lnTo>
                  <a:pt x="231686" y="6362"/>
                </a:lnTo>
                <a:lnTo>
                  <a:pt x="487921" y="15239"/>
                </a:lnTo>
                <a:lnTo>
                  <a:pt x="735279" y="27736"/>
                </a:lnTo>
                <a:lnTo>
                  <a:pt x="970254" y="43662"/>
                </a:lnTo>
                <a:lnTo>
                  <a:pt x="1173162" y="61506"/>
                </a:lnTo>
                <a:lnTo>
                  <a:pt x="1352892" y="81064"/>
                </a:lnTo>
                <a:lnTo>
                  <a:pt x="1536242" y="105956"/>
                </a:lnTo>
                <a:lnTo>
                  <a:pt x="1692795" y="132664"/>
                </a:lnTo>
                <a:lnTo>
                  <a:pt x="1801355" y="155854"/>
                </a:lnTo>
                <a:lnTo>
                  <a:pt x="1830451" y="164045"/>
                </a:lnTo>
                <a:lnTo>
                  <a:pt x="1830451" y="161721"/>
                </a:lnTo>
                <a:lnTo>
                  <a:pt x="1694611" y="130949"/>
                </a:lnTo>
                <a:lnTo>
                  <a:pt x="1537970" y="104241"/>
                </a:lnTo>
                <a:lnTo>
                  <a:pt x="1354709" y="79349"/>
                </a:lnTo>
                <a:lnTo>
                  <a:pt x="1174877" y="59689"/>
                </a:lnTo>
                <a:lnTo>
                  <a:pt x="972070" y="41948"/>
                </a:lnTo>
                <a:lnTo>
                  <a:pt x="737095" y="25920"/>
                </a:lnTo>
                <a:lnTo>
                  <a:pt x="489737" y="13411"/>
                </a:lnTo>
                <a:lnTo>
                  <a:pt x="233502" y="4546"/>
                </a:lnTo>
                <a:lnTo>
                  <a:pt x="0" y="0"/>
                </a:lnTo>
                <a:lnTo>
                  <a:pt x="0" y="2146"/>
                </a:lnTo>
                <a:lnTo>
                  <a:pt x="94703" y="27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2890061" y="2058917"/>
            <a:ext cx="120103" cy="37401"/>
          </a:xfrm>
          <a:custGeom>
            <a:avLst/>
            <a:gdLst/>
            <a:ahLst/>
            <a:cxnLst/>
            <a:rect l="l" t="t" r="r" b="b"/>
            <a:pathLst>
              <a:path w="120103" h="37401">
                <a:moveTo>
                  <a:pt x="1282" y="0"/>
                </a:moveTo>
                <a:lnTo>
                  <a:pt x="1816" y="1181"/>
                </a:lnTo>
                <a:lnTo>
                  <a:pt x="43599" y="7797"/>
                </a:lnTo>
                <a:lnTo>
                  <a:pt x="118287" y="14960"/>
                </a:lnTo>
                <a:lnTo>
                  <a:pt x="120103" y="13144"/>
                </a:lnTo>
                <a:lnTo>
                  <a:pt x="45402" y="5981"/>
                </a:lnTo>
                <a:lnTo>
                  <a:pt x="13347" y="647"/>
                </a:lnTo>
                <a:lnTo>
                  <a:pt x="1282" y="0"/>
                </a:lnTo>
                <a:close/>
              </a:path>
              <a:path w="120103" h="37401">
                <a:moveTo>
                  <a:pt x="217982" y="-9931"/>
                </a:moveTo>
                <a:lnTo>
                  <a:pt x="217335" y="-19011"/>
                </a:lnTo>
                <a:lnTo>
                  <a:pt x="229844" y="-20726"/>
                </a:lnTo>
                <a:lnTo>
                  <a:pt x="323126" y="-19011"/>
                </a:lnTo>
                <a:lnTo>
                  <a:pt x="326428" y="-16992"/>
                </a:lnTo>
                <a:lnTo>
                  <a:pt x="444080" y="9613"/>
                </a:lnTo>
                <a:lnTo>
                  <a:pt x="395998" y="13677"/>
                </a:lnTo>
                <a:lnTo>
                  <a:pt x="313499" y="16675"/>
                </a:lnTo>
                <a:lnTo>
                  <a:pt x="231012" y="17525"/>
                </a:lnTo>
                <a:lnTo>
                  <a:pt x="196608" y="16675"/>
                </a:lnTo>
                <a:lnTo>
                  <a:pt x="120103" y="13144"/>
                </a:lnTo>
                <a:lnTo>
                  <a:pt x="118287" y="14960"/>
                </a:lnTo>
                <a:lnTo>
                  <a:pt x="194792" y="18491"/>
                </a:lnTo>
                <a:lnTo>
                  <a:pt x="315315" y="18491"/>
                </a:lnTo>
                <a:lnTo>
                  <a:pt x="397700" y="15493"/>
                </a:lnTo>
                <a:lnTo>
                  <a:pt x="459993" y="10147"/>
                </a:lnTo>
                <a:lnTo>
                  <a:pt x="511073" y="2565"/>
                </a:lnTo>
                <a:lnTo>
                  <a:pt x="524433" y="-2667"/>
                </a:lnTo>
                <a:lnTo>
                  <a:pt x="472503" y="-11747"/>
                </a:lnTo>
                <a:lnTo>
                  <a:pt x="390651" y="-18910"/>
                </a:lnTo>
                <a:lnTo>
                  <a:pt x="264248" y="-22440"/>
                </a:lnTo>
                <a:lnTo>
                  <a:pt x="167538" y="-20726"/>
                </a:lnTo>
                <a:lnTo>
                  <a:pt x="82168" y="-15379"/>
                </a:lnTo>
                <a:lnTo>
                  <a:pt x="25209" y="-8229"/>
                </a:lnTo>
                <a:lnTo>
                  <a:pt x="0" y="-2667"/>
                </a:lnTo>
                <a:lnTo>
                  <a:pt x="1282" y="0"/>
                </a:lnTo>
                <a:lnTo>
                  <a:pt x="16344" y="-4699"/>
                </a:lnTo>
                <a:lnTo>
                  <a:pt x="83985" y="-13563"/>
                </a:lnTo>
                <a:lnTo>
                  <a:pt x="169354" y="-18910"/>
                </a:lnTo>
                <a:lnTo>
                  <a:pt x="214553" y="-19011"/>
                </a:lnTo>
                <a:lnTo>
                  <a:pt x="216166" y="-8115"/>
                </a:lnTo>
                <a:lnTo>
                  <a:pt x="221716" y="7797"/>
                </a:lnTo>
                <a:lnTo>
                  <a:pt x="223964" y="8547"/>
                </a:lnTo>
                <a:lnTo>
                  <a:pt x="217982" y="-99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3578514" y="2779643"/>
            <a:ext cx="40601" cy="258152"/>
          </a:xfrm>
          <a:custGeom>
            <a:avLst/>
            <a:gdLst/>
            <a:ahLst/>
            <a:cxnLst/>
            <a:rect l="l" t="t" r="r" b="b"/>
            <a:pathLst>
              <a:path w="40601" h="258152">
                <a:moveTo>
                  <a:pt x="38569" y="189344"/>
                </a:moveTo>
                <a:lnTo>
                  <a:pt x="4064" y="186461"/>
                </a:lnTo>
                <a:lnTo>
                  <a:pt x="3098" y="0"/>
                </a:lnTo>
                <a:lnTo>
                  <a:pt x="0" y="1384"/>
                </a:lnTo>
                <a:lnTo>
                  <a:pt x="965" y="2349"/>
                </a:lnTo>
                <a:lnTo>
                  <a:pt x="2247" y="188264"/>
                </a:lnTo>
                <a:lnTo>
                  <a:pt x="36868" y="191046"/>
                </a:lnTo>
                <a:lnTo>
                  <a:pt x="36969" y="245656"/>
                </a:lnTo>
                <a:lnTo>
                  <a:pt x="38569" y="257086"/>
                </a:lnTo>
                <a:lnTo>
                  <a:pt x="40601" y="258152"/>
                </a:lnTo>
                <a:lnTo>
                  <a:pt x="38569" y="1893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3568246" y="3050830"/>
            <a:ext cx="45732" cy="9093"/>
          </a:xfrm>
          <a:custGeom>
            <a:avLst/>
            <a:gdLst/>
            <a:ahLst/>
            <a:cxnLst/>
            <a:rect l="l" t="t" r="r" b="b"/>
            <a:pathLst>
              <a:path w="45732" h="9093">
                <a:moveTo>
                  <a:pt x="10795" y="0"/>
                </a:moveTo>
                <a:lnTo>
                  <a:pt x="0" y="3733"/>
                </a:lnTo>
                <a:lnTo>
                  <a:pt x="0" y="7594"/>
                </a:lnTo>
                <a:lnTo>
                  <a:pt x="4178" y="9093"/>
                </a:lnTo>
                <a:lnTo>
                  <a:pt x="32169" y="8978"/>
                </a:lnTo>
                <a:lnTo>
                  <a:pt x="45732" y="6629"/>
                </a:lnTo>
                <a:lnTo>
                  <a:pt x="45313" y="0"/>
                </a:lnTo>
                <a:lnTo>
                  <a:pt x="1079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2867091" y="3197548"/>
            <a:ext cx="839533" cy="32156"/>
          </a:xfrm>
          <a:custGeom>
            <a:avLst/>
            <a:gdLst/>
            <a:ahLst/>
            <a:cxnLst/>
            <a:rect l="l" t="t" r="r" b="b"/>
            <a:pathLst>
              <a:path w="839533" h="32156">
                <a:moveTo>
                  <a:pt x="431355" y="15811"/>
                </a:moveTo>
                <a:lnTo>
                  <a:pt x="0" y="22428"/>
                </a:lnTo>
                <a:lnTo>
                  <a:pt x="122872" y="22428"/>
                </a:lnTo>
                <a:lnTo>
                  <a:pt x="372059" y="18795"/>
                </a:lnTo>
                <a:lnTo>
                  <a:pt x="488314" y="18795"/>
                </a:lnTo>
                <a:lnTo>
                  <a:pt x="739305" y="31305"/>
                </a:lnTo>
                <a:lnTo>
                  <a:pt x="839533" y="32156"/>
                </a:lnTo>
                <a:lnTo>
                  <a:pt x="839431" y="18694"/>
                </a:lnTo>
                <a:lnTo>
                  <a:pt x="465772" y="0"/>
                </a:lnTo>
                <a:lnTo>
                  <a:pt x="459244" y="1066"/>
                </a:lnTo>
                <a:lnTo>
                  <a:pt x="455612" y="8115"/>
                </a:lnTo>
                <a:lnTo>
                  <a:pt x="431355" y="158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3594968" y="2296021"/>
            <a:ext cx="99263" cy="17106"/>
          </a:xfrm>
          <a:custGeom>
            <a:avLst/>
            <a:gdLst/>
            <a:ahLst/>
            <a:cxnLst/>
            <a:rect l="l" t="t" r="r" b="b"/>
            <a:pathLst>
              <a:path w="99263" h="17106">
                <a:moveTo>
                  <a:pt x="96812" y="2362"/>
                </a:moveTo>
                <a:lnTo>
                  <a:pt x="0" y="9194"/>
                </a:lnTo>
                <a:lnTo>
                  <a:pt x="96812" y="14757"/>
                </a:lnTo>
                <a:lnTo>
                  <a:pt x="99263" y="17106"/>
                </a:lnTo>
                <a:lnTo>
                  <a:pt x="99263" y="0"/>
                </a:lnTo>
                <a:lnTo>
                  <a:pt x="96812" y="2362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3704380" y="1792542"/>
            <a:ext cx="262432" cy="126504"/>
          </a:xfrm>
          <a:custGeom>
            <a:avLst/>
            <a:gdLst/>
            <a:ahLst/>
            <a:cxnLst/>
            <a:rect l="l" t="t" r="r" b="b"/>
            <a:pathLst>
              <a:path w="262432" h="126504">
                <a:moveTo>
                  <a:pt x="181330" y="1917"/>
                </a:moveTo>
                <a:lnTo>
                  <a:pt x="145757" y="0"/>
                </a:lnTo>
                <a:lnTo>
                  <a:pt x="81102" y="1917"/>
                </a:lnTo>
                <a:lnTo>
                  <a:pt x="43700" y="7150"/>
                </a:lnTo>
                <a:lnTo>
                  <a:pt x="11760" y="17945"/>
                </a:lnTo>
                <a:lnTo>
                  <a:pt x="1714" y="25641"/>
                </a:lnTo>
                <a:lnTo>
                  <a:pt x="0" y="109727"/>
                </a:lnTo>
                <a:lnTo>
                  <a:pt x="7162" y="115608"/>
                </a:lnTo>
                <a:lnTo>
                  <a:pt x="26504" y="121170"/>
                </a:lnTo>
                <a:lnTo>
                  <a:pt x="56845" y="124688"/>
                </a:lnTo>
                <a:lnTo>
                  <a:pt x="83451" y="126504"/>
                </a:lnTo>
                <a:lnTo>
                  <a:pt x="180797" y="126504"/>
                </a:lnTo>
                <a:lnTo>
                  <a:pt x="220548" y="123520"/>
                </a:lnTo>
                <a:lnTo>
                  <a:pt x="245021" y="119456"/>
                </a:lnTo>
                <a:lnTo>
                  <a:pt x="258165" y="114858"/>
                </a:lnTo>
                <a:lnTo>
                  <a:pt x="262432" y="109842"/>
                </a:lnTo>
                <a:lnTo>
                  <a:pt x="261581" y="24891"/>
                </a:lnTo>
                <a:lnTo>
                  <a:pt x="254419" y="19659"/>
                </a:lnTo>
                <a:lnTo>
                  <a:pt x="220548" y="7150"/>
                </a:lnTo>
                <a:lnTo>
                  <a:pt x="181330" y="1917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3706525" y="3216132"/>
            <a:ext cx="56629" cy="13576"/>
          </a:xfrm>
          <a:custGeom>
            <a:avLst/>
            <a:gdLst/>
            <a:ahLst/>
            <a:cxnLst/>
            <a:rect l="l" t="t" r="r" b="b"/>
            <a:pathLst>
              <a:path w="56629" h="13576">
                <a:moveTo>
                  <a:pt x="0" y="114"/>
                </a:moveTo>
                <a:lnTo>
                  <a:pt x="101" y="13576"/>
                </a:lnTo>
                <a:lnTo>
                  <a:pt x="1917" y="13576"/>
                </a:lnTo>
                <a:lnTo>
                  <a:pt x="4063" y="10794"/>
                </a:lnTo>
                <a:lnTo>
                  <a:pt x="56629" y="6197"/>
                </a:lnTo>
                <a:lnTo>
                  <a:pt x="24358" y="3848"/>
                </a:lnTo>
                <a:lnTo>
                  <a:pt x="10147" y="2031"/>
                </a:lnTo>
                <a:lnTo>
                  <a:pt x="1816" y="0"/>
                </a:lnTo>
                <a:lnTo>
                  <a:pt x="0" y="114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3752791" y="3208864"/>
            <a:ext cx="211772" cy="73406"/>
          </a:xfrm>
          <a:custGeom>
            <a:avLst/>
            <a:gdLst/>
            <a:ahLst/>
            <a:cxnLst/>
            <a:rect l="l" t="t" r="r" b="b"/>
            <a:pathLst>
              <a:path w="211772" h="73405">
                <a:moveTo>
                  <a:pt x="48831" y="59194"/>
                </a:moveTo>
                <a:lnTo>
                  <a:pt x="18478" y="66255"/>
                </a:lnTo>
                <a:lnTo>
                  <a:pt x="3517" y="67005"/>
                </a:lnTo>
                <a:lnTo>
                  <a:pt x="0" y="67856"/>
                </a:lnTo>
                <a:lnTo>
                  <a:pt x="24358" y="71602"/>
                </a:lnTo>
                <a:lnTo>
                  <a:pt x="52895" y="73405"/>
                </a:lnTo>
                <a:lnTo>
                  <a:pt x="114655" y="73405"/>
                </a:lnTo>
                <a:lnTo>
                  <a:pt x="156108" y="70421"/>
                </a:lnTo>
                <a:lnTo>
                  <a:pt x="180467" y="64541"/>
                </a:lnTo>
                <a:lnTo>
                  <a:pt x="211251" y="52577"/>
                </a:lnTo>
                <a:lnTo>
                  <a:pt x="211772" y="0"/>
                </a:lnTo>
                <a:lnTo>
                  <a:pt x="209423" y="2463"/>
                </a:lnTo>
                <a:lnTo>
                  <a:pt x="159207" y="18275"/>
                </a:lnTo>
                <a:lnTo>
                  <a:pt x="118706" y="18275"/>
                </a:lnTo>
                <a:lnTo>
                  <a:pt x="114439" y="25222"/>
                </a:lnTo>
                <a:lnTo>
                  <a:pt x="81203" y="36334"/>
                </a:lnTo>
                <a:lnTo>
                  <a:pt x="77254" y="41351"/>
                </a:lnTo>
                <a:lnTo>
                  <a:pt x="68173" y="51828"/>
                </a:lnTo>
                <a:lnTo>
                  <a:pt x="48831" y="59194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3970346" y="2687106"/>
            <a:ext cx="346189" cy="386918"/>
          </a:xfrm>
          <a:custGeom>
            <a:avLst/>
            <a:gdLst/>
            <a:ahLst/>
            <a:cxnLst/>
            <a:rect l="l" t="t" r="r" b="b"/>
            <a:pathLst>
              <a:path w="346189" h="386918">
                <a:moveTo>
                  <a:pt x="298005" y="14960"/>
                </a:moveTo>
                <a:lnTo>
                  <a:pt x="101" y="0"/>
                </a:lnTo>
                <a:lnTo>
                  <a:pt x="749" y="2463"/>
                </a:lnTo>
                <a:lnTo>
                  <a:pt x="0" y="297370"/>
                </a:lnTo>
                <a:lnTo>
                  <a:pt x="101" y="299186"/>
                </a:lnTo>
                <a:lnTo>
                  <a:pt x="155676" y="306882"/>
                </a:lnTo>
                <a:lnTo>
                  <a:pt x="164655" y="308482"/>
                </a:lnTo>
                <a:lnTo>
                  <a:pt x="164757" y="375691"/>
                </a:lnTo>
                <a:lnTo>
                  <a:pt x="173520" y="385102"/>
                </a:lnTo>
                <a:lnTo>
                  <a:pt x="180581" y="386918"/>
                </a:lnTo>
                <a:lnTo>
                  <a:pt x="190728" y="386918"/>
                </a:lnTo>
                <a:lnTo>
                  <a:pt x="303453" y="351866"/>
                </a:lnTo>
                <a:lnTo>
                  <a:pt x="307085" y="348983"/>
                </a:lnTo>
                <a:lnTo>
                  <a:pt x="310502" y="337654"/>
                </a:lnTo>
                <a:lnTo>
                  <a:pt x="311683" y="280060"/>
                </a:lnTo>
                <a:lnTo>
                  <a:pt x="346087" y="270014"/>
                </a:lnTo>
                <a:lnTo>
                  <a:pt x="346189" y="18376"/>
                </a:lnTo>
                <a:lnTo>
                  <a:pt x="298005" y="14960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3581612" y="2701860"/>
            <a:ext cx="119240" cy="339458"/>
          </a:xfrm>
          <a:custGeom>
            <a:avLst/>
            <a:gdLst/>
            <a:ahLst/>
            <a:cxnLst/>
            <a:rect l="l" t="t" r="r" b="b"/>
            <a:pathLst>
              <a:path w="119240" h="339458">
                <a:moveTo>
                  <a:pt x="0" y="77787"/>
                </a:moveTo>
                <a:lnTo>
                  <a:pt x="965" y="264236"/>
                </a:lnTo>
                <a:lnTo>
                  <a:pt x="35471" y="267131"/>
                </a:lnTo>
                <a:lnTo>
                  <a:pt x="37503" y="335940"/>
                </a:lnTo>
                <a:lnTo>
                  <a:pt x="41033" y="339458"/>
                </a:lnTo>
                <a:lnTo>
                  <a:pt x="42633" y="171703"/>
                </a:lnTo>
                <a:lnTo>
                  <a:pt x="59842" y="147980"/>
                </a:lnTo>
                <a:lnTo>
                  <a:pt x="69456" y="147777"/>
                </a:lnTo>
                <a:lnTo>
                  <a:pt x="87083" y="172770"/>
                </a:lnTo>
                <a:lnTo>
                  <a:pt x="88684" y="268833"/>
                </a:lnTo>
                <a:lnTo>
                  <a:pt x="88049" y="337756"/>
                </a:lnTo>
                <a:lnTo>
                  <a:pt x="119240" y="328777"/>
                </a:lnTo>
                <a:lnTo>
                  <a:pt x="119138" y="272364"/>
                </a:lnTo>
                <a:lnTo>
                  <a:pt x="91681" y="270763"/>
                </a:lnTo>
                <a:lnTo>
                  <a:pt x="119138" y="269582"/>
                </a:lnTo>
                <a:lnTo>
                  <a:pt x="119138" y="3733"/>
                </a:lnTo>
                <a:lnTo>
                  <a:pt x="63893" y="203"/>
                </a:lnTo>
                <a:lnTo>
                  <a:pt x="39636" y="0"/>
                </a:lnTo>
                <a:lnTo>
                  <a:pt x="1066" y="12712"/>
                </a:lnTo>
                <a:lnTo>
                  <a:pt x="0" y="77787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2716179" y="2832724"/>
            <a:ext cx="280835" cy="243840"/>
          </a:xfrm>
          <a:custGeom>
            <a:avLst/>
            <a:gdLst/>
            <a:ahLst/>
            <a:cxnLst/>
            <a:rect l="l" t="t" r="r" b="b"/>
            <a:pathLst>
              <a:path w="280835" h="243839">
                <a:moveTo>
                  <a:pt x="0" y="243840"/>
                </a:moveTo>
                <a:lnTo>
                  <a:pt x="279133" y="157632"/>
                </a:lnTo>
                <a:lnTo>
                  <a:pt x="280835" y="151853"/>
                </a:lnTo>
                <a:lnTo>
                  <a:pt x="280835" y="139153"/>
                </a:lnTo>
                <a:lnTo>
                  <a:pt x="280416" y="114782"/>
                </a:lnTo>
                <a:lnTo>
                  <a:pt x="278599" y="114681"/>
                </a:lnTo>
                <a:lnTo>
                  <a:pt x="251244" y="114884"/>
                </a:lnTo>
                <a:lnTo>
                  <a:pt x="108915" y="107835"/>
                </a:lnTo>
                <a:lnTo>
                  <a:pt x="92773" y="106121"/>
                </a:lnTo>
                <a:lnTo>
                  <a:pt x="62649" y="95338"/>
                </a:lnTo>
                <a:lnTo>
                  <a:pt x="43205" y="79197"/>
                </a:lnTo>
                <a:lnTo>
                  <a:pt x="41071" y="75895"/>
                </a:lnTo>
                <a:lnTo>
                  <a:pt x="40309" y="70002"/>
                </a:lnTo>
                <a:lnTo>
                  <a:pt x="34442" y="59118"/>
                </a:lnTo>
                <a:lnTo>
                  <a:pt x="33362" y="50342"/>
                </a:lnTo>
                <a:lnTo>
                  <a:pt x="32626" y="48425"/>
                </a:lnTo>
                <a:lnTo>
                  <a:pt x="30695" y="2692"/>
                </a:lnTo>
                <a:lnTo>
                  <a:pt x="21615" y="1092"/>
                </a:lnTo>
                <a:lnTo>
                  <a:pt x="0" y="0"/>
                </a:lnTo>
                <a:lnTo>
                  <a:pt x="0" y="243840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3239797" y="2781028"/>
            <a:ext cx="375691" cy="330492"/>
          </a:xfrm>
          <a:custGeom>
            <a:avLst/>
            <a:gdLst/>
            <a:ahLst/>
            <a:cxnLst/>
            <a:rect l="l" t="t" r="r" b="b"/>
            <a:pathLst>
              <a:path w="375691" h="330492">
                <a:moveTo>
                  <a:pt x="1270" y="325577"/>
                </a:moveTo>
                <a:lnTo>
                  <a:pt x="3302" y="326974"/>
                </a:lnTo>
                <a:lnTo>
                  <a:pt x="74676" y="330390"/>
                </a:lnTo>
                <a:lnTo>
                  <a:pt x="97332" y="330492"/>
                </a:lnTo>
                <a:lnTo>
                  <a:pt x="155143" y="312013"/>
                </a:lnTo>
                <a:lnTo>
                  <a:pt x="155994" y="294805"/>
                </a:lnTo>
                <a:lnTo>
                  <a:pt x="187947" y="284022"/>
                </a:lnTo>
                <a:lnTo>
                  <a:pt x="227799" y="284759"/>
                </a:lnTo>
                <a:lnTo>
                  <a:pt x="229400" y="85166"/>
                </a:lnTo>
                <a:lnTo>
                  <a:pt x="246608" y="61544"/>
                </a:lnTo>
                <a:lnTo>
                  <a:pt x="256438" y="61442"/>
                </a:lnTo>
                <a:lnTo>
                  <a:pt x="274066" y="86448"/>
                </a:lnTo>
                <a:lnTo>
                  <a:pt x="275031" y="274612"/>
                </a:lnTo>
                <a:lnTo>
                  <a:pt x="375691" y="244271"/>
                </a:lnTo>
                <a:lnTo>
                  <a:pt x="375577" y="189661"/>
                </a:lnTo>
                <a:lnTo>
                  <a:pt x="340956" y="186880"/>
                </a:lnTo>
                <a:lnTo>
                  <a:pt x="339674" y="965"/>
                </a:lnTo>
                <a:lnTo>
                  <a:pt x="338721" y="0"/>
                </a:lnTo>
                <a:lnTo>
                  <a:pt x="326097" y="4279"/>
                </a:lnTo>
                <a:lnTo>
                  <a:pt x="320865" y="5448"/>
                </a:lnTo>
                <a:lnTo>
                  <a:pt x="297573" y="13258"/>
                </a:lnTo>
                <a:lnTo>
                  <a:pt x="292341" y="14312"/>
                </a:lnTo>
                <a:lnTo>
                  <a:pt x="274497" y="20307"/>
                </a:lnTo>
                <a:lnTo>
                  <a:pt x="269252" y="21475"/>
                </a:lnTo>
                <a:lnTo>
                  <a:pt x="251307" y="27457"/>
                </a:lnTo>
                <a:lnTo>
                  <a:pt x="246075" y="28536"/>
                </a:lnTo>
                <a:lnTo>
                  <a:pt x="222885" y="36334"/>
                </a:lnTo>
                <a:lnTo>
                  <a:pt x="217652" y="37503"/>
                </a:lnTo>
                <a:lnTo>
                  <a:pt x="199694" y="43484"/>
                </a:lnTo>
                <a:lnTo>
                  <a:pt x="194462" y="44564"/>
                </a:lnTo>
                <a:lnTo>
                  <a:pt x="176618" y="50545"/>
                </a:lnTo>
                <a:lnTo>
                  <a:pt x="171386" y="51714"/>
                </a:lnTo>
                <a:lnTo>
                  <a:pt x="153428" y="57708"/>
                </a:lnTo>
                <a:lnTo>
                  <a:pt x="148196" y="58877"/>
                </a:lnTo>
                <a:lnTo>
                  <a:pt x="125006" y="66573"/>
                </a:lnTo>
                <a:lnTo>
                  <a:pt x="119773" y="67754"/>
                </a:lnTo>
                <a:lnTo>
                  <a:pt x="101815" y="73736"/>
                </a:lnTo>
                <a:lnTo>
                  <a:pt x="96583" y="74802"/>
                </a:lnTo>
                <a:lnTo>
                  <a:pt x="85471" y="78752"/>
                </a:lnTo>
                <a:lnTo>
                  <a:pt x="83337" y="81419"/>
                </a:lnTo>
                <a:lnTo>
                  <a:pt x="58648" y="81203"/>
                </a:lnTo>
                <a:lnTo>
                  <a:pt x="1066" y="79400"/>
                </a:lnTo>
                <a:lnTo>
                  <a:pt x="101" y="203352"/>
                </a:lnTo>
                <a:lnTo>
                  <a:pt x="0" y="320992"/>
                </a:lnTo>
                <a:lnTo>
                  <a:pt x="1270" y="325577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3219387" y="2040007"/>
            <a:ext cx="186131" cy="26708"/>
          </a:xfrm>
          <a:custGeom>
            <a:avLst/>
            <a:gdLst/>
            <a:ahLst/>
            <a:cxnLst/>
            <a:rect l="l" t="t" r="r" b="b"/>
            <a:pathLst>
              <a:path w="186131" h="26708">
                <a:moveTo>
                  <a:pt x="59512" y="1816"/>
                </a:moveTo>
                <a:lnTo>
                  <a:pt x="0" y="0"/>
                </a:lnTo>
                <a:lnTo>
                  <a:pt x="118173" y="26708"/>
                </a:lnTo>
                <a:lnTo>
                  <a:pt x="130136" y="26708"/>
                </a:lnTo>
                <a:lnTo>
                  <a:pt x="180047" y="19659"/>
                </a:lnTo>
                <a:lnTo>
                  <a:pt x="186131" y="17627"/>
                </a:lnTo>
                <a:lnTo>
                  <a:pt x="184416" y="15925"/>
                </a:lnTo>
                <a:lnTo>
                  <a:pt x="123621" y="7162"/>
                </a:lnTo>
                <a:lnTo>
                  <a:pt x="59512" y="1816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2891339" y="2039901"/>
            <a:ext cx="229730" cy="36537"/>
          </a:xfrm>
          <a:custGeom>
            <a:avLst/>
            <a:gdLst/>
            <a:ahLst/>
            <a:cxnLst/>
            <a:rect l="l" t="t" r="r" b="b"/>
            <a:pathLst>
              <a:path w="229730" h="36537">
                <a:moveTo>
                  <a:pt x="220446" y="26822"/>
                </a:moveTo>
                <a:lnTo>
                  <a:pt x="214884" y="10896"/>
                </a:lnTo>
                <a:lnTo>
                  <a:pt x="213283" y="0"/>
                </a:lnTo>
                <a:lnTo>
                  <a:pt x="168084" y="101"/>
                </a:lnTo>
                <a:lnTo>
                  <a:pt x="82715" y="5448"/>
                </a:lnTo>
                <a:lnTo>
                  <a:pt x="15074" y="14312"/>
                </a:lnTo>
                <a:lnTo>
                  <a:pt x="0" y="19024"/>
                </a:lnTo>
                <a:lnTo>
                  <a:pt x="12077" y="19659"/>
                </a:lnTo>
                <a:lnTo>
                  <a:pt x="44132" y="25006"/>
                </a:lnTo>
                <a:lnTo>
                  <a:pt x="118821" y="32156"/>
                </a:lnTo>
                <a:lnTo>
                  <a:pt x="195326" y="35686"/>
                </a:lnTo>
                <a:lnTo>
                  <a:pt x="229730" y="36537"/>
                </a:lnTo>
                <a:lnTo>
                  <a:pt x="222681" y="27571"/>
                </a:lnTo>
                <a:lnTo>
                  <a:pt x="220446" y="26822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2748800" y="2835422"/>
            <a:ext cx="489280" cy="121170"/>
          </a:xfrm>
          <a:custGeom>
            <a:avLst/>
            <a:gdLst/>
            <a:ahLst/>
            <a:cxnLst/>
            <a:rect l="l" t="t" r="r" b="b"/>
            <a:pathLst>
              <a:path w="489280" h="121170">
                <a:moveTo>
                  <a:pt x="444614" y="21475"/>
                </a:moveTo>
                <a:lnTo>
                  <a:pt x="22860" y="101"/>
                </a:lnTo>
                <a:lnTo>
                  <a:pt x="850" y="0"/>
                </a:lnTo>
                <a:lnTo>
                  <a:pt x="0" y="45732"/>
                </a:lnTo>
                <a:lnTo>
                  <a:pt x="1498" y="48183"/>
                </a:lnTo>
                <a:lnTo>
                  <a:pt x="1816" y="56413"/>
                </a:lnTo>
                <a:lnTo>
                  <a:pt x="7696" y="67310"/>
                </a:lnTo>
                <a:lnTo>
                  <a:pt x="12293" y="74688"/>
                </a:lnTo>
                <a:lnTo>
                  <a:pt x="31737" y="90932"/>
                </a:lnTo>
                <a:lnTo>
                  <a:pt x="61976" y="101612"/>
                </a:lnTo>
                <a:lnTo>
                  <a:pt x="78003" y="103327"/>
                </a:lnTo>
                <a:lnTo>
                  <a:pt x="245973" y="111975"/>
                </a:lnTo>
                <a:lnTo>
                  <a:pt x="247789" y="112090"/>
                </a:lnTo>
                <a:lnTo>
                  <a:pt x="432219" y="121170"/>
                </a:lnTo>
                <a:lnTo>
                  <a:pt x="449414" y="121170"/>
                </a:lnTo>
                <a:lnTo>
                  <a:pt x="462026" y="119456"/>
                </a:lnTo>
                <a:lnTo>
                  <a:pt x="489165" y="111010"/>
                </a:lnTo>
                <a:lnTo>
                  <a:pt x="489280" y="24892"/>
                </a:lnTo>
                <a:lnTo>
                  <a:pt x="444614" y="21475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3669656" y="3030639"/>
            <a:ext cx="31203" cy="26390"/>
          </a:xfrm>
          <a:custGeom>
            <a:avLst/>
            <a:gdLst/>
            <a:ahLst/>
            <a:cxnLst/>
            <a:rect l="l" t="t" r="r" b="b"/>
            <a:pathLst>
              <a:path w="31203" h="26390">
                <a:moveTo>
                  <a:pt x="31203" y="0"/>
                </a:moveTo>
                <a:lnTo>
                  <a:pt x="0" y="8966"/>
                </a:lnTo>
                <a:lnTo>
                  <a:pt x="317" y="26390"/>
                </a:lnTo>
                <a:lnTo>
                  <a:pt x="3848" y="23939"/>
                </a:lnTo>
                <a:lnTo>
                  <a:pt x="30987" y="24574"/>
                </a:lnTo>
                <a:lnTo>
                  <a:pt x="31203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3582573" y="3054365"/>
            <a:ext cx="18592" cy="1917"/>
          </a:xfrm>
          <a:custGeom>
            <a:avLst/>
            <a:gdLst/>
            <a:ahLst/>
            <a:cxnLst/>
            <a:rect l="l" t="t" r="r" b="b"/>
            <a:pathLst>
              <a:path w="18592" h="1917">
                <a:moveTo>
                  <a:pt x="0" y="1917"/>
                </a:moveTo>
                <a:lnTo>
                  <a:pt x="8978" y="1816"/>
                </a:lnTo>
                <a:lnTo>
                  <a:pt x="18592" y="101"/>
                </a:lnTo>
                <a:lnTo>
                  <a:pt x="5448" y="0"/>
                </a:lnTo>
                <a:lnTo>
                  <a:pt x="0" y="1917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3669762" y="3064943"/>
            <a:ext cx="30988" cy="13246"/>
          </a:xfrm>
          <a:custGeom>
            <a:avLst/>
            <a:gdLst/>
            <a:ahLst/>
            <a:cxnLst/>
            <a:rect l="l" t="t" r="r" b="b"/>
            <a:pathLst>
              <a:path w="30987" h="13246">
                <a:moveTo>
                  <a:pt x="30987" y="1917"/>
                </a:moveTo>
                <a:lnTo>
                  <a:pt x="21907" y="101"/>
                </a:lnTo>
                <a:lnTo>
                  <a:pt x="114" y="0"/>
                </a:lnTo>
                <a:lnTo>
                  <a:pt x="0" y="11544"/>
                </a:lnTo>
                <a:lnTo>
                  <a:pt x="30987" y="13246"/>
                </a:lnTo>
                <a:lnTo>
                  <a:pt x="30987" y="1917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3285303" y="2306928"/>
            <a:ext cx="655751" cy="398780"/>
          </a:xfrm>
          <a:custGeom>
            <a:avLst/>
            <a:gdLst/>
            <a:ahLst/>
            <a:cxnLst/>
            <a:rect l="l" t="t" r="r" b="b"/>
            <a:pathLst>
              <a:path w="655751" h="398780">
                <a:moveTo>
                  <a:pt x="11328" y="375589"/>
                </a:moveTo>
                <a:lnTo>
                  <a:pt x="466953" y="398665"/>
                </a:lnTo>
                <a:lnTo>
                  <a:pt x="489711" y="398780"/>
                </a:lnTo>
                <a:lnTo>
                  <a:pt x="584492" y="368960"/>
                </a:lnTo>
                <a:lnTo>
                  <a:pt x="585558" y="355917"/>
                </a:lnTo>
                <a:lnTo>
                  <a:pt x="628510" y="356133"/>
                </a:lnTo>
                <a:lnTo>
                  <a:pt x="655548" y="347586"/>
                </a:lnTo>
                <a:lnTo>
                  <a:pt x="655751" y="81737"/>
                </a:lnTo>
                <a:lnTo>
                  <a:pt x="557771" y="14211"/>
                </a:lnTo>
                <a:lnTo>
                  <a:pt x="511505" y="10680"/>
                </a:lnTo>
                <a:lnTo>
                  <a:pt x="419506" y="6197"/>
                </a:lnTo>
                <a:lnTo>
                  <a:pt x="408927" y="6197"/>
                </a:lnTo>
                <a:lnTo>
                  <a:pt x="407327" y="5981"/>
                </a:lnTo>
                <a:lnTo>
                  <a:pt x="283057" y="0"/>
                </a:lnTo>
                <a:lnTo>
                  <a:pt x="201853" y="5981"/>
                </a:lnTo>
                <a:lnTo>
                  <a:pt x="10693" y="16027"/>
                </a:lnTo>
                <a:lnTo>
                  <a:pt x="749" y="102044"/>
                </a:lnTo>
                <a:lnTo>
                  <a:pt x="0" y="374408"/>
                </a:lnTo>
                <a:lnTo>
                  <a:pt x="11328" y="375589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3396438" y="3066858"/>
            <a:ext cx="499325" cy="99809"/>
          </a:xfrm>
          <a:custGeom>
            <a:avLst/>
            <a:gdLst/>
            <a:ahLst/>
            <a:cxnLst/>
            <a:rect l="l" t="t" r="r" b="b"/>
            <a:pathLst>
              <a:path w="499325" h="99809">
                <a:moveTo>
                  <a:pt x="387870" y="96164"/>
                </a:moveTo>
                <a:lnTo>
                  <a:pt x="467474" y="99809"/>
                </a:lnTo>
                <a:lnTo>
                  <a:pt x="498144" y="89649"/>
                </a:lnTo>
                <a:lnTo>
                  <a:pt x="499325" y="85064"/>
                </a:lnTo>
                <a:lnTo>
                  <a:pt x="498462" y="24688"/>
                </a:lnTo>
                <a:lnTo>
                  <a:pt x="496646" y="22974"/>
                </a:lnTo>
                <a:lnTo>
                  <a:pt x="426973" y="19659"/>
                </a:lnTo>
                <a:lnTo>
                  <a:pt x="426123" y="19126"/>
                </a:lnTo>
                <a:lnTo>
                  <a:pt x="425272" y="25653"/>
                </a:lnTo>
                <a:lnTo>
                  <a:pt x="417575" y="26720"/>
                </a:lnTo>
                <a:lnTo>
                  <a:pt x="391502" y="26720"/>
                </a:lnTo>
                <a:lnTo>
                  <a:pt x="383705" y="25653"/>
                </a:lnTo>
                <a:lnTo>
                  <a:pt x="382854" y="17208"/>
                </a:lnTo>
                <a:lnTo>
                  <a:pt x="271398" y="11963"/>
                </a:lnTo>
                <a:lnTo>
                  <a:pt x="269913" y="17957"/>
                </a:lnTo>
                <a:lnTo>
                  <a:pt x="229412" y="17957"/>
                </a:lnTo>
                <a:lnTo>
                  <a:pt x="227914" y="10159"/>
                </a:lnTo>
                <a:lnTo>
                  <a:pt x="116674" y="4914"/>
                </a:lnTo>
                <a:lnTo>
                  <a:pt x="115506" y="9512"/>
                </a:lnTo>
                <a:lnTo>
                  <a:pt x="111658" y="10909"/>
                </a:lnTo>
                <a:lnTo>
                  <a:pt x="78104" y="10909"/>
                </a:lnTo>
                <a:lnTo>
                  <a:pt x="74155" y="9512"/>
                </a:lnTo>
                <a:lnTo>
                  <a:pt x="73190" y="1181"/>
                </a:lnTo>
                <a:lnTo>
                  <a:pt x="33121" y="0"/>
                </a:lnTo>
                <a:lnTo>
                  <a:pt x="1066" y="10693"/>
                </a:lnTo>
                <a:lnTo>
                  <a:pt x="0" y="70738"/>
                </a:lnTo>
                <a:lnTo>
                  <a:pt x="1600" y="76619"/>
                </a:lnTo>
                <a:lnTo>
                  <a:pt x="387870" y="96164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2716179" y="1751710"/>
            <a:ext cx="92138" cy="294271"/>
          </a:xfrm>
          <a:custGeom>
            <a:avLst/>
            <a:gdLst/>
            <a:ahLst/>
            <a:cxnLst/>
            <a:rect l="l" t="t" r="r" b="b"/>
            <a:pathLst>
              <a:path w="92138" h="294271">
                <a:moveTo>
                  <a:pt x="0" y="294271"/>
                </a:moveTo>
                <a:lnTo>
                  <a:pt x="14566" y="292468"/>
                </a:lnTo>
                <a:lnTo>
                  <a:pt x="62115" y="283057"/>
                </a:lnTo>
                <a:lnTo>
                  <a:pt x="87439" y="272796"/>
                </a:lnTo>
                <a:lnTo>
                  <a:pt x="91071" y="262128"/>
                </a:lnTo>
                <a:lnTo>
                  <a:pt x="92138" y="255714"/>
                </a:lnTo>
                <a:lnTo>
                  <a:pt x="92024" y="177380"/>
                </a:lnTo>
                <a:lnTo>
                  <a:pt x="91071" y="24904"/>
                </a:lnTo>
                <a:lnTo>
                  <a:pt x="66167" y="12395"/>
                </a:lnTo>
                <a:lnTo>
                  <a:pt x="14566" y="1828"/>
                </a:lnTo>
                <a:lnTo>
                  <a:pt x="0" y="0"/>
                </a:lnTo>
                <a:lnTo>
                  <a:pt x="0" y="294271"/>
                </a:lnTo>
                <a:close/>
              </a:path>
            </a:pathLst>
          </a:custGeom>
          <a:solidFill>
            <a:srgbClr val="F8FB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3324517" y="2468798"/>
            <a:ext cx="109423" cy="166268"/>
          </a:xfrm>
          <a:custGeom>
            <a:avLst/>
            <a:gdLst/>
            <a:ahLst/>
            <a:cxnLst/>
            <a:rect l="l" t="t" r="r" b="b"/>
            <a:pathLst>
              <a:path w="109423" h="166268">
                <a:moveTo>
                  <a:pt x="107607" y="5245"/>
                </a:moveTo>
                <a:lnTo>
                  <a:pt x="0" y="0"/>
                </a:lnTo>
                <a:lnTo>
                  <a:pt x="0" y="160921"/>
                </a:lnTo>
                <a:lnTo>
                  <a:pt x="109308" y="166268"/>
                </a:lnTo>
                <a:lnTo>
                  <a:pt x="109423" y="7061"/>
                </a:lnTo>
                <a:lnTo>
                  <a:pt x="107607" y="524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3479351" y="2477785"/>
            <a:ext cx="111239" cy="164439"/>
          </a:xfrm>
          <a:custGeom>
            <a:avLst/>
            <a:gdLst/>
            <a:ahLst/>
            <a:cxnLst/>
            <a:rect l="l" t="t" r="r" b="b"/>
            <a:pathLst>
              <a:path w="111239" h="164439">
                <a:moveTo>
                  <a:pt x="102044" y="3632"/>
                </a:moveTo>
                <a:lnTo>
                  <a:pt x="32702" y="0"/>
                </a:lnTo>
                <a:lnTo>
                  <a:pt x="0" y="0"/>
                </a:lnTo>
                <a:lnTo>
                  <a:pt x="0" y="159105"/>
                </a:lnTo>
                <a:lnTo>
                  <a:pt x="9512" y="160172"/>
                </a:lnTo>
                <a:lnTo>
                  <a:pt x="78968" y="163804"/>
                </a:lnTo>
                <a:lnTo>
                  <a:pt x="111023" y="164439"/>
                </a:lnTo>
                <a:lnTo>
                  <a:pt x="111239" y="6946"/>
                </a:lnTo>
                <a:lnTo>
                  <a:pt x="109423" y="5232"/>
                </a:lnTo>
                <a:lnTo>
                  <a:pt x="102044" y="363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3634190" y="2484826"/>
            <a:ext cx="111226" cy="166268"/>
          </a:xfrm>
          <a:custGeom>
            <a:avLst/>
            <a:gdLst/>
            <a:ahLst/>
            <a:cxnLst/>
            <a:rect l="l" t="t" r="r" b="b"/>
            <a:pathLst>
              <a:path w="111226" h="166268">
                <a:moveTo>
                  <a:pt x="109410" y="5245"/>
                </a:moveTo>
                <a:lnTo>
                  <a:pt x="0" y="0"/>
                </a:lnTo>
                <a:lnTo>
                  <a:pt x="0" y="160934"/>
                </a:lnTo>
                <a:lnTo>
                  <a:pt x="111112" y="166268"/>
                </a:lnTo>
                <a:lnTo>
                  <a:pt x="111226" y="6946"/>
                </a:lnTo>
                <a:lnTo>
                  <a:pt x="109410" y="524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3469624" y="2844184"/>
            <a:ext cx="43497" cy="233578"/>
          </a:xfrm>
          <a:custGeom>
            <a:avLst/>
            <a:gdLst/>
            <a:ahLst/>
            <a:cxnLst/>
            <a:rect l="l" t="t" r="r" b="b"/>
            <a:pathLst>
              <a:path w="43497" h="233578">
                <a:moveTo>
                  <a:pt x="42532" y="25107"/>
                </a:moveTo>
                <a:lnTo>
                  <a:pt x="24790" y="0"/>
                </a:lnTo>
                <a:lnTo>
                  <a:pt x="18592" y="101"/>
                </a:lnTo>
                <a:lnTo>
                  <a:pt x="1396" y="23825"/>
                </a:lnTo>
                <a:lnTo>
                  <a:pt x="0" y="223850"/>
                </a:lnTo>
                <a:lnTo>
                  <a:pt x="965" y="232194"/>
                </a:lnTo>
                <a:lnTo>
                  <a:pt x="4914" y="233578"/>
                </a:lnTo>
                <a:lnTo>
                  <a:pt x="38468" y="233578"/>
                </a:lnTo>
                <a:lnTo>
                  <a:pt x="42316" y="232194"/>
                </a:lnTo>
                <a:lnTo>
                  <a:pt x="43497" y="227596"/>
                </a:lnTo>
                <a:lnTo>
                  <a:pt x="42532" y="2510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3624353" y="2851339"/>
            <a:ext cx="43484" cy="233476"/>
          </a:xfrm>
          <a:custGeom>
            <a:avLst/>
            <a:gdLst/>
            <a:ahLst/>
            <a:cxnLst/>
            <a:rect l="l" t="t" r="r" b="b"/>
            <a:pathLst>
              <a:path w="43484" h="233476">
                <a:moveTo>
                  <a:pt x="42633" y="25006"/>
                </a:moveTo>
                <a:lnTo>
                  <a:pt x="24892" y="0"/>
                </a:lnTo>
                <a:lnTo>
                  <a:pt x="18910" y="215"/>
                </a:lnTo>
                <a:lnTo>
                  <a:pt x="1701" y="24041"/>
                </a:lnTo>
                <a:lnTo>
                  <a:pt x="0" y="225679"/>
                </a:lnTo>
                <a:lnTo>
                  <a:pt x="1498" y="233476"/>
                </a:lnTo>
                <a:lnTo>
                  <a:pt x="41998" y="233476"/>
                </a:lnTo>
                <a:lnTo>
                  <a:pt x="43484" y="227495"/>
                </a:lnTo>
                <a:lnTo>
                  <a:pt x="42633" y="2500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3779282" y="2860318"/>
            <a:ext cx="43281" cy="233260"/>
          </a:xfrm>
          <a:custGeom>
            <a:avLst/>
            <a:gdLst/>
            <a:ahLst/>
            <a:cxnLst/>
            <a:rect l="l" t="t" r="r" b="b"/>
            <a:pathLst>
              <a:path w="43281" h="233260">
                <a:moveTo>
                  <a:pt x="26720" y="1600"/>
                </a:moveTo>
                <a:lnTo>
                  <a:pt x="24688" y="0"/>
                </a:lnTo>
                <a:lnTo>
                  <a:pt x="18592" y="0"/>
                </a:lnTo>
                <a:lnTo>
                  <a:pt x="1396" y="23710"/>
                </a:lnTo>
                <a:lnTo>
                  <a:pt x="0" y="223748"/>
                </a:lnTo>
                <a:lnTo>
                  <a:pt x="863" y="232194"/>
                </a:lnTo>
                <a:lnTo>
                  <a:pt x="8661" y="233260"/>
                </a:lnTo>
                <a:lnTo>
                  <a:pt x="34734" y="233260"/>
                </a:lnTo>
                <a:lnTo>
                  <a:pt x="42430" y="232194"/>
                </a:lnTo>
                <a:lnTo>
                  <a:pt x="43281" y="225666"/>
                </a:lnTo>
                <a:lnTo>
                  <a:pt x="42532" y="24891"/>
                </a:lnTo>
                <a:lnTo>
                  <a:pt x="26720" y="160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3107404" y="2038186"/>
            <a:ext cx="226733" cy="38252"/>
          </a:xfrm>
          <a:custGeom>
            <a:avLst/>
            <a:gdLst/>
            <a:ahLst/>
            <a:cxnLst/>
            <a:rect l="l" t="t" r="r" b="b"/>
            <a:pathLst>
              <a:path w="226733" h="38252">
                <a:moveTo>
                  <a:pt x="635" y="10794"/>
                </a:moveTo>
                <a:lnTo>
                  <a:pt x="6616" y="29286"/>
                </a:lnTo>
                <a:lnTo>
                  <a:pt x="13665" y="38252"/>
                </a:lnTo>
                <a:lnTo>
                  <a:pt x="96164" y="37401"/>
                </a:lnTo>
                <a:lnTo>
                  <a:pt x="178650" y="34416"/>
                </a:lnTo>
                <a:lnTo>
                  <a:pt x="226733" y="30352"/>
                </a:lnTo>
                <a:lnTo>
                  <a:pt x="109093" y="3746"/>
                </a:lnTo>
                <a:lnTo>
                  <a:pt x="105778" y="1714"/>
                </a:lnTo>
                <a:lnTo>
                  <a:pt x="12496" y="0"/>
                </a:lnTo>
                <a:lnTo>
                  <a:pt x="0" y="1714"/>
                </a:lnTo>
                <a:lnTo>
                  <a:pt x="635" y="10794"/>
                </a:lnTo>
                <a:close/>
              </a:path>
            </a:pathLst>
          </a:custGeom>
          <a:solidFill>
            <a:srgbClr val="C9CF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2706811" y="1729708"/>
            <a:ext cx="102260" cy="199390"/>
          </a:xfrm>
          <a:custGeom>
            <a:avLst/>
            <a:gdLst/>
            <a:ahLst/>
            <a:cxnLst/>
            <a:rect l="l" t="t" r="r" b="b"/>
            <a:pathLst>
              <a:path w="102260" h="199389">
                <a:moveTo>
                  <a:pt x="101396" y="199389"/>
                </a:moveTo>
                <a:lnTo>
                  <a:pt x="102260" y="45084"/>
                </a:lnTo>
                <a:lnTo>
                  <a:pt x="77355" y="32588"/>
                </a:lnTo>
                <a:lnTo>
                  <a:pt x="25742" y="22009"/>
                </a:lnTo>
                <a:lnTo>
                  <a:pt x="1917" y="19126"/>
                </a:lnTo>
                <a:lnTo>
                  <a:pt x="635" y="634"/>
                </a:lnTo>
                <a:lnTo>
                  <a:pt x="0" y="0"/>
                </a:lnTo>
                <a:lnTo>
                  <a:pt x="101" y="20840"/>
                </a:lnTo>
                <a:lnTo>
                  <a:pt x="23926" y="23825"/>
                </a:lnTo>
                <a:lnTo>
                  <a:pt x="75539" y="34404"/>
                </a:lnTo>
                <a:lnTo>
                  <a:pt x="100444" y="46913"/>
                </a:lnTo>
                <a:lnTo>
                  <a:pt x="101396" y="1993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3702465" y="1790827"/>
            <a:ext cx="268833" cy="134848"/>
          </a:xfrm>
          <a:custGeom>
            <a:avLst/>
            <a:gdLst/>
            <a:ahLst/>
            <a:cxnLst/>
            <a:rect l="l" t="t" r="r" b="b"/>
            <a:pathLst>
              <a:path w="268833" h="134848">
                <a:moveTo>
                  <a:pt x="101" y="133032"/>
                </a:moveTo>
                <a:lnTo>
                  <a:pt x="1917" y="111442"/>
                </a:lnTo>
                <a:lnTo>
                  <a:pt x="3632" y="27355"/>
                </a:lnTo>
                <a:lnTo>
                  <a:pt x="13677" y="19659"/>
                </a:lnTo>
                <a:lnTo>
                  <a:pt x="45618" y="8864"/>
                </a:lnTo>
                <a:lnTo>
                  <a:pt x="83019" y="3632"/>
                </a:lnTo>
                <a:lnTo>
                  <a:pt x="147662" y="1714"/>
                </a:lnTo>
                <a:lnTo>
                  <a:pt x="183248" y="3632"/>
                </a:lnTo>
                <a:lnTo>
                  <a:pt x="222465" y="8864"/>
                </a:lnTo>
                <a:lnTo>
                  <a:pt x="256336" y="21374"/>
                </a:lnTo>
                <a:lnTo>
                  <a:pt x="263499" y="26606"/>
                </a:lnTo>
                <a:lnTo>
                  <a:pt x="264350" y="111556"/>
                </a:lnTo>
                <a:lnTo>
                  <a:pt x="267131" y="113792"/>
                </a:lnTo>
                <a:lnTo>
                  <a:pt x="267982" y="134848"/>
                </a:lnTo>
                <a:lnTo>
                  <a:pt x="268833" y="112090"/>
                </a:lnTo>
                <a:lnTo>
                  <a:pt x="267131" y="110274"/>
                </a:lnTo>
                <a:lnTo>
                  <a:pt x="265315" y="24790"/>
                </a:lnTo>
                <a:lnTo>
                  <a:pt x="258038" y="19558"/>
                </a:lnTo>
                <a:lnTo>
                  <a:pt x="224282" y="7048"/>
                </a:lnTo>
                <a:lnTo>
                  <a:pt x="185064" y="1816"/>
                </a:lnTo>
                <a:lnTo>
                  <a:pt x="149479" y="0"/>
                </a:lnTo>
                <a:lnTo>
                  <a:pt x="81318" y="1816"/>
                </a:lnTo>
                <a:lnTo>
                  <a:pt x="43916" y="7162"/>
                </a:lnTo>
                <a:lnTo>
                  <a:pt x="11861" y="17843"/>
                </a:lnTo>
                <a:lnTo>
                  <a:pt x="1816" y="25539"/>
                </a:lnTo>
                <a:lnTo>
                  <a:pt x="0" y="109207"/>
                </a:lnTo>
                <a:lnTo>
                  <a:pt x="101" y="1330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3826409" y="1808561"/>
            <a:ext cx="30988" cy="3746"/>
          </a:xfrm>
          <a:custGeom>
            <a:avLst/>
            <a:gdLst/>
            <a:ahLst/>
            <a:cxnLst/>
            <a:rect l="l" t="t" r="r" b="b"/>
            <a:pathLst>
              <a:path w="30987" h="3746">
                <a:moveTo>
                  <a:pt x="9410" y="3746"/>
                </a:moveTo>
                <a:lnTo>
                  <a:pt x="30988" y="3632"/>
                </a:lnTo>
                <a:lnTo>
                  <a:pt x="11214" y="2032"/>
                </a:lnTo>
                <a:lnTo>
                  <a:pt x="5994" y="0"/>
                </a:lnTo>
                <a:lnTo>
                  <a:pt x="0" y="0"/>
                </a:lnTo>
                <a:lnTo>
                  <a:pt x="9410" y="37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3160712" y="1922572"/>
            <a:ext cx="289140" cy="51612"/>
          </a:xfrm>
          <a:custGeom>
            <a:avLst/>
            <a:gdLst/>
            <a:ahLst/>
            <a:cxnLst/>
            <a:rect l="l" t="t" r="r" b="b"/>
            <a:pathLst>
              <a:path w="289140" h="51612">
                <a:moveTo>
                  <a:pt x="233908" y="49796"/>
                </a:moveTo>
                <a:lnTo>
                  <a:pt x="9626" y="0"/>
                </a:lnTo>
                <a:lnTo>
                  <a:pt x="0" y="0"/>
                </a:lnTo>
                <a:lnTo>
                  <a:pt x="232092" y="51612"/>
                </a:lnTo>
                <a:lnTo>
                  <a:pt x="263512" y="51612"/>
                </a:lnTo>
                <a:lnTo>
                  <a:pt x="289140" y="49796"/>
                </a:lnTo>
                <a:lnTo>
                  <a:pt x="233908" y="497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2808320" y="1930905"/>
            <a:ext cx="137947" cy="76504"/>
          </a:xfrm>
          <a:custGeom>
            <a:avLst/>
            <a:gdLst/>
            <a:ahLst/>
            <a:cxnLst/>
            <a:rect l="l" t="t" r="r" b="b"/>
            <a:pathLst>
              <a:path w="137947" h="76504">
                <a:moveTo>
                  <a:pt x="1816" y="30784"/>
                </a:moveTo>
                <a:lnTo>
                  <a:pt x="50533" y="26073"/>
                </a:lnTo>
                <a:lnTo>
                  <a:pt x="96812" y="18910"/>
                </a:lnTo>
                <a:lnTo>
                  <a:pt x="128219" y="11112"/>
                </a:lnTo>
                <a:lnTo>
                  <a:pt x="137947" y="4699"/>
                </a:lnTo>
                <a:lnTo>
                  <a:pt x="135699" y="3848"/>
                </a:lnTo>
                <a:lnTo>
                  <a:pt x="126403" y="9296"/>
                </a:lnTo>
                <a:lnTo>
                  <a:pt x="112293" y="13042"/>
                </a:lnTo>
                <a:lnTo>
                  <a:pt x="102146" y="13042"/>
                </a:lnTo>
                <a:lnTo>
                  <a:pt x="43484" y="4064"/>
                </a:lnTo>
                <a:lnTo>
                  <a:pt x="0" y="0"/>
                </a:lnTo>
                <a:lnTo>
                  <a:pt x="0" y="76504"/>
                </a:lnTo>
                <a:lnTo>
                  <a:pt x="1816" y="307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2856508" y="2046958"/>
            <a:ext cx="25742" cy="9296"/>
          </a:xfrm>
          <a:custGeom>
            <a:avLst/>
            <a:gdLst/>
            <a:ahLst/>
            <a:cxnLst/>
            <a:rect l="l" t="t" r="r" b="b"/>
            <a:pathLst>
              <a:path w="25742" h="9296">
                <a:moveTo>
                  <a:pt x="431" y="1701"/>
                </a:moveTo>
                <a:lnTo>
                  <a:pt x="22009" y="9296"/>
                </a:lnTo>
                <a:lnTo>
                  <a:pt x="25742" y="9080"/>
                </a:lnTo>
                <a:lnTo>
                  <a:pt x="18275" y="5549"/>
                </a:lnTo>
                <a:lnTo>
                  <a:pt x="0" y="0"/>
                </a:lnTo>
                <a:lnTo>
                  <a:pt x="431" y="17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3417060" y="2045568"/>
            <a:ext cx="27889" cy="10579"/>
          </a:xfrm>
          <a:custGeom>
            <a:avLst/>
            <a:gdLst/>
            <a:ahLst/>
            <a:cxnLst/>
            <a:rect l="l" t="t" r="r" b="b"/>
            <a:pathLst>
              <a:path w="27889" h="10579">
                <a:moveTo>
                  <a:pt x="18694" y="4165"/>
                </a:moveTo>
                <a:lnTo>
                  <a:pt x="0" y="10579"/>
                </a:lnTo>
                <a:lnTo>
                  <a:pt x="7264" y="10464"/>
                </a:lnTo>
                <a:lnTo>
                  <a:pt x="20510" y="5981"/>
                </a:lnTo>
                <a:lnTo>
                  <a:pt x="27889" y="749"/>
                </a:lnTo>
                <a:lnTo>
                  <a:pt x="27673" y="0"/>
                </a:lnTo>
                <a:lnTo>
                  <a:pt x="18694" y="41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2794106" y="2114809"/>
            <a:ext cx="166370" cy="5334"/>
          </a:xfrm>
          <a:custGeom>
            <a:avLst/>
            <a:gdLst/>
            <a:ahLst/>
            <a:cxnLst/>
            <a:rect l="l" t="t" r="r" b="b"/>
            <a:pathLst>
              <a:path w="166369" h="5333">
                <a:moveTo>
                  <a:pt x="153758" y="533"/>
                </a:moveTo>
                <a:lnTo>
                  <a:pt x="121170" y="3517"/>
                </a:lnTo>
                <a:lnTo>
                  <a:pt x="47015" y="3517"/>
                </a:lnTo>
                <a:lnTo>
                  <a:pt x="0" y="0"/>
                </a:lnTo>
                <a:lnTo>
                  <a:pt x="7912" y="1701"/>
                </a:lnTo>
                <a:lnTo>
                  <a:pt x="45199" y="5334"/>
                </a:lnTo>
                <a:lnTo>
                  <a:pt x="122986" y="5334"/>
                </a:lnTo>
                <a:lnTo>
                  <a:pt x="155575" y="2349"/>
                </a:lnTo>
                <a:lnTo>
                  <a:pt x="166370" y="0"/>
                </a:lnTo>
                <a:lnTo>
                  <a:pt x="153758" y="5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3929519" y="2134361"/>
            <a:ext cx="107708" cy="1816"/>
          </a:xfrm>
          <a:custGeom>
            <a:avLst/>
            <a:gdLst/>
            <a:ahLst/>
            <a:cxnLst/>
            <a:rect l="l" t="t" r="r" b="b"/>
            <a:pathLst>
              <a:path w="107708" h="1816">
                <a:moveTo>
                  <a:pt x="0" y="0"/>
                </a:moveTo>
                <a:lnTo>
                  <a:pt x="13144" y="1816"/>
                </a:lnTo>
                <a:lnTo>
                  <a:pt x="94462" y="1816"/>
                </a:lnTo>
                <a:lnTo>
                  <a:pt x="10770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4253390" y="2159257"/>
            <a:ext cx="121920" cy="3530"/>
          </a:xfrm>
          <a:custGeom>
            <a:avLst/>
            <a:gdLst/>
            <a:ahLst/>
            <a:cxnLst/>
            <a:rect l="l" t="t" r="r" b="b"/>
            <a:pathLst>
              <a:path w="121920" h="3530">
                <a:moveTo>
                  <a:pt x="85598" y="3530"/>
                </a:moveTo>
                <a:lnTo>
                  <a:pt x="121920" y="533"/>
                </a:lnTo>
                <a:lnTo>
                  <a:pt x="121920" y="0"/>
                </a:lnTo>
                <a:lnTo>
                  <a:pt x="83883" y="1816"/>
                </a:lnTo>
                <a:lnTo>
                  <a:pt x="38150" y="1816"/>
                </a:lnTo>
                <a:lnTo>
                  <a:pt x="0" y="0"/>
                </a:lnTo>
                <a:lnTo>
                  <a:pt x="11442" y="1816"/>
                </a:lnTo>
                <a:lnTo>
                  <a:pt x="36334" y="3530"/>
                </a:lnTo>
                <a:lnTo>
                  <a:pt x="85598" y="35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3704911" y="2271133"/>
            <a:ext cx="263398" cy="25107"/>
          </a:xfrm>
          <a:custGeom>
            <a:avLst/>
            <a:gdLst/>
            <a:ahLst/>
            <a:cxnLst/>
            <a:rect l="l" t="t" r="r" b="b"/>
            <a:pathLst>
              <a:path w="263398" h="25107">
                <a:moveTo>
                  <a:pt x="256882" y="2133"/>
                </a:moveTo>
                <a:lnTo>
                  <a:pt x="263397" y="0"/>
                </a:lnTo>
                <a:lnTo>
                  <a:pt x="186143" y="7899"/>
                </a:lnTo>
                <a:lnTo>
                  <a:pt x="5880" y="23393"/>
                </a:lnTo>
                <a:lnTo>
                  <a:pt x="0" y="24993"/>
                </a:lnTo>
                <a:lnTo>
                  <a:pt x="7696" y="25107"/>
                </a:lnTo>
                <a:lnTo>
                  <a:pt x="187959" y="9715"/>
                </a:lnTo>
                <a:lnTo>
                  <a:pt x="256882" y="21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3694233" y="2296032"/>
            <a:ext cx="8763" cy="17094"/>
          </a:xfrm>
          <a:custGeom>
            <a:avLst/>
            <a:gdLst/>
            <a:ahLst/>
            <a:cxnLst/>
            <a:rect l="l" t="t" r="r" b="b"/>
            <a:pathLst>
              <a:path w="8762" h="17094">
                <a:moveTo>
                  <a:pt x="0" y="17094"/>
                </a:moveTo>
                <a:lnTo>
                  <a:pt x="8763" y="16979"/>
                </a:lnTo>
                <a:lnTo>
                  <a:pt x="8763" y="101"/>
                </a:lnTo>
                <a:lnTo>
                  <a:pt x="0" y="0"/>
                </a:lnTo>
                <a:lnTo>
                  <a:pt x="0" y="170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3527332" y="2321242"/>
            <a:ext cx="84518" cy="1714"/>
          </a:xfrm>
          <a:custGeom>
            <a:avLst/>
            <a:gdLst/>
            <a:ahLst/>
            <a:cxnLst/>
            <a:rect l="l" t="t" r="r" b="b"/>
            <a:pathLst>
              <a:path w="84518" h="1714">
                <a:moveTo>
                  <a:pt x="0" y="0"/>
                </a:moveTo>
                <a:lnTo>
                  <a:pt x="20294" y="1714"/>
                </a:lnTo>
                <a:lnTo>
                  <a:pt x="66027" y="1714"/>
                </a:lnTo>
                <a:lnTo>
                  <a:pt x="8451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3871501" y="2605694"/>
            <a:ext cx="3530" cy="54381"/>
          </a:xfrm>
          <a:custGeom>
            <a:avLst/>
            <a:gdLst/>
            <a:ahLst/>
            <a:cxnLst/>
            <a:rect l="l" t="t" r="r" b="b"/>
            <a:pathLst>
              <a:path w="3530" h="54381">
                <a:moveTo>
                  <a:pt x="114" y="634"/>
                </a:moveTo>
                <a:lnTo>
                  <a:pt x="0" y="54381"/>
                </a:lnTo>
                <a:lnTo>
                  <a:pt x="2133" y="2654"/>
                </a:lnTo>
                <a:lnTo>
                  <a:pt x="3530" y="0"/>
                </a:lnTo>
                <a:lnTo>
                  <a:pt x="114" y="63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2716179" y="2831576"/>
            <a:ext cx="609092" cy="152806"/>
          </a:xfrm>
          <a:custGeom>
            <a:avLst/>
            <a:gdLst/>
            <a:ahLst/>
            <a:cxnLst/>
            <a:rect l="l" t="t" r="r" b="b"/>
            <a:pathLst>
              <a:path w="609092" h="152806">
                <a:moveTo>
                  <a:pt x="21615" y="2247"/>
                </a:moveTo>
                <a:lnTo>
                  <a:pt x="30695" y="3848"/>
                </a:lnTo>
                <a:lnTo>
                  <a:pt x="32626" y="49580"/>
                </a:lnTo>
                <a:lnTo>
                  <a:pt x="33477" y="3848"/>
                </a:lnTo>
                <a:lnTo>
                  <a:pt x="55499" y="3949"/>
                </a:lnTo>
                <a:lnTo>
                  <a:pt x="477240" y="25323"/>
                </a:lnTo>
                <a:lnTo>
                  <a:pt x="521893" y="28740"/>
                </a:lnTo>
                <a:lnTo>
                  <a:pt x="521792" y="114858"/>
                </a:lnTo>
                <a:lnTo>
                  <a:pt x="494639" y="123304"/>
                </a:lnTo>
                <a:lnTo>
                  <a:pt x="482053" y="125018"/>
                </a:lnTo>
                <a:lnTo>
                  <a:pt x="464832" y="125018"/>
                </a:lnTo>
                <a:lnTo>
                  <a:pt x="280416" y="115925"/>
                </a:lnTo>
                <a:lnTo>
                  <a:pt x="280847" y="140284"/>
                </a:lnTo>
                <a:lnTo>
                  <a:pt x="523709" y="152806"/>
                </a:lnTo>
                <a:lnTo>
                  <a:pt x="524687" y="28841"/>
                </a:lnTo>
                <a:lnTo>
                  <a:pt x="582269" y="30657"/>
                </a:lnTo>
                <a:lnTo>
                  <a:pt x="606958" y="30873"/>
                </a:lnTo>
                <a:lnTo>
                  <a:pt x="609092" y="28206"/>
                </a:lnTo>
                <a:lnTo>
                  <a:pt x="604926" y="28841"/>
                </a:lnTo>
                <a:lnTo>
                  <a:pt x="584085" y="28841"/>
                </a:lnTo>
                <a:lnTo>
                  <a:pt x="0" y="0"/>
                </a:lnTo>
                <a:lnTo>
                  <a:pt x="0" y="1143"/>
                </a:lnTo>
                <a:lnTo>
                  <a:pt x="21615" y="22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2749551" y="2883076"/>
            <a:ext cx="1066" cy="8763"/>
          </a:xfrm>
          <a:custGeom>
            <a:avLst/>
            <a:gdLst/>
            <a:ahLst/>
            <a:cxnLst/>
            <a:rect l="l" t="t" r="r" b="b"/>
            <a:pathLst>
              <a:path w="1066" h="8762">
                <a:moveTo>
                  <a:pt x="1066" y="8763"/>
                </a:moveTo>
                <a:lnTo>
                  <a:pt x="749" y="533"/>
                </a:lnTo>
                <a:lnTo>
                  <a:pt x="0" y="0"/>
                </a:lnTo>
                <a:lnTo>
                  <a:pt x="1066" y="87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2756493" y="2902729"/>
            <a:ext cx="238277" cy="44881"/>
          </a:xfrm>
          <a:custGeom>
            <a:avLst/>
            <a:gdLst/>
            <a:ahLst/>
            <a:cxnLst/>
            <a:rect l="l" t="t" r="r" b="b"/>
            <a:pathLst>
              <a:path w="238277" h="44881">
                <a:moveTo>
                  <a:pt x="749" y="5880"/>
                </a:moveTo>
                <a:lnTo>
                  <a:pt x="22326" y="25323"/>
                </a:lnTo>
                <a:lnTo>
                  <a:pt x="52463" y="36118"/>
                </a:lnTo>
                <a:lnTo>
                  <a:pt x="68605" y="37833"/>
                </a:lnTo>
                <a:lnTo>
                  <a:pt x="210921" y="44881"/>
                </a:lnTo>
                <a:lnTo>
                  <a:pt x="238277" y="44665"/>
                </a:lnTo>
                <a:lnTo>
                  <a:pt x="70307" y="36017"/>
                </a:lnTo>
                <a:lnTo>
                  <a:pt x="54279" y="34302"/>
                </a:lnTo>
                <a:lnTo>
                  <a:pt x="24041" y="23622"/>
                </a:lnTo>
                <a:lnTo>
                  <a:pt x="4597" y="7378"/>
                </a:lnTo>
                <a:lnTo>
                  <a:pt x="0" y="0"/>
                </a:lnTo>
                <a:lnTo>
                  <a:pt x="749" y="58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2996912" y="2973685"/>
            <a:ext cx="635" cy="10896"/>
          </a:xfrm>
          <a:custGeom>
            <a:avLst/>
            <a:gdLst/>
            <a:ahLst/>
            <a:cxnLst/>
            <a:rect l="l" t="t" r="r" b="b"/>
            <a:pathLst>
              <a:path w="635" h="10896">
                <a:moveTo>
                  <a:pt x="101" y="10896"/>
                </a:moveTo>
                <a:lnTo>
                  <a:pt x="635" y="647"/>
                </a:lnTo>
                <a:lnTo>
                  <a:pt x="0" y="0"/>
                </a:lnTo>
                <a:lnTo>
                  <a:pt x="101" y="108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3970336" y="29844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3970451" y="2986291"/>
            <a:ext cx="164655" cy="42532"/>
          </a:xfrm>
          <a:custGeom>
            <a:avLst/>
            <a:gdLst/>
            <a:ahLst/>
            <a:cxnLst/>
            <a:rect l="l" t="t" r="r" b="b"/>
            <a:pathLst>
              <a:path w="164655" h="42532">
                <a:moveTo>
                  <a:pt x="155575" y="7696"/>
                </a:moveTo>
                <a:lnTo>
                  <a:pt x="0" y="0"/>
                </a:lnTo>
                <a:lnTo>
                  <a:pt x="0" y="35369"/>
                </a:lnTo>
                <a:lnTo>
                  <a:pt x="96799" y="39649"/>
                </a:lnTo>
                <a:lnTo>
                  <a:pt x="164655" y="42532"/>
                </a:lnTo>
                <a:lnTo>
                  <a:pt x="164553" y="9296"/>
                </a:lnTo>
                <a:lnTo>
                  <a:pt x="155575" y="76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3970338" y="3023585"/>
            <a:ext cx="17094" cy="60591"/>
          </a:xfrm>
          <a:custGeom>
            <a:avLst/>
            <a:gdLst/>
            <a:ahLst/>
            <a:cxnLst/>
            <a:rect l="l" t="t" r="r" b="b"/>
            <a:pathLst>
              <a:path w="17094" h="60591">
                <a:moveTo>
                  <a:pt x="2032" y="47548"/>
                </a:moveTo>
                <a:lnTo>
                  <a:pt x="749" y="647"/>
                </a:lnTo>
                <a:lnTo>
                  <a:pt x="0" y="0"/>
                </a:lnTo>
                <a:lnTo>
                  <a:pt x="114" y="60591"/>
                </a:lnTo>
                <a:lnTo>
                  <a:pt x="2133" y="55880"/>
                </a:lnTo>
                <a:lnTo>
                  <a:pt x="15176" y="54495"/>
                </a:lnTo>
                <a:lnTo>
                  <a:pt x="14846" y="50431"/>
                </a:lnTo>
                <a:lnTo>
                  <a:pt x="17094" y="47015"/>
                </a:lnTo>
                <a:lnTo>
                  <a:pt x="2032" y="475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4032209" y="3074022"/>
            <a:ext cx="88684" cy="11214"/>
          </a:xfrm>
          <a:custGeom>
            <a:avLst/>
            <a:gdLst/>
            <a:ahLst/>
            <a:cxnLst/>
            <a:rect l="l" t="t" r="r" b="b"/>
            <a:pathLst>
              <a:path w="88684" h="11214">
                <a:moveTo>
                  <a:pt x="45415" y="3632"/>
                </a:moveTo>
                <a:lnTo>
                  <a:pt x="45847" y="0"/>
                </a:lnTo>
                <a:lnTo>
                  <a:pt x="38036" y="0"/>
                </a:lnTo>
                <a:lnTo>
                  <a:pt x="0" y="6515"/>
                </a:lnTo>
                <a:lnTo>
                  <a:pt x="635" y="9512"/>
                </a:lnTo>
                <a:lnTo>
                  <a:pt x="33235" y="7150"/>
                </a:lnTo>
                <a:lnTo>
                  <a:pt x="35153" y="10579"/>
                </a:lnTo>
                <a:lnTo>
                  <a:pt x="70637" y="11214"/>
                </a:lnTo>
                <a:lnTo>
                  <a:pt x="71920" y="7150"/>
                </a:lnTo>
                <a:lnTo>
                  <a:pt x="88684" y="5778"/>
                </a:lnTo>
                <a:lnTo>
                  <a:pt x="88684" y="3733"/>
                </a:lnTo>
                <a:lnTo>
                  <a:pt x="85064" y="1600"/>
                </a:lnTo>
                <a:lnTo>
                  <a:pt x="48831" y="1917"/>
                </a:lnTo>
                <a:lnTo>
                  <a:pt x="45415" y="36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4002397" y="3072198"/>
            <a:ext cx="31305" cy="9410"/>
          </a:xfrm>
          <a:custGeom>
            <a:avLst/>
            <a:gdLst/>
            <a:ahLst/>
            <a:cxnLst/>
            <a:rect l="l" t="t" r="r" b="b"/>
            <a:pathLst>
              <a:path w="31305" h="9410">
                <a:moveTo>
                  <a:pt x="0" y="7378"/>
                </a:moveTo>
                <a:lnTo>
                  <a:pt x="0" y="9410"/>
                </a:lnTo>
                <a:lnTo>
                  <a:pt x="25209" y="8877"/>
                </a:lnTo>
                <a:lnTo>
                  <a:pt x="29806" y="8343"/>
                </a:lnTo>
                <a:lnTo>
                  <a:pt x="29070" y="3543"/>
                </a:lnTo>
                <a:lnTo>
                  <a:pt x="31305" y="114"/>
                </a:lnTo>
                <a:lnTo>
                  <a:pt x="19761" y="0"/>
                </a:lnTo>
                <a:lnTo>
                  <a:pt x="0" y="7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4116298" y="3077554"/>
            <a:ext cx="29502" cy="9499"/>
          </a:xfrm>
          <a:custGeom>
            <a:avLst/>
            <a:gdLst/>
            <a:ahLst/>
            <a:cxnLst/>
            <a:rect l="l" t="t" r="r" b="b"/>
            <a:pathLst>
              <a:path w="29502" h="9499">
                <a:moveTo>
                  <a:pt x="21589" y="0"/>
                </a:moveTo>
                <a:lnTo>
                  <a:pt x="0" y="7378"/>
                </a:lnTo>
                <a:lnTo>
                  <a:pt x="0" y="9398"/>
                </a:lnTo>
                <a:lnTo>
                  <a:pt x="27571" y="9499"/>
                </a:lnTo>
                <a:lnTo>
                  <a:pt x="29502" y="0"/>
                </a:lnTo>
                <a:lnTo>
                  <a:pt x="2158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2716179" y="3165828"/>
            <a:ext cx="511644" cy="41656"/>
          </a:xfrm>
          <a:custGeom>
            <a:avLst/>
            <a:gdLst/>
            <a:ahLst/>
            <a:cxnLst/>
            <a:rect l="l" t="t" r="r" b="b"/>
            <a:pathLst>
              <a:path w="511644" h="41656">
                <a:moveTo>
                  <a:pt x="0" y="34099"/>
                </a:moveTo>
                <a:lnTo>
                  <a:pt x="27063" y="39827"/>
                </a:lnTo>
                <a:lnTo>
                  <a:pt x="59016" y="41655"/>
                </a:lnTo>
                <a:lnTo>
                  <a:pt x="103047" y="41655"/>
                </a:lnTo>
                <a:lnTo>
                  <a:pt x="446468" y="32778"/>
                </a:lnTo>
                <a:lnTo>
                  <a:pt x="496900" y="29794"/>
                </a:lnTo>
                <a:lnTo>
                  <a:pt x="511111" y="27863"/>
                </a:lnTo>
                <a:lnTo>
                  <a:pt x="511644" y="26796"/>
                </a:lnTo>
                <a:lnTo>
                  <a:pt x="492086" y="25412"/>
                </a:lnTo>
                <a:lnTo>
                  <a:pt x="0" y="0"/>
                </a:lnTo>
                <a:lnTo>
                  <a:pt x="0" y="340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3298023" y="3195941"/>
            <a:ext cx="15379" cy="850"/>
          </a:xfrm>
          <a:custGeom>
            <a:avLst/>
            <a:gdLst/>
            <a:ahLst/>
            <a:cxnLst/>
            <a:rect l="l" t="t" r="r" b="b"/>
            <a:pathLst>
              <a:path w="15379" h="850">
                <a:moveTo>
                  <a:pt x="0" y="850"/>
                </a:moveTo>
                <a:lnTo>
                  <a:pt x="15379" y="647"/>
                </a:lnTo>
                <a:lnTo>
                  <a:pt x="863" y="0"/>
                </a:lnTo>
                <a:lnTo>
                  <a:pt x="0" y="8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3708341" y="3216134"/>
            <a:ext cx="63461" cy="13563"/>
          </a:xfrm>
          <a:custGeom>
            <a:avLst/>
            <a:gdLst/>
            <a:ahLst/>
            <a:cxnLst/>
            <a:rect l="l" t="t" r="r" b="b"/>
            <a:pathLst>
              <a:path w="63461" h="13563">
                <a:moveTo>
                  <a:pt x="8331" y="2032"/>
                </a:moveTo>
                <a:lnTo>
                  <a:pt x="22542" y="3848"/>
                </a:lnTo>
                <a:lnTo>
                  <a:pt x="54813" y="6197"/>
                </a:lnTo>
                <a:lnTo>
                  <a:pt x="2235" y="10795"/>
                </a:lnTo>
                <a:lnTo>
                  <a:pt x="101" y="13563"/>
                </a:lnTo>
                <a:lnTo>
                  <a:pt x="57594" y="7378"/>
                </a:lnTo>
                <a:lnTo>
                  <a:pt x="63461" y="5765"/>
                </a:lnTo>
                <a:lnTo>
                  <a:pt x="60578" y="3530"/>
                </a:lnTo>
                <a:lnTo>
                  <a:pt x="24891" y="1816"/>
                </a:lnTo>
                <a:lnTo>
                  <a:pt x="0" y="0"/>
                </a:lnTo>
                <a:lnTo>
                  <a:pt x="8331" y="20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3756310" y="3209302"/>
            <a:ext cx="206870" cy="66560"/>
          </a:xfrm>
          <a:custGeom>
            <a:avLst/>
            <a:gdLst/>
            <a:ahLst/>
            <a:cxnLst/>
            <a:rect l="l" t="t" r="r" b="b"/>
            <a:pathLst>
              <a:path w="206870" h="66560">
                <a:moveTo>
                  <a:pt x="0" y="66560"/>
                </a:moveTo>
                <a:lnTo>
                  <a:pt x="14960" y="65811"/>
                </a:lnTo>
                <a:lnTo>
                  <a:pt x="45300" y="58762"/>
                </a:lnTo>
                <a:lnTo>
                  <a:pt x="64642" y="51384"/>
                </a:lnTo>
                <a:lnTo>
                  <a:pt x="73736" y="40919"/>
                </a:lnTo>
                <a:lnTo>
                  <a:pt x="77685" y="35890"/>
                </a:lnTo>
                <a:lnTo>
                  <a:pt x="110909" y="24777"/>
                </a:lnTo>
                <a:lnTo>
                  <a:pt x="115188" y="17830"/>
                </a:lnTo>
                <a:lnTo>
                  <a:pt x="155689" y="17830"/>
                </a:lnTo>
                <a:lnTo>
                  <a:pt x="205905" y="2019"/>
                </a:lnTo>
                <a:lnTo>
                  <a:pt x="206870" y="0"/>
                </a:lnTo>
                <a:lnTo>
                  <a:pt x="153873" y="16128"/>
                </a:lnTo>
                <a:lnTo>
                  <a:pt x="112407" y="15811"/>
                </a:lnTo>
                <a:lnTo>
                  <a:pt x="109207" y="22961"/>
                </a:lnTo>
                <a:lnTo>
                  <a:pt x="75869" y="34188"/>
                </a:lnTo>
                <a:lnTo>
                  <a:pt x="71920" y="39103"/>
                </a:lnTo>
                <a:lnTo>
                  <a:pt x="62941" y="49682"/>
                </a:lnTo>
                <a:lnTo>
                  <a:pt x="35051" y="59194"/>
                </a:lnTo>
                <a:lnTo>
                  <a:pt x="0" y="665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3840514" y="3224254"/>
            <a:ext cx="26390" cy="1066"/>
          </a:xfrm>
          <a:custGeom>
            <a:avLst/>
            <a:gdLst/>
            <a:ahLst/>
            <a:cxnLst/>
            <a:rect l="l" t="t" r="r" b="b"/>
            <a:pathLst>
              <a:path w="26390" h="1066">
                <a:moveTo>
                  <a:pt x="0" y="1066"/>
                </a:moveTo>
                <a:lnTo>
                  <a:pt x="26390" y="850"/>
                </a:lnTo>
                <a:lnTo>
                  <a:pt x="19240" y="0"/>
                </a:lnTo>
                <a:lnTo>
                  <a:pt x="0" y="10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2716179" y="1564622"/>
            <a:ext cx="1830451" cy="1940763"/>
          </a:xfrm>
          <a:custGeom>
            <a:avLst/>
            <a:gdLst/>
            <a:ahLst/>
            <a:cxnLst/>
            <a:rect l="l" t="t" r="r" b="b"/>
            <a:pathLst>
              <a:path w="1830450" h="1940763">
                <a:moveTo>
                  <a:pt x="1830451" y="0"/>
                </a:moveTo>
                <a:lnTo>
                  <a:pt x="0" y="0"/>
                </a:lnTo>
                <a:lnTo>
                  <a:pt x="0" y="161175"/>
                </a:lnTo>
                <a:lnTo>
                  <a:pt x="233502" y="165722"/>
                </a:lnTo>
                <a:lnTo>
                  <a:pt x="489737" y="174586"/>
                </a:lnTo>
                <a:lnTo>
                  <a:pt x="737095" y="187096"/>
                </a:lnTo>
                <a:lnTo>
                  <a:pt x="972070" y="203123"/>
                </a:lnTo>
                <a:lnTo>
                  <a:pt x="1174877" y="220865"/>
                </a:lnTo>
                <a:lnTo>
                  <a:pt x="1354709" y="240525"/>
                </a:lnTo>
                <a:lnTo>
                  <a:pt x="1537970" y="265430"/>
                </a:lnTo>
                <a:lnTo>
                  <a:pt x="1694611" y="292125"/>
                </a:lnTo>
                <a:lnTo>
                  <a:pt x="1803158" y="315214"/>
                </a:lnTo>
                <a:lnTo>
                  <a:pt x="1830451" y="322897"/>
                </a:lnTo>
                <a:lnTo>
                  <a:pt x="1830451" y="0"/>
                </a:lnTo>
                <a:close/>
              </a:path>
              <a:path w="1830450" h="1940763">
                <a:moveTo>
                  <a:pt x="0" y="1940763"/>
                </a:moveTo>
                <a:lnTo>
                  <a:pt x="1830451" y="1940763"/>
                </a:lnTo>
                <a:lnTo>
                  <a:pt x="1830451" y="614235"/>
                </a:lnTo>
                <a:lnTo>
                  <a:pt x="1797405" y="623265"/>
                </a:lnTo>
                <a:lnTo>
                  <a:pt x="1685747" y="646772"/>
                </a:lnTo>
                <a:lnTo>
                  <a:pt x="1527276" y="673493"/>
                </a:lnTo>
                <a:lnTo>
                  <a:pt x="1424051" y="687692"/>
                </a:lnTo>
                <a:lnTo>
                  <a:pt x="1256195" y="708533"/>
                </a:lnTo>
                <a:lnTo>
                  <a:pt x="1256093" y="1120241"/>
                </a:lnTo>
                <a:lnTo>
                  <a:pt x="1553984" y="1135621"/>
                </a:lnTo>
                <a:lnTo>
                  <a:pt x="1602181" y="1139151"/>
                </a:lnTo>
                <a:lnTo>
                  <a:pt x="1601978" y="1394206"/>
                </a:lnTo>
                <a:lnTo>
                  <a:pt x="1567675" y="1404366"/>
                </a:lnTo>
                <a:lnTo>
                  <a:pt x="1566494" y="1461960"/>
                </a:lnTo>
                <a:lnTo>
                  <a:pt x="1564030" y="1470291"/>
                </a:lnTo>
                <a:lnTo>
                  <a:pt x="1623453" y="1473708"/>
                </a:lnTo>
                <a:lnTo>
                  <a:pt x="1623453" y="1529600"/>
                </a:lnTo>
                <a:lnTo>
                  <a:pt x="1621193" y="1530883"/>
                </a:lnTo>
                <a:lnTo>
                  <a:pt x="1251381" y="1645107"/>
                </a:lnTo>
                <a:lnTo>
                  <a:pt x="1249680" y="1698637"/>
                </a:lnTo>
                <a:lnTo>
                  <a:pt x="1218895" y="1710486"/>
                </a:lnTo>
                <a:lnTo>
                  <a:pt x="1194435" y="1716379"/>
                </a:lnTo>
                <a:lnTo>
                  <a:pt x="1152969" y="1719364"/>
                </a:lnTo>
                <a:lnTo>
                  <a:pt x="1087691" y="1719364"/>
                </a:lnTo>
                <a:lnTo>
                  <a:pt x="1059268" y="1717649"/>
                </a:lnTo>
                <a:lnTo>
                  <a:pt x="1034364" y="1714119"/>
                </a:lnTo>
                <a:lnTo>
                  <a:pt x="1001776" y="1715833"/>
                </a:lnTo>
                <a:lnTo>
                  <a:pt x="884872" y="1715833"/>
                </a:lnTo>
                <a:lnTo>
                  <a:pt x="633882" y="1703336"/>
                </a:lnTo>
                <a:lnTo>
                  <a:pt x="533654" y="1703336"/>
                </a:lnTo>
                <a:lnTo>
                  <a:pt x="159880" y="1708683"/>
                </a:lnTo>
                <a:lnTo>
                  <a:pt x="62649" y="1708683"/>
                </a:lnTo>
                <a:lnTo>
                  <a:pt x="34124" y="1706968"/>
                </a:lnTo>
                <a:lnTo>
                  <a:pt x="18097" y="1705267"/>
                </a:lnTo>
                <a:lnTo>
                  <a:pt x="0" y="1701025"/>
                </a:lnTo>
                <a:lnTo>
                  <a:pt x="0" y="19407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2810137" y="1933054"/>
            <a:ext cx="98729" cy="25742"/>
          </a:xfrm>
          <a:custGeom>
            <a:avLst/>
            <a:gdLst/>
            <a:ahLst/>
            <a:cxnLst/>
            <a:rect l="l" t="t" r="r" b="b"/>
            <a:pathLst>
              <a:path w="98729" h="25742">
                <a:moveTo>
                  <a:pt x="39852" y="3733"/>
                </a:moveTo>
                <a:lnTo>
                  <a:pt x="101" y="0"/>
                </a:lnTo>
                <a:lnTo>
                  <a:pt x="0" y="25742"/>
                </a:lnTo>
                <a:lnTo>
                  <a:pt x="19659" y="25107"/>
                </a:lnTo>
                <a:lnTo>
                  <a:pt x="87401" y="16230"/>
                </a:lnTo>
                <a:lnTo>
                  <a:pt x="98729" y="12598"/>
                </a:lnTo>
                <a:lnTo>
                  <a:pt x="39852" y="373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3696589" y="2304580"/>
            <a:ext cx="4063" cy="0"/>
          </a:xfrm>
          <a:custGeom>
            <a:avLst/>
            <a:gdLst/>
            <a:ahLst/>
            <a:cxnLst/>
            <a:rect l="l" t="t" r="r" b="b"/>
            <a:pathLst>
              <a:path w="4063">
                <a:moveTo>
                  <a:pt x="0" y="0"/>
                </a:moveTo>
                <a:lnTo>
                  <a:pt x="4063" y="0"/>
                </a:lnTo>
              </a:path>
            </a:pathLst>
          </a:custGeom>
          <a:ln w="1473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2998839" y="2949218"/>
            <a:ext cx="239242" cy="32905"/>
          </a:xfrm>
          <a:custGeom>
            <a:avLst/>
            <a:gdLst/>
            <a:ahLst/>
            <a:cxnLst/>
            <a:rect l="l" t="t" r="r" b="b"/>
            <a:pathLst>
              <a:path w="239242" h="32905">
                <a:moveTo>
                  <a:pt x="239242" y="32905"/>
                </a:moveTo>
                <a:lnTo>
                  <a:pt x="239128" y="101"/>
                </a:lnTo>
                <a:lnTo>
                  <a:pt x="213702" y="7480"/>
                </a:lnTo>
                <a:lnTo>
                  <a:pt x="201193" y="9080"/>
                </a:lnTo>
                <a:lnTo>
                  <a:pt x="180365" y="9080"/>
                </a:lnTo>
                <a:lnTo>
                  <a:pt x="101" y="0"/>
                </a:lnTo>
                <a:lnTo>
                  <a:pt x="0" y="20408"/>
                </a:lnTo>
                <a:lnTo>
                  <a:pt x="239242" y="3290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3972265" y="2988546"/>
            <a:ext cx="160921" cy="38023"/>
          </a:xfrm>
          <a:custGeom>
            <a:avLst/>
            <a:gdLst/>
            <a:ahLst/>
            <a:cxnLst/>
            <a:rect l="l" t="t" r="r" b="b"/>
            <a:pathLst>
              <a:path w="160921" h="38023">
                <a:moveTo>
                  <a:pt x="151942" y="7150"/>
                </a:moveTo>
                <a:lnTo>
                  <a:pt x="0" y="0"/>
                </a:lnTo>
                <a:lnTo>
                  <a:pt x="0" y="30975"/>
                </a:lnTo>
                <a:lnTo>
                  <a:pt x="130568" y="37388"/>
                </a:lnTo>
                <a:lnTo>
                  <a:pt x="160921" y="38023"/>
                </a:lnTo>
                <a:lnTo>
                  <a:pt x="160921" y="8864"/>
                </a:lnTo>
                <a:lnTo>
                  <a:pt x="151942" y="715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2716179" y="3167350"/>
            <a:ext cx="489953" cy="38315"/>
          </a:xfrm>
          <a:custGeom>
            <a:avLst/>
            <a:gdLst/>
            <a:ahLst/>
            <a:cxnLst/>
            <a:rect l="l" t="t" r="r" b="b"/>
            <a:pathLst>
              <a:path w="489953" h="38315">
                <a:moveTo>
                  <a:pt x="0" y="30505"/>
                </a:moveTo>
                <a:lnTo>
                  <a:pt x="28765" y="36614"/>
                </a:lnTo>
                <a:lnTo>
                  <a:pt x="60833" y="38315"/>
                </a:lnTo>
                <a:lnTo>
                  <a:pt x="101219" y="38315"/>
                </a:lnTo>
                <a:lnTo>
                  <a:pt x="444652" y="29438"/>
                </a:lnTo>
                <a:lnTo>
                  <a:pt x="489953" y="26454"/>
                </a:lnTo>
                <a:lnTo>
                  <a:pt x="404355" y="20574"/>
                </a:lnTo>
                <a:lnTo>
                  <a:pt x="0" y="0"/>
                </a:lnTo>
                <a:lnTo>
                  <a:pt x="0" y="3050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3208262" y="3191234"/>
            <a:ext cx="19558" cy="1397"/>
          </a:xfrm>
          <a:custGeom>
            <a:avLst/>
            <a:gdLst/>
            <a:ahLst/>
            <a:cxnLst/>
            <a:rect l="l" t="t" r="r" b="b"/>
            <a:pathLst>
              <a:path w="19557" h="1397">
                <a:moveTo>
                  <a:pt x="19557" y="1397"/>
                </a:moveTo>
                <a:lnTo>
                  <a:pt x="19037" y="431"/>
                </a:lnTo>
                <a:lnTo>
                  <a:pt x="0" y="0"/>
                </a:lnTo>
                <a:lnTo>
                  <a:pt x="19557" y="13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3308494" y="3200328"/>
            <a:ext cx="395782" cy="27457"/>
          </a:xfrm>
          <a:custGeom>
            <a:avLst/>
            <a:gdLst/>
            <a:ahLst/>
            <a:cxnLst/>
            <a:rect l="l" t="t" r="r" b="b"/>
            <a:pathLst>
              <a:path w="395782" h="27457">
                <a:moveTo>
                  <a:pt x="395782" y="17729"/>
                </a:moveTo>
                <a:lnTo>
                  <a:pt x="57594" y="0"/>
                </a:lnTo>
                <a:lnTo>
                  <a:pt x="19659" y="0"/>
                </a:lnTo>
                <a:lnTo>
                  <a:pt x="16027" y="7150"/>
                </a:lnTo>
                <a:lnTo>
                  <a:pt x="0" y="12598"/>
                </a:lnTo>
                <a:lnTo>
                  <a:pt x="299618" y="26708"/>
                </a:lnTo>
                <a:lnTo>
                  <a:pt x="395782" y="27457"/>
                </a:lnTo>
                <a:lnTo>
                  <a:pt x="395782" y="1772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1836172" y="2070895"/>
            <a:ext cx="2939948" cy="270158"/>
          </a:xfrm>
          <a:custGeom>
            <a:avLst/>
            <a:gdLst/>
            <a:ahLst/>
            <a:cxnLst/>
            <a:rect l="l" t="t" r="r" b="b"/>
            <a:pathLst>
              <a:path w="2939948" h="270158">
                <a:moveTo>
                  <a:pt x="904435" y="267943"/>
                </a:moveTo>
                <a:lnTo>
                  <a:pt x="886345" y="268198"/>
                </a:lnTo>
                <a:lnTo>
                  <a:pt x="880002" y="268291"/>
                </a:lnTo>
              </a:path>
              <a:path w="2939948" h="270158">
                <a:moveTo>
                  <a:pt x="920747" y="267712"/>
                </a:moveTo>
                <a:lnTo>
                  <a:pt x="935489" y="267501"/>
                </a:lnTo>
                <a:lnTo>
                  <a:pt x="948866" y="267304"/>
                </a:lnTo>
                <a:lnTo>
                  <a:pt x="961087" y="267117"/>
                </a:lnTo>
                <a:lnTo>
                  <a:pt x="972356" y="266937"/>
                </a:lnTo>
                <a:lnTo>
                  <a:pt x="982882" y="266758"/>
                </a:lnTo>
                <a:lnTo>
                  <a:pt x="992870" y="266577"/>
                </a:lnTo>
                <a:lnTo>
                  <a:pt x="1002527" y="266389"/>
                </a:lnTo>
                <a:lnTo>
                  <a:pt x="1012059" y="266190"/>
                </a:lnTo>
                <a:lnTo>
                  <a:pt x="1021674" y="265975"/>
                </a:lnTo>
                <a:lnTo>
                  <a:pt x="1031578" y="265740"/>
                </a:lnTo>
                <a:lnTo>
                  <a:pt x="1041977" y="265481"/>
                </a:lnTo>
                <a:lnTo>
                  <a:pt x="1053078" y="265194"/>
                </a:lnTo>
                <a:lnTo>
                  <a:pt x="1065087" y="264873"/>
                </a:lnTo>
                <a:lnTo>
                  <a:pt x="1078212" y="264516"/>
                </a:lnTo>
                <a:lnTo>
                  <a:pt x="1092658" y="264116"/>
                </a:lnTo>
                <a:lnTo>
                  <a:pt x="1108633" y="263671"/>
                </a:lnTo>
              </a:path>
              <a:path w="2939948" h="270158">
                <a:moveTo>
                  <a:pt x="904435" y="267943"/>
                </a:moveTo>
                <a:lnTo>
                  <a:pt x="920747" y="267712"/>
                </a:lnTo>
              </a:path>
              <a:path w="2939948" h="270158">
                <a:moveTo>
                  <a:pt x="1126342" y="263175"/>
                </a:moveTo>
                <a:lnTo>
                  <a:pt x="1108633" y="263671"/>
                </a:lnTo>
              </a:path>
              <a:path w="2939948" h="270158">
                <a:moveTo>
                  <a:pt x="1108633" y="263672"/>
                </a:moveTo>
                <a:lnTo>
                  <a:pt x="1126342" y="263175"/>
                </a:lnTo>
              </a:path>
              <a:path w="2939948" h="270158">
                <a:moveTo>
                  <a:pt x="1130173" y="263067"/>
                </a:moveTo>
                <a:lnTo>
                  <a:pt x="1126342" y="263175"/>
                </a:lnTo>
              </a:path>
              <a:path w="2939948" h="270158">
                <a:moveTo>
                  <a:pt x="1148225" y="262564"/>
                </a:moveTo>
                <a:lnTo>
                  <a:pt x="1130173" y="263067"/>
                </a:lnTo>
              </a:path>
              <a:path w="2939948" h="270158">
                <a:moveTo>
                  <a:pt x="1130173" y="263069"/>
                </a:moveTo>
                <a:lnTo>
                  <a:pt x="1148225" y="262564"/>
                </a:lnTo>
              </a:path>
              <a:path w="2939948" h="270158">
                <a:moveTo>
                  <a:pt x="1164467" y="262110"/>
                </a:moveTo>
                <a:lnTo>
                  <a:pt x="1179114" y="261698"/>
                </a:lnTo>
                <a:lnTo>
                  <a:pt x="1192384" y="261319"/>
                </a:lnTo>
                <a:lnTo>
                  <a:pt x="1204491" y="260966"/>
                </a:lnTo>
                <a:lnTo>
                  <a:pt x="1215652" y="260632"/>
                </a:lnTo>
                <a:lnTo>
                  <a:pt x="1226082" y="260309"/>
                </a:lnTo>
                <a:lnTo>
                  <a:pt x="1235998" y="259989"/>
                </a:lnTo>
                <a:lnTo>
                  <a:pt x="1245615" y="259665"/>
                </a:lnTo>
                <a:lnTo>
                  <a:pt x="1255149" y="259330"/>
                </a:lnTo>
                <a:lnTo>
                  <a:pt x="1264816" y="258975"/>
                </a:lnTo>
                <a:lnTo>
                  <a:pt x="1274833" y="258593"/>
                </a:lnTo>
                <a:lnTo>
                  <a:pt x="1285414" y="258177"/>
                </a:lnTo>
                <a:lnTo>
                  <a:pt x="1296777" y="257719"/>
                </a:lnTo>
                <a:lnTo>
                  <a:pt x="1309136" y="257211"/>
                </a:lnTo>
                <a:lnTo>
                  <a:pt x="1322708" y="256646"/>
                </a:lnTo>
                <a:lnTo>
                  <a:pt x="1337709" y="256017"/>
                </a:lnTo>
                <a:lnTo>
                  <a:pt x="1354354" y="255315"/>
                </a:lnTo>
              </a:path>
              <a:path w="2939948" h="270158">
                <a:moveTo>
                  <a:pt x="1148225" y="262564"/>
                </a:moveTo>
                <a:lnTo>
                  <a:pt x="1164467" y="262110"/>
                </a:lnTo>
              </a:path>
              <a:path w="2939948" h="270158">
                <a:moveTo>
                  <a:pt x="1368361" y="254723"/>
                </a:moveTo>
                <a:lnTo>
                  <a:pt x="1386368" y="253952"/>
                </a:lnTo>
                <a:lnTo>
                  <a:pt x="1402507" y="253259"/>
                </a:lnTo>
                <a:lnTo>
                  <a:pt x="1417011" y="252632"/>
                </a:lnTo>
                <a:lnTo>
                  <a:pt x="1430112" y="252061"/>
                </a:lnTo>
                <a:lnTo>
                  <a:pt x="1442041" y="251533"/>
                </a:lnTo>
                <a:lnTo>
                  <a:pt x="1453030" y="251036"/>
                </a:lnTo>
                <a:lnTo>
                  <a:pt x="1463312" y="250560"/>
                </a:lnTo>
                <a:lnTo>
                  <a:pt x="1473118" y="250092"/>
                </a:lnTo>
                <a:lnTo>
                  <a:pt x="1482680" y="249620"/>
                </a:lnTo>
                <a:lnTo>
                  <a:pt x="1492230" y="249134"/>
                </a:lnTo>
                <a:lnTo>
                  <a:pt x="1502000" y="248621"/>
                </a:lnTo>
                <a:lnTo>
                  <a:pt x="1512222" y="248070"/>
                </a:lnTo>
              </a:path>
              <a:path w="2939948" h="270158">
                <a:moveTo>
                  <a:pt x="1534950" y="246805"/>
                </a:moveTo>
                <a:lnTo>
                  <a:pt x="1547920" y="246069"/>
                </a:lnTo>
                <a:lnTo>
                  <a:pt x="1562269" y="245248"/>
                </a:lnTo>
                <a:lnTo>
                  <a:pt x="1578229" y="244330"/>
                </a:lnTo>
              </a:path>
              <a:path w="2939948" h="270158">
                <a:moveTo>
                  <a:pt x="1354354" y="255315"/>
                </a:moveTo>
                <a:lnTo>
                  <a:pt x="1368361" y="254723"/>
                </a:lnTo>
              </a:path>
              <a:path w="2939948" h="270158">
                <a:moveTo>
                  <a:pt x="1596033" y="243304"/>
                </a:moveTo>
                <a:lnTo>
                  <a:pt x="1578229" y="244330"/>
                </a:lnTo>
              </a:path>
              <a:path w="2939948" h="270158">
                <a:moveTo>
                  <a:pt x="1578229" y="244331"/>
                </a:moveTo>
                <a:lnTo>
                  <a:pt x="1596033" y="243304"/>
                </a:lnTo>
              </a:path>
              <a:path w="2939948" h="270158">
                <a:moveTo>
                  <a:pt x="1597977" y="243192"/>
                </a:moveTo>
                <a:lnTo>
                  <a:pt x="1615928" y="242155"/>
                </a:lnTo>
                <a:lnTo>
                  <a:pt x="1631932" y="241229"/>
                </a:lnTo>
                <a:lnTo>
                  <a:pt x="1646245" y="240395"/>
                </a:lnTo>
                <a:lnTo>
                  <a:pt x="1659122" y="239638"/>
                </a:lnTo>
                <a:lnTo>
                  <a:pt x="1670818" y="238941"/>
                </a:lnTo>
                <a:lnTo>
                  <a:pt x="1681587" y="238286"/>
                </a:lnTo>
                <a:lnTo>
                  <a:pt x="1691685" y="237656"/>
                </a:lnTo>
                <a:lnTo>
                  <a:pt x="1701368" y="237034"/>
                </a:lnTo>
                <a:lnTo>
                  <a:pt x="1710889" y="236404"/>
                </a:lnTo>
              </a:path>
              <a:path w="2939948" h="270158">
                <a:moveTo>
                  <a:pt x="1720504" y="235749"/>
                </a:moveTo>
                <a:lnTo>
                  <a:pt x="1730469" y="235051"/>
                </a:lnTo>
                <a:lnTo>
                  <a:pt x="1741038" y="234293"/>
                </a:lnTo>
                <a:lnTo>
                  <a:pt x="1752466" y="233459"/>
                </a:lnTo>
                <a:lnTo>
                  <a:pt x="1765008" y="232532"/>
                </a:lnTo>
                <a:lnTo>
                  <a:pt x="1778921" y="231494"/>
                </a:lnTo>
                <a:lnTo>
                  <a:pt x="1794457" y="230329"/>
                </a:lnTo>
                <a:lnTo>
                  <a:pt x="1811873" y="229019"/>
                </a:lnTo>
              </a:path>
              <a:path w="2939948" h="270158">
                <a:moveTo>
                  <a:pt x="1596033" y="243304"/>
                </a:moveTo>
                <a:lnTo>
                  <a:pt x="1597977" y="243192"/>
                </a:lnTo>
              </a:path>
              <a:path w="2939948" h="270158">
                <a:moveTo>
                  <a:pt x="1816608" y="228663"/>
                </a:moveTo>
                <a:lnTo>
                  <a:pt x="1811873" y="229019"/>
                </a:lnTo>
              </a:path>
              <a:path w="2939948" h="270158">
                <a:moveTo>
                  <a:pt x="1811873" y="229019"/>
                </a:moveTo>
                <a:lnTo>
                  <a:pt x="1816608" y="228663"/>
                </a:lnTo>
              </a:path>
              <a:path w="2939948" h="270158">
                <a:moveTo>
                  <a:pt x="1834483" y="227324"/>
                </a:moveTo>
                <a:lnTo>
                  <a:pt x="1816608" y="228663"/>
                </a:lnTo>
              </a:path>
              <a:path w="2939948" h="270158">
                <a:moveTo>
                  <a:pt x="1850304" y="226138"/>
                </a:moveTo>
                <a:lnTo>
                  <a:pt x="1864359" y="225080"/>
                </a:lnTo>
                <a:lnTo>
                  <a:pt x="1876937" y="224126"/>
                </a:lnTo>
                <a:lnTo>
                  <a:pt x="1888326" y="223250"/>
                </a:lnTo>
                <a:lnTo>
                  <a:pt x="1898816" y="222429"/>
                </a:lnTo>
                <a:lnTo>
                  <a:pt x="1908695" y="221636"/>
                </a:lnTo>
                <a:lnTo>
                  <a:pt x="1918252" y="220848"/>
                </a:lnTo>
                <a:lnTo>
                  <a:pt x="1927775" y="220040"/>
                </a:lnTo>
              </a:path>
              <a:path w="2939948" h="270158">
                <a:moveTo>
                  <a:pt x="1937555" y="219185"/>
                </a:moveTo>
                <a:lnTo>
                  <a:pt x="1947880" y="218261"/>
                </a:lnTo>
                <a:lnTo>
                  <a:pt x="1959037" y="217242"/>
                </a:lnTo>
                <a:lnTo>
                  <a:pt x="1971317" y="216103"/>
                </a:lnTo>
                <a:lnTo>
                  <a:pt x="1985009" y="214819"/>
                </a:lnTo>
                <a:lnTo>
                  <a:pt x="2000400" y="213366"/>
                </a:lnTo>
                <a:lnTo>
                  <a:pt x="2017780" y="211718"/>
                </a:lnTo>
                <a:lnTo>
                  <a:pt x="2021763" y="211340"/>
                </a:lnTo>
              </a:path>
              <a:path w="2939948" h="270158">
                <a:moveTo>
                  <a:pt x="1834483" y="227324"/>
                </a:moveTo>
                <a:lnTo>
                  <a:pt x="1850304" y="226138"/>
                </a:lnTo>
              </a:path>
              <a:path w="2939948" h="270158">
                <a:moveTo>
                  <a:pt x="2039511" y="209676"/>
                </a:moveTo>
                <a:lnTo>
                  <a:pt x="2055066" y="208214"/>
                </a:lnTo>
                <a:lnTo>
                  <a:pt x="2068766" y="206918"/>
                </a:lnTo>
                <a:lnTo>
                  <a:pt x="2080949" y="205753"/>
                </a:lnTo>
                <a:lnTo>
                  <a:pt x="2091952" y="204683"/>
                </a:lnTo>
                <a:lnTo>
                  <a:pt x="2102114" y="203673"/>
                </a:lnTo>
                <a:lnTo>
                  <a:pt x="2111772" y="202687"/>
                </a:lnTo>
              </a:path>
              <a:path w="2939948" h="270158">
                <a:moveTo>
                  <a:pt x="2121264" y="201689"/>
                </a:moveTo>
                <a:lnTo>
                  <a:pt x="2130928" y="200645"/>
                </a:lnTo>
                <a:lnTo>
                  <a:pt x="2141102" y="199518"/>
                </a:lnTo>
                <a:lnTo>
                  <a:pt x="2152123" y="198273"/>
                </a:lnTo>
              </a:path>
              <a:path w="2939948" h="270158">
                <a:moveTo>
                  <a:pt x="2164330" y="196874"/>
                </a:moveTo>
                <a:lnTo>
                  <a:pt x="2178060" y="195286"/>
                </a:lnTo>
                <a:lnTo>
                  <a:pt x="2193651" y="193473"/>
                </a:lnTo>
                <a:lnTo>
                  <a:pt x="2210777" y="191477"/>
                </a:lnTo>
                <a:lnTo>
                  <a:pt x="2228357" y="189397"/>
                </a:lnTo>
                <a:lnTo>
                  <a:pt x="2243571" y="187594"/>
                </a:lnTo>
                <a:lnTo>
                  <a:pt x="2256828" y="186016"/>
                </a:lnTo>
                <a:lnTo>
                  <a:pt x="2268532" y="184608"/>
                </a:lnTo>
                <a:lnTo>
                  <a:pt x="2279091" y="183315"/>
                </a:lnTo>
              </a:path>
              <a:path w="2939948" h="270158">
                <a:moveTo>
                  <a:pt x="2307958" y="179592"/>
                </a:moveTo>
                <a:lnTo>
                  <a:pt x="2317998" y="178223"/>
                </a:lnTo>
                <a:lnTo>
                  <a:pt x="2328924" y="176698"/>
                </a:lnTo>
                <a:lnTo>
                  <a:pt x="2341142" y="174965"/>
                </a:lnTo>
                <a:lnTo>
                  <a:pt x="2355059" y="172970"/>
                </a:lnTo>
                <a:lnTo>
                  <a:pt x="2371082" y="170657"/>
                </a:lnTo>
                <a:lnTo>
                  <a:pt x="2382278" y="169037"/>
                </a:lnTo>
                <a:lnTo>
                  <a:pt x="2399644" y="166514"/>
                </a:lnTo>
                <a:lnTo>
                  <a:pt x="2414406" y="164364"/>
                </a:lnTo>
                <a:lnTo>
                  <a:pt x="2427081" y="162504"/>
                </a:lnTo>
                <a:lnTo>
                  <a:pt x="2438185" y="160849"/>
                </a:lnTo>
                <a:lnTo>
                  <a:pt x="2448232" y="159312"/>
                </a:lnTo>
              </a:path>
              <a:path w="2939948" h="270158">
                <a:moveTo>
                  <a:pt x="2477192" y="154572"/>
                </a:moveTo>
                <a:lnTo>
                  <a:pt x="2488169" y="152665"/>
                </a:lnTo>
                <a:lnTo>
                  <a:pt x="2500669" y="150454"/>
                </a:lnTo>
                <a:lnTo>
                  <a:pt x="2515206" y="147853"/>
                </a:lnTo>
              </a:path>
              <a:path w="2939948" h="270158">
                <a:moveTo>
                  <a:pt x="2576606" y="136682"/>
                </a:moveTo>
                <a:lnTo>
                  <a:pt x="2587011" y="134720"/>
                </a:lnTo>
              </a:path>
              <a:path w="2939948" h="270158">
                <a:moveTo>
                  <a:pt x="2615877" y="128826"/>
                </a:moveTo>
                <a:lnTo>
                  <a:pt x="2626991" y="126383"/>
                </a:lnTo>
                <a:lnTo>
                  <a:pt x="2639989" y="123461"/>
                </a:lnTo>
              </a:path>
              <a:path w="2939948" h="270158">
                <a:moveTo>
                  <a:pt x="2679719" y="114369"/>
                </a:moveTo>
                <a:lnTo>
                  <a:pt x="2692989" y="111303"/>
                </a:lnTo>
                <a:lnTo>
                  <a:pt x="2703966" y="108711"/>
                </a:lnTo>
                <a:lnTo>
                  <a:pt x="2710453" y="107110"/>
                </a:lnTo>
              </a:path>
              <a:path w="2939948" h="270158">
                <a:moveTo>
                  <a:pt x="2021763" y="211340"/>
                </a:moveTo>
                <a:lnTo>
                  <a:pt x="2039511" y="20967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2706486" y="1727459"/>
            <a:ext cx="2052853" cy="248437"/>
          </a:xfrm>
          <a:custGeom>
            <a:avLst/>
            <a:gdLst/>
            <a:ahLst/>
            <a:cxnLst/>
            <a:rect l="l" t="t" r="r" b="b"/>
            <a:pathLst>
              <a:path w="2052853" h="248437">
                <a:moveTo>
                  <a:pt x="1840138" y="161418"/>
                </a:moveTo>
                <a:lnTo>
                  <a:pt x="1835673" y="160218"/>
                </a:lnTo>
                <a:lnTo>
                  <a:pt x="1834337" y="159854"/>
                </a:lnTo>
                <a:lnTo>
                  <a:pt x="1819382" y="155918"/>
                </a:lnTo>
                <a:lnTo>
                  <a:pt x="1808832" y="153332"/>
                </a:lnTo>
                <a:lnTo>
                  <a:pt x="1799389" y="151217"/>
                </a:lnTo>
                <a:lnTo>
                  <a:pt x="1787752" y="148688"/>
                </a:lnTo>
                <a:lnTo>
                  <a:pt x="1776425" y="146177"/>
                </a:lnTo>
                <a:lnTo>
                  <a:pt x="1761006" y="142717"/>
                </a:lnTo>
                <a:lnTo>
                  <a:pt x="1750004" y="140253"/>
                </a:lnTo>
              </a:path>
              <a:path w="2052853" h="248437">
                <a:moveTo>
                  <a:pt x="1740558" y="138230"/>
                </a:moveTo>
                <a:lnTo>
                  <a:pt x="1729807" y="136093"/>
                </a:lnTo>
                <a:lnTo>
                  <a:pt x="1714887" y="133288"/>
                </a:lnTo>
                <a:lnTo>
                  <a:pt x="1712950" y="132930"/>
                </a:lnTo>
                <a:lnTo>
                  <a:pt x="1695754" y="129716"/>
                </a:lnTo>
                <a:lnTo>
                  <a:pt x="1681252" y="126991"/>
                </a:lnTo>
                <a:lnTo>
                  <a:pt x="1668874" y="124663"/>
                </a:lnTo>
                <a:lnTo>
                  <a:pt x="1658051" y="122638"/>
                </a:lnTo>
                <a:lnTo>
                  <a:pt x="1648214" y="120822"/>
                </a:lnTo>
                <a:lnTo>
                  <a:pt x="1638794" y="119122"/>
                </a:lnTo>
              </a:path>
              <a:path w="2052853" h="248437">
                <a:moveTo>
                  <a:pt x="1618925" y="115694"/>
                </a:moveTo>
                <a:lnTo>
                  <a:pt x="1607338" y="113778"/>
                </a:lnTo>
                <a:lnTo>
                  <a:pt x="1593890" y="111604"/>
                </a:lnTo>
                <a:lnTo>
                  <a:pt x="1578011" y="109077"/>
                </a:lnTo>
                <a:lnTo>
                  <a:pt x="1569339" y="107708"/>
                </a:lnTo>
                <a:lnTo>
                  <a:pt x="1551881" y="104958"/>
                </a:lnTo>
                <a:lnTo>
                  <a:pt x="1536861" y="102602"/>
                </a:lnTo>
                <a:lnTo>
                  <a:pt x="1523837" y="100579"/>
                </a:lnTo>
                <a:lnTo>
                  <a:pt x="1512368" y="98825"/>
                </a:lnTo>
                <a:lnTo>
                  <a:pt x="1502011" y="97275"/>
                </a:lnTo>
              </a:path>
              <a:path w="2052853" h="248437">
                <a:moveTo>
                  <a:pt x="1482873" y="94540"/>
                </a:moveTo>
                <a:lnTo>
                  <a:pt x="1473208" y="93227"/>
                </a:lnTo>
                <a:lnTo>
                  <a:pt x="1462891" y="91866"/>
                </a:lnTo>
                <a:lnTo>
                  <a:pt x="1451480" y="90394"/>
                </a:lnTo>
                <a:lnTo>
                  <a:pt x="1438535" y="88747"/>
                </a:lnTo>
                <a:lnTo>
                  <a:pt x="1423613" y="86863"/>
                </a:lnTo>
                <a:lnTo>
                  <a:pt x="1406273" y="84677"/>
                </a:lnTo>
              </a:path>
              <a:path w="2052853" h="248437">
                <a:moveTo>
                  <a:pt x="1405115" y="84531"/>
                </a:moveTo>
                <a:lnTo>
                  <a:pt x="1387464" y="82283"/>
                </a:lnTo>
                <a:lnTo>
                  <a:pt x="1372056" y="80329"/>
                </a:lnTo>
                <a:lnTo>
                  <a:pt x="1358531" y="78625"/>
                </a:lnTo>
                <a:lnTo>
                  <a:pt x="1346530" y="77132"/>
                </a:lnTo>
                <a:lnTo>
                  <a:pt x="1335695" y="75806"/>
                </a:lnTo>
                <a:lnTo>
                  <a:pt x="1325665" y="74606"/>
                </a:lnTo>
              </a:path>
              <a:path w="2052853" h="248437">
                <a:moveTo>
                  <a:pt x="1316083" y="73490"/>
                </a:moveTo>
                <a:lnTo>
                  <a:pt x="1306590" y="72417"/>
                </a:lnTo>
                <a:lnTo>
                  <a:pt x="1296825" y="71345"/>
                </a:lnTo>
                <a:lnTo>
                  <a:pt x="1286431" y="70231"/>
                </a:lnTo>
                <a:lnTo>
                  <a:pt x="1275048" y="69035"/>
                </a:lnTo>
                <a:lnTo>
                  <a:pt x="1262318" y="67714"/>
                </a:lnTo>
                <a:lnTo>
                  <a:pt x="1247880" y="66227"/>
                </a:lnTo>
                <a:lnTo>
                  <a:pt x="1231378" y="64532"/>
                </a:lnTo>
              </a:path>
              <a:path w="2052853" h="248437">
                <a:moveTo>
                  <a:pt x="1406273" y="84677"/>
                </a:moveTo>
                <a:lnTo>
                  <a:pt x="1405115" y="84531"/>
                </a:lnTo>
              </a:path>
              <a:path w="2052853" h="248437">
                <a:moveTo>
                  <a:pt x="1222070" y="63576"/>
                </a:moveTo>
                <a:lnTo>
                  <a:pt x="1204289" y="61766"/>
                </a:lnTo>
                <a:lnTo>
                  <a:pt x="1188600" y="60175"/>
                </a:lnTo>
                <a:lnTo>
                  <a:pt x="1174699" y="58774"/>
                </a:lnTo>
                <a:lnTo>
                  <a:pt x="1162281" y="57535"/>
                </a:lnTo>
                <a:lnTo>
                  <a:pt x="1151043" y="56430"/>
                </a:lnTo>
                <a:lnTo>
                  <a:pt x="1140680" y="55430"/>
                </a:lnTo>
                <a:lnTo>
                  <a:pt x="1130888" y="54507"/>
                </a:lnTo>
                <a:lnTo>
                  <a:pt x="1121364" y="53632"/>
                </a:lnTo>
                <a:lnTo>
                  <a:pt x="1111803" y="52777"/>
                </a:lnTo>
                <a:lnTo>
                  <a:pt x="1101901" y="51914"/>
                </a:lnTo>
                <a:lnTo>
                  <a:pt x="1091354" y="51014"/>
                </a:lnTo>
                <a:lnTo>
                  <a:pt x="1079858" y="50049"/>
                </a:lnTo>
                <a:lnTo>
                  <a:pt x="1067110" y="48990"/>
                </a:lnTo>
                <a:lnTo>
                  <a:pt x="1052804" y="47810"/>
                </a:lnTo>
                <a:lnTo>
                  <a:pt x="1036637" y="46479"/>
                </a:lnTo>
              </a:path>
              <a:path w="2052853" h="248437">
                <a:moveTo>
                  <a:pt x="1231378" y="64532"/>
                </a:moveTo>
                <a:lnTo>
                  <a:pt x="1222070" y="63576"/>
                </a:lnTo>
              </a:path>
              <a:path w="2052853" h="248437">
                <a:moveTo>
                  <a:pt x="1022476" y="45313"/>
                </a:moveTo>
                <a:lnTo>
                  <a:pt x="1004574" y="43847"/>
                </a:lnTo>
                <a:lnTo>
                  <a:pt x="988651" y="42547"/>
                </a:lnTo>
                <a:lnTo>
                  <a:pt x="974442" y="41394"/>
                </a:lnTo>
                <a:lnTo>
                  <a:pt x="961680" y="40369"/>
                </a:lnTo>
                <a:lnTo>
                  <a:pt x="950099" y="39451"/>
                </a:lnTo>
                <a:lnTo>
                  <a:pt x="939434" y="38622"/>
                </a:lnTo>
                <a:lnTo>
                  <a:pt x="929418" y="37861"/>
                </a:lnTo>
                <a:lnTo>
                  <a:pt x="919785" y="37148"/>
                </a:lnTo>
                <a:lnTo>
                  <a:pt x="910269" y="36465"/>
                </a:lnTo>
              </a:path>
              <a:path w="2052853" h="248437">
                <a:moveTo>
                  <a:pt x="900605" y="35791"/>
                </a:moveTo>
                <a:lnTo>
                  <a:pt x="890526" y="35107"/>
                </a:lnTo>
                <a:lnTo>
                  <a:pt x="879766" y="34393"/>
                </a:lnTo>
                <a:lnTo>
                  <a:pt x="868059" y="33629"/>
                </a:lnTo>
                <a:lnTo>
                  <a:pt x="855139" y="32796"/>
                </a:lnTo>
                <a:lnTo>
                  <a:pt x="840740" y="31874"/>
                </a:lnTo>
                <a:lnTo>
                  <a:pt x="824596" y="30843"/>
                </a:lnTo>
              </a:path>
              <a:path w="2052853" h="248437">
                <a:moveTo>
                  <a:pt x="1036637" y="46479"/>
                </a:moveTo>
                <a:lnTo>
                  <a:pt x="1022476" y="45313"/>
                </a:lnTo>
              </a:path>
              <a:path w="2052853" h="248437">
                <a:moveTo>
                  <a:pt x="790571" y="28663"/>
                </a:moveTo>
                <a:lnTo>
                  <a:pt x="808558" y="29819"/>
                </a:lnTo>
                <a:lnTo>
                  <a:pt x="824596" y="30843"/>
                </a:lnTo>
              </a:path>
              <a:path w="2052853" h="248437">
                <a:moveTo>
                  <a:pt x="774476" y="27630"/>
                </a:moveTo>
                <a:lnTo>
                  <a:pt x="760035" y="26708"/>
                </a:lnTo>
                <a:lnTo>
                  <a:pt x="747008" y="25883"/>
                </a:lnTo>
                <a:lnTo>
                  <a:pt x="735155" y="25142"/>
                </a:lnTo>
                <a:lnTo>
                  <a:pt x="724239" y="24471"/>
                </a:lnTo>
                <a:lnTo>
                  <a:pt x="714019" y="23857"/>
                </a:lnTo>
                <a:lnTo>
                  <a:pt x="704256" y="23287"/>
                </a:lnTo>
                <a:lnTo>
                  <a:pt x="694711" y="22747"/>
                </a:lnTo>
                <a:lnTo>
                  <a:pt x="685145" y="22225"/>
                </a:lnTo>
                <a:lnTo>
                  <a:pt x="675319" y="21705"/>
                </a:lnTo>
              </a:path>
              <a:path w="2052853" h="248437">
                <a:moveTo>
                  <a:pt x="664994" y="21176"/>
                </a:moveTo>
                <a:lnTo>
                  <a:pt x="653929" y="20624"/>
                </a:lnTo>
                <a:lnTo>
                  <a:pt x="641887" y="20035"/>
                </a:lnTo>
                <a:lnTo>
                  <a:pt x="628628" y="19396"/>
                </a:lnTo>
                <a:lnTo>
                  <a:pt x="613913" y="18694"/>
                </a:lnTo>
              </a:path>
              <a:path w="2052853" h="248437">
                <a:moveTo>
                  <a:pt x="790571" y="28663"/>
                </a:moveTo>
                <a:lnTo>
                  <a:pt x="774476" y="27630"/>
                </a:lnTo>
              </a:path>
              <a:path w="2052853" h="248437">
                <a:moveTo>
                  <a:pt x="613913" y="18694"/>
                </a:moveTo>
                <a:lnTo>
                  <a:pt x="597502" y="17915"/>
                </a:lnTo>
                <a:lnTo>
                  <a:pt x="613913" y="18695"/>
                </a:lnTo>
              </a:path>
              <a:path w="2052853" h="248437">
                <a:moveTo>
                  <a:pt x="564525" y="16340"/>
                </a:moveTo>
                <a:lnTo>
                  <a:pt x="582561" y="17208"/>
                </a:lnTo>
                <a:lnTo>
                  <a:pt x="597502" y="17915"/>
                </a:lnTo>
              </a:path>
              <a:path w="2052853" h="248437">
                <a:moveTo>
                  <a:pt x="548318" y="15562"/>
                </a:moveTo>
                <a:lnTo>
                  <a:pt x="533720" y="14864"/>
                </a:lnTo>
                <a:lnTo>
                  <a:pt x="520510" y="14239"/>
                </a:lnTo>
                <a:lnTo>
                  <a:pt x="508466" y="13676"/>
                </a:lnTo>
                <a:lnTo>
                  <a:pt x="497366" y="13168"/>
                </a:lnTo>
                <a:lnTo>
                  <a:pt x="486991" y="12704"/>
                </a:lnTo>
                <a:lnTo>
                  <a:pt x="477118" y="12277"/>
                </a:lnTo>
                <a:lnTo>
                  <a:pt x="467525" y="11877"/>
                </a:lnTo>
                <a:lnTo>
                  <a:pt x="457993" y="11496"/>
                </a:lnTo>
                <a:lnTo>
                  <a:pt x="448299" y="11123"/>
                </a:lnTo>
                <a:lnTo>
                  <a:pt x="438223" y="10751"/>
                </a:lnTo>
                <a:lnTo>
                  <a:pt x="427543" y="10371"/>
                </a:lnTo>
                <a:lnTo>
                  <a:pt x="416037" y="9973"/>
                </a:lnTo>
                <a:lnTo>
                  <a:pt x="403486" y="9549"/>
                </a:lnTo>
                <a:lnTo>
                  <a:pt x="389666" y="9089"/>
                </a:lnTo>
                <a:lnTo>
                  <a:pt x="374357" y="8585"/>
                </a:lnTo>
              </a:path>
              <a:path w="2052853" h="248437">
                <a:moveTo>
                  <a:pt x="564525" y="16340"/>
                </a:moveTo>
                <a:lnTo>
                  <a:pt x="548318" y="15562"/>
                </a:lnTo>
              </a:path>
              <a:path w="2052853" h="248437">
                <a:moveTo>
                  <a:pt x="374357" y="8585"/>
                </a:moveTo>
                <a:lnTo>
                  <a:pt x="357339" y="8028"/>
                </a:lnTo>
                <a:lnTo>
                  <a:pt x="374357" y="8587"/>
                </a:lnTo>
              </a:path>
              <a:path w="2052853" h="248437">
                <a:moveTo>
                  <a:pt x="329104" y="7092"/>
                </a:moveTo>
                <a:lnTo>
                  <a:pt x="347167" y="7696"/>
                </a:lnTo>
                <a:lnTo>
                  <a:pt x="357339" y="8028"/>
                </a:lnTo>
                <a:lnTo>
                  <a:pt x="329104" y="7092"/>
                </a:lnTo>
              </a:path>
              <a:path w="2052853" h="248437">
                <a:moveTo>
                  <a:pt x="312826" y="6554"/>
                </a:moveTo>
                <a:lnTo>
                  <a:pt x="298122" y="6075"/>
                </a:lnTo>
                <a:lnTo>
                  <a:pt x="284784" y="5650"/>
                </a:lnTo>
                <a:lnTo>
                  <a:pt x="272602" y="5272"/>
                </a:lnTo>
                <a:lnTo>
                  <a:pt x="261369" y="4935"/>
                </a:lnTo>
                <a:lnTo>
                  <a:pt x="250873" y="4631"/>
                </a:lnTo>
                <a:lnTo>
                  <a:pt x="240907" y="4355"/>
                </a:lnTo>
                <a:lnTo>
                  <a:pt x="231262" y="4100"/>
                </a:lnTo>
                <a:lnTo>
                  <a:pt x="221727" y="3860"/>
                </a:lnTo>
                <a:lnTo>
                  <a:pt x="212095" y="3629"/>
                </a:lnTo>
                <a:lnTo>
                  <a:pt x="202157" y="3399"/>
                </a:lnTo>
              </a:path>
              <a:path w="2052853" h="248437">
                <a:moveTo>
                  <a:pt x="329104" y="7092"/>
                </a:moveTo>
                <a:lnTo>
                  <a:pt x="312826" y="6554"/>
                </a:lnTo>
              </a:path>
              <a:path w="2052853" h="248437">
                <a:moveTo>
                  <a:pt x="202157" y="3399"/>
                </a:moveTo>
                <a:lnTo>
                  <a:pt x="191702" y="3166"/>
                </a:lnTo>
                <a:lnTo>
                  <a:pt x="202157" y="3401"/>
                </a:lnTo>
              </a:path>
              <a:path w="2052853" h="248437">
                <a:moveTo>
                  <a:pt x="191702" y="3166"/>
                </a:moveTo>
                <a:lnTo>
                  <a:pt x="180522" y="2921"/>
                </a:lnTo>
                <a:lnTo>
                  <a:pt x="191702" y="3167"/>
                </a:lnTo>
              </a:path>
              <a:path w="2052853" h="248437">
                <a:moveTo>
                  <a:pt x="180522" y="2921"/>
                </a:moveTo>
                <a:lnTo>
                  <a:pt x="168409" y="2660"/>
                </a:lnTo>
                <a:lnTo>
                  <a:pt x="180522" y="2922"/>
                </a:lnTo>
              </a:path>
              <a:path w="2052853" h="248437">
                <a:moveTo>
                  <a:pt x="168409" y="2660"/>
                </a:moveTo>
                <a:lnTo>
                  <a:pt x="155153" y="2374"/>
                </a:lnTo>
                <a:lnTo>
                  <a:pt x="168409" y="2661"/>
                </a:lnTo>
              </a:path>
              <a:path w="2052853" h="248437">
                <a:moveTo>
                  <a:pt x="155153" y="2374"/>
                </a:moveTo>
                <a:lnTo>
                  <a:pt x="140544" y="2059"/>
                </a:lnTo>
                <a:lnTo>
                  <a:pt x="155153" y="2376"/>
                </a:lnTo>
              </a:path>
              <a:path w="2052853" h="248437">
                <a:moveTo>
                  <a:pt x="140544" y="2059"/>
                </a:moveTo>
                <a:lnTo>
                  <a:pt x="124374" y="1708"/>
                </a:lnTo>
                <a:lnTo>
                  <a:pt x="140544" y="2060"/>
                </a:lnTo>
              </a:path>
              <a:path w="2052853" h="248437">
                <a:moveTo>
                  <a:pt x="124374" y="1708"/>
                </a:moveTo>
                <a:lnTo>
                  <a:pt x="106435" y="1313"/>
                </a:lnTo>
                <a:lnTo>
                  <a:pt x="124374" y="1709"/>
                </a:lnTo>
              </a:path>
              <a:path w="2052853" h="248437">
                <a:moveTo>
                  <a:pt x="106435" y="1313"/>
                </a:moveTo>
                <a:lnTo>
                  <a:pt x="105028" y="1282"/>
                </a:lnTo>
                <a:lnTo>
                  <a:pt x="106435" y="1315"/>
                </a:lnTo>
              </a:path>
              <a:path w="2052853" h="248437">
                <a:moveTo>
                  <a:pt x="105028" y="1282"/>
                </a:moveTo>
                <a:lnTo>
                  <a:pt x="88114" y="940"/>
                </a:lnTo>
                <a:lnTo>
                  <a:pt x="105028" y="1283"/>
                </a:lnTo>
              </a:path>
              <a:path w="2052853" h="248437">
                <a:moveTo>
                  <a:pt x="74687" y="677"/>
                </a:moveTo>
                <a:lnTo>
                  <a:pt x="63634" y="481"/>
                </a:lnTo>
                <a:lnTo>
                  <a:pt x="53841" y="338"/>
                </a:lnTo>
                <a:lnTo>
                  <a:pt x="44195" y="234"/>
                </a:lnTo>
                <a:lnTo>
                  <a:pt x="88114" y="940"/>
                </a:lnTo>
                <a:lnTo>
                  <a:pt x="74687" y="677"/>
                </a:lnTo>
              </a:path>
              <a:path w="2052853" h="248437">
                <a:moveTo>
                  <a:pt x="44195" y="234"/>
                </a:moveTo>
                <a:lnTo>
                  <a:pt x="33581" y="155"/>
                </a:lnTo>
                <a:lnTo>
                  <a:pt x="44195" y="235"/>
                </a:lnTo>
              </a:path>
              <a:path w="2052853" h="248437">
                <a:moveTo>
                  <a:pt x="33581" y="155"/>
                </a:moveTo>
                <a:lnTo>
                  <a:pt x="20885" y="88"/>
                </a:lnTo>
                <a:lnTo>
                  <a:pt x="33581" y="156"/>
                </a:lnTo>
              </a:path>
              <a:path w="2052853" h="248437">
                <a:moveTo>
                  <a:pt x="20885" y="88"/>
                </a:moveTo>
                <a:lnTo>
                  <a:pt x="9687" y="40"/>
                </a:lnTo>
              </a:path>
              <a:path w="2052853" h="248437">
                <a:moveTo>
                  <a:pt x="9687" y="41"/>
                </a:moveTo>
                <a:lnTo>
                  <a:pt x="20885" y="9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1836172" y="2037758"/>
            <a:ext cx="2939948" cy="270058"/>
          </a:xfrm>
          <a:custGeom>
            <a:avLst/>
            <a:gdLst/>
            <a:ahLst/>
            <a:cxnLst/>
            <a:rect l="l" t="t" r="r" b="b"/>
            <a:pathLst>
              <a:path w="2939948" h="270058">
                <a:moveTo>
                  <a:pt x="886345" y="268211"/>
                </a:moveTo>
                <a:lnTo>
                  <a:pt x="904434" y="267942"/>
                </a:lnTo>
              </a:path>
              <a:path w="2939948" h="270058">
                <a:moveTo>
                  <a:pt x="880002" y="268298"/>
                </a:moveTo>
                <a:lnTo>
                  <a:pt x="886345" y="268211"/>
                </a:lnTo>
              </a:path>
              <a:path w="2939948" h="270058">
                <a:moveTo>
                  <a:pt x="920746" y="267700"/>
                </a:moveTo>
                <a:lnTo>
                  <a:pt x="904434" y="267942"/>
                </a:lnTo>
              </a:path>
              <a:path w="2939948" h="270058">
                <a:moveTo>
                  <a:pt x="904434" y="267943"/>
                </a:moveTo>
                <a:lnTo>
                  <a:pt x="920746" y="267700"/>
                </a:lnTo>
              </a:path>
              <a:path w="2939948" h="270058">
                <a:moveTo>
                  <a:pt x="935488" y="267479"/>
                </a:moveTo>
                <a:lnTo>
                  <a:pt x="948865" y="267276"/>
                </a:lnTo>
                <a:lnTo>
                  <a:pt x="961086" y="267086"/>
                </a:lnTo>
                <a:lnTo>
                  <a:pt x="972355" y="266904"/>
                </a:lnTo>
                <a:lnTo>
                  <a:pt x="982881" y="266726"/>
                </a:lnTo>
                <a:lnTo>
                  <a:pt x="992869" y="266547"/>
                </a:lnTo>
                <a:lnTo>
                  <a:pt x="1002525" y="266361"/>
                </a:lnTo>
                <a:lnTo>
                  <a:pt x="1012058" y="266166"/>
                </a:lnTo>
                <a:lnTo>
                  <a:pt x="1021672" y="265956"/>
                </a:lnTo>
                <a:lnTo>
                  <a:pt x="1031576" y="265726"/>
                </a:lnTo>
                <a:lnTo>
                  <a:pt x="1041974" y="265473"/>
                </a:lnTo>
                <a:lnTo>
                  <a:pt x="1053075" y="265190"/>
                </a:lnTo>
                <a:lnTo>
                  <a:pt x="1065084" y="264875"/>
                </a:lnTo>
                <a:lnTo>
                  <a:pt x="1078208" y="264521"/>
                </a:lnTo>
                <a:lnTo>
                  <a:pt x="1092653" y="264125"/>
                </a:lnTo>
                <a:lnTo>
                  <a:pt x="1108627" y="263682"/>
                </a:lnTo>
                <a:lnTo>
                  <a:pt x="1126336" y="263187"/>
                </a:lnTo>
              </a:path>
              <a:path w="2939948" h="270058">
                <a:moveTo>
                  <a:pt x="920746" y="267700"/>
                </a:moveTo>
                <a:lnTo>
                  <a:pt x="935488" y="267479"/>
                </a:lnTo>
              </a:path>
              <a:path w="2939948" h="270058">
                <a:moveTo>
                  <a:pt x="1130173" y="263080"/>
                </a:moveTo>
                <a:lnTo>
                  <a:pt x="1148224" y="262561"/>
                </a:lnTo>
              </a:path>
              <a:path w="2939948" h="270058">
                <a:moveTo>
                  <a:pt x="1126336" y="263187"/>
                </a:moveTo>
                <a:lnTo>
                  <a:pt x="1130173" y="263080"/>
                </a:lnTo>
              </a:path>
              <a:path w="2939948" h="270058">
                <a:moveTo>
                  <a:pt x="1164465" y="262094"/>
                </a:moveTo>
                <a:lnTo>
                  <a:pt x="1148224" y="262561"/>
                </a:lnTo>
              </a:path>
              <a:path w="2939948" h="270058">
                <a:moveTo>
                  <a:pt x="1148224" y="262562"/>
                </a:moveTo>
                <a:lnTo>
                  <a:pt x="1164465" y="262094"/>
                </a:lnTo>
              </a:path>
              <a:path w="2939948" h="270058">
                <a:moveTo>
                  <a:pt x="1179112" y="261671"/>
                </a:moveTo>
                <a:lnTo>
                  <a:pt x="1192382" y="261285"/>
                </a:lnTo>
                <a:lnTo>
                  <a:pt x="1204488" y="260928"/>
                </a:lnTo>
                <a:lnTo>
                  <a:pt x="1215649" y="260591"/>
                </a:lnTo>
                <a:lnTo>
                  <a:pt x="1226079" y="260266"/>
                </a:lnTo>
                <a:lnTo>
                  <a:pt x="1235994" y="259946"/>
                </a:lnTo>
                <a:lnTo>
                  <a:pt x="1245610" y="259622"/>
                </a:lnTo>
                <a:lnTo>
                  <a:pt x="1255144" y="259287"/>
                </a:lnTo>
                <a:lnTo>
                  <a:pt x="1264811" y="258933"/>
                </a:lnTo>
                <a:lnTo>
                  <a:pt x="1274827" y="258551"/>
                </a:lnTo>
                <a:lnTo>
                  <a:pt x="1285407" y="258134"/>
                </a:lnTo>
                <a:lnTo>
                  <a:pt x="1296768" y="257673"/>
                </a:lnTo>
                <a:lnTo>
                  <a:pt x="1309126" y="257161"/>
                </a:lnTo>
                <a:lnTo>
                  <a:pt x="1322697" y="256590"/>
                </a:lnTo>
                <a:lnTo>
                  <a:pt x="1337695" y="255952"/>
                </a:lnTo>
                <a:lnTo>
                  <a:pt x="1354338" y="255238"/>
                </a:lnTo>
                <a:lnTo>
                  <a:pt x="1368361" y="254634"/>
                </a:lnTo>
              </a:path>
              <a:path w="2939948" h="270058">
                <a:moveTo>
                  <a:pt x="1164465" y="262094"/>
                </a:moveTo>
                <a:lnTo>
                  <a:pt x="1179112" y="261671"/>
                </a:lnTo>
              </a:path>
              <a:path w="2939948" h="270058">
                <a:moveTo>
                  <a:pt x="1386368" y="253879"/>
                </a:moveTo>
                <a:lnTo>
                  <a:pt x="1402508" y="253200"/>
                </a:lnTo>
                <a:lnTo>
                  <a:pt x="1417012" y="252586"/>
                </a:lnTo>
                <a:lnTo>
                  <a:pt x="1430113" y="252026"/>
                </a:lnTo>
                <a:lnTo>
                  <a:pt x="1442042" y="251507"/>
                </a:lnTo>
                <a:lnTo>
                  <a:pt x="1453031" y="251019"/>
                </a:lnTo>
                <a:lnTo>
                  <a:pt x="1463313" y="250549"/>
                </a:lnTo>
                <a:lnTo>
                  <a:pt x="1473119" y="250087"/>
                </a:lnTo>
                <a:lnTo>
                  <a:pt x="1482682" y="249620"/>
                </a:lnTo>
                <a:lnTo>
                  <a:pt x="1492232" y="249137"/>
                </a:lnTo>
                <a:lnTo>
                  <a:pt x="1502003" y="248627"/>
                </a:lnTo>
              </a:path>
              <a:path w="2939948" h="270058">
                <a:moveTo>
                  <a:pt x="1523132" y="247478"/>
                </a:moveTo>
                <a:lnTo>
                  <a:pt x="1534954" y="246817"/>
                </a:lnTo>
                <a:lnTo>
                  <a:pt x="1547924" y="246081"/>
                </a:lnTo>
                <a:lnTo>
                  <a:pt x="1562274" y="245260"/>
                </a:lnTo>
                <a:lnTo>
                  <a:pt x="1578236" y="244342"/>
                </a:lnTo>
                <a:lnTo>
                  <a:pt x="1596041" y="243316"/>
                </a:lnTo>
              </a:path>
              <a:path w="2939948" h="270058">
                <a:moveTo>
                  <a:pt x="1368361" y="254634"/>
                </a:moveTo>
                <a:lnTo>
                  <a:pt x="1386368" y="253879"/>
                </a:lnTo>
              </a:path>
              <a:path w="2939948" h="270058">
                <a:moveTo>
                  <a:pt x="1597977" y="243204"/>
                </a:moveTo>
                <a:lnTo>
                  <a:pt x="1615927" y="242152"/>
                </a:lnTo>
              </a:path>
              <a:path w="2939948" h="270058">
                <a:moveTo>
                  <a:pt x="1596041" y="243316"/>
                </a:moveTo>
                <a:lnTo>
                  <a:pt x="1597977" y="243204"/>
                </a:lnTo>
              </a:path>
              <a:path w="2939948" h="270058">
                <a:moveTo>
                  <a:pt x="1631930" y="241214"/>
                </a:moveTo>
                <a:lnTo>
                  <a:pt x="1646243" y="240372"/>
                </a:lnTo>
                <a:lnTo>
                  <a:pt x="1659119" y="239609"/>
                </a:lnTo>
                <a:lnTo>
                  <a:pt x="1670814" y="238909"/>
                </a:lnTo>
                <a:lnTo>
                  <a:pt x="1681583" y="238253"/>
                </a:lnTo>
                <a:lnTo>
                  <a:pt x="1691681" y="237624"/>
                </a:lnTo>
                <a:lnTo>
                  <a:pt x="1701362" y="237005"/>
                </a:lnTo>
                <a:lnTo>
                  <a:pt x="1710883" y="236379"/>
                </a:lnTo>
                <a:lnTo>
                  <a:pt x="1720498" y="235728"/>
                </a:lnTo>
              </a:path>
              <a:path w="2939948" h="270058">
                <a:moveTo>
                  <a:pt x="1741029" y="234283"/>
                </a:moveTo>
                <a:lnTo>
                  <a:pt x="1752456" y="233453"/>
                </a:lnTo>
                <a:lnTo>
                  <a:pt x="1764996" y="232530"/>
                </a:lnTo>
                <a:lnTo>
                  <a:pt x="1778906" y="231495"/>
                </a:lnTo>
                <a:lnTo>
                  <a:pt x="1794440" y="230331"/>
                </a:lnTo>
                <a:lnTo>
                  <a:pt x="1811853" y="229021"/>
                </a:lnTo>
                <a:lnTo>
                  <a:pt x="1816608" y="228663"/>
                </a:lnTo>
                <a:lnTo>
                  <a:pt x="1834484" y="227326"/>
                </a:lnTo>
              </a:path>
              <a:path w="2939948" h="270058">
                <a:moveTo>
                  <a:pt x="1615927" y="242152"/>
                </a:moveTo>
                <a:lnTo>
                  <a:pt x="1631930" y="241214"/>
                </a:lnTo>
              </a:path>
              <a:path w="2939948" h="270058">
                <a:moveTo>
                  <a:pt x="1850305" y="226142"/>
                </a:moveTo>
                <a:lnTo>
                  <a:pt x="1864359" y="225086"/>
                </a:lnTo>
                <a:lnTo>
                  <a:pt x="1876937" y="224133"/>
                </a:lnTo>
                <a:lnTo>
                  <a:pt x="1888326" y="223259"/>
                </a:lnTo>
                <a:lnTo>
                  <a:pt x="1898816" y="222438"/>
                </a:lnTo>
                <a:lnTo>
                  <a:pt x="1908695" y="221647"/>
                </a:lnTo>
                <a:lnTo>
                  <a:pt x="1918252" y="220859"/>
                </a:lnTo>
                <a:lnTo>
                  <a:pt x="1927776" y="220051"/>
                </a:lnTo>
              </a:path>
              <a:path w="2939948" h="270058">
                <a:moveTo>
                  <a:pt x="1937556" y="219197"/>
                </a:moveTo>
                <a:lnTo>
                  <a:pt x="1947880" y="218273"/>
                </a:lnTo>
                <a:lnTo>
                  <a:pt x="1959038" y="217254"/>
                </a:lnTo>
                <a:lnTo>
                  <a:pt x="1971318" y="216115"/>
                </a:lnTo>
                <a:lnTo>
                  <a:pt x="1985010" y="214832"/>
                </a:lnTo>
                <a:lnTo>
                  <a:pt x="2000401" y="213378"/>
                </a:lnTo>
                <a:lnTo>
                  <a:pt x="2017782" y="211731"/>
                </a:lnTo>
                <a:lnTo>
                  <a:pt x="2021763" y="211353"/>
                </a:lnTo>
              </a:path>
              <a:path w="2939948" h="270058">
                <a:moveTo>
                  <a:pt x="1834484" y="227326"/>
                </a:moveTo>
                <a:lnTo>
                  <a:pt x="1850305" y="226142"/>
                </a:lnTo>
              </a:path>
              <a:path w="2939948" h="270058">
                <a:moveTo>
                  <a:pt x="2039508" y="209671"/>
                </a:moveTo>
                <a:lnTo>
                  <a:pt x="2055061" y="208196"/>
                </a:lnTo>
                <a:lnTo>
                  <a:pt x="2068760" y="206891"/>
                </a:lnTo>
                <a:lnTo>
                  <a:pt x="2080941" y="205720"/>
                </a:lnTo>
                <a:lnTo>
                  <a:pt x="2091943" y="204647"/>
                </a:lnTo>
                <a:lnTo>
                  <a:pt x="2102103" y="203635"/>
                </a:lnTo>
                <a:lnTo>
                  <a:pt x="2111760" y="202648"/>
                </a:lnTo>
                <a:lnTo>
                  <a:pt x="2121250" y="201650"/>
                </a:lnTo>
              </a:path>
              <a:path w="2939948" h="270058">
                <a:moveTo>
                  <a:pt x="2130912" y="200605"/>
                </a:moveTo>
                <a:lnTo>
                  <a:pt x="2141083" y="199476"/>
                </a:lnTo>
                <a:lnTo>
                  <a:pt x="2152101" y="198227"/>
                </a:lnTo>
                <a:lnTo>
                  <a:pt x="2164303" y="196821"/>
                </a:lnTo>
                <a:lnTo>
                  <a:pt x="2178027" y="195223"/>
                </a:lnTo>
                <a:lnTo>
                  <a:pt x="2193610" y="193396"/>
                </a:lnTo>
                <a:lnTo>
                  <a:pt x="2210777" y="191376"/>
                </a:lnTo>
                <a:lnTo>
                  <a:pt x="2228359" y="189304"/>
                </a:lnTo>
                <a:lnTo>
                  <a:pt x="2243572" y="187482"/>
                </a:lnTo>
              </a:path>
              <a:path w="2939948" h="270058">
                <a:moveTo>
                  <a:pt x="2268523" y="184402"/>
                </a:moveTo>
                <a:lnTo>
                  <a:pt x="2279075" y="183050"/>
                </a:lnTo>
              </a:path>
              <a:path w="2939948" h="270058">
                <a:moveTo>
                  <a:pt x="2371125" y="170542"/>
                </a:moveTo>
                <a:lnTo>
                  <a:pt x="2382278" y="169049"/>
                </a:lnTo>
              </a:path>
              <a:path w="2939948" h="270058">
                <a:moveTo>
                  <a:pt x="2390825" y="167868"/>
                </a:moveTo>
                <a:lnTo>
                  <a:pt x="2390825" y="167652"/>
                </a:lnTo>
                <a:lnTo>
                  <a:pt x="2399372" y="166268"/>
                </a:lnTo>
                <a:lnTo>
                  <a:pt x="2416498" y="163519"/>
                </a:lnTo>
                <a:lnTo>
                  <a:pt x="2430791" y="161279"/>
                </a:lnTo>
              </a:path>
              <a:path w="2939948" h="270058">
                <a:moveTo>
                  <a:pt x="2453464" y="157832"/>
                </a:moveTo>
                <a:lnTo>
                  <a:pt x="2463137" y="156375"/>
                </a:lnTo>
              </a:path>
              <a:path w="2939948" h="270058">
                <a:moveTo>
                  <a:pt x="2472562" y="154930"/>
                </a:moveTo>
                <a:lnTo>
                  <a:pt x="2482385" y="153373"/>
                </a:lnTo>
              </a:path>
              <a:path w="2939948" h="270058">
                <a:moveTo>
                  <a:pt x="2505812" y="149422"/>
                </a:moveTo>
                <a:lnTo>
                  <a:pt x="2520708" y="146779"/>
                </a:lnTo>
                <a:lnTo>
                  <a:pt x="2533484" y="144462"/>
                </a:lnTo>
                <a:lnTo>
                  <a:pt x="2550520" y="141366"/>
                </a:lnTo>
              </a:path>
              <a:path w="2939948" h="270058">
                <a:moveTo>
                  <a:pt x="2021763" y="211353"/>
                </a:moveTo>
                <a:lnTo>
                  <a:pt x="2039508" y="209671"/>
                </a:lnTo>
              </a:path>
              <a:path w="2939948" h="270058">
                <a:moveTo>
                  <a:pt x="2564663" y="138796"/>
                </a:moveTo>
                <a:lnTo>
                  <a:pt x="2576595" y="136608"/>
                </a:lnTo>
                <a:lnTo>
                  <a:pt x="2586998" y="134657"/>
                </a:lnTo>
              </a:path>
              <a:path w="2939948" h="270058">
                <a:moveTo>
                  <a:pt x="2596554" y="132799"/>
                </a:moveTo>
                <a:lnTo>
                  <a:pt x="2605946" y="130889"/>
                </a:lnTo>
              </a:path>
              <a:path w="2939948" h="270058">
                <a:moveTo>
                  <a:pt x="2615854" y="128783"/>
                </a:moveTo>
                <a:lnTo>
                  <a:pt x="2626961" y="126336"/>
                </a:lnTo>
                <a:lnTo>
                  <a:pt x="2639950" y="123404"/>
                </a:lnTo>
                <a:lnTo>
                  <a:pt x="2655501" y="119843"/>
                </a:lnTo>
                <a:lnTo>
                  <a:pt x="2663190" y="118071"/>
                </a:lnTo>
                <a:lnTo>
                  <a:pt x="2679712" y="114277"/>
                </a:lnTo>
                <a:lnTo>
                  <a:pt x="2692977" y="111223"/>
                </a:lnTo>
                <a:lnTo>
                  <a:pt x="2703952" y="108645"/>
                </a:lnTo>
                <a:lnTo>
                  <a:pt x="2710453" y="107049"/>
                </a:lnTo>
              </a:path>
              <a:path w="2939948" h="270058">
                <a:moveTo>
                  <a:pt x="2550520" y="141366"/>
                </a:moveTo>
                <a:lnTo>
                  <a:pt x="2564663" y="13879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2789193" y="2111386"/>
            <a:ext cx="180581" cy="10088"/>
          </a:xfrm>
          <a:custGeom>
            <a:avLst/>
            <a:gdLst/>
            <a:ahLst/>
            <a:cxnLst/>
            <a:rect l="l" t="t" r="r" b="b"/>
            <a:pathLst>
              <a:path w="180581" h="10088">
                <a:moveTo>
                  <a:pt x="0" y="2349"/>
                </a:moveTo>
                <a:lnTo>
                  <a:pt x="7365" y="4483"/>
                </a:lnTo>
                <a:lnTo>
                  <a:pt x="15062" y="5664"/>
                </a:lnTo>
                <a:lnTo>
                  <a:pt x="26492" y="7480"/>
                </a:lnTo>
                <a:lnTo>
                  <a:pt x="38138" y="8229"/>
                </a:lnTo>
                <a:lnTo>
                  <a:pt x="51156" y="9195"/>
                </a:lnTo>
                <a:lnTo>
                  <a:pt x="62419" y="9604"/>
                </a:lnTo>
                <a:lnTo>
                  <a:pt x="66560" y="9728"/>
                </a:lnTo>
                <a:lnTo>
                  <a:pt x="79911" y="10055"/>
                </a:lnTo>
                <a:lnTo>
                  <a:pt x="90512" y="10088"/>
                </a:lnTo>
                <a:lnTo>
                  <a:pt x="97345" y="10045"/>
                </a:lnTo>
                <a:lnTo>
                  <a:pt x="110564" y="9803"/>
                </a:lnTo>
                <a:lnTo>
                  <a:pt x="121421" y="9298"/>
                </a:lnTo>
                <a:lnTo>
                  <a:pt x="127038" y="8978"/>
                </a:lnTo>
                <a:lnTo>
                  <a:pt x="139694" y="8188"/>
                </a:lnTo>
                <a:lnTo>
                  <a:pt x="152374" y="6832"/>
                </a:lnTo>
                <a:lnTo>
                  <a:pt x="161772" y="5664"/>
                </a:lnTo>
                <a:lnTo>
                  <a:pt x="161988" y="5880"/>
                </a:lnTo>
                <a:lnTo>
                  <a:pt x="171069" y="3746"/>
                </a:lnTo>
                <a:lnTo>
                  <a:pt x="175882" y="2565"/>
                </a:lnTo>
                <a:lnTo>
                  <a:pt x="176301" y="2349"/>
                </a:lnTo>
                <a:lnTo>
                  <a:pt x="18058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2788123" y="2097891"/>
            <a:ext cx="181114" cy="9646"/>
          </a:xfrm>
          <a:custGeom>
            <a:avLst/>
            <a:gdLst/>
            <a:ahLst/>
            <a:cxnLst/>
            <a:rect l="l" t="t" r="r" b="b"/>
            <a:pathLst>
              <a:path w="181114" h="9646">
                <a:moveTo>
                  <a:pt x="181114" y="9646"/>
                </a:moveTo>
                <a:lnTo>
                  <a:pt x="176314" y="7297"/>
                </a:lnTo>
                <a:lnTo>
                  <a:pt x="175882" y="7183"/>
                </a:lnTo>
                <a:lnTo>
                  <a:pt x="170637" y="6014"/>
                </a:lnTo>
                <a:lnTo>
                  <a:pt x="161239" y="3982"/>
                </a:lnTo>
                <a:lnTo>
                  <a:pt x="161023" y="4084"/>
                </a:lnTo>
                <a:lnTo>
                  <a:pt x="151295" y="3017"/>
                </a:lnTo>
                <a:lnTo>
                  <a:pt x="138569" y="1751"/>
                </a:lnTo>
                <a:lnTo>
                  <a:pt x="126360" y="1058"/>
                </a:lnTo>
                <a:lnTo>
                  <a:pt x="111920" y="373"/>
                </a:lnTo>
                <a:lnTo>
                  <a:pt x="101077" y="176"/>
                </a:lnTo>
                <a:lnTo>
                  <a:pt x="95199" y="134"/>
                </a:lnTo>
                <a:lnTo>
                  <a:pt x="81904" y="0"/>
                </a:lnTo>
                <a:lnTo>
                  <a:pt x="71264" y="222"/>
                </a:lnTo>
                <a:lnTo>
                  <a:pt x="64528" y="452"/>
                </a:lnTo>
                <a:lnTo>
                  <a:pt x="51494" y="969"/>
                </a:lnTo>
                <a:lnTo>
                  <a:pt x="40131" y="1763"/>
                </a:lnTo>
                <a:lnTo>
                  <a:pt x="36537" y="2065"/>
                </a:lnTo>
                <a:lnTo>
                  <a:pt x="25323" y="3017"/>
                </a:lnTo>
                <a:lnTo>
                  <a:pt x="14211" y="4732"/>
                </a:lnTo>
                <a:lnTo>
                  <a:pt x="7048" y="5913"/>
                </a:lnTo>
                <a:lnTo>
                  <a:pt x="6832" y="6014"/>
                </a:lnTo>
                <a:lnTo>
                  <a:pt x="0" y="814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2807888" y="1942561"/>
            <a:ext cx="127368" cy="19443"/>
          </a:xfrm>
          <a:custGeom>
            <a:avLst/>
            <a:gdLst/>
            <a:ahLst/>
            <a:cxnLst/>
            <a:rect l="l" t="t" r="r" b="b"/>
            <a:pathLst>
              <a:path w="127368" h="19443">
                <a:moveTo>
                  <a:pt x="0" y="19443"/>
                </a:moveTo>
                <a:lnTo>
                  <a:pt x="12972" y="18714"/>
                </a:lnTo>
                <a:lnTo>
                  <a:pt x="24472" y="17536"/>
                </a:lnTo>
                <a:lnTo>
                  <a:pt x="27571" y="17195"/>
                </a:lnTo>
                <a:lnTo>
                  <a:pt x="43059" y="15501"/>
                </a:lnTo>
                <a:lnTo>
                  <a:pt x="53975" y="14358"/>
                </a:lnTo>
                <a:lnTo>
                  <a:pt x="63593" y="13212"/>
                </a:lnTo>
                <a:lnTo>
                  <a:pt x="75186" y="11511"/>
                </a:lnTo>
                <a:lnTo>
                  <a:pt x="87299" y="9512"/>
                </a:lnTo>
                <a:lnTo>
                  <a:pt x="101435" y="6954"/>
                </a:lnTo>
                <a:lnTo>
                  <a:pt x="111180" y="4732"/>
                </a:lnTo>
                <a:lnTo>
                  <a:pt x="123304" y="1226"/>
                </a:lnTo>
                <a:lnTo>
                  <a:pt x="12736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2807892" y="1897886"/>
            <a:ext cx="137198" cy="23406"/>
          </a:xfrm>
          <a:custGeom>
            <a:avLst/>
            <a:gdLst/>
            <a:ahLst/>
            <a:cxnLst/>
            <a:rect l="l" t="t" r="r" b="b"/>
            <a:pathLst>
              <a:path w="137198" h="23406">
                <a:moveTo>
                  <a:pt x="137198" y="23406"/>
                </a:moveTo>
                <a:lnTo>
                  <a:pt x="124693" y="18258"/>
                </a:lnTo>
                <a:lnTo>
                  <a:pt x="114635" y="15359"/>
                </a:lnTo>
                <a:lnTo>
                  <a:pt x="106210" y="13474"/>
                </a:lnTo>
                <a:lnTo>
                  <a:pt x="91470" y="10279"/>
                </a:lnTo>
                <a:lnTo>
                  <a:pt x="81179" y="8410"/>
                </a:lnTo>
                <a:lnTo>
                  <a:pt x="71176" y="7042"/>
                </a:lnTo>
                <a:lnTo>
                  <a:pt x="57304" y="5347"/>
                </a:lnTo>
                <a:lnTo>
                  <a:pt x="53847" y="4914"/>
                </a:lnTo>
                <a:lnTo>
                  <a:pt x="38676" y="3009"/>
                </a:lnTo>
                <a:lnTo>
                  <a:pt x="28187" y="1852"/>
                </a:lnTo>
                <a:lnTo>
                  <a:pt x="18217" y="1062"/>
                </a:lnTo>
                <a:lnTo>
                  <a:pt x="4604" y="256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2807883" y="1931019"/>
            <a:ext cx="111772" cy="15278"/>
          </a:xfrm>
          <a:custGeom>
            <a:avLst/>
            <a:gdLst/>
            <a:ahLst/>
            <a:cxnLst/>
            <a:rect l="l" t="t" r="r" b="b"/>
            <a:pathLst>
              <a:path w="111772" h="15278">
                <a:moveTo>
                  <a:pt x="111772" y="15278"/>
                </a:moveTo>
                <a:lnTo>
                  <a:pt x="109207" y="13995"/>
                </a:lnTo>
                <a:lnTo>
                  <a:pt x="109004" y="13995"/>
                </a:lnTo>
                <a:lnTo>
                  <a:pt x="106210" y="13461"/>
                </a:lnTo>
                <a:lnTo>
                  <a:pt x="91270" y="10759"/>
                </a:lnTo>
                <a:lnTo>
                  <a:pt x="80956" y="8894"/>
                </a:lnTo>
                <a:lnTo>
                  <a:pt x="70965" y="7297"/>
                </a:lnTo>
                <a:lnTo>
                  <a:pt x="56993" y="5402"/>
                </a:lnTo>
                <a:lnTo>
                  <a:pt x="53962" y="5016"/>
                </a:lnTo>
                <a:lnTo>
                  <a:pt x="38809" y="3113"/>
                </a:lnTo>
                <a:lnTo>
                  <a:pt x="28302" y="1947"/>
                </a:lnTo>
                <a:lnTo>
                  <a:pt x="18325" y="1133"/>
                </a:lnTo>
                <a:lnTo>
                  <a:pt x="4760" y="28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2867727" y="2003100"/>
            <a:ext cx="576478" cy="29212"/>
          </a:xfrm>
          <a:custGeom>
            <a:avLst/>
            <a:gdLst/>
            <a:ahLst/>
            <a:cxnLst/>
            <a:rect l="l" t="t" r="r" b="b"/>
            <a:pathLst>
              <a:path w="576478" h="29212">
                <a:moveTo>
                  <a:pt x="0" y="25046"/>
                </a:moveTo>
                <a:lnTo>
                  <a:pt x="13721" y="20940"/>
                </a:lnTo>
                <a:lnTo>
                  <a:pt x="23421" y="18573"/>
                </a:lnTo>
                <a:lnTo>
                  <a:pt x="35870" y="16271"/>
                </a:lnTo>
                <a:lnTo>
                  <a:pt x="40068" y="15534"/>
                </a:lnTo>
                <a:lnTo>
                  <a:pt x="55362" y="13040"/>
                </a:lnTo>
                <a:lnTo>
                  <a:pt x="66185" y="11523"/>
                </a:lnTo>
                <a:lnTo>
                  <a:pt x="75819" y="10427"/>
                </a:lnTo>
                <a:lnTo>
                  <a:pt x="87545" y="9197"/>
                </a:lnTo>
                <a:lnTo>
                  <a:pt x="99695" y="7850"/>
                </a:lnTo>
                <a:lnTo>
                  <a:pt x="108775" y="6771"/>
                </a:lnTo>
                <a:lnTo>
                  <a:pt x="108889" y="7203"/>
                </a:lnTo>
                <a:lnTo>
                  <a:pt x="118071" y="6555"/>
                </a:lnTo>
                <a:lnTo>
                  <a:pt x="133414" y="5377"/>
                </a:lnTo>
                <a:lnTo>
                  <a:pt x="144069" y="4479"/>
                </a:lnTo>
                <a:lnTo>
                  <a:pt x="153883" y="3724"/>
                </a:lnTo>
                <a:lnTo>
                  <a:pt x="166705" y="2973"/>
                </a:lnTo>
                <a:lnTo>
                  <a:pt x="174383" y="2605"/>
                </a:lnTo>
                <a:lnTo>
                  <a:pt x="190800" y="1848"/>
                </a:lnTo>
                <a:lnTo>
                  <a:pt x="203194" y="1296"/>
                </a:lnTo>
                <a:lnTo>
                  <a:pt x="213328" y="906"/>
                </a:lnTo>
                <a:lnTo>
                  <a:pt x="222964" y="633"/>
                </a:lnTo>
                <a:lnTo>
                  <a:pt x="233865" y="432"/>
                </a:lnTo>
                <a:lnTo>
                  <a:pt x="247793" y="258"/>
                </a:lnTo>
                <a:lnTo>
                  <a:pt x="257835" y="154"/>
                </a:lnTo>
                <a:lnTo>
                  <a:pt x="274335" y="22"/>
                </a:lnTo>
                <a:lnTo>
                  <a:pt x="286857" y="0"/>
                </a:lnTo>
                <a:lnTo>
                  <a:pt x="297082" y="66"/>
                </a:lnTo>
                <a:lnTo>
                  <a:pt x="306690" y="204"/>
                </a:lnTo>
                <a:lnTo>
                  <a:pt x="317364" y="394"/>
                </a:lnTo>
                <a:lnTo>
                  <a:pt x="330784" y="616"/>
                </a:lnTo>
                <a:lnTo>
                  <a:pt x="343319" y="789"/>
                </a:lnTo>
                <a:lnTo>
                  <a:pt x="351231" y="903"/>
                </a:lnTo>
                <a:lnTo>
                  <a:pt x="351231" y="1107"/>
                </a:lnTo>
                <a:lnTo>
                  <a:pt x="359130" y="1538"/>
                </a:lnTo>
                <a:lnTo>
                  <a:pt x="374896" y="2145"/>
                </a:lnTo>
                <a:lnTo>
                  <a:pt x="386157" y="2493"/>
                </a:lnTo>
                <a:lnTo>
                  <a:pt x="395801" y="2812"/>
                </a:lnTo>
                <a:lnTo>
                  <a:pt x="406716" y="3329"/>
                </a:lnTo>
                <a:lnTo>
                  <a:pt x="421792" y="4271"/>
                </a:lnTo>
                <a:lnTo>
                  <a:pt x="423989" y="4421"/>
                </a:lnTo>
                <a:lnTo>
                  <a:pt x="439918" y="5494"/>
                </a:lnTo>
                <a:lnTo>
                  <a:pt x="451460" y="6308"/>
                </a:lnTo>
                <a:lnTo>
                  <a:pt x="461133" y="7116"/>
                </a:lnTo>
                <a:lnTo>
                  <a:pt x="471453" y="8174"/>
                </a:lnTo>
                <a:lnTo>
                  <a:pt x="484937" y="9736"/>
                </a:lnTo>
                <a:lnTo>
                  <a:pt x="493229" y="10733"/>
                </a:lnTo>
                <a:lnTo>
                  <a:pt x="508295" y="12541"/>
                </a:lnTo>
                <a:lnTo>
                  <a:pt x="518703" y="13910"/>
                </a:lnTo>
                <a:lnTo>
                  <a:pt x="528640" y="15648"/>
                </a:lnTo>
                <a:lnTo>
                  <a:pt x="542293" y="18563"/>
                </a:lnTo>
                <a:lnTo>
                  <a:pt x="545490" y="19280"/>
                </a:lnTo>
                <a:lnTo>
                  <a:pt x="558593" y="22370"/>
                </a:lnTo>
                <a:lnTo>
                  <a:pt x="568483" y="25846"/>
                </a:lnTo>
                <a:lnTo>
                  <a:pt x="576478" y="2921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2857894" y="2049298"/>
            <a:ext cx="576364" cy="29418"/>
          </a:xfrm>
          <a:custGeom>
            <a:avLst/>
            <a:gdLst/>
            <a:ahLst/>
            <a:cxnLst/>
            <a:rect l="l" t="t" r="r" b="b"/>
            <a:pathLst>
              <a:path w="576364" h="29418">
                <a:moveTo>
                  <a:pt x="576364" y="4279"/>
                </a:moveTo>
                <a:lnTo>
                  <a:pt x="562541" y="8342"/>
                </a:lnTo>
                <a:lnTo>
                  <a:pt x="552843" y="10731"/>
                </a:lnTo>
                <a:lnTo>
                  <a:pt x="540745" y="12966"/>
                </a:lnTo>
                <a:lnTo>
                  <a:pt x="535330" y="13893"/>
                </a:lnTo>
                <a:lnTo>
                  <a:pt x="520052" y="16469"/>
                </a:lnTo>
                <a:lnTo>
                  <a:pt x="509275" y="18071"/>
                </a:lnTo>
                <a:lnTo>
                  <a:pt x="499593" y="19195"/>
                </a:lnTo>
                <a:lnTo>
                  <a:pt x="487606" y="20342"/>
                </a:lnTo>
                <a:lnTo>
                  <a:pt x="476567" y="21374"/>
                </a:lnTo>
                <a:lnTo>
                  <a:pt x="460469" y="22929"/>
                </a:lnTo>
                <a:lnTo>
                  <a:pt x="448603" y="24004"/>
                </a:lnTo>
                <a:lnTo>
                  <a:pt x="438789" y="24765"/>
                </a:lnTo>
                <a:lnTo>
                  <a:pt x="428845" y="25378"/>
                </a:lnTo>
                <a:lnTo>
                  <a:pt x="416587" y="26009"/>
                </a:lnTo>
                <a:lnTo>
                  <a:pt x="401980" y="26720"/>
                </a:lnTo>
                <a:lnTo>
                  <a:pt x="385545" y="27509"/>
                </a:lnTo>
                <a:lnTo>
                  <a:pt x="373143" y="28056"/>
                </a:lnTo>
                <a:lnTo>
                  <a:pt x="363008" y="28418"/>
                </a:lnTo>
                <a:lnTo>
                  <a:pt x="353372" y="28653"/>
                </a:lnTo>
                <a:lnTo>
                  <a:pt x="342469" y="28818"/>
                </a:lnTo>
                <a:lnTo>
                  <a:pt x="328530" y="28969"/>
                </a:lnTo>
                <a:lnTo>
                  <a:pt x="318643" y="29070"/>
                </a:lnTo>
                <a:lnTo>
                  <a:pt x="302155" y="29270"/>
                </a:lnTo>
                <a:lnTo>
                  <a:pt x="289628" y="29390"/>
                </a:lnTo>
                <a:lnTo>
                  <a:pt x="279391" y="29418"/>
                </a:lnTo>
                <a:lnTo>
                  <a:pt x="269773" y="29344"/>
                </a:lnTo>
                <a:lnTo>
                  <a:pt x="259103" y="29159"/>
                </a:lnTo>
                <a:lnTo>
                  <a:pt x="245711" y="28850"/>
                </a:lnTo>
                <a:lnTo>
                  <a:pt x="233045" y="28536"/>
                </a:lnTo>
                <a:lnTo>
                  <a:pt x="216691" y="28104"/>
                </a:lnTo>
                <a:lnTo>
                  <a:pt x="204435" y="27753"/>
                </a:lnTo>
                <a:lnTo>
                  <a:pt x="194397" y="27392"/>
                </a:lnTo>
                <a:lnTo>
                  <a:pt x="173452" y="26268"/>
                </a:lnTo>
                <a:lnTo>
                  <a:pt x="158787" y="25322"/>
                </a:lnTo>
                <a:lnTo>
                  <a:pt x="136537" y="23831"/>
                </a:lnTo>
                <a:lnTo>
                  <a:pt x="124976" y="23018"/>
                </a:lnTo>
                <a:lnTo>
                  <a:pt x="104964" y="21150"/>
                </a:lnTo>
                <a:lnTo>
                  <a:pt x="91501" y="19588"/>
                </a:lnTo>
                <a:lnTo>
                  <a:pt x="68159" y="16769"/>
                </a:lnTo>
                <a:lnTo>
                  <a:pt x="57719" y="15373"/>
                </a:lnTo>
                <a:lnTo>
                  <a:pt x="47762" y="13623"/>
                </a:lnTo>
                <a:lnTo>
                  <a:pt x="34120" y="10737"/>
                </a:lnTo>
                <a:lnTo>
                  <a:pt x="17814" y="6924"/>
                </a:lnTo>
                <a:lnTo>
                  <a:pt x="7961" y="3395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2883429" y="2036135"/>
            <a:ext cx="535228" cy="21508"/>
          </a:xfrm>
          <a:custGeom>
            <a:avLst/>
            <a:gdLst/>
            <a:ahLst/>
            <a:cxnLst/>
            <a:rect l="l" t="t" r="r" b="b"/>
            <a:pathLst>
              <a:path w="535228" h="21508">
                <a:moveTo>
                  <a:pt x="535228" y="21076"/>
                </a:moveTo>
                <a:lnTo>
                  <a:pt x="532663" y="19895"/>
                </a:lnTo>
                <a:lnTo>
                  <a:pt x="532460" y="19793"/>
                </a:lnTo>
                <a:lnTo>
                  <a:pt x="529780" y="19362"/>
                </a:lnTo>
                <a:lnTo>
                  <a:pt x="514796" y="16637"/>
                </a:lnTo>
                <a:lnTo>
                  <a:pt x="504487" y="14716"/>
                </a:lnTo>
                <a:lnTo>
                  <a:pt x="494526" y="13075"/>
                </a:lnTo>
                <a:lnTo>
                  <a:pt x="480585" y="11193"/>
                </a:lnTo>
                <a:lnTo>
                  <a:pt x="461649" y="8929"/>
                </a:lnTo>
                <a:lnTo>
                  <a:pt x="450131" y="7666"/>
                </a:lnTo>
                <a:lnTo>
                  <a:pt x="440463" y="6772"/>
                </a:lnTo>
                <a:lnTo>
                  <a:pt x="430127" y="5993"/>
                </a:lnTo>
                <a:lnTo>
                  <a:pt x="416607" y="5076"/>
                </a:lnTo>
                <a:lnTo>
                  <a:pt x="391957" y="3443"/>
                </a:lnTo>
                <a:lnTo>
                  <a:pt x="379707" y="2693"/>
                </a:lnTo>
                <a:lnTo>
                  <a:pt x="369668" y="2171"/>
                </a:lnTo>
                <a:lnTo>
                  <a:pt x="359967" y="1786"/>
                </a:lnTo>
                <a:lnTo>
                  <a:pt x="348729" y="1444"/>
                </a:lnTo>
                <a:lnTo>
                  <a:pt x="334082" y="1054"/>
                </a:lnTo>
                <a:lnTo>
                  <a:pt x="311111" y="477"/>
                </a:lnTo>
                <a:lnTo>
                  <a:pt x="298592" y="201"/>
                </a:lnTo>
                <a:lnTo>
                  <a:pt x="288369" y="45"/>
                </a:lnTo>
                <a:lnTo>
                  <a:pt x="278760" y="0"/>
                </a:lnTo>
                <a:lnTo>
                  <a:pt x="268085" y="53"/>
                </a:lnTo>
                <a:lnTo>
                  <a:pt x="254661" y="195"/>
                </a:lnTo>
                <a:lnTo>
                  <a:pt x="242138" y="350"/>
                </a:lnTo>
                <a:lnTo>
                  <a:pt x="225679" y="514"/>
                </a:lnTo>
                <a:lnTo>
                  <a:pt x="213258" y="662"/>
                </a:lnTo>
                <a:lnTo>
                  <a:pt x="203112" y="850"/>
                </a:lnTo>
                <a:lnTo>
                  <a:pt x="193480" y="1134"/>
                </a:lnTo>
                <a:lnTo>
                  <a:pt x="182600" y="1570"/>
                </a:lnTo>
                <a:lnTo>
                  <a:pt x="168709" y="2213"/>
                </a:lnTo>
                <a:lnTo>
                  <a:pt x="158673" y="2699"/>
                </a:lnTo>
                <a:lnTo>
                  <a:pt x="142506" y="3484"/>
                </a:lnTo>
                <a:lnTo>
                  <a:pt x="130595" y="4103"/>
                </a:lnTo>
                <a:lnTo>
                  <a:pt x="120765" y="4721"/>
                </a:lnTo>
                <a:lnTo>
                  <a:pt x="110840" y="5506"/>
                </a:lnTo>
                <a:lnTo>
                  <a:pt x="98646" y="6623"/>
                </a:lnTo>
                <a:lnTo>
                  <a:pt x="83985" y="8046"/>
                </a:lnTo>
                <a:lnTo>
                  <a:pt x="68498" y="9560"/>
                </a:lnTo>
                <a:lnTo>
                  <a:pt x="57600" y="10736"/>
                </a:lnTo>
                <a:lnTo>
                  <a:pt x="47954" y="12010"/>
                </a:lnTo>
                <a:lnTo>
                  <a:pt x="36222" y="13816"/>
                </a:lnTo>
                <a:lnTo>
                  <a:pt x="24371" y="15729"/>
                </a:lnTo>
                <a:lnTo>
                  <a:pt x="12077" y="17660"/>
                </a:lnTo>
                <a:lnTo>
                  <a:pt x="11760" y="17761"/>
                </a:lnTo>
                <a:lnTo>
                  <a:pt x="0" y="2150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3106014" y="2037013"/>
            <a:ext cx="16344" cy="40500"/>
          </a:xfrm>
          <a:custGeom>
            <a:avLst/>
            <a:gdLst/>
            <a:ahLst/>
            <a:cxnLst/>
            <a:rect l="l" t="t" r="r" b="b"/>
            <a:pathLst>
              <a:path w="16344" h="40500">
                <a:moveTo>
                  <a:pt x="101" y="0"/>
                </a:moveTo>
                <a:lnTo>
                  <a:pt x="0" y="2463"/>
                </a:lnTo>
                <a:lnTo>
                  <a:pt x="0" y="2667"/>
                </a:lnTo>
                <a:lnTo>
                  <a:pt x="533" y="5029"/>
                </a:lnTo>
                <a:lnTo>
                  <a:pt x="1917" y="12395"/>
                </a:lnTo>
                <a:lnTo>
                  <a:pt x="1701" y="12712"/>
                </a:lnTo>
                <a:lnTo>
                  <a:pt x="4051" y="19659"/>
                </a:lnTo>
                <a:lnTo>
                  <a:pt x="6083" y="25971"/>
                </a:lnTo>
                <a:lnTo>
                  <a:pt x="6197" y="26390"/>
                </a:lnTo>
                <a:lnTo>
                  <a:pt x="9512" y="32054"/>
                </a:lnTo>
                <a:lnTo>
                  <a:pt x="12179" y="36436"/>
                </a:lnTo>
                <a:lnTo>
                  <a:pt x="12496" y="36969"/>
                </a:lnTo>
                <a:lnTo>
                  <a:pt x="16344" y="4050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3122463" y="2036480"/>
            <a:ext cx="4914" cy="10680"/>
          </a:xfrm>
          <a:custGeom>
            <a:avLst/>
            <a:gdLst/>
            <a:ahLst/>
            <a:cxnLst/>
            <a:rect l="l" t="t" r="r" b="b"/>
            <a:pathLst>
              <a:path w="4914" h="10680">
                <a:moveTo>
                  <a:pt x="0" y="0"/>
                </a:moveTo>
                <a:lnTo>
                  <a:pt x="215" y="1816"/>
                </a:lnTo>
                <a:lnTo>
                  <a:pt x="850" y="3733"/>
                </a:lnTo>
                <a:lnTo>
                  <a:pt x="1498" y="5765"/>
                </a:lnTo>
                <a:lnTo>
                  <a:pt x="2667" y="7797"/>
                </a:lnTo>
                <a:lnTo>
                  <a:pt x="3530" y="9296"/>
                </a:lnTo>
                <a:lnTo>
                  <a:pt x="4914" y="1068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3432552" y="2152201"/>
            <a:ext cx="97015" cy="5130"/>
          </a:xfrm>
          <a:custGeom>
            <a:avLst/>
            <a:gdLst/>
            <a:ahLst/>
            <a:cxnLst/>
            <a:rect l="l" t="t" r="r" b="b"/>
            <a:pathLst>
              <a:path w="97015" h="5130">
                <a:moveTo>
                  <a:pt x="0" y="4381"/>
                </a:moveTo>
                <a:lnTo>
                  <a:pt x="3733" y="3200"/>
                </a:lnTo>
                <a:lnTo>
                  <a:pt x="7581" y="2565"/>
                </a:lnTo>
                <a:lnTo>
                  <a:pt x="13576" y="1498"/>
                </a:lnTo>
                <a:lnTo>
                  <a:pt x="19659" y="1066"/>
                </a:lnTo>
                <a:lnTo>
                  <a:pt x="25755" y="533"/>
                </a:lnTo>
                <a:lnTo>
                  <a:pt x="31953" y="431"/>
                </a:lnTo>
                <a:lnTo>
                  <a:pt x="41452" y="0"/>
                </a:lnTo>
                <a:lnTo>
                  <a:pt x="50965" y="0"/>
                </a:lnTo>
                <a:lnTo>
                  <a:pt x="58978" y="0"/>
                </a:lnTo>
                <a:lnTo>
                  <a:pt x="67106" y="533"/>
                </a:lnTo>
                <a:lnTo>
                  <a:pt x="74053" y="863"/>
                </a:lnTo>
                <a:lnTo>
                  <a:pt x="81102" y="1600"/>
                </a:lnTo>
                <a:lnTo>
                  <a:pt x="86233" y="2133"/>
                </a:lnTo>
                <a:lnTo>
                  <a:pt x="91363" y="3200"/>
                </a:lnTo>
                <a:lnTo>
                  <a:pt x="94246" y="3848"/>
                </a:lnTo>
                <a:lnTo>
                  <a:pt x="94462" y="3949"/>
                </a:lnTo>
                <a:lnTo>
                  <a:pt x="97015" y="513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3440776" y="2159469"/>
            <a:ext cx="89115" cy="5346"/>
          </a:xfrm>
          <a:custGeom>
            <a:avLst/>
            <a:gdLst/>
            <a:ahLst/>
            <a:cxnLst/>
            <a:rect l="l" t="t" r="r" b="b"/>
            <a:pathLst>
              <a:path w="89115" h="5346">
                <a:moveTo>
                  <a:pt x="89115" y="0"/>
                </a:moveTo>
                <a:lnTo>
                  <a:pt x="86766" y="1181"/>
                </a:lnTo>
                <a:lnTo>
                  <a:pt x="86550" y="1282"/>
                </a:lnTo>
                <a:lnTo>
                  <a:pt x="83985" y="1917"/>
                </a:lnTo>
                <a:lnTo>
                  <a:pt x="79184" y="3098"/>
                </a:lnTo>
                <a:lnTo>
                  <a:pt x="74053" y="3530"/>
                </a:lnTo>
                <a:lnTo>
                  <a:pt x="67322" y="4381"/>
                </a:lnTo>
                <a:lnTo>
                  <a:pt x="60477" y="4699"/>
                </a:lnTo>
                <a:lnTo>
                  <a:pt x="52463" y="5232"/>
                </a:lnTo>
                <a:lnTo>
                  <a:pt x="44449" y="5232"/>
                </a:lnTo>
                <a:lnTo>
                  <a:pt x="36220" y="5346"/>
                </a:lnTo>
                <a:lnTo>
                  <a:pt x="27990" y="5130"/>
                </a:lnTo>
                <a:lnTo>
                  <a:pt x="20408" y="4914"/>
                </a:lnTo>
                <a:lnTo>
                  <a:pt x="12712" y="4381"/>
                </a:lnTo>
                <a:lnTo>
                  <a:pt x="6413" y="3848"/>
                </a:lnTo>
                <a:lnTo>
                  <a:pt x="0" y="288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3920867" y="2130940"/>
            <a:ext cx="129082" cy="7162"/>
          </a:xfrm>
          <a:custGeom>
            <a:avLst/>
            <a:gdLst/>
            <a:ahLst/>
            <a:cxnLst/>
            <a:rect l="l" t="t" r="r" b="b"/>
            <a:pathLst>
              <a:path w="129082" h="7162">
                <a:moveTo>
                  <a:pt x="0" y="1600"/>
                </a:moveTo>
                <a:lnTo>
                  <a:pt x="5346" y="3098"/>
                </a:lnTo>
                <a:lnTo>
                  <a:pt x="10896" y="3949"/>
                </a:lnTo>
                <a:lnTo>
                  <a:pt x="19024" y="5232"/>
                </a:lnTo>
                <a:lnTo>
                  <a:pt x="27355" y="5765"/>
                </a:lnTo>
                <a:lnTo>
                  <a:pt x="37503" y="6629"/>
                </a:lnTo>
                <a:lnTo>
                  <a:pt x="47663" y="6832"/>
                </a:lnTo>
                <a:lnTo>
                  <a:pt x="58661" y="7162"/>
                </a:lnTo>
                <a:lnTo>
                  <a:pt x="69557" y="7048"/>
                </a:lnTo>
                <a:lnTo>
                  <a:pt x="80251" y="6946"/>
                </a:lnTo>
                <a:lnTo>
                  <a:pt x="90932" y="6299"/>
                </a:lnTo>
                <a:lnTo>
                  <a:pt x="100012" y="5765"/>
                </a:lnTo>
                <a:lnTo>
                  <a:pt x="109093" y="4813"/>
                </a:lnTo>
                <a:lnTo>
                  <a:pt x="115722" y="3949"/>
                </a:lnTo>
                <a:lnTo>
                  <a:pt x="115823" y="4165"/>
                </a:lnTo>
                <a:lnTo>
                  <a:pt x="122237" y="2565"/>
                </a:lnTo>
                <a:lnTo>
                  <a:pt x="125666" y="1701"/>
                </a:lnTo>
                <a:lnTo>
                  <a:pt x="125984" y="1600"/>
                </a:lnTo>
                <a:lnTo>
                  <a:pt x="12908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3920227" y="2121211"/>
            <a:ext cx="129400" cy="7162"/>
          </a:xfrm>
          <a:custGeom>
            <a:avLst/>
            <a:gdLst/>
            <a:ahLst/>
            <a:cxnLst/>
            <a:rect l="l" t="t" r="r" b="b"/>
            <a:pathLst>
              <a:path w="129400" h="7162">
                <a:moveTo>
                  <a:pt x="129400" y="7162"/>
                </a:moveTo>
                <a:lnTo>
                  <a:pt x="125984" y="5346"/>
                </a:lnTo>
                <a:lnTo>
                  <a:pt x="125666" y="5245"/>
                </a:lnTo>
                <a:lnTo>
                  <a:pt x="121920" y="4381"/>
                </a:lnTo>
                <a:lnTo>
                  <a:pt x="115189" y="2781"/>
                </a:lnTo>
                <a:lnTo>
                  <a:pt x="114973" y="2997"/>
                </a:lnTo>
                <a:lnTo>
                  <a:pt x="108026" y="2146"/>
                </a:lnTo>
                <a:lnTo>
                  <a:pt x="98729" y="1181"/>
                </a:lnTo>
                <a:lnTo>
                  <a:pt x="89433" y="749"/>
                </a:lnTo>
                <a:lnTo>
                  <a:pt x="78752" y="114"/>
                </a:lnTo>
                <a:lnTo>
                  <a:pt x="67957" y="114"/>
                </a:lnTo>
                <a:lnTo>
                  <a:pt x="57061" y="0"/>
                </a:lnTo>
                <a:lnTo>
                  <a:pt x="46050" y="330"/>
                </a:lnTo>
                <a:lnTo>
                  <a:pt x="36118" y="749"/>
                </a:lnTo>
                <a:lnTo>
                  <a:pt x="36004" y="533"/>
                </a:lnTo>
                <a:lnTo>
                  <a:pt x="26073" y="1498"/>
                </a:lnTo>
                <a:lnTo>
                  <a:pt x="16027" y="2463"/>
                </a:lnTo>
                <a:lnTo>
                  <a:pt x="6096" y="4178"/>
                </a:lnTo>
                <a:lnTo>
                  <a:pt x="2997" y="4698"/>
                </a:lnTo>
                <a:lnTo>
                  <a:pt x="0" y="588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4243136" y="2144726"/>
            <a:ext cx="145529" cy="7797"/>
          </a:xfrm>
          <a:custGeom>
            <a:avLst/>
            <a:gdLst/>
            <a:ahLst/>
            <a:cxnLst/>
            <a:rect l="l" t="t" r="r" b="b"/>
            <a:pathLst>
              <a:path w="145529" h="7797">
                <a:moveTo>
                  <a:pt x="0" y="6515"/>
                </a:moveTo>
                <a:lnTo>
                  <a:pt x="5562" y="4800"/>
                </a:lnTo>
                <a:lnTo>
                  <a:pt x="5765" y="4800"/>
                </a:lnTo>
                <a:lnTo>
                  <a:pt x="11430" y="3848"/>
                </a:lnTo>
                <a:lnTo>
                  <a:pt x="20307" y="2349"/>
                </a:lnTo>
                <a:lnTo>
                  <a:pt x="29387" y="1701"/>
                </a:lnTo>
                <a:lnTo>
                  <a:pt x="40601" y="749"/>
                </a:lnTo>
                <a:lnTo>
                  <a:pt x="51930" y="317"/>
                </a:lnTo>
                <a:lnTo>
                  <a:pt x="64223" y="0"/>
                </a:lnTo>
                <a:lnTo>
                  <a:pt x="76504" y="101"/>
                </a:lnTo>
                <a:lnTo>
                  <a:pt x="88582" y="101"/>
                </a:lnTo>
                <a:lnTo>
                  <a:pt x="100660" y="749"/>
                </a:lnTo>
                <a:lnTo>
                  <a:pt x="111125" y="1282"/>
                </a:lnTo>
                <a:lnTo>
                  <a:pt x="121602" y="2451"/>
                </a:lnTo>
                <a:lnTo>
                  <a:pt x="129400" y="3302"/>
                </a:lnTo>
                <a:lnTo>
                  <a:pt x="137083" y="4800"/>
                </a:lnTo>
                <a:lnTo>
                  <a:pt x="141363" y="5765"/>
                </a:lnTo>
                <a:lnTo>
                  <a:pt x="141693" y="5880"/>
                </a:lnTo>
                <a:lnTo>
                  <a:pt x="145529" y="779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4243993" y="2155623"/>
            <a:ext cx="145211" cy="8115"/>
          </a:xfrm>
          <a:custGeom>
            <a:avLst/>
            <a:gdLst/>
            <a:ahLst/>
            <a:cxnLst/>
            <a:rect l="l" t="t" r="r" b="b"/>
            <a:pathLst>
              <a:path w="145211" h="8115">
                <a:moveTo>
                  <a:pt x="145211" y="0"/>
                </a:moveTo>
                <a:lnTo>
                  <a:pt x="141681" y="1816"/>
                </a:lnTo>
                <a:lnTo>
                  <a:pt x="141363" y="2032"/>
                </a:lnTo>
                <a:lnTo>
                  <a:pt x="137515" y="2882"/>
                </a:lnTo>
                <a:lnTo>
                  <a:pt x="130251" y="4699"/>
                </a:lnTo>
                <a:lnTo>
                  <a:pt x="130149" y="4483"/>
                </a:lnTo>
                <a:lnTo>
                  <a:pt x="122669" y="5448"/>
                </a:lnTo>
                <a:lnTo>
                  <a:pt x="112407" y="6616"/>
                </a:lnTo>
                <a:lnTo>
                  <a:pt x="102146" y="7162"/>
                </a:lnTo>
                <a:lnTo>
                  <a:pt x="90182" y="7797"/>
                </a:lnTo>
                <a:lnTo>
                  <a:pt x="78219" y="7912"/>
                </a:lnTo>
                <a:lnTo>
                  <a:pt x="65925" y="8115"/>
                </a:lnTo>
                <a:lnTo>
                  <a:pt x="53530" y="7797"/>
                </a:lnTo>
                <a:lnTo>
                  <a:pt x="42100" y="7378"/>
                </a:lnTo>
                <a:lnTo>
                  <a:pt x="30772" y="6515"/>
                </a:lnTo>
                <a:lnTo>
                  <a:pt x="21475" y="5765"/>
                </a:lnTo>
                <a:lnTo>
                  <a:pt x="12179" y="4483"/>
                </a:lnTo>
                <a:lnTo>
                  <a:pt x="6096" y="3530"/>
                </a:lnTo>
                <a:lnTo>
                  <a:pt x="0" y="18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2783522" y="2107004"/>
            <a:ext cx="5664" cy="6731"/>
          </a:xfrm>
          <a:custGeom>
            <a:avLst/>
            <a:gdLst/>
            <a:ahLst/>
            <a:cxnLst/>
            <a:rect l="l" t="t" r="r" b="b"/>
            <a:pathLst>
              <a:path w="5664" h="6731">
                <a:moveTo>
                  <a:pt x="3530" y="0"/>
                </a:moveTo>
                <a:lnTo>
                  <a:pt x="0" y="3098"/>
                </a:lnTo>
                <a:lnTo>
                  <a:pt x="5664" y="67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2969238" y="2107537"/>
            <a:ext cx="533" cy="3848"/>
          </a:xfrm>
          <a:custGeom>
            <a:avLst/>
            <a:gdLst/>
            <a:ahLst/>
            <a:cxnLst/>
            <a:rect l="l" t="t" r="r" b="b"/>
            <a:pathLst>
              <a:path w="533" h="3848">
                <a:moveTo>
                  <a:pt x="533" y="3848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2787054" y="2106042"/>
            <a:ext cx="1066" cy="965"/>
          </a:xfrm>
          <a:custGeom>
            <a:avLst/>
            <a:gdLst/>
            <a:ahLst/>
            <a:cxnLst/>
            <a:rect l="l" t="t" r="r" b="b"/>
            <a:pathLst>
              <a:path w="1066" h="965">
                <a:moveTo>
                  <a:pt x="1066" y="0"/>
                </a:moveTo>
                <a:lnTo>
                  <a:pt x="0" y="9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2935258" y="1921297"/>
            <a:ext cx="17094" cy="21259"/>
          </a:xfrm>
          <a:custGeom>
            <a:avLst/>
            <a:gdLst/>
            <a:ahLst/>
            <a:cxnLst/>
            <a:rect l="l" t="t" r="r" b="b"/>
            <a:pathLst>
              <a:path w="17094" h="21259">
                <a:moveTo>
                  <a:pt x="0" y="21259"/>
                </a:moveTo>
                <a:lnTo>
                  <a:pt x="17094" y="10782"/>
                </a:lnTo>
                <a:lnTo>
                  <a:pt x="9829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2850633" y="2028145"/>
            <a:ext cx="17094" cy="21158"/>
          </a:xfrm>
          <a:custGeom>
            <a:avLst/>
            <a:gdLst/>
            <a:ahLst/>
            <a:cxnLst/>
            <a:rect l="l" t="t" r="r" b="b"/>
            <a:pathLst>
              <a:path w="17094" h="21158">
                <a:moveTo>
                  <a:pt x="7264" y="21158"/>
                </a:moveTo>
                <a:lnTo>
                  <a:pt x="0" y="10477"/>
                </a:lnTo>
                <a:lnTo>
                  <a:pt x="1709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3434253" y="2032313"/>
            <a:ext cx="17106" cy="21259"/>
          </a:xfrm>
          <a:custGeom>
            <a:avLst/>
            <a:gdLst/>
            <a:ahLst/>
            <a:cxnLst/>
            <a:rect l="l" t="t" r="r" b="b"/>
            <a:pathLst>
              <a:path w="17106" h="21259">
                <a:moveTo>
                  <a:pt x="9944" y="0"/>
                </a:moveTo>
                <a:lnTo>
                  <a:pt x="17106" y="10680"/>
                </a:lnTo>
                <a:lnTo>
                  <a:pt x="0" y="2125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3122357" y="2077512"/>
            <a:ext cx="850" cy="533"/>
          </a:xfrm>
          <a:custGeom>
            <a:avLst/>
            <a:gdLst/>
            <a:ahLst/>
            <a:cxnLst/>
            <a:rect l="l" t="t" r="r" b="b"/>
            <a:pathLst>
              <a:path w="850" h="533">
                <a:moveTo>
                  <a:pt x="0" y="0"/>
                </a:moveTo>
                <a:lnTo>
                  <a:pt x="850" y="5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3127382" y="2047167"/>
            <a:ext cx="126936" cy="28956"/>
          </a:xfrm>
          <a:custGeom>
            <a:avLst/>
            <a:gdLst/>
            <a:ahLst/>
            <a:cxnLst/>
            <a:rect l="l" t="t" r="r" b="b"/>
            <a:pathLst>
              <a:path w="126936" h="28956">
                <a:moveTo>
                  <a:pt x="0" y="0"/>
                </a:moveTo>
                <a:lnTo>
                  <a:pt x="2565" y="1282"/>
                </a:lnTo>
                <a:lnTo>
                  <a:pt x="126936" y="2895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3124175" y="2037019"/>
            <a:ext cx="74371" cy="5232"/>
          </a:xfrm>
          <a:custGeom>
            <a:avLst/>
            <a:gdLst/>
            <a:ahLst/>
            <a:cxnLst/>
            <a:rect l="l" t="t" r="r" b="b"/>
            <a:pathLst>
              <a:path w="74371" h="5232">
                <a:moveTo>
                  <a:pt x="0" y="5232"/>
                </a:moveTo>
                <a:lnTo>
                  <a:pt x="7437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3121715" y="1907830"/>
            <a:ext cx="366395" cy="68173"/>
          </a:xfrm>
          <a:custGeom>
            <a:avLst/>
            <a:gdLst/>
            <a:ahLst/>
            <a:cxnLst/>
            <a:rect l="l" t="t" r="r" b="b"/>
            <a:pathLst>
              <a:path w="366394" h="68173">
                <a:moveTo>
                  <a:pt x="87299" y="0"/>
                </a:moveTo>
                <a:lnTo>
                  <a:pt x="0" y="6197"/>
                </a:lnTo>
                <a:lnTo>
                  <a:pt x="278993" y="68173"/>
                </a:lnTo>
                <a:lnTo>
                  <a:pt x="366394" y="62077"/>
                </a:lnTo>
                <a:lnTo>
                  <a:pt x="87299" y="0"/>
                </a:lnTo>
                <a:lnTo>
                  <a:pt x="87299" y="2564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3212009" y="2037121"/>
            <a:ext cx="129070" cy="32702"/>
          </a:xfrm>
          <a:custGeom>
            <a:avLst/>
            <a:gdLst/>
            <a:ahLst/>
            <a:cxnLst/>
            <a:rect l="l" t="t" r="r" b="b"/>
            <a:pathLst>
              <a:path w="129070" h="32702">
                <a:moveTo>
                  <a:pt x="0" y="0"/>
                </a:moveTo>
                <a:lnTo>
                  <a:pt x="2768" y="3848"/>
                </a:lnTo>
                <a:lnTo>
                  <a:pt x="5232" y="5232"/>
                </a:lnTo>
                <a:lnTo>
                  <a:pt x="129070" y="3270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3430098" y="2156587"/>
            <a:ext cx="10680" cy="5765"/>
          </a:xfrm>
          <a:custGeom>
            <a:avLst/>
            <a:gdLst/>
            <a:ahLst/>
            <a:cxnLst/>
            <a:rect l="l" t="t" r="r" b="b"/>
            <a:pathLst>
              <a:path w="10680" h="5765">
                <a:moveTo>
                  <a:pt x="10680" y="5765"/>
                </a:moveTo>
                <a:lnTo>
                  <a:pt x="3098" y="4051"/>
                </a:lnTo>
                <a:lnTo>
                  <a:pt x="0" y="2031"/>
                </a:lnTo>
                <a:lnTo>
                  <a:pt x="245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3529572" y="2157332"/>
            <a:ext cx="317" cy="2133"/>
          </a:xfrm>
          <a:custGeom>
            <a:avLst/>
            <a:gdLst/>
            <a:ahLst/>
            <a:cxnLst/>
            <a:rect l="l" t="t" r="r" b="b"/>
            <a:pathLst>
              <a:path w="317" h="2133">
                <a:moveTo>
                  <a:pt x="0" y="0"/>
                </a:moveTo>
                <a:lnTo>
                  <a:pt x="317" y="21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4049629" y="2128373"/>
            <a:ext cx="317" cy="2565"/>
          </a:xfrm>
          <a:custGeom>
            <a:avLst/>
            <a:gdLst/>
            <a:ahLst/>
            <a:cxnLst/>
            <a:rect l="l" t="t" r="r" b="b"/>
            <a:pathLst>
              <a:path w="317" h="2565">
                <a:moveTo>
                  <a:pt x="317" y="2565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3916912" y="2127093"/>
            <a:ext cx="3949" cy="5448"/>
          </a:xfrm>
          <a:custGeom>
            <a:avLst/>
            <a:gdLst/>
            <a:ahLst/>
            <a:cxnLst/>
            <a:rect l="l" t="t" r="r" b="b"/>
            <a:pathLst>
              <a:path w="3949" h="5448">
                <a:moveTo>
                  <a:pt x="3314" y="0"/>
                </a:moveTo>
                <a:lnTo>
                  <a:pt x="0" y="2667"/>
                </a:lnTo>
                <a:lnTo>
                  <a:pt x="3949" y="544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4239607" y="2151241"/>
            <a:ext cx="4381" cy="6197"/>
          </a:xfrm>
          <a:custGeom>
            <a:avLst/>
            <a:gdLst/>
            <a:ahLst/>
            <a:cxnLst/>
            <a:rect l="l" t="t" r="r" b="b"/>
            <a:pathLst>
              <a:path w="4381" h="6197">
                <a:moveTo>
                  <a:pt x="4381" y="6197"/>
                </a:moveTo>
                <a:lnTo>
                  <a:pt x="0" y="3098"/>
                </a:lnTo>
                <a:lnTo>
                  <a:pt x="353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4388670" y="2152523"/>
            <a:ext cx="533" cy="3098"/>
          </a:xfrm>
          <a:custGeom>
            <a:avLst/>
            <a:gdLst/>
            <a:ahLst/>
            <a:cxnLst/>
            <a:rect l="l" t="t" r="r" b="b"/>
            <a:pathLst>
              <a:path w="533" h="3098">
                <a:moveTo>
                  <a:pt x="0" y="0"/>
                </a:moveTo>
                <a:lnTo>
                  <a:pt x="533" y="30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2117727" y="1788579"/>
            <a:ext cx="686955" cy="36647"/>
          </a:xfrm>
          <a:custGeom>
            <a:avLst/>
            <a:gdLst/>
            <a:ahLst/>
            <a:cxnLst/>
            <a:rect l="l" t="t" r="r" b="b"/>
            <a:pathLst>
              <a:path w="686955" h="36647">
                <a:moveTo>
                  <a:pt x="605751" y="21374"/>
                </a:moveTo>
                <a:lnTo>
                  <a:pt x="620813" y="19281"/>
                </a:lnTo>
              </a:path>
              <a:path w="686955" h="36647">
                <a:moveTo>
                  <a:pt x="631248" y="17707"/>
                </a:moveTo>
                <a:lnTo>
                  <a:pt x="641109" y="15723"/>
                </a:lnTo>
                <a:lnTo>
                  <a:pt x="654444" y="12405"/>
                </a:lnTo>
                <a:lnTo>
                  <a:pt x="658101" y="11442"/>
                </a:lnTo>
                <a:lnTo>
                  <a:pt x="670940" y="7740"/>
                </a:lnTo>
                <a:lnTo>
                  <a:pt x="680787" y="3298"/>
                </a:lnTo>
                <a:lnTo>
                  <a:pt x="686955" y="0"/>
                </a:lnTo>
              </a:path>
              <a:path w="686955" h="36647">
                <a:moveTo>
                  <a:pt x="598446" y="22432"/>
                </a:moveTo>
                <a:lnTo>
                  <a:pt x="605751" y="2137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2117727" y="2024086"/>
            <a:ext cx="686955" cy="36596"/>
          </a:xfrm>
          <a:custGeom>
            <a:avLst/>
            <a:gdLst/>
            <a:ahLst/>
            <a:cxnLst/>
            <a:rect l="l" t="t" r="r" b="b"/>
            <a:pathLst>
              <a:path w="686955" h="36596">
                <a:moveTo>
                  <a:pt x="605751" y="21374"/>
                </a:moveTo>
                <a:lnTo>
                  <a:pt x="609483" y="20845"/>
                </a:lnTo>
                <a:lnTo>
                  <a:pt x="623250" y="18913"/>
                </a:lnTo>
                <a:lnTo>
                  <a:pt x="633236" y="17303"/>
                </a:lnTo>
                <a:lnTo>
                  <a:pt x="643500" y="15110"/>
                </a:lnTo>
                <a:lnTo>
                  <a:pt x="658101" y="11430"/>
                </a:lnTo>
                <a:lnTo>
                  <a:pt x="664843" y="9602"/>
                </a:lnTo>
                <a:lnTo>
                  <a:pt x="675054" y="6053"/>
                </a:lnTo>
                <a:lnTo>
                  <a:pt x="686955" y="0"/>
                </a:lnTo>
              </a:path>
              <a:path w="686955" h="36596">
                <a:moveTo>
                  <a:pt x="598446" y="22418"/>
                </a:moveTo>
                <a:lnTo>
                  <a:pt x="605751" y="2137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2706486" y="1750543"/>
            <a:ext cx="101396" cy="26073"/>
          </a:xfrm>
          <a:custGeom>
            <a:avLst/>
            <a:gdLst/>
            <a:ahLst/>
            <a:cxnLst/>
            <a:rect l="l" t="t" r="r" b="b"/>
            <a:pathLst>
              <a:path w="101396" h="26073">
                <a:moveTo>
                  <a:pt x="101195" y="25943"/>
                </a:moveTo>
                <a:lnTo>
                  <a:pt x="90365" y="19377"/>
                </a:lnTo>
                <a:lnTo>
                  <a:pt x="78638" y="14427"/>
                </a:lnTo>
                <a:lnTo>
                  <a:pt x="69024" y="10579"/>
                </a:lnTo>
                <a:lnTo>
                  <a:pt x="68389" y="11328"/>
                </a:lnTo>
                <a:lnTo>
                  <a:pt x="58026" y="8978"/>
                </a:lnTo>
                <a:lnTo>
                  <a:pt x="56127" y="8558"/>
                </a:lnTo>
                <a:lnTo>
                  <a:pt x="44414" y="6047"/>
                </a:lnTo>
                <a:lnTo>
                  <a:pt x="31737" y="3949"/>
                </a:lnTo>
                <a:lnTo>
                  <a:pt x="23747" y="2713"/>
                </a:lnTo>
                <a:lnTo>
                  <a:pt x="13454" y="1323"/>
                </a:lnTo>
                <a:lnTo>
                  <a:pt x="9687" y="953"/>
                </a:lnTo>
              </a:path>
              <a:path w="101396" h="26073">
                <a:moveTo>
                  <a:pt x="101396" y="26073"/>
                </a:moveTo>
                <a:lnTo>
                  <a:pt x="101195" y="2594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2804683" y="1776620"/>
            <a:ext cx="3213" cy="247472"/>
          </a:xfrm>
          <a:custGeom>
            <a:avLst/>
            <a:gdLst/>
            <a:ahLst/>
            <a:cxnLst/>
            <a:rect l="l" t="t" r="r" b="b"/>
            <a:pathLst>
              <a:path w="3213" h="247472">
                <a:moveTo>
                  <a:pt x="0" y="11963"/>
                </a:moveTo>
                <a:lnTo>
                  <a:pt x="3213" y="0"/>
                </a:lnTo>
                <a:lnTo>
                  <a:pt x="3213" y="235496"/>
                </a:lnTo>
                <a:lnTo>
                  <a:pt x="0" y="24747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3411396" y="2509520"/>
            <a:ext cx="21043" cy="58762"/>
          </a:xfrm>
          <a:custGeom>
            <a:avLst/>
            <a:gdLst/>
            <a:ahLst/>
            <a:cxnLst/>
            <a:rect l="l" t="t" r="r" b="b"/>
            <a:pathLst>
              <a:path w="21043" h="58762">
                <a:moveTo>
                  <a:pt x="0" y="0"/>
                </a:moveTo>
                <a:lnTo>
                  <a:pt x="6083" y="4597"/>
                </a:lnTo>
                <a:lnTo>
                  <a:pt x="6832" y="5448"/>
                </a:lnTo>
                <a:lnTo>
                  <a:pt x="11214" y="11747"/>
                </a:lnTo>
                <a:lnTo>
                  <a:pt x="15709" y="18059"/>
                </a:lnTo>
                <a:lnTo>
                  <a:pt x="16129" y="19126"/>
                </a:lnTo>
                <a:lnTo>
                  <a:pt x="18478" y="26492"/>
                </a:lnTo>
                <a:lnTo>
                  <a:pt x="20828" y="33870"/>
                </a:lnTo>
                <a:lnTo>
                  <a:pt x="21043" y="35052"/>
                </a:lnTo>
                <a:lnTo>
                  <a:pt x="21043" y="42735"/>
                </a:lnTo>
                <a:lnTo>
                  <a:pt x="21043" y="50431"/>
                </a:lnTo>
                <a:lnTo>
                  <a:pt x="20828" y="51498"/>
                </a:lnTo>
                <a:lnTo>
                  <a:pt x="18478" y="5876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3338946" y="2539437"/>
            <a:ext cx="15494" cy="45516"/>
          </a:xfrm>
          <a:custGeom>
            <a:avLst/>
            <a:gdLst/>
            <a:ahLst/>
            <a:cxnLst/>
            <a:rect l="l" t="t" r="r" b="b"/>
            <a:pathLst>
              <a:path w="15494" h="45516">
                <a:moveTo>
                  <a:pt x="15494" y="45516"/>
                </a:moveTo>
                <a:lnTo>
                  <a:pt x="10147" y="39954"/>
                </a:lnTo>
                <a:lnTo>
                  <a:pt x="9512" y="39001"/>
                </a:lnTo>
                <a:lnTo>
                  <a:pt x="6096" y="32054"/>
                </a:lnTo>
                <a:lnTo>
                  <a:pt x="2679" y="25107"/>
                </a:lnTo>
                <a:lnTo>
                  <a:pt x="2349" y="24041"/>
                </a:lnTo>
                <a:lnTo>
                  <a:pt x="1181" y="16344"/>
                </a:lnTo>
                <a:lnTo>
                  <a:pt x="0" y="8762"/>
                </a:lnTo>
                <a:lnTo>
                  <a:pt x="0" y="7048"/>
                </a:lnTo>
                <a:lnTo>
                  <a:pt x="118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3357746" y="2533557"/>
            <a:ext cx="15608" cy="45516"/>
          </a:xfrm>
          <a:custGeom>
            <a:avLst/>
            <a:gdLst/>
            <a:ahLst/>
            <a:cxnLst/>
            <a:rect l="l" t="t" r="r" b="b"/>
            <a:pathLst>
              <a:path w="15608" h="45516">
                <a:moveTo>
                  <a:pt x="1181" y="0"/>
                </a:moveTo>
                <a:lnTo>
                  <a:pt x="0" y="7696"/>
                </a:lnTo>
                <a:lnTo>
                  <a:pt x="0" y="8763"/>
                </a:lnTo>
                <a:lnTo>
                  <a:pt x="1181" y="16357"/>
                </a:lnTo>
                <a:lnTo>
                  <a:pt x="2362" y="24142"/>
                </a:lnTo>
                <a:lnTo>
                  <a:pt x="2679" y="25107"/>
                </a:lnTo>
                <a:lnTo>
                  <a:pt x="6210" y="32169"/>
                </a:lnTo>
                <a:lnTo>
                  <a:pt x="9525" y="39103"/>
                </a:lnTo>
                <a:lnTo>
                  <a:pt x="10160" y="39966"/>
                </a:lnTo>
                <a:lnTo>
                  <a:pt x="15608" y="455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3401458" y="2311947"/>
            <a:ext cx="64109" cy="4064"/>
          </a:xfrm>
          <a:custGeom>
            <a:avLst/>
            <a:gdLst/>
            <a:ahLst/>
            <a:cxnLst/>
            <a:rect l="l" t="t" r="r" b="b"/>
            <a:pathLst>
              <a:path w="64109" h="4063">
                <a:moveTo>
                  <a:pt x="64109" y="0"/>
                </a:moveTo>
                <a:lnTo>
                  <a:pt x="58661" y="1282"/>
                </a:lnTo>
                <a:lnTo>
                  <a:pt x="52997" y="1917"/>
                </a:lnTo>
                <a:lnTo>
                  <a:pt x="45415" y="2882"/>
                </a:lnTo>
                <a:lnTo>
                  <a:pt x="37617" y="3314"/>
                </a:lnTo>
                <a:lnTo>
                  <a:pt x="28638" y="3848"/>
                </a:lnTo>
                <a:lnTo>
                  <a:pt x="19659" y="3949"/>
                </a:lnTo>
                <a:lnTo>
                  <a:pt x="9829" y="4064"/>
                </a:lnTo>
                <a:lnTo>
                  <a:pt x="0" y="37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3566337" y="2517429"/>
            <a:ext cx="21043" cy="58762"/>
          </a:xfrm>
          <a:custGeom>
            <a:avLst/>
            <a:gdLst/>
            <a:ahLst/>
            <a:cxnLst/>
            <a:rect l="l" t="t" r="r" b="b"/>
            <a:pathLst>
              <a:path w="21043" h="58762">
                <a:moveTo>
                  <a:pt x="18478" y="58762"/>
                </a:moveTo>
                <a:lnTo>
                  <a:pt x="20827" y="51498"/>
                </a:lnTo>
                <a:lnTo>
                  <a:pt x="21043" y="50317"/>
                </a:lnTo>
                <a:lnTo>
                  <a:pt x="21043" y="42735"/>
                </a:lnTo>
                <a:lnTo>
                  <a:pt x="21043" y="34937"/>
                </a:lnTo>
                <a:lnTo>
                  <a:pt x="20827" y="33870"/>
                </a:lnTo>
                <a:lnTo>
                  <a:pt x="18478" y="26492"/>
                </a:lnTo>
                <a:lnTo>
                  <a:pt x="16128" y="19011"/>
                </a:lnTo>
                <a:lnTo>
                  <a:pt x="15697" y="18046"/>
                </a:lnTo>
                <a:lnTo>
                  <a:pt x="11214" y="11645"/>
                </a:lnTo>
                <a:lnTo>
                  <a:pt x="6832" y="5448"/>
                </a:lnTo>
                <a:lnTo>
                  <a:pt x="6083" y="4584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3512690" y="2541469"/>
            <a:ext cx="15494" cy="45516"/>
          </a:xfrm>
          <a:custGeom>
            <a:avLst/>
            <a:gdLst/>
            <a:ahLst/>
            <a:cxnLst/>
            <a:rect l="l" t="t" r="r" b="b"/>
            <a:pathLst>
              <a:path w="15494" h="45516">
                <a:moveTo>
                  <a:pt x="15494" y="45516"/>
                </a:moveTo>
                <a:lnTo>
                  <a:pt x="10147" y="39954"/>
                </a:lnTo>
                <a:lnTo>
                  <a:pt x="9512" y="39001"/>
                </a:lnTo>
                <a:lnTo>
                  <a:pt x="6096" y="32054"/>
                </a:lnTo>
                <a:lnTo>
                  <a:pt x="2679" y="25107"/>
                </a:lnTo>
                <a:lnTo>
                  <a:pt x="2349" y="24041"/>
                </a:lnTo>
                <a:lnTo>
                  <a:pt x="1168" y="16344"/>
                </a:lnTo>
                <a:lnTo>
                  <a:pt x="0" y="8762"/>
                </a:lnTo>
                <a:lnTo>
                  <a:pt x="0" y="7581"/>
                </a:lnTo>
                <a:lnTo>
                  <a:pt x="116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3515470" y="2309483"/>
            <a:ext cx="110058" cy="5778"/>
          </a:xfrm>
          <a:custGeom>
            <a:avLst/>
            <a:gdLst/>
            <a:ahLst/>
            <a:cxnLst/>
            <a:rect l="l" t="t" r="r" b="b"/>
            <a:pathLst>
              <a:path w="110058" h="5778">
                <a:moveTo>
                  <a:pt x="0" y="5029"/>
                </a:moveTo>
                <a:lnTo>
                  <a:pt x="4165" y="3746"/>
                </a:lnTo>
                <a:lnTo>
                  <a:pt x="8547" y="2997"/>
                </a:lnTo>
                <a:lnTo>
                  <a:pt x="15062" y="1816"/>
                </a:lnTo>
                <a:lnTo>
                  <a:pt x="21907" y="1396"/>
                </a:lnTo>
                <a:lnTo>
                  <a:pt x="30238" y="647"/>
                </a:lnTo>
                <a:lnTo>
                  <a:pt x="38785" y="330"/>
                </a:lnTo>
                <a:lnTo>
                  <a:pt x="47332" y="0"/>
                </a:lnTo>
                <a:lnTo>
                  <a:pt x="55994" y="114"/>
                </a:lnTo>
                <a:lnTo>
                  <a:pt x="65824" y="215"/>
                </a:lnTo>
                <a:lnTo>
                  <a:pt x="75653" y="647"/>
                </a:lnTo>
                <a:lnTo>
                  <a:pt x="83553" y="965"/>
                </a:lnTo>
                <a:lnTo>
                  <a:pt x="91567" y="1816"/>
                </a:lnTo>
                <a:lnTo>
                  <a:pt x="97548" y="2463"/>
                </a:lnTo>
                <a:lnTo>
                  <a:pt x="103428" y="3644"/>
                </a:lnTo>
                <a:lnTo>
                  <a:pt x="106743" y="4394"/>
                </a:lnTo>
                <a:lnTo>
                  <a:pt x="106959" y="4394"/>
                </a:lnTo>
                <a:lnTo>
                  <a:pt x="110058" y="577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3516534" y="2317610"/>
            <a:ext cx="109524" cy="6299"/>
          </a:xfrm>
          <a:custGeom>
            <a:avLst/>
            <a:gdLst/>
            <a:ahLst/>
            <a:cxnLst/>
            <a:rect l="l" t="t" r="r" b="b"/>
            <a:pathLst>
              <a:path w="109524" h="6299">
                <a:moveTo>
                  <a:pt x="109524" y="0"/>
                </a:moveTo>
                <a:lnTo>
                  <a:pt x="107073" y="1498"/>
                </a:lnTo>
                <a:lnTo>
                  <a:pt x="106756" y="1600"/>
                </a:lnTo>
                <a:lnTo>
                  <a:pt x="103962" y="2247"/>
                </a:lnTo>
                <a:lnTo>
                  <a:pt x="98628" y="3632"/>
                </a:lnTo>
                <a:lnTo>
                  <a:pt x="98412" y="3530"/>
                </a:lnTo>
                <a:lnTo>
                  <a:pt x="92849" y="4165"/>
                </a:lnTo>
                <a:lnTo>
                  <a:pt x="85267" y="5130"/>
                </a:lnTo>
                <a:lnTo>
                  <a:pt x="77470" y="5562"/>
                </a:lnTo>
                <a:lnTo>
                  <a:pt x="68491" y="6096"/>
                </a:lnTo>
                <a:lnTo>
                  <a:pt x="59512" y="6197"/>
                </a:lnTo>
                <a:lnTo>
                  <a:pt x="50228" y="6299"/>
                </a:lnTo>
                <a:lnTo>
                  <a:pt x="40817" y="5981"/>
                </a:lnTo>
                <a:lnTo>
                  <a:pt x="32169" y="5765"/>
                </a:lnTo>
                <a:lnTo>
                  <a:pt x="23507" y="5130"/>
                </a:lnTo>
                <a:lnTo>
                  <a:pt x="16459" y="4597"/>
                </a:lnTo>
                <a:lnTo>
                  <a:pt x="9398" y="3632"/>
                </a:lnTo>
                <a:lnTo>
                  <a:pt x="4699" y="2882"/>
                </a:lnTo>
                <a:lnTo>
                  <a:pt x="0" y="160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3721266" y="2525334"/>
            <a:ext cx="21056" cy="58661"/>
          </a:xfrm>
          <a:custGeom>
            <a:avLst/>
            <a:gdLst/>
            <a:ahLst/>
            <a:cxnLst/>
            <a:rect l="l" t="t" r="r" b="b"/>
            <a:pathLst>
              <a:path w="21056" h="58661">
                <a:moveTo>
                  <a:pt x="0" y="0"/>
                </a:moveTo>
                <a:lnTo>
                  <a:pt x="6096" y="4597"/>
                </a:lnTo>
                <a:lnTo>
                  <a:pt x="6832" y="5346"/>
                </a:lnTo>
                <a:lnTo>
                  <a:pt x="11226" y="11645"/>
                </a:lnTo>
                <a:lnTo>
                  <a:pt x="15709" y="17945"/>
                </a:lnTo>
                <a:lnTo>
                  <a:pt x="16129" y="19011"/>
                </a:lnTo>
                <a:lnTo>
                  <a:pt x="18491" y="26390"/>
                </a:lnTo>
                <a:lnTo>
                  <a:pt x="20828" y="33769"/>
                </a:lnTo>
                <a:lnTo>
                  <a:pt x="21056" y="34937"/>
                </a:lnTo>
                <a:lnTo>
                  <a:pt x="21056" y="42633"/>
                </a:lnTo>
                <a:lnTo>
                  <a:pt x="21056" y="50330"/>
                </a:lnTo>
                <a:lnTo>
                  <a:pt x="20828" y="51396"/>
                </a:lnTo>
                <a:lnTo>
                  <a:pt x="18491" y="5866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3648820" y="2555148"/>
            <a:ext cx="15494" cy="45516"/>
          </a:xfrm>
          <a:custGeom>
            <a:avLst/>
            <a:gdLst/>
            <a:ahLst/>
            <a:cxnLst/>
            <a:rect l="l" t="t" r="r" b="b"/>
            <a:pathLst>
              <a:path w="15494" h="45516">
                <a:moveTo>
                  <a:pt x="15494" y="45516"/>
                </a:moveTo>
                <a:lnTo>
                  <a:pt x="10147" y="39954"/>
                </a:lnTo>
                <a:lnTo>
                  <a:pt x="9512" y="39001"/>
                </a:lnTo>
                <a:lnTo>
                  <a:pt x="6096" y="32156"/>
                </a:lnTo>
                <a:lnTo>
                  <a:pt x="2679" y="25107"/>
                </a:lnTo>
                <a:lnTo>
                  <a:pt x="2349" y="24041"/>
                </a:lnTo>
                <a:lnTo>
                  <a:pt x="1168" y="16344"/>
                </a:lnTo>
                <a:lnTo>
                  <a:pt x="0" y="8750"/>
                </a:lnTo>
                <a:lnTo>
                  <a:pt x="0" y="7581"/>
                </a:lnTo>
                <a:lnTo>
                  <a:pt x="116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3667620" y="2549268"/>
            <a:ext cx="15506" cy="45516"/>
          </a:xfrm>
          <a:custGeom>
            <a:avLst/>
            <a:gdLst/>
            <a:ahLst/>
            <a:cxnLst/>
            <a:rect l="l" t="t" r="r" b="b"/>
            <a:pathLst>
              <a:path w="15506" h="45516">
                <a:moveTo>
                  <a:pt x="1181" y="0"/>
                </a:moveTo>
                <a:lnTo>
                  <a:pt x="0" y="7696"/>
                </a:lnTo>
                <a:lnTo>
                  <a:pt x="0" y="8763"/>
                </a:lnTo>
                <a:lnTo>
                  <a:pt x="1181" y="16459"/>
                </a:lnTo>
                <a:lnTo>
                  <a:pt x="2362" y="24142"/>
                </a:lnTo>
                <a:lnTo>
                  <a:pt x="2679" y="25209"/>
                </a:lnTo>
                <a:lnTo>
                  <a:pt x="6096" y="32156"/>
                </a:lnTo>
                <a:lnTo>
                  <a:pt x="9512" y="39103"/>
                </a:lnTo>
                <a:lnTo>
                  <a:pt x="10160" y="39966"/>
                </a:lnTo>
                <a:lnTo>
                  <a:pt x="15506" y="455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3671474" y="2325516"/>
            <a:ext cx="109524" cy="6197"/>
          </a:xfrm>
          <a:custGeom>
            <a:avLst/>
            <a:gdLst/>
            <a:ahLst/>
            <a:cxnLst/>
            <a:rect l="l" t="t" r="r" b="b"/>
            <a:pathLst>
              <a:path w="109524" h="6197">
                <a:moveTo>
                  <a:pt x="0" y="1498"/>
                </a:moveTo>
                <a:lnTo>
                  <a:pt x="4597" y="2781"/>
                </a:lnTo>
                <a:lnTo>
                  <a:pt x="9398" y="3530"/>
                </a:lnTo>
                <a:lnTo>
                  <a:pt x="16344" y="4597"/>
                </a:lnTo>
                <a:lnTo>
                  <a:pt x="23507" y="5130"/>
                </a:lnTo>
                <a:lnTo>
                  <a:pt x="32156" y="5778"/>
                </a:lnTo>
                <a:lnTo>
                  <a:pt x="40817" y="5981"/>
                </a:lnTo>
                <a:lnTo>
                  <a:pt x="50114" y="6197"/>
                </a:lnTo>
                <a:lnTo>
                  <a:pt x="59512" y="6096"/>
                </a:lnTo>
                <a:lnTo>
                  <a:pt x="68491" y="5981"/>
                </a:lnTo>
                <a:lnTo>
                  <a:pt x="77470" y="5448"/>
                </a:lnTo>
                <a:lnTo>
                  <a:pt x="85166" y="5029"/>
                </a:lnTo>
                <a:lnTo>
                  <a:pt x="92849" y="4165"/>
                </a:lnTo>
                <a:lnTo>
                  <a:pt x="98412" y="3416"/>
                </a:lnTo>
                <a:lnTo>
                  <a:pt x="98628" y="3530"/>
                </a:lnTo>
                <a:lnTo>
                  <a:pt x="103962" y="2247"/>
                </a:lnTo>
                <a:lnTo>
                  <a:pt x="106743" y="1498"/>
                </a:lnTo>
                <a:lnTo>
                  <a:pt x="107061" y="1397"/>
                </a:lnTo>
                <a:lnTo>
                  <a:pt x="10952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3678533" y="2317402"/>
            <a:ext cx="101930" cy="5765"/>
          </a:xfrm>
          <a:custGeom>
            <a:avLst/>
            <a:gdLst/>
            <a:ahLst/>
            <a:cxnLst/>
            <a:rect l="l" t="t" r="r" b="b"/>
            <a:pathLst>
              <a:path w="101930" h="5765">
                <a:moveTo>
                  <a:pt x="101930" y="5765"/>
                </a:moveTo>
                <a:lnTo>
                  <a:pt x="98831" y="4381"/>
                </a:lnTo>
                <a:lnTo>
                  <a:pt x="98615" y="4267"/>
                </a:lnTo>
                <a:lnTo>
                  <a:pt x="95300" y="3632"/>
                </a:lnTo>
                <a:lnTo>
                  <a:pt x="89535" y="2349"/>
                </a:lnTo>
                <a:lnTo>
                  <a:pt x="83451" y="1816"/>
                </a:lnTo>
                <a:lnTo>
                  <a:pt x="75539" y="965"/>
                </a:lnTo>
                <a:lnTo>
                  <a:pt x="67525" y="533"/>
                </a:lnTo>
                <a:lnTo>
                  <a:pt x="58331" y="101"/>
                </a:lnTo>
                <a:lnTo>
                  <a:pt x="49250" y="0"/>
                </a:lnTo>
                <a:lnTo>
                  <a:pt x="39954" y="0"/>
                </a:lnTo>
                <a:lnTo>
                  <a:pt x="30657" y="317"/>
                </a:lnTo>
                <a:lnTo>
                  <a:pt x="22225" y="634"/>
                </a:lnTo>
                <a:lnTo>
                  <a:pt x="13665" y="1282"/>
                </a:lnTo>
                <a:lnTo>
                  <a:pt x="6832" y="1917"/>
                </a:lnTo>
                <a:lnTo>
                  <a:pt x="0" y="298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3285095" y="2320919"/>
            <a:ext cx="486498" cy="385737"/>
          </a:xfrm>
          <a:custGeom>
            <a:avLst/>
            <a:gdLst/>
            <a:ahLst/>
            <a:cxnLst/>
            <a:rect l="l" t="t" r="r" b="b"/>
            <a:pathLst>
              <a:path w="486498" h="385737">
                <a:moveTo>
                  <a:pt x="0" y="95745"/>
                </a:moveTo>
                <a:lnTo>
                  <a:pt x="486498" y="120421"/>
                </a:lnTo>
                <a:lnTo>
                  <a:pt x="486498" y="385737"/>
                </a:lnTo>
                <a:lnTo>
                  <a:pt x="0" y="361060"/>
                </a:lnTo>
                <a:lnTo>
                  <a:pt x="0" y="95745"/>
                </a:lnTo>
                <a:lnTo>
                  <a:pt x="11645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3311381" y="2467738"/>
            <a:ext cx="123952" cy="172135"/>
          </a:xfrm>
          <a:custGeom>
            <a:avLst/>
            <a:gdLst/>
            <a:ahLst/>
            <a:cxnLst/>
            <a:rect l="l" t="t" r="r" b="b"/>
            <a:pathLst>
              <a:path w="123951" h="172135">
                <a:moveTo>
                  <a:pt x="0" y="165836"/>
                </a:moveTo>
                <a:lnTo>
                  <a:pt x="123952" y="172135"/>
                </a:lnTo>
                <a:lnTo>
                  <a:pt x="123952" y="6311"/>
                </a:lnTo>
                <a:lnTo>
                  <a:pt x="0" y="0"/>
                </a:lnTo>
                <a:lnTo>
                  <a:pt x="0" y="165836"/>
                </a:lnTo>
                <a:lnTo>
                  <a:pt x="12611" y="161988"/>
                </a:lnTo>
                <a:lnTo>
                  <a:pt x="123952" y="16765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3323990" y="2468383"/>
            <a:ext cx="0" cy="161340"/>
          </a:xfrm>
          <a:custGeom>
            <a:avLst/>
            <a:gdLst/>
            <a:ahLst/>
            <a:cxnLst/>
            <a:rect l="l" t="t" r="r" b="b"/>
            <a:pathLst>
              <a:path h="161340">
                <a:moveTo>
                  <a:pt x="0" y="161340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3382115" y="2500114"/>
            <a:ext cx="29286" cy="9410"/>
          </a:xfrm>
          <a:custGeom>
            <a:avLst/>
            <a:gdLst/>
            <a:ahLst/>
            <a:cxnLst/>
            <a:rect l="l" t="t" r="r" b="b"/>
            <a:pathLst>
              <a:path w="29286" h="9410">
                <a:moveTo>
                  <a:pt x="0" y="0"/>
                </a:moveTo>
                <a:lnTo>
                  <a:pt x="15278" y="2133"/>
                </a:lnTo>
                <a:lnTo>
                  <a:pt x="29286" y="941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3354440" y="2568285"/>
            <a:ext cx="75438" cy="30988"/>
          </a:xfrm>
          <a:custGeom>
            <a:avLst/>
            <a:gdLst/>
            <a:ahLst/>
            <a:cxnLst/>
            <a:rect l="l" t="t" r="r" b="b"/>
            <a:pathLst>
              <a:path w="75437" h="30987">
                <a:moveTo>
                  <a:pt x="75437" y="0"/>
                </a:moveTo>
                <a:lnTo>
                  <a:pt x="68173" y="14109"/>
                </a:lnTo>
                <a:lnTo>
                  <a:pt x="56959" y="24574"/>
                </a:lnTo>
                <a:lnTo>
                  <a:pt x="42951" y="30454"/>
                </a:lnTo>
                <a:lnTo>
                  <a:pt x="27673" y="30988"/>
                </a:lnTo>
                <a:lnTo>
                  <a:pt x="12826" y="26288"/>
                </a:lnTo>
                <a:lnTo>
                  <a:pt x="0" y="1667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3340125" y="2500116"/>
            <a:ext cx="41986" cy="39319"/>
          </a:xfrm>
          <a:custGeom>
            <a:avLst/>
            <a:gdLst/>
            <a:ahLst/>
            <a:cxnLst/>
            <a:rect l="l" t="t" r="r" b="b"/>
            <a:pathLst>
              <a:path w="41986" h="39319">
                <a:moveTo>
                  <a:pt x="0" y="39319"/>
                </a:moveTo>
                <a:lnTo>
                  <a:pt x="4914" y="24041"/>
                </a:lnTo>
                <a:lnTo>
                  <a:pt x="14312" y="11645"/>
                </a:lnTo>
                <a:lnTo>
                  <a:pt x="27139" y="3314"/>
                </a:lnTo>
                <a:lnTo>
                  <a:pt x="41986" y="0"/>
                </a:lnTo>
                <a:lnTo>
                  <a:pt x="33223" y="5765"/>
                </a:lnTo>
                <a:lnTo>
                  <a:pt x="23825" y="18275"/>
                </a:lnTo>
                <a:lnTo>
                  <a:pt x="18796" y="3343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3373354" y="2579079"/>
            <a:ext cx="37401" cy="14427"/>
          </a:xfrm>
          <a:custGeom>
            <a:avLst/>
            <a:gdLst/>
            <a:ahLst/>
            <a:cxnLst/>
            <a:rect l="l" t="t" r="r" b="b"/>
            <a:pathLst>
              <a:path w="37401" h="14427">
                <a:moveTo>
                  <a:pt x="0" y="0"/>
                </a:moveTo>
                <a:lnTo>
                  <a:pt x="12712" y="9613"/>
                </a:lnTo>
                <a:lnTo>
                  <a:pt x="27571" y="14427"/>
                </a:lnTo>
                <a:lnTo>
                  <a:pt x="37401" y="1399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3373568" y="2317076"/>
            <a:ext cx="410527" cy="124269"/>
          </a:xfrm>
          <a:custGeom>
            <a:avLst/>
            <a:gdLst/>
            <a:ahLst/>
            <a:cxnLst/>
            <a:rect l="l" t="t" r="r" b="b"/>
            <a:pathLst>
              <a:path w="410527" h="124269">
                <a:moveTo>
                  <a:pt x="0" y="0"/>
                </a:moveTo>
                <a:lnTo>
                  <a:pt x="410527" y="20840"/>
                </a:lnTo>
                <a:lnTo>
                  <a:pt x="398030" y="12426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3415239" y="2314832"/>
            <a:ext cx="3098" cy="1066"/>
          </a:xfrm>
          <a:custGeom>
            <a:avLst/>
            <a:gdLst/>
            <a:ahLst/>
            <a:cxnLst/>
            <a:rect l="l" t="t" r="r" b="b"/>
            <a:pathLst>
              <a:path w="3098" h="1066">
                <a:moveTo>
                  <a:pt x="3098" y="0"/>
                </a:moveTo>
                <a:lnTo>
                  <a:pt x="0" y="106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3422722" y="2314619"/>
            <a:ext cx="0" cy="1181"/>
          </a:xfrm>
          <a:custGeom>
            <a:avLst/>
            <a:gdLst/>
            <a:ahLst/>
            <a:cxnLst/>
            <a:rect l="l" t="t" r="r" b="b"/>
            <a:pathLst>
              <a:path h="1181">
                <a:moveTo>
                  <a:pt x="0" y="0"/>
                </a:moveTo>
                <a:lnTo>
                  <a:pt x="0" y="118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3424217" y="2314619"/>
            <a:ext cx="11430" cy="533"/>
          </a:xfrm>
          <a:custGeom>
            <a:avLst/>
            <a:gdLst/>
            <a:ahLst/>
            <a:cxnLst/>
            <a:rect l="l" t="t" r="r" b="b"/>
            <a:pathLst>
              <a:path w="11429" h="533">
                <a:moveTo>
                  <a:pt x="0" y="0"/>
                </a:moveTo>
                <a:lnTo>
                  <a:pt x="6299" y="101"/>
                </a:lnTo>
                <a:lnTo>
                  <a:pt x="11430" y="5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3434690" y="2315049"/>
            <a:ext cx="3314" cy="317"/>
          </a:xfrm>
          <a:custGeom>
            <a:avLst/>
            <a:gdLst/>
            <a:ahLst/>
            <a:cxnLst/>
            <a:rect l="l" t="t" r="r" b="b"/>
            <a:pathLst>
              <a:path w="3314" h="317">
                <a:moveTo>
                  <a:pt x="0" y="317"/>
                </a:moveTo>
                <a:lnTo>
                  <a:pt x="1282" y="0"/>
                </a:lnTo>
                <a:lnTo>
                  <a:pt x="3314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3437893" y="2315154"/>
            <a:ext cx="1066" cy="101"/>
          </a:xfrm>
          <a:custGeom>
            <a:avLst/>
            <a:gdLst/>
            <a:ahLst/>
            <a:cxnLst/>
            <a:rect l="l" t="t" r="r" b="b"/>
            <a:pathLst>
              <a:path w="1066" h="101">
                <a:moveTo>
                  <a:pt x="0" y="0"/>
                </a:moveTo>
                <a:lnTo>
                  <a:pt x="1066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3466315" y="2475646"/>
            <a:ext cx="123952" cy="172135"/>
          </a:xfrm>
          <a:custGeom>
            <a:avLst/>
            <a:gdLst/>
            <a:ahLst/>
            <a:cxnLst/>
            <a:rect l="l" t="t" r="r" b="b"/>
            <a:pathLst>
              <a:path w="123951" h="172135">
                <a:moveTo>
                  <a:pt x="0" y="165836"/>
                </a:moveTo>
                <a:lnTo>
                  <a:pt x="0" y="0"/>
                </a:lnTo>
                <a:lnTo>
                  <a:pt x="123952" y="6299"/>
                </a:lnTo>
                <a:lnTo>
                  <a:pt x="123952" y="172135"/>
                </a:lnTo>
                <a:lnTo>
                  <a:pt x="0" y="165836"/>
                </a:lnTo>
                <a:lnTo>
                  <a:pt x="12611" y="161886"/>
                </a:lnTo>
                <a:lnTo>
                  <a:pt x="12611" y="63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3478927" y="2637528"/>
            <a:ext cx="111340" cy="5664"/>
          </a:xfrm>
          <a:custGeom>
            <a:avLst/>
            <a:gdLst/>
            <a:ahLst/>
            <a:cxnLst/>
            <a:rect l="l" t="t" r="r" b="b"/>
            <a:pathLst>
              <a:path w="111340" h="5664">
                <a:moveTo>
                  <a:pt x="0" y="0"/>
                </a:moveTo>
                <a:lnTo>
                  <a:pt x="111340" y="566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3500081" y="2576191"/>
            <a:ext cx="84734" cy="30988"/>
          </a:xfrm>
          <a:custGeom>
            <a:avLst/>
            <a:gdLst/>
            <a:ahLst/>
            <a:cxnLst/>
            <a:rect l="l" t="t" r="r" b="b"/>
            <a:pathLst>
              <a:path w="84734" h="30987">
                <a:moveTo>
                  <a:pt x="0" y="3314"/>
                </a:moveTo>
                <a:lnTo>
                  <a:pt x="9296" y="16573"/>
                </a:lnTo>
                <a:lnTo>
                  <a:pt x="22110" y="26174"/>
                </a:lnTo>
                <a:lnTo>
                  <a:pt x="36969" y="30987"/>
                </a:lnTo>
                <a:lnTo>
                  <a:pt x="52247" y="30454"/>
                </a:lnTo>
                <a:lnTo>
                  <a:pt x="66243" y="24574"/>
                </a:lnTo>
                <a:lnTo>
                  <a:pt x="77470" y="13995"/>
                </a:lnTo>
                <a:lnTo>
                  <a:pt x="8473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3495060" y="2508016"/>
            <a:ext cx="71272" cy="71488"/>
          </a:xfrm>
          <a:custGeom>
            <a:avLst/>
            <a:gdLst/>
            <a:ahLst/>
            <a:cxnLst/>
            <a:rect l="l" t="t" r="r" b="b"/>
            <a:pathLst>
              <a:path w="71272" h="71488">
                <a:moveTo>
                  <a:pt x="71272" y="9410"/>
                </a:moveTo>
                <a:lnTo>
                  <a:pt x="57277" y="2146"/>
                </a:lnTo>
                <a:lnTo>
                  <a:pt x="41986" y="0"/>
                </a:lnTo>
                <a:lnTo>
                  <a:pt x="27139" y="3213"/>
                </a:lnTo>
                <a:lnTo>
                  <a:pt x="14312" y="11544"/>
                </a:lnTo>
                <a:lnTo>
                  <a:pt x="4914" y="24053"/>
                </a:lnTo>
                <a:lnTo>
                  <a:pt x="0" y="39217"/>
                </a:lnTo>
                <a:lnTo>
                  <a:pt x="0" y="55676"/>
                </a:lnTo>
                <a:lnTo>
                  <a:pt x="5029" y="7148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3528185" y="2586986"/>
            <a:ext cx="37503" cy="14325"/>
          </a:xfrm>
          <a:custGeom>
            <a:avLst/>
            <a:gdLst/>
            <a:ahLst/>
            <a:cxnLst/>
            <a:rect l="l" t="t" r="r" b="b"/>
            <a:pathLst>
              <a:path w="37503" h="14325">
                <a:moveTo>
                  <a:pt x="37503" y="13995"/>
                </a:moveTo>
                <a:lnTo>
                  <a:pt x="27673" y="14325"/>
                </a:lnTo>
                <a:lnTo>
                  <a:pt x="12814" y="961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3513865" y="2508025"/>
            <a:ext cx="23190" cy="33439"/>
          </a:xfrm>
          <a:custGeom>
            <a:avLst/>
            <a:gdLst/>
            <a:ahLst/>
            <a:cxnLst/>
            <a:rect l="l" t="t" r="r" b="b"/>
            <a:pathLst>
              <a:path w="23190" h="33439">
                <a:moveTo>
                  <a:pt x="0" y="33439"/>
                </a:moveTo>
                <a:lnTo>
                  <a:pt x="4914" y="18161"/>
                </a:lnTo>
                <a:lnTo>
                  <a:pt x="14325" y="5765"/>
                </a:lnTo>
                <a:lnTo>
                  <a:pt x="2319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3512906" y="2314514"/>
            <a:ext cx="3632" cy="4699"/>
          </a:xfrm>
          <a:custGeom>
            <a:avLst/>
            <a:gdLst/>
            <a:ahLst/>
            <a:cxnLst/>
            <a:rect l="l" t="t" r="r" b="b"/>
            <a:pathLst>
              <a:path w="3632" h="4699">
                <a:moveTo>
                  <a:pt x="3632" y="4699"/>
                </a:moveTo>
                <a:lnTo>
                  <a:pt x="0" y="2349"/>
                </a:lnTo>
                <a:lnTo>
                  <a:pt x="2565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3625526" y="2315259"/>
            <a:ext cx="533" cy="2349"/>
          </a:xfrm>
          <a:custGeom>
            <a:avLst/>
            <a:gdLst/>
            <a:ahLst/>
            <a:cxnLst/>
            <a:rect l="l" t="t" r="r" b="b"/>
            <a:pathLst>
              <a:path w="533" h="2349">
                <a:moveTo>
                  <a:pt x="0" y="0"/>
                </a:moveTo>
                <a:lnTo>
                  <a:pt x="533" y="234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3546350" y="2322101"/>
            <a:ext cx="29070" cy="1600"/>
          </a:xfrm>
          <a:custGeom>
            <a:avLst/>
            <a:gdLst/>
            <a:ahLst/>
            <a:cxnLst/>
            <a:rect l="l" t="t" r="r" b="b"/>
            <a:pathLst>
              <a:path w="29070" h="1600">
                <a:moveTo>
                  <a:pt x="23825" y="1600"/>
                </a:moveTo>
                <a:lnTo>
                  <a:pt x="29070" y="0"/>
                </a:lnTo>
                <a:lnTo>
                  <a:pt x="13360" y="101"/>
                </a:lnTo>
                <a:lnTo>
                  <a:pt x="0" y="9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3559600" y="2305751"/>
            <a:ext cx="282308" cy="32156"/>
          </a:xfrm>
          <a:custGeom>
            <a:avLst/>
            <a:gdLst/>
            <a:ahLst/>
            <a:cxnLst/>
            <a:rect l="l" t="t" r="r" b="b"/>
            <a:pathLst>
              <a:path w="282308" h="32156">
                <a:moveTo>
                  <a:pt x="0" y="0"/>
                </a:moveTo>
                <a:lnTo>
                  <a:pt x="282308" y="14312"/>
                </a:lnTo>
                <a:lnTo>
                  <a:pt x="224497" y="3215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3575414" y="2321996"/>
            <a:ext cx="2247" cy="1701"/>
          </a:xfrm>
          <a:custGeom>
            <a:avLst/>
            <a:gdLst/>
            <a:ahLst/>
            <a:cxnLst/>
            <a:rect l="l" t="t" r="r" b="b"/>
            <a:pathLst>
              <a:path w="2247" h="1701">
                <a:moveTo>
                  <a:pt x="0" y="101"/>
                </a:moveTo>
                <a:lnTo>
                  <a:pt x="1384" y="0"/>
                </a:lnTo>
                <a:lnTo>
                  <a:pt x="2247" y="419"/>
                </a:lnTo>
                <a:lnTo>
                  <a:pt x="2247" y="17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3577656" y="2322419"/>
            <a:ext cx="12928" cy="533"/>
          </a:xfrm>
          <a:custGeom>
            <a:avLst/>
            <a:gdLst/>
            <a:ahLst/>
            <a:cxnLst/>
            <a:rect l="l" t="t" r="r" b="b"/>
            <a:pathLst>
              <a:path w="12928" h="533">
                <a:moveTo>
                  <a:pt x="0" y="0"/>
                </a:moveTo>
                <a:lnTo>
                  <a:pt x="7797" y="101"/>
                </a:lnTo>
                <a:lnTo>
                  <a:pt x="12928" y="5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3589621" y="2322843"/>
            <a:ext cx="3314" cy="431"/>
          </a:xfrm>
          <a:custGeom>
            <a:avLst/>
            <a:gdLst/>
            <a:ahLst/>
            <a:cxnLst/>
            <a:rect l="l" t="t" r="r" b="b"/>
            <a:pathLst>
              <a:path w="3314" h="431">
                <a:moveTo>
                  <a:pt x="3314" y="215"/>
                </a:moveTo>
                <a:lnTo>
                  <a:pt x="1282" y="0"/>
                </a:lnTo>
                <a:lnTo>
                  <a:pt x="0" y="4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3592831" y="2323066"/>
            <a:ext cx="1066" cy="101"/>
          </a:xfrm>
          <a:custGeom>
            <a:avLst/>
            <a:gdLst/>
            <a:ahLst/>
            <a:cxnLst/>
            <a:rect l="l" t="t" r="r" b="b"/>
            <a:pathLst>
              <a:path w="1066" h="101">
                <a:moveTo>
                  <a:pt x="1066" y="101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3621248" y="2483450"/>
            <a:ext cx="123952" cy="172135"/>
          </a:xfrm>
          <a:custGeom>
            <a:avLst/>
            <a:gdLst/>
            <a:ahLst/>
            <a:cxnLst/>
            <a:rect l="l" t="t" r="r" b="b"/>
            <a:pathLst>
              <a:path w="123951" h="172135">
                <a:moveTo>
                  <a:pt x="12611" y="634"/>
                </a:moveTo>
                <a:lnTo>
                  <a:pt x="12611" y="161988"/>
                </a:lnTo>
                <a:lnTo>
                  <a:pt x="0" y="165823"/>
                </a:lnTo>
                <a:lnTo>
                  <a:pt x="0" y="0"/>
                </a:lnTo>
                <a:lnTo>
                  <a:pt x="123951" y="6299"/>
                </a:lnTo>
                <a:lnTo>
                  <a:pt x="123951" y="172135"/>
                </a:lnTo>
                <a:lnTo>
                  <a:pt x="0" y="16582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3633859" y="2645435"/>
            <a:ext cx="111340" cy="5664"/>
          </a:xfrm>
          <a:custGeom>
            <a:avLst/>
            <a:gdLst/>
            <a:ahLst/>
            <a:cxnLst/>
            <a:rect l="l" t="t" r="r" b="b"/>
            <a:pathLst>
              <a:path w="111340" h="5664">
                <a:moveTo>
                  <a:pt x="0" y="0"/>
                </a:moveTo>
                <a:lnTo>
                  <a:pt x="111340" y="566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3691990" y="2515928"/>
            <a:ext cx="29273" cy="9410"/>
          </a:xfrm>
          <a:custGeom>
            <a:avLst/>
            <a:gdLst/>
            <a:ahLst/>
            <a:cxnLst/>
            <a:rect l="l" t="t" r="r" b="b"/>
            <a:pathLst>
              <a:path w="29273" h="9410">
                <a:moveTo>
                  <a:pt x="0" y="0"/>
                </a:moveTo>
                <a:lnTo>
                  <a:pt x="15278" y="2032"/>
                </a:lnTo>
                <a:lnTo>
                  <a:pt x="29273" y="941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3664315" y="2583996"/>
            <a:ext cx="75438" cy="31089"/>
          </a:xfrm>
          <a:custGeom>
            <a:avLst/>
            <a:gdLst/>
            <a:ahLst/>
            <a:cxnLst/>
            <a:rect l="l" t="t" r="r" b="b"/>
            <a:pathLst>
              <a:path w="75437" h="31089">
                <a:moveTo>
                  <a:pt x="75437" y="0"/>
                </a:moveTo>
                <a:lnTo>
                  <a:pt x="68173" y="14097"/>
                </a:lnTo>
                <a:lnTo>
                  <a:pt x="56946" y="24574"/>
                </a:lnTo>
                <a:lnTo>
                  <a:pt x="42951" y="30454"/>
                </a:lnTo>
                <a:lnTo>
                  <a:pt x="27673" y="31089"/>
                </a:lnTo>
                <a:lnTo>
                  <a:pt x="12826" y="26288"/>
                </a:lnTo>
                <a:lnTo>
                  <a:pt x="0" y="1667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3649995" y="2515925"/>
            <a:ext cx="41998" cy="39217"/>
          </a:xfrm>
          <a:custGeom>
            <a:avLst/>
            <a:gdLst/>
            <a:ahLst/>
            <a:cxnLst/>
            <a:rect l="l" t="t" r="r" b="b"/>
            <a:pathLst>
              <a:path w="41998" h="39217">
                <a:moveTo>
                  <a:pt x="0" y="39217"/>
                </a:moveTo>
                <a:lnTo>
                  <a:pt x="4914" y="23939"/>
                </a:lnTo>
                <a:lnTo>
                  <a:pt x="14325" y="11544"/>
                </a:lnTo>
                <a:lnTo>
                  <a:pt x="27139" y="3213"/>
                </a:lnTo>
                <a:lnTo>
                  <a:pt x="41998" y="0"/>
                </a:lnTo>
                <a:lnTo>
                  <a:pt x="33121" y="5664"/>
                </a:lnTo>
                <a:lnTo>
                  <a:pt x="23723" y="18173"/>
                </a:lnTo>
                <a:lnTo>
                  <a:pt x="18808" y="3333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3683121" y="2594786"/>
            <a:ext cx="37503" cy="14427"/>
          </a:xfrm>
          <a:custGeom>
            <a:avLst/>
            <a:gdLst/>
            <a:ahLst/>
            <a:cxnLst/>
            <a:rect l="l" t="t" r="r" b="b"/>
            <a:pathLst>
              <a:path w="37503" h="14427">
                <a:moveTo>
                  <a:pt x="0" y="0"/>
                </a:moveTo>
                <a:lnTo>
                  <a:pt x="12814" y="9626"/>
                </a:lnTo>
                <a:lnTo>
                  <a:pt x="27673" y="14427"/>
                </a:lnTo>
                <a:lnTo>
                  <a:pt x="37503" y="1409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3667847" y="2320387"/>
            <a:ext cx="10680" cy="6629"/>
          </a:xfrm>
          <a:custGeom>
            <a:avLst/>
            <a:gdLst/>
            <a:ahLst/>
            <a:cxnLst/>
            <a:rect l="l" t="t" r="r" b="b"/>
            <a:pathLst>
              <a:path w="10680" h="6629">
                <a:moveTo>
                  <a:pt x="10680" y="0"/>
                </a:moveTo>
                <a:lnTo>
                  <a:pt x="2565" y="2032"/>
                </a:lnTo>
                <a:lnTo>
                  <a:pt x="0" y="4381"/>
                </a:lnTo>
                <a:lnTo>
                  <a:pt x="3632" y="662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3780463" y="2323167"/>
            <a:ext cx="533" cy="2349"/>
          </a:xfrm>
          <a:custGeom>
            <a:avLst/>
            <a:gdLst/>
            <a:ahLst/>
            <a:cxnLst/>
            <a:rect l="l" t="t" r="r" b="b"/>
            <a:pathLst>
              <a:path w="533" h="2349">
                <a:moveTo>
                  <a:pt x="533" y="2349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3701288" y="2329893"/>
            <a:ext cx="29070" cy="1714"/>
          </a:xfrm>
          <a:custGeom>
            <a:avLst/>
            <a:gdLst/>
            <a:ahLst/>
            <a:cxnLst/>
            <a:rect l="l" t="t" r="r" b="b"/>
            <a:pathLst>
              <a:path w="29070" h="1714">
                <a:moveTo>
                  <a:pt x="23825" y="1714"/>
                </a:moveTo>
                <a:lnTo>
                  <a:pt x="29070" y="0"/>
                </a:lnTo>
                <a:lnTo>
                  <a:pt x="13360" y="215"/>
                </a:lnTo>
                <a:lnTo>
                  <a:pt x="0" y="107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3732593" y="2330328"/>
            <a:ext cx="12928" cy="1282"/>
          </a:xfrm>
          <a:custGeom>
            <a:avLst/>
            <a:gdLst/>
            <a:ahLst/>
            <a:cxnLst/>
            <a:rect l="l" t="t" r="r" b="b"/>
            <a:pathLst>
              <a:path w="12928" h="1282">
                <a:moveTo>
                  <a:pt x="12928" y="533"/>
                </a:moveTo>
                <a:lnTo>
                  <a:pt x="7797" y="101"/>
                </a:lnTo>
                <a:lnTo>
                  <a:pt x="0" y="0"/>
                </a:lnTo>
                <a:lnTo>
                  <a:pt x="0" y="128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3730345" y="2329895"/>
            <a:ext cx="2247" cy="431"/>
          </a:xfrm>
          <a:custGeom>
            <a:avLst/>
            <a:gdLst/>
            <a:ahLst/>
            <a:cxnLst/>
            <a:rect l="l" t="t" r="r" b="b"/>
            <a:pathLst>
              <a:path w="2247" h="431">
                <a:moveTo>
                  <a:pt x="2247" y="431"/>
                </a:moveTo>
                <a:lnTo>
                  <a:pt x="139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3744559" y="2330752"/>
            <a:ext cx="3314" cy="431"/>
          </a:xfrm>
          <a:custGeom>
            <a:avLst/>
            <a:gdLst/>
            <a:ahLst/>
            <a:cxnLst/>
            <a:rect l="l" t="t" r="r" b="b"/>
            <a:pathLst>
              <a:path w="3314" h="431">
                <a:moveTo>
                  <a:pt x="3314" y="215"/>
                </a:moveTo>
                <a:lnTo>
                  <a:pt x="1282" y="0"/>
                </a:lnTo>
                <a:lnTo>
                  <a:pt x="0" y="4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3747767" y="2330861"/>
            <a:ext cx="1066" cy="101"/>
          </a:xfrm>
          <a:custGeom>
            <a:avLst/>
            <a:gdLst/>
            <a:ahLst/>
            <a:cxnLst/>
            <a:rect l="l" t="t" r="r" b="b"/>
            <a:pathLst>
              <a:path w="1066" h="101">
                <a:moveTo>
                  <a:pt x="0" y="0"/>
                </a:moveTo>
                <a:lnTo>
                  <a:pt x="1066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3771595" y="2594684"/>
            <a:ext cx="136766" cy="111975"/>
          </a:xfrm>
          <a:custGeom>
            <a:avLst/>
            <a:gdLst/>
            <a:ahLst/>
            <a:cxnLst/>
            <a:rect l="l" t="t" r="r" b="b"/>
            <a:pathLst>
              <a:path w="136766" h="111975">
                <a:moveTo>
                  <a:pt x="0" y="111975"/>
                </a:moveTo>
                <a:lnTo>
                  <a:pt x="99161" y="81305"/>
                </a:lnTo>
                <a:lnTo>
                  <a:pt x="99161" y="11645"/>
                </a:lnTo>
                <a:lnTo>
                  <a:pt x="136766" y="0"/>
                </a:lnTo>
                <a:lnTo>
                  <a:pt x="136766" y="69659"/>
                </a:lnTo>
                <a:lnTo>
                  <a:pt x="99161" y="6774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3841906" y="2320067"/>
            <a:ext cx="100330" cy="344284"/>
          </a:xfrm>
          <a:custGeom>
            <a:avLst/>
            <a:gdLst/>
            <a:ahLst/>
            <a:cxnLst/>
            <a:rect l="l" t="t" r="r" b="b"/>
            <a:pathLst>
              <a:path w="100329" h="344284">
                <a:moveTo>
                  <a:pt x="0" y="0"/>
                </a:moveTo>
                <a:lnTo>
                  <a:pt x="100330" y="68491"/>
                </a:lnTo>
                <a:lnTo>
                  <a:pt x="100330" y="333806"/>
                </a:lnTo>
                <a:lnTo>
                  <a:pt x="66459" y="34428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3470055" y="2870573"/>
            <a:ext cx="42100" cy="2247"/>
          </a:xfrm>
          <a:custGeom>
            <a:avLst/>
            <a:gdLst/>
            <a:ahLst/>
            <a:cxnLst/>
            <a:rect l="l" t="t" r="r" b="b"/>
            <a:pathLst>
              <a:path w="42100" h="2247">
                <a:moveTo>
                  <a:pt x="0" y="0"/>
                </a:moveTo>
                <a:lnTo>
                  <a:pt x="1181" y="635"/>
                </a:lnTo>
                <a:lnTo>
                  <a:pt x="2565" y="850"/>
                </a:lnTo>
                <a:lnTo>
                  <a:pt x="4699" y="1384"/>
                </a:lnTo>
                <a:lnTo>
                  <a:pt x="7048" y="1600"/>
                </a:lnTo>
                <a:lnTo>
                  <a:pt x="8547" y="1816"/>
                </a:lnTo>
                <a:lnTo>
                  <a:pt x="10147" y="1816"/>
                </a:lnTo>
                <a:lnTo>
                  <a:pt x="11645" y="1930"/>
                </a:lnTo>
                <a:lnTo>
                  <a:pt x="13144" y="2032"/>
                </a:lnTo>
                <a:lnTo>
                  <a:pt x="16675" y="2247"/>
                </a:lnTo>
                <a:lnTo>
                  <a:pt x="20193" y="2247"/>
                </a:lnTo>
                <a:lnTo>
                  <a:pt x="23723" y="2247"/>
                </a:lnTo>
                <a:lnTo>
                  <a:pt x="27254" y="2133"/>
                </a:lnTo>
                <a:lnTo>
                  <a:pt x="30454" y="2032"/>
                </a:lnTo>
                <a:lnTo>
                  <a:pt x="33769" y="1701"/>
                </a:lnTo>
                <a:lnTo>
                  <a:pt x="35052" y="1701"/>
                </a:lnTo>
                <a:lnTo>
                  <a:pt x="36334" y="1485"/>
                </a:lnTo>
                <a:lnTo>
                  <a:pt x="37617" y="1282"/>
                </a:lnTo>
                <a:lnTo>
                  <a:pt x="38900" y="1181"/>
                </a:lnTo>
                <a:lnTo>
                  <a:pt x="40500" y="850"/>
                </a:lnTo>
                <a:lnTo>
                  <a:pt x="42100" y="31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3471019" y="3076159"/>
            <a:ext cx="41884" cy="2349"/>
          </a:xfrm>
          <a:custGeom>
            <a:avLst/>
            <a:gdLst/>
            <a:ahLst/>
            <a:cxnLst/>
            <a:rect l="l" t="t" r="r" b="b"/>
            <a:pathLst>
              <a:path w="41884" h="2349">
                <a:moveTo>
                  <a:pt x="41884" y="0"/>
                </a:moveTo>
                <a:lnTo>
                  <a:pt x="40919" y="533"/>
                </a:lnTo>
                <a:lnTo>
                  <a:pt x="39751" y="850"/>
                </a:lnTo>
                <a:lnTo>
                  <a:pt x="37719" y="1282"/>
                </a:lnTo>
                <a:lnTo>
                  <a:pt x="35585" y="1498"/>
                </a:lnTo>
                <a:lnTo>
                  <a:pt x="32588" y="1917"/>
                </a:lnTo>
                <a:lnTo>
                  <a:pt x="29705" y="2032"/>
                </a:lnTo>
                <a:lnTo>
                  <a:pt x="26174" y="2247"/>
                </a:lnTo>
                <a:lnTo>
                  <a:pt x="22758" y="2247"/>
                </a:lnTo>
                <a:lnTo>
                  <a:pt x="19227" y="2349"/>
                </a:lnTo>
                <a:lnTo>
                  <a:pt x="15595" y="2247"/>
                </a:lnTo>
                <a:lnTo>
                  <a:pt x="12280" y="2133"/>
                </a:lnTo>
                <a:lnTo>
                  <a:pt x="8978" y="1917"/>
                </a:lnTo>
                <a:lnTo>
                  <a:pt x="6299" y="1701"/>
                </a:lnTo>
                <a:lnTo>
                  <a:pt x="3632" y="1282"/>
                </a:lnTo>
                <a:lnTo>
                  <a:pt x="1816" y="1066"/>
                </a:lnTo>
                <a:lnTo>
                  <a:pt x="0" y="5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3488436" y="2843645"/>
            <a:ext cx="5765" cy="330"/>
          </a:xfrm>
          <a:custGeom>
            <a:avLst/>
            <a:gdLst/>
            <a:ahLst/>
            <a:cxnLst/>
            <a:rect l="l" t="t" r="r" b="b"/>
            <a:pathLst>
              <a:path w="5765" h="330">
                <a:moveTo>
                  <a:pt x="0" y="0"/>
                </a:moveTo>
                <a:lnTo>
                  <a:pt x="215" y="114"/>
                </a:lnTo>
                <a:lnTo>
                  <a:pt x="635" y="215"/>
                </a:lnTo>
                <a:lnTo>
                  <a:pt x="965" y="215"/>
                </a:lnTo>
                <a:lnTo>
                  <a:pt x="1917" y="330"/>
                </a:lnTo>
                <a:lnTo>
                  <a:pt x="2781" y="330"/>
                </a:lnTo>
                <a:lnTo>
                  <a:pt x="4064" y="330"/>
                </a:lnTo>
                <a:lnTo>
                  <a:pt x="5346" y="114"/>
                </a:lnTo>
                <a:lnTo>
                  <a:pt x="5562" y="114"/>
                </a:lnTo>
                <a:lnTo>
                  <a:pt x="5765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3488436" y="2843212"/>
            <a:ext cx="5981" cy="330"/>
          </a:xfrm>
          <a:custGeom>
            <a:avLst/>
            <a:gdLst/>
            <a:ahLst/>
            <a:cxnLst/>
            <a:rect l="l" t="t" r="r" b="b"/>
            <a:pathLst>
              <a:path w="5981" h="330">
                <a:moveTo>
                  <a:pt x="5981" y="330"/>
                </a:moveTo>
                <a:lnTo>
                  <a:pt x="5664" y="215"/>
                </a:lnTo>
                <a:lnTo>
                  <a:pt x="5232" y="114"/>
                </a:lnTo>
                <a:lnTo>
                  <a:pt x="3949" y="0"/>
                </a:lnTo>
                <a:lnTo>
                  <a:pt x="2565" y="0"/>
                </a:lnTo>
                <a:lnTo>
                  <a:pt x="1701" y="0"/>
                </a:lnTo>
                <a:lnTo>
                  <a:pt x="850" y="114"/>
                </a:lnTo>
                <a:lnTo>
                  <a:pt x="419" y="114"/>
                </a:lnTo>
                <a:lnTo>
                  <a:pt x="0" y="33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3625952" y="3083965"/>
            <a:ext cx="41884" cy="2451"/>
          </a:xfrm>
          <a:custGeom>
            <a:avLst/>
            <a:gdLst/>
            <a:ahLst/>
            <a:cxnLst/>
            <a:rect l="l" t="t" r="r" b="b"/>
            <a:pathLst>
              <a:path w="41884" h="2451">
                <a:moveTo>
                  <a:pt x="0" y="634"/>
                </a:moveTo>
                <a:lnTo>
                  <a:pt x="1714" y="1066"/>
                </a:lnTo>
                <a:lnTo>
                  <a:pt x="3632" y="1384"/>
                </a:lnTo>
                <a:lnTo>
                  <a:pt x="6311" y="1816"/>
                </a:lnTo>
                <a:lnTo>
                  <a:pt x="8978" y="1917"/>
                </a:lnTo>
                <a:lnTo>
                  <a:pt x="12293" y="2235"/>
                </a:lnTo>
                <a:lnTo>
                  <a:pt x="15608" y="2336"/>
                </a:lnTo>
                <a:lnTo>
                  <a:pt x="19240" y="2451"/>
                </a:lnTo>
                <a:lnTo>
                  <a:pt x="22758" y="2336"/>
                </a:lnTo>
                <a:lnTo>
                  <a:pt x="26174" y="2336"/>
                </a:lnTo>
                <a:lnTo>
                  <a:pt x="29705" y="2120"/>
                </a:lnTo>
                <a:lnTo>
                  <a:pt x="32588" y="1917"/>
                </a:lnTo>
                <a:lnTo>
                  <a:pt x="35471" y="1600"/>
                </a:lnTo>
                <a:lnTo>
                  <a:pt x="37617" y="1384"/>
                </a:lnTo>
                <a:lnTo>
                  <a:pt x="39751" y="850"/>
                </a:lnTo>
                <a:lnTo>
                  <a:pt x="40817" y="634"/>
                </a:lnTo>
                <a:lnTo>
                  <a:pt x="4188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3624994" y="2878482"/>
            <a:ext cx="42100" cy="2247"/>
          </a:xfrm>
          <a:custGeom>
            <a:avLst/>
            <a:gdLst/>
            <a:ahLst/>
            <a:cxnLst/>
            <a:rect l="l" t="t" r="r" b="b"/>
            <a:pathLst>
              <a:path w="42100" h="2247">
                <a:moveTo>
                  <a:pt x="42100" y="317"/>
                </a:moveTo>
                <a:lnTo>
                  <a:pt x="40500" y="749"/>
                </a:lnTo>
                <a:lnTo>
                  <a:pt x="38887" y="1066"/>
                </a:lnTo>
                <a:lnTo>
                  <a:pt x="37617" y="1384"/>
                </a:lnTo>
                <a:lnTo>
                  <a:pt x="36334" y="1384"/>
                </a:lnTo>
                <a:lnTo>
                  <a:pt x="35051" y="1600"/>
                </a:lnTo>
                <a:lnTo>
                  <a:pt x="33769" y="1701"/>
                </a:lnTo>
                <a:lnTo>
                  <a:pt x="30454" y="1917"/>
                </a:lnTo>
                <a:lnTo>
                  <a:pt x="27254" y="2133"/>
                </a:lnTo>
                <a:lnTo>
                  <a:pt x="23723" y="2247"/>
                </a:lnTo>
                <a:lnTo>
                  <a:pt x="20192" y="2247"/>
                </a:lnTo>
                <a:lnTo>
                  <a:pt x="13144" y="2031"/>
                </a:lnTo>
                <a:lnTo>
                  <a:pt x="10147" y="1816"/>
                </a:lnTo>
                <a:lnTo>
                  <a:pt x="7048" y="1498"/>
                </a:lnTo>
                <a:lnTo>
                  <a:pt x="4800" y="1282"/>
                </a:lnTo>
                <a:lnTo>
                  <a:pt x="2565" y="850"/>
                </a:lnTo>
                <a:lnTo>
                  <a:pt x="1282" y="53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3643372" y="2851021"/>
            <a:ext cx="5981" cy="419"/>
          </a:xfrm>
          <a:custGeom>
            <a:avLst/>
            <a:gdLst/>
            <a:ahLst/>
            <a:cxnLst/>
            <a:rect l="l" t="t" r="r" b="b"/>
            <a:pathLst>
              <a:path w="5981" h="419">
                <a:moveTo>
                  <a:pt x="0" y="317"/>
                </a:moveTo>
                <a:lnTo>
                  <a:pt x="850" y="101"/>
                </a:lnTo>
                <a:lnTo>
                  <a:pt x="1701" y="0"/>
                </a:lnTo>
                <a:lnTo>
                  <a:pt x="2565" y="0"/>
                </a:lnTo>
                <a:lnTo>
                  <a:pt x="3949" y="0"/>
                </a:lnTo>
                <a:lnTo>
                  <a:pt x="5232" y="215"/>
                </a:lnTo>
                <a:lnTo>
                  <a:pt x="5562" y="215"/>
                </a:lnTo>
                <a:lnTo>
                  <a:pt x="5981" y="41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3643374" y="2851552"/>
            <a:ext cx="5765" cy="215"/>
          </a:xfrm>
          <a:custGeom>
            <a:avLst/>
            <a:gdLst/>
            <a:ahLst/>
            <a:cxnLst/>
            <a:rect l="l" t="t" r="r" b="b"/>
            <a:pathLst>
              <a:path w="5765" h="215">
                <a:moveTo>
                  <a:pt x="5765" y="0"/>
                </a:moveTo>
                <a:lnTo>
                  <a:pt x="5549" y="101"/>
                </a:lnTo>
                <a:lnTo>
                  <a:pt x="5334" y="101"/>
                </a:lnTo>
                <a:lnTo>
                  <a:pt x="4064" y="215"/>
                </a:lnTo>
                <a:lnTo>
                  <a:pt x="2768" y="215"/>
                </a:lnTo>
                <a:lnTo>
                  <a:pt x="965" y="215"/>
                </a:lnTo>
                <a:lnTo>
                  <a:pt x="635" y="101"/>
                </a:lnTo>
                <a:lnTo>
                  <a:pt x="317" y="101"/>
                </a:lnTo>
                <a:lnTo>
                  <a:pt x="10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3779930" y="2886387"/>
            <a:ext cx="42100" cy="2133"/>
          </a:xfrm>
          <a:custGeom>
            <a:avLst/>
            <a:gdLst/>
            <a:ahLst/>
            <a:cxnLst/>
            <a:rect l="l" t="t" r="r" b="b"/>
            <a:pathLst>
              <a:path w="42100" h="2133">
                <a:moveTo>
                  <a:pt x="0" y="0"/>
                </a:moveTo>
                <a:lnTo>
                  <a:pt x="1181" y="533"/>
                </a:lnTo>
                <a:lnTo>
                  <a:pt x="2451" y="850"/>
                </a:lnTo>
                <a:lnTo>
                  <a:pt x="4699" y="1282"/>
                </a:lnTo>
                <a:lnTo>
                  <a:pt x="7048" y="1498"/>
                </a:lnTo>
                <a:lnTo>
                  <a:pt x="8547" y="1701"/>
                </a:lnTo>
                <a:lnTo>
                  <a:pt x="10147" y="1701"/>
                </a:lnTo>
                <a:lnTo>
                  <a:pt x="11645" y="1816"/>
                </a:lnTo>
                <a:lnTo>
                  <a:pt x="13144" y="1917"/>
                </a:lnTo>
                <a:lnTo>
                  <a:pt x="16675" y="2133"/>
                </a:lnTo>
                <a:lnTo>
                  <a:pt x="20091" y="2133"/>
                </a:lnTo>
                <a:lnTo>
                  <a:pt x="23723" y="2133"/>
                </a:lnTo>
                <a:lnTo>
                  <a:pt x="27254" y="2032"/>
                </a:lnTo>
                <a:lnTo>
                  <a:pt x="30454" y="1917"/>
                </a:lnTo>
                <a:lnTo>
                  <a:pt x="33769" y="1701"/>
                </a:lnTo>
                <a:lnTo>
                  <a:pt x="36220" y="1498"/>
                </a:lnTo>
                <a:lnTo>
                  <a:pt x="38785" y="1066"/>
                </a:lnTo>
                <a:lnTo>
                  <a:pt x="39649" y="965"/>
                </a:lnTo>
                <a:lnTo>
                  <a:pt x="40500" y="635"/>
                </a:lnTo>
                <a:lnTo>
                  <a:pt x="41236" y="431"/>
                </a:lnTo>
                <a:lnTo>
                  <a:pt x="42100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3784526" y="3091863"/>
            <a:ext cx="38252" cy="2349"/>
          </a:xfrm>
          <a:custGeom>
            <a:avLst/>
            <a:gdLst/>
            <a:ahLst/>
            <a:cxnLst/>
            <a:rect l="l" t="t" r="r" b="b"/>
            <a:pathLst>
              <a:path w="38252" h="2349">
                <a:moveTo>
                  <a:pt x="38252" y="0"/>
                </a:moveTo>
                <a:lnTo>
                  <a:pt x="37287" y="533"/>
                </a:lnTo>
                <a:lnTo>
                  <a:pt x="36118" y="863"/>
                </a:lnTo>
                <a:lnTo>
                  <a:pt x="34086" y="1384"/>
                </a:lnTo>
                <a:lnTo>
                  <a:pt x="31838" y="1600"/>
                </a:lnTo>
                <a:lnTo>
                  <a:pt x="28308" y="1930"/>
                </a:lnTo>
                <a:lnTo>
                  <a:pt x="24676" y="2133"/>
                </a:lnTo>
                <a:lnTo>
                  <a:pt x="21907" y="2247"/>
                </a:lnTo>
                <a:lnTo>
                  <a:pt x="19126" y="2349"/>
                </a:lnTo>
                <a:lnTo>
                  <a:pt x="15595" y="2349"/>
                </a:lnTo>
                <a:lnTo>
                  <a:pt x="11963" y="2247"/>
                </a:lnTo>
                <a:lnTo>
                  <a:pt x="8648" y="2133"/>
                </a:lnTo>
                <a:lnTo>
                  <a:pt x="5346" y="1930"/>
                </a:lnTo>
                <a:lnTo>
                  <a:pt x="2667" y="1714"/>
                </a:lnTo>
                <a:lnTo>
                  <a:pt x="0" y="138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3798309" y="2858928"/>
            <a:ext cx="5981" cy="317"/>
          </a:xfrm>
          <a:custGeom>
            <a:avLst/>
            <a:gdLst/>
            <a:ahLst/>
            <a:cxnLst/>
            <a:rect l="l" t="t" r="r" b="b"/>
            <a:pathLst>
              <a:path w="5981" h="317">
                <a:moveTo>
                  <a:pt x="0" y="317"/>
                </a:moveTo>
                <a:lnTo>
                  <a:pt x="850" y="101"/>
                </a:lnTo>
                <a:lnTo>
                  <a:pt x="1282" y="0"/>
                </a:lnTo>
                <a:lnTo>
                  <a:pt x="1600" y="0"/>
                </a:lnTo>
                <a:lnTo>
                  <a:pt x="3632" y="0"/>
                </a:lnTo>
                <a:lnTo>
                  <a:pt x="4381" y="0"/>
                </a:lnTo>
                <a:lnTo>
                  <a:pt x="5232" y="101"/>
                </a:lnTo>
                <a:lnTo>
                  <a:pt x="5562" y="215"/>
                </a:lnTo>
                <a:lnTo>
                  <a:pt x="5981" y="31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3798312" y="2859358"/>
            <a:ext cx="5765" cy="317"/>
          </a:xfrm>
          <a:custGeom>
            <a:avLst/>
            <a:gdLst/>
            <a:ahLst/>
            <a:cxnLst/>
            <a:rect l="l" t="t" r="r" b="b"/>
            <a:pathLst>
              <a:path w="5765" h="317">
                <a:moveTo>
                  <a:pt x="5765" y="101"/>
                </a:moveTo>
                <a:lnTo>
                  <a:pt x="5549" y="101"/>
                </a:lnTo>
                <a:lnTo>
                  <a:pt x="5334" y="203"/>
                </a:lnTo>
                <a:lnTo>
                  <a:pt x="4699" y="203"/>
                </a:lnTo>
                <a:lnTo>
                  <a:pt x="3733" y="317"/>
                </a:lnTo>
                <a:lnTo>
                  <a:pt x="2768" y="317"/>
                </a:lnTo>
                <a:lnTo>
                  <a:pt x="1917" y="317"/>
                </a:lnTo>
                <a:lnTo>
                  <a:pt x="965" y="203"/>
                </a:lnTo>
                <a:lnTo>
                  <a:pt x="419" y="20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3396973" y="3077014"/>
            <a:ext cx="498678" cy="89966"/>
          </a:xfrm>
          <a:custGeom>
            <a:avLst/>
            <a:gdLst/>
            <a:ahLst/>
            <a:cxnLst/>
            <a:rect l="l" t="t" r="r" b="b"/>
            <a:pathLst>
              <a:path w="498678" h="89966">
                <a:moveTo>
                  <a:pt x="464807" y="89966"/>
                </a:moveTo>
                <a:lnTo>
                  <a:pt x="0" y="66344"/>
                </a:lnTo>
                <a:lnTo>
                  <a:pt x="0" y="0"/>
                </a:lnTo>
                <a:lnTo>
                  <a:pt x="464807" y="23609"/>
                </a:lnTo>
                <a:lnTo>
                  <a:pt x="464807" y="89966"/>
                </a:lnTo>
                <a:lnTo>
                  <a:pt x="498678" y="79501"/>
                </a:lnTo>
                <a:lnTo>
                  <a:pt x="498678" y="13144"/>
                </a:lnTo>
                <a:lnTo>
                  <a:pt x="464807" y="2360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3396969" y="3066535"/>
            <a:ext cx="72656" cy="10477"/>
          </a:xfrm>
          <a:custGeom>
            <a:avLst/>
            <a:gdLst/>
            <a:ahLst/>
            <a:cxnLst/>
            <a:rect l="l" t="t" r="r" b="b"/>
            <a:pathLst>
              <a:path w="72656" h="10477">
                <a:moveTo>
                  <a:pt x="0" y="10477"/>
                </a:moveTo>
                <a:lnTo>
                  <a:pt x="33870" y="0"/>
                </a:lnTo>
                <a:lnTo>
                  <a:pt x="72656" y="203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3469636" y="2869721"/>
            <a:ext cx="1384" cy="206971"/>
          </a:xfrm>
          <a:custGeom>
            <a:avLst/>
            <a:gdLst/>
            <a:ahLst/>
            <a:cxnLst/>
            <a:rect l="l" t="t" r="r" b="b"/>
            <a:pathLst>
              <a:path w="1384" h="206971">
                <a:moveTo>
                  <a:pt x="1384" y="206971"/>
                </a:moveTo>
                <a:lnTo>
                  <a:pt x="0" y="206108"/>
                </a:lnTo>
                <a:lnTo>
                  <a:pt x="203" y="0"/>
                </a:lnTo>
                <a:lnTo>
                  <a:pt x="419" y="85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3512157" y="2870042"/>
            <a:ext cx="965" cy="206121"/>
          </a:xfrm>
          <a:custGeom>
            <a:avLst/>
            <a:gdLst/>
            <a:ahLst/>
            <a:cxnLst/>
            <a:rect l="l" t="t" r="r" b="b"/>
            <a:pathLst>
              <a:path w="965" h="206120">
                <a:moveTo>
                  <a:pt x="0" y="850"/>
                </a:moveTo>
                <a:lnTo>
                  <a:pt x="965" y="0"/>
                </a:lnTo>
                <a:lnTo>
                  <a:pt x="749" y="20612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3469841" y="2843543"/>
            <a:ext cx="18592" cy="26174"/>
          </a:xfrm>
          <a:custGeom>
            <a:avLst/>
            <a:gdLst/>
            <a:ahLst/>
            <a:cxnLst/>
            <a:rect l="l" t="t" r="r" b="b"/>
            <a:pathLst>
              <a:path w="18592" h="26174">
                <a:moveTo>
                  <a:pt x="0" y="26174"/>
                </a:moveTo>
                <a:lnTo>
                  <a:pt x="18592" y="0"/>
                </a:lnTo>
                <a:lnTo>
                  <a:pt x="18592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3494204" y="2843543"/>
            <a:ext cx="18910" cy="26492"/>
          </a:xfrm>
          <a:custGeom>
            <a:avLst/>
            <a:gdLst/>
            <a:ahLst/>
            <a:cxnLst/>
            <a:rect l="l" t="t" r="r" b="b"/>
            <a:pathLst>
              <a:path w="18910" h="26492">
                <a:moveTo>
                  <a:pt x="0" y="101"/>
                </a:moveTo>
                <a:lnTo>
                  <a:pt x="215" y="0"/>
                </a:lnTo>
                <a:lnTo>
                  <a:pt x="18910" y="2649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3512907" y="3070708"/>
            <a:ext cx="111658" cy="5664"/>
          </a:xfrm>
          <a:custGeom>
            <a:avLst/>
            <a:gdLst/>
            <a:ahLst/>
            <a:cxnLst/>
            <a:rect l="l" t="t" r="r" b="b"/>
            <a:pathLst>
              <a:path w="111658" h="5664">
                <a:moveTo>
                  <a:pt x="111658" y="5664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3667091" y="2877839"/>
            <a:ext cx="965" cy="206121"/>
          </a:xfrm>
          <a:custGeom>
            <a:avLst/>
            <a:gdLst/>
            <a:ahLst/>
            <a:cxnLst/>
            <a:rect l="l" t="t" r="r" b="b"/>
            <a:pathLst>
              <a:path w="965" h="206120">
                <a:moveTo>
                  <a:pt x="749" y="206121"/>
                </a:moveTo>
                <a:lnTo>
                  <a:pt x="965" y="0"/>
                </a:lnTo>
                <a:lnTo>
                  <a:pt x="0" y="9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3624560" y="2877629"/>
            <a:ext cx="1397" cy="206971"/>
          </a:xfrm>
          <a:custGeom>
            <a:avLst/>
            <a:gdLst/>
            <a:ahLst/>
            <a:cxnLst/>
            <a:rect l="l" t="t" r="r" b="b"/>
            <a:pathLst>
              <a:path w="1397" h="206971">
                <a:moveTo>
                  <a:pt x="431" y="850"/>
                </a:moveTo>
                <a:lnTo>
                  <a:pt x="215" y="0"/>
                </a:lnTo>
                <a:lnTo>
                  <a:pt x="0" y="206006"/>
                </a:lnTo>
                <a:lnTo>
                  <a:pt x="1396" y="20697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3624778" y="2851337"/>
            <a:ext cx="18592" cy="26288"/>
          </a:xfrm>
          <a:custGeom>
            <a:avLst/>
            <a:gdLst/>
            <a:ahLst/>
            <a:cxnLst/>
            <a:rect l="l" t="t" r="r" b="b"/>
            <a:pathLst>
              <a:path w="18592" h="26288">
                <a:moveTo>
                  <a:pt x="0" y="26289"/>
                </a:moveTo>
                <a:lnTo>
                  <a:pt x="1859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3649137" y="2851445"/>
            <a:ext cx="215" cy="101"/>
          </a:xfrm>
          <a:custGeom>
            <a:avLst/>
            <a:gdLst/>
            <a:ahLst/>
            <a:cxnLst/>
            <a:rect l="l" t="t" r="r" b="b"/>
            <a:pathLst>
              <a:path w="215" h="101">
                <a:moveTo>
                  <a:pt x="215" y="0"/>
                </a:moveTo>
                <a:lnTo>
                  <a:pt x="0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3643372" y="2851336"/>
            <a:ext cx="0" cy="215"/>
          </a:xfrm>
          <a:custGeom>
            <a:avLst/>
            <a:gdLst/>
            <a:ahLst/>
            <a:cxnLst/>
            <a:rect l="l" t="t" r="r" b="b"/>
            <a:pathLst>
              <a:path h="215">
                <a:moveTo>
                  <a:pt x="0" y="215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3649347" y="2851448"/>
            <a:ext cx="18707" cy="26390"/>
          </a:xfrm>
          <a:custGeom>
            <a:avLst/>
            <a:gdLst/>
            <a:ahLst/>
            <a:cxnLst/>
            <a:rect l="l" t="t" r="r" b="b"/>
            <a:pathLst>
              <a:path w="18707" h="26390">
                <a:moveTo>
                  <a:pt x="18707" y="26390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3667843" y="3078615"/>
            <a:ext cx="111658" cy="5664"/>
          </a:xfrm>
          <a:custGeom>
            <a:avLst/>
            <a:gdLst/>
            <a:ahLst/>
            <a:cxnLst/>
            <a:rect l="l" t="t" r="r" b="b"/>
            <a:pathLst>
              <a:path w="111658" h="5664">
                <a:moveTo>
                  <a:pt x="111658" y="5664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3779507" y="2885431"/>
            <a:ext cx="5016" cy="207822"/>
          </a:xfrm>
          <a:custGeom>
            <a:avLst/>
            <a:gdLst/>
            <a:ahLst/>
            <a:cxnLst/>
            <a:rect l="l" t="t" r="r" b="b"/>
            <a:pathLst>
              <a:path w="5016" h="207822">
                <a:moveTo>
                  <a:pt x="5016" y="207822"/>
                </a:moveTo>
                <a:lnTo>
                  <a:pt x="1384" y="206971"/>
                </a:lnTo>
                <a:lnTo>
                  <a:pt x="0" y="206108"/>
                </a:lnTo>
                <a:lnTo>
                  <a:pt x="215" y="0"/>
                </a:lnTo>
                <a:lnTo>
                  <a:pt x="419" y="95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3822030" y="2885749"/>
            <a:ext cx="965" cy="206108"/>
          </a:xfrm>
          <a:custGeom>
            <a:avLst/>
            <a:gdLst/>
            <a:ahLst/>
            <a:cxnLst/>
            <a:rect l="l" t="t" r="r" b="b"/>
            <a:pathLst>
              <a:path w="965" h="206108">
                <a:moveTo>
                  <a:pt x="0" y="850"/>
                </a:moveTo>
                <a:lnTo>
                  <a:pt x="965" y="0"/>
                </a:lnTo>
                <a:lnTo>
                  <a:pt x="749" y="20610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3779716" y="2859252"/>
            <a:ext cx="18592" cy="26174"/>
          </a:xfrm>
          <a:custGeom>
            <a:avLst/>
            <a:gdLst/>
            <a:ahLst/>
            <a:cxnLst/>
            <a:rect l="l" t="t" r="r" b="b"/>
            <a:pathLst>
              <a:path w="18592" h="26174">
                <a:moveTo>
                  <a:pt x="0" y="26174"/>
                </a:moveTo>
                <a:lnTo>
                  <a:pt x="1859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3804075" y="2859246"/>
            <a:ext cx="215" cy="215"/>
          </a:xfrm>
          <a:custGeom>
            <a:avLst/>
            <a:gdLst/>
            <a:ahLst/>
            <a:cxnLst/>
            <a:rect l="l" t="t" r="r" b="b"/>
            <a:pathLst>
              <a:path w="215" h="215">
                <a:moveTo>
                  <a:pt x="215" y="0"/>
                </a:moveTo>
                <a:lnTo>
                  <a:pt x="0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3798309" y="2859251"/>
            <a:ext cx="0" cy="101"/>
          </a:xfrm>
          <a:custGeom>
            <a:avLst/>
            <a:gdLst/>
            <a:ahLst/>
            <a:cxnLst/>
            <a:rect l="l" t="t" r="r" b="b"/>
            <a:pathLst>
              <a:path h="101">
                <a:moveTo>
                  <a:pt x="0" y="101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3804285" y="2859242"/>
            <a:ext cx="18707" cy="26504"/>
          </a:xfrm>
          <a:custGeom>
            <a:avLst/>
            <a:gdLst/>
            <a:ahLst/>
            <a:cxnLst/>
            <a:rect l="l" t="t" r="r" b="b"/>
            <a:pathLst>
              <a:path w="18707" h="26504">
                <a:moveTo>
                  <a:pt x="18707" y="26504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3822778" y="3086421"/>
            <a:ext cx="72872" cy="3733"/>
          </a:xfrm>
          <a:custGeom>
            <a:avLst/>
            <a:gdLst/>
            <a:ahLst/>
            <a:cxnLst/>
            <a:rect l="l" t="t" r="r" b="b"/>
            <a:pathLst>
              <a:path w="72872" h="3733">
                <a:moveTo>
                  <a:pt x="72872" y="3733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3617843" y="2968238"/>
            <a:ext cx="6827" cy="76085"/>
          </a:xfrm>
          <a:custGeom>
            <a:avLst/>
            <a:gdLst/>
            <a:ahLst/>
            <a:cxnLst/>
            <a:rect l="l" t="t" r="r" b="b"/>
            <a:pathLst>
              <a:path w="6827" h="76085">
                <a:moveTo>
                  <a:pt x="312" y="0"/>
                </a:moveTo>
                <a:lnTo>
                  <a:pt x="102" y="15665"/>
                </a:lnTo>
                <a:lnTo>
                  <a:pt x="0" y="26744"/>
                </a:lnTo>
                <a:lnTo>
                  <a:pt x="5" y="36404"/>
                </a:lnTo>
                <a:lnTo>
                  <a:pt x="117" y="47811"/>
                </a:lnTo>
                <a:lnTo>
                  <a:pt x="312" y="62293"/>
                </a:lnTo>
                <a:lnTo>
                  <a:pt x="312" y="64757"/>
                </a:lnTo>
                <a:lnTo>
                  <a:pt x="312" y="65074"/>
                </a:lnTo>
                <a:lnTo>
                  <a:pt x="1062" y="67424"/>
                </a:lnTo>
                <a:lnTo>
                  <a:pt x="1697" y="69773"/>
                </a:lnTo>
                <a:lnTo>
                  <a:pt x="1913" y="70091"/>
                </a:lnTo>
                <a:lnTo>
                  <a:pt x="3195" y="72123"/>
                </a:lnTo>
                <a:lnTo>
                  <a:pt x="4592" y="74256"/>
                </a:lnTo>
                <a:lnTo>
                  <a:pt x="4795" y="74472"/>
                </a:lnTo>
                <a:lnTo>
                  <a:pt x="6827" y="7608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4169835" y="2996341"/>
            <a:ext cx="3195" cy="71907"/>
          </a:xfrm>
          <a:custGeom>
            <a:avLst/>
            <a:gdLst/>
            <a:ahLst/>
            <a:cxnLst/>
            <a:rect l="l" t="t" r="r" b="b"/>
            <a:pathLst>
              <a:path w="3195" h="71907">
                <a:moveTo>
                  <a:pt x="2882" y="0"/>
                </a:moveTo>
                <a:lnTo>
                  <a:pt x="3093" y="15675"/>
                </a:lnTo>
                <a:lnTo>
                  <a:pt x="3195" y="26774"/>
                </a:lnTo>
                <a:lnTo>
                  <a:pt x="3190" y="36448"/>
                </a:lnTo>
                <a:lnTo>
                  <a:pt x="3077" y="47849"/>
                </a:lnTo>
                <a:lnTo>
                  <a:pt x="2882" y="62293"/>
                </a:lnTo>
                <a:lnTo>
                  <a:pt x="2882" y="64757"/>
                </a:lnTo>
                <a:lnTo>
                  <a:pt x="2882" y="65074"/>
                </a:lnTo>
                <a:lnTo>
                  <a:pt x="2133" y="67424"/>
                </a:lnTo>
                <a:lnTo>
                  <a:pt x="1498" y="69659"/>
                </a:lnTo>
                <a:lnTo>
                  <a:pt x="1282" y="69989"/>
                </a:lnTo>
                <a:lnTo>
                  <a:pt x="0" y="7190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4146326" y="3073063"/>
            <a:ext cx="15709" cy="1485"/>
          </a:xfrm>
          <a:custGeom>
            <a:avLst/>
            <a:gdLst/>
            <a:ahLst/>
            <a:cxnLst/>
            <a:rect l="l" t="t" r="r" b="b"/>
            <a:pathLst>
              <a:path w="15709" h="1485">
                <a:moveTo>
                  <a:pt x="15709" y="850"/>
                </a:moveTo>
                <a:lnTo>
                  <a:pt x="13462" y="1282"/>
                </a:lnTo>
                <a:lnTo>
                  <a:pt x="13246" y="1282"/>
                </a:lnTo>
                <a:lnTo>
                  <a:pt x="10909" y="1384"/>
                </a:lnTo>
                <a:lnTo>
                  <a:pt x="7912" y="1485"/>
                </a:lnTo>
                <a:lnTo>
                  <a:pt x="4699" y="1066"/>
                </a:lnTo>
                <a:lnTo>
                  <a:pt x="2349" y="749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4135532" y="3056716"/>
            <a:ext cx="10795" cy="16344"/>
          </a:xfrm>
          <a:custGeom>
            <a:avLst/>
            <a:gdLst/>
            <a:ahLst/>
            <a:cxnLst/>
            <a:rect l="l" t="t" r="r" b="b"/>
            <a:pathLst>
              <a:path w="10795" h="16344">
                <a:moveTo>
                  <a:pt x="10795" y="16344"/>
                </a:moveTo>
                <a:lnTo>
                  <a:pt x="8547" y="15494"/>
                </a:lnTo>
                <a:lnTo>
                  <a:pt x="8331" y="15278"/>
                </a:lnTo>
                <a:lnTo>
                  <a:pt x="6515" y="13779"/>
                </a:lnTo>
                <a:lnTo>
                  <a:pt x="4597" y="12280"/>
                </a:lnTo>
                <a:lnTo>
                  <a:pt x="4381" y="11963"/>
                </a:lnTo>
                <a:lnTo>
                  <a:pt x="2997" y="9931"/>
                </a:lnTo>
                <a:lnTo>
                  <a:pt x="1600" y="7899"/>
                </a:lnTo>
                <a:lnTo>
                  <a:pt x="1498" y="7581"/>
                </a:lnTo>
                <a:lnTo>
                  <a:pt x="850" y="5232"/>
                </a:lnTo>
                <a:lnTo>
                  <a:pt x="114" y="2768"/>
                </a:lnTo>
                <a:lnTo>
                  <a:pt x="0" y="2565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3582041" y="2699501"/>
            <a:ext cx="47866" cy="269062"/>
          </a:xfrm>
          <a:custGeom>
            <a:avLst/>
            <a:gdLst/>
            <a:ahLst/>
            <a:cxnLst/>
            <a:rect l="l" t="t" r="r" b="b"/>
            <a:pathLst>
              <a:path w="47866" h="269062">
                <a:moveTo>
                  <a:pt x="47866" y="0"/>
                </a:moveTo>
                <a:lnTo>
                  <a:pt x="0" y="14846"/>
                </a:lnTo>
                <a:lnTo>
                  <a:pt x="0" y="266915"/>
                </a:lnTo>
                <a:lnTo>
                  <a:pt x="42633" y="26906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3582036" y="2714354"/>
            <a:ext cx="120637" cy="6083"/>
          </a:xfrm>
          <a:custGeom>
            <a:avLst/>
            <a:gdLst/>
            <a:ahLst/>
            <a:cxnLst/>
            <a:rect l="l" t="t" r="r" b="b"/>
            <a:pathLst>
              <a:path w="120637" h="6083">
                <a:moveTo>
                  <a:pt x="0" y="0"/>
                </a:moveTo>
                <a:lnTo>
                  <a:pt x="120637" y="608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3667841" y="3027650"/>
            <a:ext cx="34836" cy="10680"/>
          </a:xfrm>
          <a:custGeom>
            <a:avLst/>
            <a:gdLst/>
            <a:ahLst/>
            <a:cxnLst/>
            <a:rect l="l" t="t" r="r" b="b"/>
            <a:pathLst>
              <a:path w="34836" h="10680">
                <a:moveTo>
                  <a:pt x="0" y="10680"/>
                </a:moveTo>
                <a:lnTo>
                  <a:pt x="3483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3667840" y="3029676"/>
            <a:ext cx="34836" cy="10680"/>
          </a:xfrm>
          <a:custGeom>
            <a:avLst/>
            <a:gdLst/>
            <a:ahLst/>
            <a:cxnLst/>
            <a:rect l="l" t="t" r="r" b="b"/>
            <a:pathLst>
              <a:path w="34836" h="10680">
                <a:moveTo>
                  <a:pt x="34836" y="0"/>
                </a:moveTo>
                <a:lnTo>
                  <a:pt x="0" y="1068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3667941" y="2970696"/>
            <a:ext cx="34734" cy="1816"/>
          </a:xfrm>
          <a:custGeom>
            <a:avLst/>
            <a:gdLst/>
            <a:ahLst/>
            <a:cxnLst/>
            <a:rect l="l" t="t" r="r" b="b"/>
            <a:pathLst>
              <a:path w="34734" h="1816">
                <a:moveTo>
                  <a:pt x="34734" y="1816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3969705" y="2704631"/>
            <a:ext cx="347052" cy="292455"/>
          </a:xfrm>
          <a:custGeom>
            <a:avLst/>
            <a:gdLst/>
            <a:ahLst/>
            <a:cxnLst/>
            <a:rect l="l" t="t" r="r" b="b"/>
            <a:pathLst>
              <a:path w="347052" h="292455">
                <a:moveTo>
                  <a:pt x="216585" y="292455"/>
                </a:moveTo>
                <a:lnTo>
                  <a:pt x="216585" y="40386"/>
                </a:lnTo>
                <a:lnTo>
                  <a:pt x="347052" y="0"/>
                </a:lnTo>
                <a:lnTo>
                  <a:pt x="347052" y="252069"/>
                </a:lnTo>
                <a:lnTo>
                  <a:pt x="216585" y="292455"/>
                </a:lnTo>
                <a:lnTo>
                  <a:pt x="0" y="28144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3969701" y="2734015"/>
            <a:ext cx="216585" cy="10998"/>
          </a:xfrm>
          <a:custGeom>
            <a:avLst/>
            <a:gdLst/>
            <a:ahLst/>
            <a:cxnLst/>
            <a:rect l="l" t="t" r="r" b="b"/>
            <a:pathLst>
              <a:path w="216585" h="10998">
                <a:moveTo>
                  <a:pt x="0" y="0"/>
                </a:moveTo>
                <a:lnTo>
                  <a:pt x="216585" y="109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3969701" y="2686999"/>
            <a:ext cx="347052" cy="17627"/>
          </a:xfrm>
          <a:custGeom>
            <a:avLst/>
            <a:gdLst/>
            <a:ahLst/>
            <a:cxnLst/>
            <a:rect l="l" t="t" r="r" b="b"/>
            <a:pathLst>
              <a:path w="347052" h="17627">
                <a:moveTo>
                  <a:pt x="0" y="0"/>
                </a:moveTo>
                <a:lnTo>
                  <a:pt x="347052" y="1762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4162038" y="3068252"/>
            <a:ext cx="7797" cy="5664"/>
          </a:xfrm>
          <a:custGeom>
            <a:avLst/>
            <a:gdLst/>
            <a:ahLst/>
            <a:cxnLst/>
            <a:rect l="l" t="t" r="r" b="b"/>
            <a:pathLst>
              <a:path w="7797" h="5664">
                <a:moveTo>
                  <a:pt x="7797" y="0"/>
                </a:moveTo>
                <a:lnTo>
                  <a:pt x="4381" y="3530"/>
                </a:lnTo>
                <a:lnTo>
                  <a:pt x="0" y="566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4135535" y="2994520"/>
            <a:ext cx="0" cy="62191"/>
          </a:xfrm>
          <a:custGeom>
            <a:avLst/>
            <a:gdLst/>
            <a:ahLst/>
            <a:cxnLst/>
            <a:rect l="l" t="t" r="r" b="b"/>
            <a:pathLst>
              <a:path h="62191">
                <a:moveTo>
                  <a:pt x="0" y="62191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4162036" y="2967805"/>
            <a:ext cx="118706" cy="106108"/>
          </a:xfrm>
          <a:custGeom>
            <a:avLst/>
            <a:gdLst/>
            <a:ahLst/>
            <a:cxnLst/>
            <a:rect l="l" t="t" r="r" b="b"/>
            <a:pathLst>
              <a:path w="118706" h="106108">
                <a:moveTo>
                  <a:pt x="0" y="106108"/>
                </a:moveTo>
                <a:lnTo>
                  <a:pt x="107924" y="72669"/>
                </a:lnTo>
                <a:lnTo>
                  <a:pt x="112306" y="70523"/>
                </a:lnTo>
                <a:lnTo>
                  <a:pt x="115722" y="67005"/>
                </a:lnTo>
                <a:lnTo>
                  <a:pt x="117855" y="62509"/>
                </a:lnTo>
                <a:lnTo>
                  <a:pt x="118706" y="57492"/>
                </a:lnTo>
                <a:lnTo>
                  <a:pt x="11870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4168124" y="3036623"/>
            <a:ext cx="107924" cy="33337"/>
          </a:xfrm>
          <a:custGeom>
            <a:avLst/>
            <a:gdLst/>
            <a:ahLst/>
            <a:cxnLst/>
            <a:rect l="l" t="t" r="r" b="b"/>
            <a:pathLst>
              <a:path w="107924" h="33337">
                <a:moveTo>
                  <a:pt x="0" y="33337"/>
                </a:moveTo>
                <a:lnTo>
                  <a:pt x="10792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2775727" y="2922397"/>
            <a:ext cx="442899" cy="22440"/>
          </a:xfrm>
          <a:custGeom>
            <a:avLst/>
            <a:gdLst/>
            <a:ahLst/>
            <a:cxnLst/>
            <a:rect l="l" t="t" r="r" b="b"/>
            <a:pathLst>
              <a:path w="442899" h="22440">
                <a:moveTo>
                  <a:pt x="0" y="0"/>
                </a:moveTo>
                <a:lnTo>
                  <a:pt x="17756" y="865"/>
                </a:lnTo>
                <a:lnTo>
                  <a:pt x="33204" y="1619"/>
                </a:lnTo>
                <a:lnTo>
                  <a:pt x="46721" y="2281"/>
                </a:lnTo>
                <a:lnTo>
                  <a:pt x="58689" y="2868"/>
                </a:lnTo>
                <a:lnTo>
                  <a:pt x="69485" y="3402"/>
                </a:lnTo>
                <a:lnTo>
                  <a:pt x="79491" y="3900"/>
                </a:lnTo>
                <a:lnTo>
                  <a:pt x="89084" y="4382"/>
                </a:lnTo>
                <a:lnTo>
                  <a:pt x="98646" y="4867"/>
                </a:lnTo>
                <a:lnTo>
                  <a:pt x="108554" y="5375"/>
                </a:lnTo>
                <a:lnTo>
                  <a:pt x="119189" y="5925"/>
                </a:lnTo>
                <a:lnTo>
                  <a:pt x="130931" y="6535"/>
                </a:lnTo>
                <a:lnTo>
                  <a:pt x="144158" y="7225"/>
                </a:lnTo>
                <a:lnTo>
                  <a:pt x="159251" y="8014"/>
                </a:lnTo>
                <a:lnTo>
                  <a:pt x="176588" y="8921"/>
                </a:lnTo>
                <a:lnTo>
                  <a:pt x="195347" y="9953"/>
                </a:lnTo>
                <a:lnTo>
                  <a:pt x="206548" y="10623"/>
                </a:lnTo>
                <a:lnTo>
                  <a:pt x="216182" y="11213"/>
                </a:lnTo>
                <a:lnTo>
                  <a:pt x="227216" y="11848"/>
                </a:lnTo>
                <a:lnTo>
                  <a:pt x="242615" y="12651"/>
                </a:lnTo>
                <a:lnTo>
                  <a:pt x="258590" y="13425"/>
                </a:lnTo>
                <a:lnTo>
                  <a:pt x="268634" y="13838"/>
                </a:lnTo>
                <a:lnTo>
                  <a:pt x="279714" y="14286"/>
                </a:lnTo>
                <a:lnTo>
                  <a:pt x="290004" y="14744"/>
                </a:lnTo>
                <a:lnTo>
                  <a:pt x="307526" y="15604"/>
                </a:lnTo>
                <a:lnTo>
                  <a:pt x="322417" y="16335"/>
                </a:lnTo>
                <a:lnTo>
                  <a:pt x="335201" y="16964"/>
                </a:lnTo>
                <a:lnTo>
                  <a:pt x="346403" y="17517"/>
                </a:lnTo>
                <a:lnTo>
                  <a:pt x="356544" y="18022"/>
                </a:lnTo>
                <a:lnTo>
                  <a:pt x="366151" y="18503"/>
                </a:lnTo>
                <a:lnTo>
                  <a:pt x="375745" y="18988"/>
                </a:lnTo>
                <a:lnTo>
                  <a:pt x="385852" y="19503"/>
                </a:lnTo>
                <a:lnTo>
                  <a:pt x="396994" y="20074"/>
                </a:lnTo>
                <a:lnTo>
                  <a:pt x="409695" y="20727"/>
                </a:lnTo>
                <a:lnTo>
                  <a:pt x="424480" y="21490"/>
                </a:lnTo>
                <a:lnTo>
                  <a:pt x="441871" y="22387"/>
                </a:lnTo>
                <a:lnTo>
                  <a:pt x="442899" y="2244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3221089" y="2856899"/>
            <a:ext cx="8864" cy="85051"/>
          </a:xfrm>
          <a:custGeom>
            <a:avLst/>
            <a:gdLst/>
            <a:ahLst/>
            <a:cxnLst/>
            <a:rect l="l" t="t" r="r" b="b"/>
            <a:pathLst>
              <a:path w="8864" h="85051">
                <a:moveTo>
                  <a:pt x="0" y="85051"/>
                </a:moveTo>
                <a:lnTo>
                  <a:pt x="3632" y="77673"/>
                </a:lnTo>
                <a:lnTo>
                  <a:pt x="3848" y="77139"/>
                </a:lnTo>
                <a:lnTo>
                  <a:pt x="5981" y="69126"/>
                </a:lnTo>
                <a:lnTo>
                  <a:pt x="8013" y="61429"/>
                </a:lnTo>
                <a:lnTo>
                  <a:pt x="7480" y="61112"/>
                </a:lnTo>
                <a:lnTo>
                  <a:pt x="8445" y="52997"/>
                </a:lnTo>
                <a:lnTo>
                  <a:pt x="8864" y="49047"/>
                </a:lnTo>
                <a:lnTo>
                  <a:pt x="8648" y="48933"/>
                </a:lnTo>
                <a:lnTo>
                  <a:pt x="8648" y="44881"/>
                </a:lnTo>
                <a:lnTo>
                  <a:pt x="8718" y="30205"/>
                </a:lnTo>
                <a:lnTo>
                  <a:pt x="8732" y="20208"/>
                </a:lnTo>
                <a:lnTo>
                  <a:pt x="8692" y="8790"/>
                </a:lnTo>
                <a:lnTo>
                  <a:pt x="864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2542682" y="2340476"/>
            <a:ext cx="774687" cy="520903"/>
          </a:xfrm>
          <a:custGeom>
            <a:avLst/>
            <a:gdLst/>
            <a:ahLst/>
            <a:cxnLst/>
            <a:rect l="l" t="t" r="r" b="b"/>
            <a:pathLst>
              <a:path w="774687" h="520903">
                <a:moveTo>
                  <a:pt x="173492" y="490389"/>
                </a:moveTo>
                <a:lnTo>
                  <a:pt x="774687" y="520903"/>
                </a:lnTo>
                <a:lnTo>
                  <a:pt x="774687" y="34310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2704028" y="2947299"/>
            <a:ext cx="292455" cy="133134"/>
          </a:xfrm>
          <a:custGeom>
            <a:avLst/>
            <a:gdLst/>
            <a:ahLst/>
            <a:cxnLst/>
            <a:rect l="l" t="t" r="r" b="b"/>
            <a:pathLst>
              <a:path w="292455" h="133134">
                <a:moveTo>
                  <a:pt x="292455" y="42633"/>
                </a:moveTo>
                <a:lnTo>
                  <a:pt x="292455" y="0"/>
                </a:lnTo>
              </a:path>
              <a:path w="292455" h="133134">
                <a:moveTo>
                  <a:pt x="12146" y="129375"/>
                </a:moveTo>
                <a:lnTo>
                  <a:pt x="292455" y="426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2749552" y="2832540"/>
            <a:ext cx="108775" cy="107708"/>
          </a:xfrm>
          <a:custGeom>
            <a:avLst/>
            <a:gdLst/>
            <a:ahLst/>
            <a:cxnLst/>
            <a:rect l="l" t="t" r="r" b="b"/>
            <a:pathLst>
              <a:path w="108775" h="107708">
                <a:moveTo>
                  <a:pt x="101612" y="107378"/>
                </a:moveTo>
                <a:lnTo>
                  <a:pt x="108775" y="107708"/>
                </a:lnTo>
                <a:lnTo>
                  <a:pt x="65925" y="105778"/>
                </a:lnTo>
                <a:lnTo>
                  <a:pt x="31953" y="94564"/>
                </a:lnTo>
                <a:lnTo>
                  <a:pt x="12179" y="78105"/>
                </a:lnTo>
                <a:lnTo>
                  <a:pt x="2667" y="61226"/>
                </a:lnTo>
                <a:lnTo>
                  <a:pt x="0" y="44869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3218630" y="2938105"/>
            <a:ext cx="21475" cy="6731"/>
          </a:xfrm>
          <a:custGeom>
            <a:avLst/>
            <a:gdLst/>
            <a:ahLst/>
            <a:cxnLst/>
            <a:rect l="l" t="t" r="r" b="b"/>
            <a:pathLst>
              <a:path w="21475" h="6731">
                <a:moveTo>
                  <a:pt x="0" y="6730"/>
                </a:moveTo>
                <a:lnTo>
                  <a:pt x="21475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2858324" y="2940243"/>
            <a:ext cx="362762" cy="15379"/>
          </a:xfrm>
          <a:custGeom>
            <a:avLst/>
            <a:gdLst/>
            <a:ahLst/>
            <a:cxnLst/>
            <a:rect l="l" t="t" r="r" b="b"/>
            <a:pathLst>
              <a:path w="362762" h="15379">
                <a:moveTo>
                  <a:pt x="0" y="0"/>
                </a:moveTo>
                <a:lnTo>
                  <a:pt x="345770" y="15379"/>
                </a:lnTo>
                <a:lnTo>
                  <a:pt x="351434" y="14643"/>
                </a:lnTo>
                <a:lnTo>
                  <a:pt x="362762" y="17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2870292" y="2940884"/>
            <a:ext cx="333806" cy="16344"/>
          </a:xfrm>
          <a:custGeom>
            <a:avLst/>
            <a:gdLst/>
            <a:ahLst/>
            <a:cxnLst/>
            <a:rect l="l" t="t" r="r" b="b"/>
            <a:pathLst>
              <a:path w="333806" h="16344">
                <a:moveTo>
                  <a:pt x="0" y="0"/>
                </a:moveTo>
                <a:lnTo>
                  <a:pt x="322592" y="16344"/>
                </a:lnTo>
                <a:lnTo>
                  <a:pt x="333806" y="1474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2885359" y="2053471"/>
            <a:ext cx="15494" cy="4800"/>
          </a:xfrm>
          <a:custGeom>
            <a:avLst/>
            <a:gdLst/>
            <a:ahLst/>
            <a:cxnLst/>
            <a:rect l="l" t="t" r="r" b="b"/>
            <a:pathLst>
              <a:path w="15493" h="4800">
                <a:moveTo>
                  <a:pt x="15493" y="0"/>
                </a:moveTo>
                <a:lnTo>
                  <a:pt x="0" y="480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3209763" y="2945480"/>
            <a:ext cx="30353" cy="9398"/>
          </a:xfrm>
          <a:custGeom>
            <a:avLst/>
            <a:gdLst/>
            <a:ahLst/>
            <a:cxnLst/>
            <a:rect l="l" t="t" r="r" b="b"/>
            <a:pathLst>
              <a:path w="30352" h="9398">
                <a:moveTo>
                  <a:pt x="0" y="9398"/>
                </a:moveTo>
                <a:lnTo>
                  <a:pt x="3035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3240110" y="2856580"/>
            <a:ext cx="92964" cy="255803"/>
          </a:xfrm>
          <a:custGeom>
            <a:avLst/>
            <a:gdLst/>
            <a:ahLst/>
            <a:cxnLst/>
            <a:rect l="l" t="t" r="r" b="b"/>
            <a:pathLst>
              <a:path w="92963" h="255803">
                <a:moveTo>
                  <a:pt x="0" y="850"/>
                </a:moveTo>
                <a:lnTo>
                  <a:pt x="0" y="251104"/>
                </a:lnTo>
                <a:lnTo>
                  <a:pt x="92964" y="255803"/>
                </a:lnTo>
                <a:lnTo>
                  <a:pt x="9296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3317364" y="2779533"/>
            <a:ext cx="264668" cy="81851"/>
          </a:xfrm>
          <a:custGeom>
            <a:avLst/>
            <a:gdLst/>
            <a:ahLst/>
            <a:cxnLst/>
            <a:rect l="l" t="t" r="r" b="b"/>
            <a:pathLst>
              <a:path w="264667" h="81851">
                <a:moveTo>
                  <a:pt x="0" y="81851"/>
                </a:moveTo>
                <a:lnTo>
                  <a:pt x="26466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3333071" y="3092620"/>
            <a:ext cx="63893" cy="19761"/>
          </a:xfrm>
          <a:custGeom>
            <a:avLst/>
            <a:gdLst/>
            <a:ahLst/>
            <a:cxnLst/>
            <a:rect l="l" t="t" r="r" b="b"/>
            <a:pathLst>
              <a:path w="63893" h="19761">
                <a:moveTo>
                  <a:pt x="0" y="19761"/>
                </a:moveTo>
                <a:lnTo>
                  <a:pt x="6389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3512903" y="3024225"/>
            <a:ext cx="105257" cy="32486"/>
          </a:xfrm>
          <a:custGeom>
            <a:avLst/>
            <a:gdLst/>
            <a:ahLst/>
            <a:cxnLst/>
            <a:rect l="l" t="t" r="r" b="b"/>
            <a:pathLst>
              <a:path w="105257" h="32486">
                <a:moveTo>
                  <a:pt x="0" y="32486"/>
                </a:moveTo>
                <a:lnTo>
                  <a:pt x="105257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3693911" y="2296132"/>
            <a:ext cx="0" cy="16459"/>
          </a:xfrm>
          <a:custGeom>
            <a:avLst/>
            <a:gdLst/>
            <a:ahLst/>
            <a:cxnLst/>
            <a:rect l="l" t="t" r="r" b="b"/>
            <a:pathLst>
              <a:path h="16459">
                <a:moveTo>
                  <a:pt x="0" y="0"/>
                </a:moveTo>
                <a:lnTo>
                  <a:pt x="0" y="1645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3568467" y="3052325"/>
            <a:ext cx="46482" cy="5029"/>
          </a:xfrm>
          <a:custGeom>
            <a:avLst/>
            <a:gdLst/>
            <a:ahLst/>
            <a:cxnLst/>
            <a:rect l="l" t="t" r="r" b="b"/>
            <a:pathLst>
              <a:path w="46482" h="5029">
                <a:moveTo>
                  <a:pt x="0" y="3314"/>
                </a:moveTo>
                <a:lnTo>
                  <a:pt x="2565" y="4063"/>
                </a:lnTo>
                <a:lnTo>
                  <a:pt x="5448" y="4381"/>
                </a:lnTo>
                <a:lnTo>
                  <a:pt x="8648" y="4813"/>
                </a:lnTo>
                <a:lnTo>
                  <a:pt x="12077" y="4914"/>
                </a:lnTo>
                <a:lnTo>
                  <a:pt x="20193" y="4914"/>
                </a:lnTo>
                <a:lnTo>
                  <a:pt x="28422" y="4597"/>
                </a:lnTo>
                <a:lnTo>
                  <a:pt x="31305" y="4495"/>
                </a:lnTo>
                <a:lnTo>
                  <a:pt x="34188" y="3848"/>
                </a:lnTo>
                <a:lnTo>
                  <a:pt x="38150" y="3098"/>
                </a:lnTo>
                <a:lnTo>
                  <a:pt x="41998" y="2031"/>
                </a:lnTo>
                <a:lnTo>
                  <a:pt x="44234" y="1282"/>
                </a:lnTo>
                <a:lnTo>
                  <a:pt x="44450" y="1282"/>
                </a:lnTo>
                <a:lnTo>
                  <a:pt x="4648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3568256" y="3049446"/>
            <a:ext cx="46266" cy="5016"/>
          </a:xfrm>
          <a:custGeom>
            <a:avLst/>
            <a:gdLst/>
            <a:ahLst/>
            <a:cxnLst/>
            <a:rect l="l" t="t" r="r" b="b"/>
            <a:pathLst>
              <a:path w="46266" h="5016">
                <a:moveTo>
                  <a:pt x="46266" y="1600"/>
                </a:moveTo>
                <a:lnTo>
                  <a:pt x="43916" y="965"/>
                </a:lnTo>
                <a:lnTo>
                  <a:pt x="41351" y="634"/>
                </a:lnTo>
                <a:lnTo>
                  <a:pt x="34836" y="101"/>
                </a:lnTo>
                <a:lnTo>
                  <a:pt x="28206" y="0"/>
                </a:lnTo>
                <a:lnTo>
                  <a:pt x="23291" y="0"/>
                </a:lnTo>
                <a:lnTo>
                  <a:pt x="18275" y="419"/>
                </a:lnTo>
                <a:lnTo>
                  <a:pt x="15392" y="634"/>
                </a:lnTo>
                <a:lnTo>
                  <a:pt x="12395" y="1168"/>
                </a:lnTo>
                <a:lnTo>
                  <a:pt x="8432" y="1917"/>
                </a:lnTo>
                <a:lnTo>
                  <a:pt x="4483" y="2984"/>
                </a:lnTo>
                <a:lnTo>
                  <a:pt x="2247" y="3733"/>
                </a:lnTo>
                <a:lnTo>
                  <a:pt x="2031" y="3733"/>
                </a:lnTo>
                <a:lnTo>
                  <a:pt x="0" y="50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3568468" y="3055640"/>
            <a:ext cx="46482" cy="5245"/>
          </a:xfrm>
          <a:custGeom>
            <a:avLst/>
            <a:gdLst/>
            <a:ahLst/>
            <a:cxnLst/>
            <a:rect l="l" t="t" r="r" b="b"/>
            <a:pathLst>
              <a:path w="46482" h="5245">
                <a:moveTo>
                  <a:pt x="46482" y="0"/>
                </a:moveTo>
                <a:lnTo>
                  <a:pt x="44983" y="1066"/>
                </a:lnTo>
                <a:lnTo>
                  <a:pt x="43167" y="1714"/>
                </a:lnTo>
                <a:lnTo>
                  <a:pt x="38785" y="2997"/>
                </a:lnTo>
                <a:lnTo>
                  <a:pt x="34188" y="3848"/>
                </a:lnTo>
                <a:lnTo>
                  <a:pt x="28956" y="4699"/>
                </a:lnTo>
                <a:lnTo>
                  <a:pt x="23622" y="4914"/>
                </a:lnTo>
                <a:lnTo>
                  <a:pt x="17310" y="5245"/>
                </a:lnTo>
                <a:lnTo>
                  <a:pt x="11010" y="4813"/>
                </a:lnTo>
                <a:lnTo>
                  <a:pt x="6311" y="4597"/>
                </a:lnTo>
                <a:lnTo>
                  <a:pt x="1701" y="3848"/>
                </a:lnTo>
                <a:lnTo>
                  <a:pt x="850" y="3733"/>
                </a:lnTo>
                <a:lnTo>
                  <a:pt x="635" y="3733"/>
                </a:ln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3575841" y="3050197"/>
            <a:ext cx="31305" cy="4483"/>
          </a:xfrm>
          <a:custGeom>
            <a:avLst/>
            <a:gdLst/>
            <a:ahLst/>
            <a:cxnLst/>
            <a:rect l="l" t="t" r="r" b="b"/>
            <a:pathLst>
              <a:path w="31305" h="4483">
                <a:moveTo>
                  <a:pt x="0" y="4483"/>
                </a:moveTo>
                <a:lnTo>
                  <a:pt x="2032" y="3416"/>
                </a:lnTo>
                <a:lnTo>
                  <a:pt x="4381" y="2666"/>
                </a:lnTo>
                <a:lnTo>
                  <a:pt x="8648" y="1384"/>
                </a:lnTo>
                <a:lnTo>
                  <a:pt x="8763" y="1168"/>
                </a:lnTo>
                <a:lnTo>
                  <a:pt x="13144" y="749"/>
                </a:lnTo>
                <a:lnTo>
                  <a:pt x="18910" y="0"/>
                </a:lnTo>
                <a:lnTo>
                  <a:pt x="19126" y="101"/>
                </a:lnTo>
                <a:lnTo>
                  <a:pt x="25107" y="317"/>
                </a:lnTo>
                <a:lnTo>
                  <a:pt x="28105" y="419"/>
                </a:lnTo>
                <a:lnTo>
                  <a:pt x="28422" y="533"/>
                </a:lnTo>
                <a:lnTo>
                  <a:pt x="31305" y="126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3575845" y="3052224"/>
            <a:ext cx="31305" cy="4165"/>
          </a:xfrm>
          <a:custGeom>
            <a:avLst/>
            <a:gdLst/>
            <a:ahLst/>
            <a:cxnLst/>
            <a:rect l="l" t="t" r="r" b="b"/>
            <a:pathLst>
              <a:path w="31305" h="4165">
                <a:moveTo>
                  <a:pt x="31305" y="0"/>
                </a:moveTo>
                <a:lnTo>
                  <a:pt x="29273" y="1066"/>
                </a:lnTo>
                <a:lnTo>
                  <a:pt x="27025" y="1816"/>
                </a:lnTo>
                <a:lnTo>
                  <a:pt x="24041" y="2781"/>
                </a:lnTo>
                <a:lnTo>
                  <a:pt x="20827" y="3314"/>
                </a:lnTo>
                <a:lnTo>
                  <a:pt x="18376" y="3733"/>
                </a:lnTo>
                <a:lnTo>
                  <a:pt x="15913" y="3949"/>
                </a:lnTo>
                <a:lnTo>
                  <a:pt x="12928" y="4165"/>
                </a:lnTo>
                <a:lnTo>
                  <a:pt x="9829" y="4165"/>
                </a:lnTo>
                <a:lnTo>
                  <a:pt x="6616" y="4165"/>
                </a:lnTo>
                <a:lnTo>
                  <a:pt x="3416" y="3848"/>
                </a:lnTo>
                <a:lnTo>
                  <a:pt x="1701" y="3632"/>
                </a:lnTo>
                <a:lnTo>
                  <a:pt x="0" y="30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3580333" y="3053607"/>
            <a:ext cx="22542" cy="2565"/>
          </a:xfrm>
          <a:custGeom>
            <a:avLst/>
            <a:gdLst/>
            <a:ahLst/>
            <a:cxnLst/>
            <a:rect l="l" t="t" r="r" b="b"/>
            <a:pathLst>
              <a:path w="22542" h="2565">
                <a:moveTo>
                  <a:pt x="22542" y="431"/>
                </a:moveTo>
                <a:lnTo>
                  <a:pt x="19761" y="114"/>
                </a:lnTo>
                <a:lnTo>
                  <a:pt x="16979" y="114"/>
                </a:lnTo>
                <a:lnTo>
                  <a:pt x="12814" y="215"/>
                </a:lnTo>
                <a:lnTo>
                  <a:pt x="12712" y="0"/>
                </a:lnTo>
                <a:lnTo>
                  <a:pt x="8648" y="647"/>
                </a:lnTo>
                <a:lnTo>
                  <a:pt x="4267" y="1181"/>
                </a:lnTo>
                <a:lnTo>
                  <a:pt x="0" y="25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3667841" y="3060660"/>
            <a:ext cx="28524" cy="1397"/>
          </a:xfrm>
          <a:custGeom>
            <a:avLst/>
            <a:gdLst/>
            <a:ahLst/>
            <a:cxnLst/>
            <a:rect l="l" t="t" r="r" b="b"/>
            <a:pathLst>
              <a:path w="28524" h="1397">
                <a:moveTo>
                  <a:pt x="0" y="965"/>
                </a:moveTo>
                <a:lnTo>
                  <a:pt x="7581" y="1397"/>
                </a:lnTo>
                <a:lnTo>
                  <a:pt x="15278" y="1397"/>
                </a:lnTo>
                <a:lnTo>
                  <a:pt x="19977" y="1282"/>
                </a:lnTo>
                <a:lnTo>
                  <a:pt x="24688" y="749"/>
                </a:lnTo>
                <a:lnTo>
                  <a:pt x="26606" y="533"/>
                </a:lnTo>
                <a:lnTo>
                  <a:pt x="2852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3667846" y="3060132"/>
            <a:ext cx="28524" cy="1066"/>
          </a:xfrm>
          <a:custGeom>
            <a:avLst/>
            <a:gdLst/>
            <a:ahLst/>
            <a:cxnLst/>
            <a:rect l="l" t="t" r="r" b="b"/>
            <a:pathLst>
              <a:path w="28524" h="1066">
                <a:moveTo>
                  <a:pt x="28524" y="533"/>
                </a:moveTo>
                <a:lnTo>
                  <a:pt x="24891" y="101"/>
                </a:lnTo>
                <a:lnTo>
                  <a:pt x="21043" y="101"/>
                </a:lnTo>
                <a:lnTo>
                  <a:pt x="18795" y="215"/>
                </a:lnTo>
                <a:lnTo>
                  <a:pt x="18694" y="635"/>
                </a:lnTo>
                <a:lnTo>
                  <a:pt x="16344" y="850"/>
                </a:lnTo>
                <a:lnTo>
                  <a:pt x="13246" y="1066"/>
                </a:lnTo>
                <a:lnTo>
                  <a:pt x="10147" y="965"/>
                </a:lnTo>
                <a:lnTo>
                  <a:pt x="5118" y="749"/>
                </a:lnTo>
                <a:lnTo>
                  <a:pt x="0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4066081" y="3080967"/>
            <a:ext cx="37934" cy="1917"/>
          </a:xfrm>
          <a:custGeom>
            <a:avLst/>
            <a:gdLst/>
            <a:ahLst/>
            <a:cxnLst/>
            <a:rect l="l" t="t" r="r" b="b"/>
            <a:pathLst>
              <a:path w="37934" h="1917">
                <a:moveTo>
                  <a:pt x="0" y="0"/>
                </a:moveTo>
                <a:lnTo>
                  <a:pt x="1181" y="317"/>
                </a:lnTo>
                <a:lnTo>
                  <a:pt x="2451" y="533"/>
                </a:lnTo>
                <a:lnTo>
                  <a:pt x="4279" y="965"/>
                </a:lnTo>
                <a:lnTo>
                  <a:pt x="6197" y="1066"/>
                </a:lnTo>
                <a:lnTo>
                  <a:pt x="12712" y="1485"/>
                </a:lnTo>
                <a:lnTo>
                  <a:pt x="19126" y="1701"/>
                </a:lnTo>
                <a:lnTo>
                  <a:pt x="24472" y="1816"/>
                </a:lnTo>
                <a:lnTo>
                  <a:pt x="29806" y="1485"/>
                </a:lnTo>
                <a:lnTo>
                  <a:pt x="33870" y="1181"/>
                </a:lnTo>
                <a:lnTo>
                  <a:pt x="37934" y="4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4066077" y="3084275"/>
            <a:ext cx="37934" cy="1714"/>
          </a:xfrm>
          <a:custGeom>
            <a:avLst/>
            <a:gdLst/>
            <a:ahLst/>
            <a:cxnLst/>
            <a:rect l="l" t="t" r="r" b="b"/>
            <a:pathLst>
              <a:path w="37934" h="1714">
                <a:moveTo>
                  <a:pt x="37934" y="431"/>
                </a:moveTo>
                <a:lnTo>
                  <a:pt x="36017" y="863"/>
                </a:lnTo>
                <a:lnTo>
                  <a:pt x="33985" y="1066"/>
                </a:lnTo>
                <a:lnTo>
                  <a:pt x="29387" y="1612"/>
                </a:lnTo>
                <a:lnTo>
                  <a:pt x="24688" y="1714"/>
                </a:lnTo>
                <a:lnTo>
                  <a:pt x="15494" y="1714"/>
                </a:lnTo>
                <a:lnTo>
                  <a:pt x="6197" y="1066"/>
                </a:lnTo>
                <a:lnTo>
                  <a:pt x="3200" y="863"/>
                </a:lnTo>
                <a:lnTo>
                  <a:pt x="2997" y="86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4073672" y="3080326"/>
            <a:ext cx="30340" cy="1600"/>
          </a:xfrm>
          <a:custGeom>
            <a:avLst/>
            <a:gdLst/>
            <a:ahLst/>
            <a:cxnLst/>
            <a:rect l="l" t="t" r="r" b="b"/>
            <a:pathLst>
              <a:path w="30340" h="1600">
                <a:moveTo>
                  <a:pt x="30340" y="1066"/>
                </a:moveTo>
                <a:lnTo>
                  <a:pt x="26708" y="533"/>
                </a:lnTo>
                <a:lnTo>
                  <a:pt x="26492" y="533"/>
                </a:lnTo>
                <a:lnTo>
                  <a:pt x="22860" y="634"/>
                </a:lnTo>
                <a:lnTo>
                  <a:pt x="19113" y="749"/>
                </a:lnTo>
                <a:lnTo>
                  <a:pt x="19011" y="1282"/>
                </a:lnTo>
                <a:lnTo>
                  <a:pt x="15278" y="1384"/>
                </a:lnTo>
                <a:lnTo>
                  <a:pt x="11531" y="1600"/>
                </a:lnTo>
                <a:lnTo>
                  <a:pt x="7683" y="1282"/>
                </a:lnTo>
                <a:lnTo>
                  <a:pt x="4800" y="1168"/>
                </a:lnTo>
                <a:lnTo>
                  <a:pt x="1917" y="749"/>
                </a:lnTo>
                <a:lnTo>
                  <a:pt x="1066" y="634"/>
                </a:lnTo>
                <a:lnTo>
                  <a:pt x="850" y="53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4073669" y="3076160"/>
            <a:ext cx="48183" cy="4165"/>
          </a:xfrm>
          <a:custGeom>
            <a:avLst/>
            <a:gdLst/>
            <a:ahLst/>
            <a:cxnLst/>
            <a:rect l="l" t="t" r="r" b="b"/>
            <a:pathLst>
              <a:path w="48183" h="4165">
                <a:moveTo>
                  <a:pt x="0" y="4165"/>
                </a:moveTo>
                <a:lnTo>
                  <a:pt x="1066" y="3733"/>
                </a:lnTo>
                <a:lnTo>
                  <a:pt x="2247" y="3416"/>
                </a:lnTo>
                <a:lnTo>
                  <a:pt x="3733" y="3098"/>
                </a:lnTo>
                <a:lnTo>
                  <a:pt x="5448" y="2984"/>
                </a:lnTo>
                <a:lnTo>
                  <a:pt x="18924" y="2395"/>
                </a:lnTo>
                <a:lnTo>
                  <a:pt x="29284" y="1931"/>
                </a:lnTo>
                <a:lnTo>
                  <a:pt x="37287" y="1384"/>
                </a:lnTo>
                <a:lnTo>
                  <a:pt x="42735" y="952"/>
                </a:lnTo>
                <a:lnTo>
                  <a:pt x="4818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4115339" y="3085994"/>
            <a:ext cx="29921" cy="2032"/>
          </a:xfrm>
          <a:custGeom>
            <a:avLst/>
            <a:gdLst/>
            <a:ahLst/>
            <a:cxnLst/>
            <a:rect l="l" t="t" r="r" b="b"/>
            <a:pathLst>
              <a:path w="29921" h="2031">
                <a:moveTo>
                  <a:pt x="0" y="1701"/>
                </a:moveTo>
                <a:lnTo>
                  <a:pt x="2451" y="2032"/>
                </a:lnTo>
                <a:lnTo>
                  <a:pt x="4914" y="1917"/>
                </a:lnTo>
                <a:lnTo>
                  <a:pt x="16027" y="1600"/>
                </a:lnTo>
                <a:lnTo>
                  <a:pt x="27139" y="952"/>
                </a:lnTo>
                <a:lnTo>
                  <a:pt x="28422" y="850"/>
                </a:lnTo>
                <a:lnTo>
                  <a:pt x="28740" y="736"/>
                </a:lnTo>
                <a:lnTo>
                  <a:pt x="2992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4115339" y="3082674"/>
            <a:ext cx="29921" cy="2032"/>
          </a:xfrm>
          <a:custGeom>
            <a:avLst/>
            <a:gdLst/>
            <a:ahLst/>
            <a:cxnLst/>
            <a:rect l="l" t="t" r="r" b="b"/>
            <a:pathLst>
              <a:path w="29921" h="2031">
                <a:moveTo>
                  <a:pt x="29921" y="0"/>
                </a:moveTo>
                <a:lnTo>
                  <a:pt x="28854" y="749"/>
                </a:lnTo>
                <a:lnTo>
                  <a:pt x="28422" y="850"/>
                </a:lnTo>
                <a:lnTo>
                  <a:pt x="27139" y="965"/>
                </a:lnTo>
                <a:lnTo>
                  <a:pt x="16141" y="1714"/>
                </a:lnTo>
                <a:lnTo>
                  <a:pt x="4914" y="1930"/>
                </a:lnTo>
                <a:lnTo>
                  <a:pt x="2463" y="2032"/>
                </a:lnTo>
                <a:lnTo>
                  <a:pt x="0" y="17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2558608" y="3104470"/>
            <a:ext cx="1348905" cy="121500"/>
          </a:xfrm>
          <a:custGeom>
            <a:avLst/>
            <a:gdLst/>
            <a:ahLst/>
            <a:cxnLst/>
            <a:rect l="l" t="t" r="r" b="b"/>
            <a:pathLst>
              <a:path w="1348905" h="121500">
                <a:moveTo>
                  <a:pt x="1348905" y="68707"/>
                </a:moveTo>
                <a:lnTo>
                  <a:pt x="157566" y="8025"/>
                </a:lnTo>
              </a:path>
              <a:path w="1348905" h="121500">
                <a:moveTo>
                  <a:pt x="1265237" y="117221"/>
                </a:moveTo>
                <a:lnTo>
                  <a:pt x="1348905" y="121500"/>
                </a:lnTo>
                <a:lnTo>
                  <a:pt x="1348905" y="6870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2622501" y="3160786"/>
            <a:ext cx="613435" cy="31089"/>
          </a:xfrm>
          <a:custGeom>
            <a:avLst/>
            <a:gdLst/>
            <a:ahLst/>
            <a:cxnLst/>
            <a:rect l="l" t="t" r="r" b="b"/>
            <a:pathLst>
              <a:path w="613435" h="31089">
                <a:moveTo>
                  <a:pt x="93672" y="4748"/>
                </a:moveTo>
                <a:lnTo>
                  <a:pt x="613435" y="31089"/>
                </a:lnTo>
                <a:lnTo>
                  <a:pt x="93672" y="474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2996486" y="2971653"/>
            <a:ext cx="243624" cy="12395"/>
          </a:xfrm>
          <a:custGeom>
            <a:avLst/>
            <a:gdLst/>
            <a:ahLst/>
            <a:cxnLst/>
            <a:rect l="l" t="t" r="r" b="b"/>
            <a:pathLst>
              <a:path w="243624" h="12395">
                <a:moveTo>
                  <a:pt x="0" y="0"/>
                </a:moveTo>
                <a:lnTo>
                  <a:pt x="243624" y="1239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3185614" y="3189315"/>
            <a:ext cx="46380" cy="3416"/>
          </a:xfrm>
          <a:custGeom>
            <a:avLst/>
            <a:gdLst/>
            <a:ahLst/>
            <a:cxnLst/>
            <a:rect l="l" t="t" r="r" b="b"/>
            <a:pathLst>
              <a:path w="46380" h="3416">
                <a:moveTo>
                  <a:pt x="0" y="0"/>
                </a:moveTo>
                <a:lnTo>
                  <a:pt x="0" y="1066"/>
                </a:lnTo>
                <a:lnTo>
                  <a:pt x="46380" y="34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3281568" y="3194229"/>
            <a:ext cx="498792" cy="25323"/>
          </a:xfrm>
          <a:custGeom>
            <a:avLst/>
            <a:gdLst/>
            <a:ahLst/>
            <a:cxnLst/>
            <a:rect l="l" t="t" r="r" b="b"/>
            <a:pathLst>
              <a:path w="498792" h="25323">
                <a:moveTo>
                  <a:pt x="0" y="0"/>
                </a:moveTo>
                <a:lnTo>
                  <a:pt x="498792" y="2532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3282640" y="3195302"/>
            <a:ext cx="73406" cy="3733"/>
          </a:xfrm>
          <a:custGeom>
            <a:avLst/>
            <a:gdLst/>
            <a:ahLst/>
            <a:cxnLst/>
            <a:rect l="l" t="t" r="r" b="b"/>
            <a:pathLst>
              <a:path w="73405" h="3733">
                <a:moveTo>
                  <a:pt x="73405" y="2667"/>
                </a:moveTo>
                <a:lnTo>
                  <a:pt x="73405" y="373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3356046" y="3198186"/>
            <a:ext cx="2882" cy="850"/>
          </a:xfrm>
          <a:custGeom>
            <a:avLst/>
            <a:gdLst/>
            <a:ahLst/>
            <a:cxnLst/>
            <a:rect l="l" t="t" r="r" b="b"/>
            <a:pathLst>
              <a:path w="2882" h="850">
                <a:moveTo>
                  <a:pt x="0" y="850"/>
                </a:moveTo>
                <a:lnTo>
                  <a:pt x="288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3614519" y="3051048"/>
            <a:ext cx="431" cy="1282"/>
          </a:xfrm>
          <a:custGeom>
            <a:avLst/>
            <a:gdLst/>
            <a:ahLst/>
            <a:cxnLst/>
            <a:rect l="l" t="t" r="r" b="b"/>
            <a:pathLst>
              <a:path w="431" h="1282">
                <a:moveTo>
                  <a:pt x="431" y="1282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3568254" y="3054465"/>
            <a:ext cx="215" cy="1181"/>
          </a:xfrm>
          <a:custGeom>
            <a:avLst/>
            <a:gdLst/>
            <a:ahLst/>
            <a:cxnLst/>
            <a:rect l="l" t="t" r="r" b="b"/>
            <a:pathLst>
              <a:path w="215" h="1181">
                <a:moveTo>
                  <a:pt x="0" y="0"/>
                </a:moveTo>
                <a:lnTo>
                  <a:pt x="215" y="118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3614950" y="3052330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3568251" y="3054470"/>
            <a:ext cx="215" cy="4483"/>
          </a:xfrm>
          <a:custGeom>
            <a:avLst/>
            <a:gdLst/>
            <a:ahLst/>
            <a:cxnLst/>
            <a:rect l="l" t="t" r="r" b="b"/>
            <a:pathLst>
              <a:path w="215" h="4483">
                <a:moveTo>
                  <a:pt x="215" y="4483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3607150" y="305147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3575841" y="3054685"/>
            <a:ext cx="0" cy="635"/>
          </a:xfrm>
          <a:custGeom>
            <a:avLst/>
            <a:gdLst/>
            <a:ahLst/>
            <a:cxnLst/>
            <a:rect l="l" t="t" r="r" b="b"/>
            <a:pathLst>
              <a:path h="635">
                <a:moveTo>
                  <a:pt x="0" y="634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3613885" y="3055748"/>
            <a:ext cx="10680" cy="3632"/>
          </a:xfrm>
          <a:custGeom>
            <a:avLst/>
            <a:gdLst/>
            <a:ahLst/>
            <a:cxnLst/>
            <a:rect l="l" t="t" r="r" b="b"/>
            <a:pathLst>
              <a:path w="10680" h="3632">
                <a:moveTo>
                  <a:pt x="10680" y="3632"/>
                </a:moveTo>
                <a:lnTo>
                  <a:pt x="2235" y="2781"/>
                </a:lnTo>
                <a:lnTo>
                  <a:pt x="749" y="2349"/>
                </a:lnTo>
                <a:lnTo>
                  <a:pt x="0" y="1714"/>
                </a:lnTo>
                <a:lnTo>
                  <a:pt x="1066" y="1066"/>
                </a:lnTo>
                <a:lnTo>
                  <a:pt x="3517" y="533"/>
                </a:lnTo>
                <a:lnTo>
                  <a:pt x="1068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3613878" y="3057458"/>
            <a:ext cx="10680" cy="5232"/>
          </a:xfrm>
          <a:custGeom>
            <a:avLst/>
            <a:gdLst/>
            <a:ahLst/>
            <a:cxnLst/>
            <a:rect l="l" t="t" r="r" b="b"/>
            <a:pathLst>
              <a:path w="10680" h="5232">
                <a:moveTo>
                  <a:pt x="0" y="0"/>
                </a:moveTo>
                <a:lnTo>
                  <a:pt x="0" y="3314"/>
                </a:lnTo>
                <a:lnTo>
                  <a:pt x="647" y="3949"/>
                </a:lnTo>
                <a:lnTo>
                  <a:pt x="5981" y="4914"/>
                </a:lnTo>
                <a:lnTo>
                  <a:pt x="10680" y="523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3621142" y="3054469"/>
            <a:ext cx="3530" cy="1498"/>
          </a:xfrm>
          <a:custGeom>
            <a:avLst/>
            <a:gdLst/>
            <a:ahLst/>
            <a:cxnLst/>
            <a:rect l="l" t="t" r="r" b="b"/>
            <a:pathLst>
              <a:path w="3530" h="1498">
                <a:moveTo>
                  <a:pt x="3530" y="850"/>
                </a:moveTo>
                <a:lnTo>
                  <a:pt x="0" y="0"/>
                </a:lnTo>
                <a:lnTo>
                  <a:pt x="0" y="14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3621899" y="3056713"/>
            <a:ext cx="2667" cy="1600"/>
          </a:xfrm>
          <a:custGeom>
            <a:avLst/>
            <a:gdLst/>
            <a:ahLst/>
            <a:cxnLst/>
            <a:rect l="l" t="t" r="r" b="b"/>
            <a:pathLst>
              <a:path w="2666" h="1600">
                <a:moveTo>
                  <a:pt x="2666" y="1600"/>
                </a:moveTo>
                <a:lnTo>
                  <a:pt x="0" y="850"/>
                </a:lnTo>
                <a:lnTo>
                  <a:pt x="245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3621145" y="3052979"/>
            <a:ext cx="3530" cy="1485"/>
          </a:xfrm>
          <a:custGeom>
            <a:avLst/>
            <a:gdLst/>
            <a:ahLst/>
            <a:cxnLst/>
            <a:rect l="l" t="t" r="r" b="b"/>
            <a:pathLst>
              <a:path w="3530" h="1485">
                <a:moveTo>
                  <a:pt x="0" y="1485"/>
                </a:moveTo>
                <a:lnTo>
                  <a:pt x="431" y="736"/>
                </a:lnTo>
                <a:lnTo>
                  <a:pt x="353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3667841" y="3054464"/>
            <a:ext cx="33655" cy="3098"/>
          </a:xfrm>
          <a:custGeom>
            <a:avLst/>
            <a:gdLst/>
            <a:ahLst/>
            <a:cxnLst/>
            <a:rect l="l" t="t" r="r" b="b"/>
            <a:pathLst>
              <a:path w="33654" h="3098">
                <a:moveTo>
                  <a:pt x="4914" y="2781"/>
                </a:moveTo>
                <a:lnTo>
                  <a:pt x="4914" y="0"/>
                </a:lnTo>
                <a:lnTo>
                  <a:pt x="33655" y="1384"/>
                </a:lnTo>
                <a:lnTo>
                  <a:pt x="0" y="30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3667834" y="3064725"/>
            <a:ext cx="24688" cy="635"/>
          </a:xfrm>
          <a:custGeom>
            <a:avLst/>
            <a:gdLst/>
            <a:ahLst/>
            <a:cxnLst/>
            <a:rect l="l" t="t" r="r" b="b"/>
            <a:pathLst>
              <a:path w="24688" h="635">
                <a:moveTo>
                  <a:pt x="24688" y="0"/>
                </a:moveTo>
                <a:lnTo>
                  <a:pt x="15290" y="635"/>
                </a:lnTo>
                <a:lnTo>
                  <a:pt x="0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3667840" y="3056818"/>
            <a:ext cx="34836" cy="2133"/>
          </a:xfrm>
          <a:custGeom>
            <a:avLst/>
            <a:gdLst/>
            <a:ahLst/>
            <a:cxnLst/>
            <a:rect l="l" t="t" r="r" b="b"/>
            <a:pathLst>
              <a:path w="34836" h="2133">
                <a:moveTo>
                  <a:pt x="34836" y="0"/>
                </a:moveTo>
                <a:lnTo>
                  <a:pt x="9728" y="1282"/>
                </a:lnTo>
                <a:lnTo>
                  <a:pt x="0" y="21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3672754" y="3053502"/>
            <a:ext cx="29921" cy="1282"/>
          </a:xfrm>
          <a:custGeom>
            <a:avLst/>
            <a:gdLst/>
            <a:ahLst/>
            <a:cxnLst/>
            <a:rect l="l" t="t" r="r" b="b"/>
            <a:pathLst>
              <a:path w="29921" h="1282">
                <a:moveTo>
                  <a:pt x="29921" y="1282"/>
                </a:moveTo>
                <a:lnTo>
                  <a:pt x="2997" y="0"/>
                </a:lnTo>
                <a:lnTo>
                  <a:pt x="0" y="9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3692525" y="3062908"/>
            <a:ext cx="10147" cy="3632"/>
          </a:xfrm>
          <a:custGeom>
            <a:avLst/>
            <a:gdLst/>
            <a:ahLst/>
            <a:cxnLst/>
            <a:rect l="l" t="t" r="r" b="b"/>
            <a:pathLst>
              <a:path w="10147" h="3632">
                <a:moveTo>
                  <a:pt x="6197" y="3632"/>
                </a:moveTo>
                <a:lnTo>
                  <a:pt x="6197" y="317"/>
                </a:lnTo>
                <a:lnTo>
                  <a:pt x="0" y="0"/>
                </a:lnTo>
                <a:lnTo>
                  <a:pt x="0" y="3314"/>
                </a:lnTo>
                <a:lnTo>
                  <a:pt x="6197" y="3632"/>
                </a:lnTo>
                <a:lnTo>
                  <a:pt x="10147" y="299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3698722" y="3062592"/>
            <a:ext cx="3949" cy="635"/>
          </a:xfrm>
          <a:custGeom>
            <a:avLst/>
            <a:gdLst/>
            <a:ahLst/>
            <a:cxnLst/>
            <a:rect l="l" t="t" r="r" b="b"/>
            <a:pathLst>
              <a:path w="3949" h="635">
                <a:moveTo>
                  <a:pt x="0" y="634"/>
                </a:moveTo>
                <a:lnTo>
                  <a:pt x="3949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3692523" y="3061307"/>
            <a:ext cx="10147" cy="1600"/>
          </a:xfrm>
          <a:custGeom>
            <a:avLst/>
            <a:gdLst/>
            <a:ahLst/>
            <a:cxnLst/>
            <a:rect l="l" t="t" r="r" b="b"/>
            <a:pathLst>
              <a:path w="10147" h="1600">
                <a:moveTo>
                  <a:pt x="0" y="1600"/>
                </a:moveTo>
                <a:lnTo>
                  <a:pt x="10147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3694982" y="3060241"/>
            <a:ext cx="7696" cy="317"/>
          </a:xfrm>
          <a:custGeom>
            <a:avLst/>
            <a:gdLst/>
            <a:ahLst/>
            <a:cxnLst/>
            <a:rect l="l" t="t" r="r" b="b"/>
            <a:pathLst>
              <a:path w="7696" h="317">
                <a:moveTo>
                  <a:pt x="0" y="317"/>
                </a:moveTo>
                <a:lnTo>
                  <a:pt x="769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3696370" y="3060665"/>
            <a:ext cx="0" cy="1600"/>
          </a:xfrm>
          <a:custGeom>
            <a:avLst/>
            <a:gdLst/>
            <a:ahLst/>
            <a:cxnLst/>
            <a:rect l="l" t="t" r="r" b="b"/>
            <a:pathLst>
              <a:path h="1600">
                <a:moveTo>
                  <a:pt x="0" y="0"/>
                </a:moveTo>
                <a:lnTo>
                  <a:pt x="0" y="160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3727889" y="3216879"/>
            <a:ext cx="49580" cy="3530"/>
          </a:xfrm>
          <a:custGeom>
            <a:avLst/>
            <a:gdLst/>
            <a:ahLst/>
            <a:cxnLst/>
            <a:rect l="l" t="t" r="r" b="b"/>
            <a:pathLst>
              <a:path w="49580" h="3530">
                <a:moveTo>
                  <a:pt x="49580" y="3530"/>
                </a:moveTo>
                <a:lnTo>
                  <a:pt x="0" y="1066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3824913" y="3222865"/>
            <a:ext cx="73406" cy="3733"/>
          </a:xfrm>
          <a:custGeom>
            <a:avLst/>
            <a:gdLst/>
            <a:ahLst/>
            <a:cxnLst/>
            <a:rect l="l" t="t" r="r" b="b"/>
            <a:pathLst>
              <a:path w="73405" h="3733">
                <a:moveTo>
                  <a:pt x="0" y="0"/>
                </a:moveTo>
                <a:lnTo>
                  <a:pt x="73406" y="3733"/>
                </a:lnTo>
                <a:lnTo>
                  <a:pt x="73406" y="266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3898323" y="3225639"/>
            <a:ext cx="2882" cy="965"/>
          </a:xfrm>
          <a:custGeom>
            <a:avLst/>
            <a:gdLst/>
            <a:ahLst/>
            <a:cxnLst/>
            <a:rect l="l" t="t" r="r" b="b"/>
            <a:pathLst>
              <a:path w="2882" h="965">
                <a:moveTo>
                  <a:pt x="0" y="965"/>
                </a:moveTo>
                <a:lnTo>
                  <a:pt x="288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3907511" y="3039719"/>
            <a:ext cx="430403" cy="186245"/>
          </a:xfrm>
          <a:custGeom>
            <a:avLst/>
            <a:gdLst/>
            <a:ahLst/>
            <a:cxnLst/>
            <a:rect l="l" t="t" r="r" b="b"/>
            <a:pathLst>
              <a:path w="430402" h="186245">
                <a:moveTo>
                  <a:pt x="0" y="186245"/>
                </a:moveTo>
                <a:lnTo>
                  <a:pt x="430403" y="53111"/>
                </a:lnTo>
                <a:lnTo>
                  <a:pt x="430403" y="0"/>
                </a:lnTo>
                <a:lnTo>
                  <a:pt x="0" y="13346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3969701" y="3075514"/>
            <a:ext cx="14312" cy="3848"/>
          </a:xfrm>
          <a:custGeom>
            <a:avLst/>
            <a:gdLst/>
            <a:ahLst/>
            <a:cxnLst/>
            <a:rect l="l" t="t" r="r" b="b"/>
            <a:pathLst>
              <a:path w="14312" h="3848">
                <a:moveTo>
                  <a:pt x="0" y="3848"/>
                </a:moveTo>
                <a:lnTo>
                  <a:pt x="14211" y="3314"/>
                </a:lnTo>
                <a:lnTo>
                  <a:pt x="14312" y="0"/>
                </a:lnTo>
                <a:lnTo>
                  <a:pt x="0" y="5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3969705" y="3068899"/>
            <a:ext cx="18592" cy="6616"/>
          </a:xfrm>
          <a:custGeom>
            <a:avLst/>
            <a:gdLst/>
            <a:ahLst/>
            <a:cxnLst/>
            <a:rect l="l" t="t" r="r" b="b"/>
            <a:pathLst>
              <a:path w="18592" h="6616">
                <a:moveTo>
                  <a:pt x="14312" y="6616"/>
                </a:moveTo>
                <a:lnTo>
                  <a:pt x="17094" y="5765"/>
                </a:lnTo>
                <a:lnTo>
                  <a:pt x="0" y="6184"/>
                </a:lnTo>
                <a:lnTo>
                  <a:pt x="18592" y="419"/>
                </a:lnTo>
                <a:lnTo>
                  <a:pt x="10998" y="0"/>
                </a:lnTo>
                <a:lnTo>
                  <a:pt x="0" y="34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3969698" y="3021018"/>
            <a:ext cx="165836" cy="8445"/>
          </a:xfrm>
          <a:custGeom>
            <a:avLst/>
            <a:gdLst/>
            <a:ahLst/>
            <a:cxnLst/>
            <a:rect l="l" t="t" r="r" b="b"/>
            <a:pathLst>
              <a:path w="165836" h="8445">
                <a:moveTo>
                  <a:pt x="165836" y="8445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3983911" y="3074662"/>
            <a:ext cx="2882" cy="4165"/>
          </a:xfrm>
          <a:custGeom>
            <a:avLst/>
            <a:gdLst/>
            <a:ahLst/>
            <a:cxnLst/>
            <a:rect l="l" t="t" r="r" b="b"/>
            <a:pathLst>
              <a:path w="2882" h="4165">
                <a:moveTo>
                  <a:pt x="0" y="4165"/>
                </a:moveTo>
                <a:lnTo>
                  <a:pt x="2882" y="3314"/>
                </a:lnTo>
                <a:lnTo>
                  <a:pt x="288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3981452" y="3069319"/>
            <a:ext cx="6832" cy="5448"/>
          </a:xfrm>
          <a:custGeom>
            <a:avLst/>
            <a:gdLst/>
            <a:ahLst/>
            <a:cxnLst/>
            <a:rect l="l" t="t" r="r" b="b"/>
            <a:pathLst>
              <a:path w="6832" h="5448">
                <a:moveTo>
                  <a:pt x="0" y="5448"/>
                </a:moveTo>
                <a:lnTo>
                  <a:pt x="6832" y="3314"/>
                </a:lnTo>
                <a:lnTo>
                  <a:pt x="683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4006985" y="3077872"/>
            <a:ext cx="22237" cy="4267"/>
          </a:xfrm>
          <a:custGeom>
            <a:avLst/>
            <a:gdLst/>
            <a:ahLst/>
            <a:cxnLst/>
            <a:rect l="l" t="t" r="r" b="b"/>
            <a:pathLst>
              <a:path w="22237" h="4267">
                <a:moveTo>
                  <a:pt x="4279" y="634"/>
                </a:moveTo>
                <a:lnTo>
                  <a:pt x="0" y="952"/>
                </a:lnTo>
                <a:lnTo>
                  <a:pt x="0" y="4267"/>
                </a:lnTo>
                <a:lnTo>
                  <a:pt x="22237" y="3301"/>
                </a:lnTo>
                <a:lnTo>
                  <a:pt x="22237" y="0"/>
                </a:lnTo>
                <a:lnTo>
                  <a:pt x="4279" y="63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4002191" y="3071246"/>
            <a:ext cx="31407" cy="7581"/>
          </a:xfrm>
          <a:custGeom>
            <a:avLst/>
            <a:gdLst/>
            <a:ahLst/>
            <a:cxnLst/>
            <a:rect l="l" t="t" r="r" b="b"/>
            <a:pathLst>
              <a:path w="31407" h="7581">
                <a:moveTo>
                  <a:pt x="4800" y="7581"/>
                </a:moveTo>
                <a:lnTo>
                  <a:pt x="0" y="7365"/>
                </a:lnTo>
                <a:lnTo>
                  <a:pt x="23825" y="0"/>
                </a:lnTo>
                <a:lnTo>
                  <a:pt x="31407" y="419"/>
                </a:lnTo>
                <a:lnTo>
                  <a:pt x="31407" y="3733"/>
                </a:lnTo>
                <a:lnTo>
                  <a:pt x="24561" y="57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4002191" y="3078610"/>
            <a:ext cx="4800" cy="3530"/>
          </a:xfrm>
          <a:custGeom>
            <a:avLst/>
            <a:gdLst/>
            <a:ahLst/>
            <a:cxnLst/>
            <a:rect l="l" t="t" r="r" b="b"/>
            <a:pathLst>
              <a:path w="4800" h="3530">
                <a:moveTo>
                  <a:pt x="4800" y="3530"/>
                </a:moveTo>
                <a:lnTo>
                  <a:pt x="0" y="3314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4015008" y="3071670"/>
            <a:ext cx="18592" cy="6197"/>
          </a:xfrm>
          <a:custGeom>
            <a:avLst/>
            <a:gdLst/>
            <a:ahLst/>
            <a:cxnLst/>
            <a:rect l="l" t="t" r="r" b="b"/>
            <a:pathLst>
              <a:path w="18592" h="6197">
                <a:moveTo>
                  <a:pt x="14211" y="6197"/>
                </a:moveTo>
                <a:lnTo>
                  <a:pt x="17094" y="5346"/>
                </a:lnTo>
                <a:lnTo>
                  <a:pt x="0" y="5664"/>
                </a:lnTo>
                <a:lnTo>
                  <a:pt x="1859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4029218" y="3073596"/>
            <a:ext cx="49682" cy="7581"/>
          </a:xfrm>
          <a:custGeom>
            <a:avLst/>
            <a:gdLst/>
            <a:ahLst/>
            <a:cxnLst/>
            <a:rect l="l" t="t" r="r" b="b"/>
            <a:pathLst>
              <a:path w="49682" h="7581">
                <a:moveTo>
                  <a:pt x="2882" y="3416"/>
                </a:moveTo>
                <a:lnTo>
                  <a:pt x="2882" y="6731"/>
                </a:lnTo>
                <a:lnTo>
                  <a:pt x="43383" y="0"/>
                </a:lnTo>
                <a:lnTo>
                  <a:pt x="49682" y="317"/>
                </a:lnTo>
                <a:lnTo>
                  <a:pt x="9194" y="6832"/>
                </a:lnTo>
                <a:lnTo>
                  <a:pt x="2882" y="6731"/>
                </a:lnTo>
                <a:lnTo>
                  <a:pt x="0" y="758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4032101" y="3080326"/>
            <a:ext cx="6311" cy="3416"/>
          </a:xfrm>
          <a:custGeom>
            <a:avLst/>
            <a:gdLst/>
            <a:ahLst/>
            <a:cxnLst/>
            <a:rect l="l" t="t" r="r" b="b"/>
            <a:pathLst>
              <a:path w="6311" h="3416">
                <a:moveTo>
                  <a:pt x="0" y="0"/>
                </a:moveTo>
                <a:lnTo>
                  <a:pt x="101" y="3098"/>
                </a:lnTo>
                <a:lnTo>
                  <a:pt x="6311" y="3416"/>
                </a:lnTo>
                <a:lnTo>
                  <a:pt x="6311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5" name="object 2195"/>
          <p:cNvSpPr/>
          <p:nvPr/>
        </p:nvSpPr>
        <p:spPr>
          <a:xfrm>
            <a:off x="4038406" y="3078726"/>
            <a:ext cx="32270" cy="5016"/>
          </a:xfrm>
          <a:custGeom>
            <a:avLst/>
            <a:gdLst/>
            <a:ahLst/>
            <a:cxnLst/>
            <a:rect l="l" t="t" r="r" b="b"/>
            <a:pathLst>
              <a:path w="32270" h="5016">
                <a:moveTo>
                  <a:pt x="0" y="5016"/>
                </a:moveTo>
                <a:lnTo>
                  <a:pt x="32270" y="0"/>
                </a:lnTo>
                <a:lnTo>
                  <a:pt x="28422" y="850"/>
                </a:lnTo>
                <a:lnTo>
                  <a:pt x="27139" y="1600"/>
                </a:lnTo>
                <a:lnTo>
                  <a:pt x="27673" y="224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6" name="object 2196"/>
          <p:cNvSpPr/>
          <p:nvPr/>
        </p:nvSpPr>
        <p:spPr>
          <a:xfrm>
            <a:off x="4104012" y="3081393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7" name="object 2197"/>
          <p:cNvSpPr/>
          <p:nvPr/>
        </p:nvSpPr>
        <p:spPr>
          <a:xfrm>
            <a:off x="4065548" y="3080330"/>
            <a:ext cx="533" cy="3949"/>
          </a:xfrm>
          <a:custGeom>
            <a:avLst/>
            <a:gdLst/>
            <a:ahLst/>
            <a:cxnLst/>
            <a:rect l="l" t="t" r="r" b="b"/>
            <a:pathLst>
              <a:path w="533" h="3949">
                <a:moveTo>
                  <a:pt x="533" y="3949"/>
                </a:moveTo>
                <a:lnTo>
                  <a:pt x="0" y="3302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8" name="object 2198"/>
          <p:cNvSpPr/>
          <p:nvPr/>
        </p:nvSpPr>
        <p:spPr>
          <a:xfrm>
            <a:off x="4070673" y="3073914"/>
            <a:ext cx="38468" cy="4800"/>
          </a:xfrm>
          <a:custGeom>
            <a:avLst/>
            <a:gdLst/>
            <a:ahLst/>
            <a:cxnLst/>
            <a:rect l="l" t="t" r="r" b="b"/>
            <a:pathLst>
              <a:path w="38468" h="4800">
                <a:moveTo>
                  <a:pt x="8229" y="0"/>
                </a:moveTo>
                <a:lnTo>
                  <a:pt x="8229" y="3314"/>
                </a:lnTo>
                <a:lnTo>
                  <a:pt x="0" y="4800"/>
                </a:lnTo>
                <a:lnTo>
                  <a:pt x="38468" y="2667"/>
                </a:lnTo>
                <a:lnTo>
                  <a:pt x="9613" y="1181"/>
                </a:lnTo>
                <a:lnTo>
                  <a:pt x="9613" y="406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9" name="object 2199"/>
          <p:cNvSpPr/>
          <p:nvPr/>
        </p:nvSpPr>
        <p:spPr>
          <a:xfrm>
            <a:off x="4080291" y="3074127"/>
            <a:ext cx="41567" cy="2032"/>
          </a:xfrm>
          <a:custGeom>
            <a:avLst/>
            <a:gdLst/>
            <a:ahLst/>
            <a:cxnLst/>
            <a:rect l="l" t="t" r="r" b="b"/>
            <a:pathLst>
              <a:path w="41567" h="2031">
                <a:moveTo>
                  <a:pt x="41567" y="2031"/>
                </a:moveTo>
                <a:lnTo>
                  <a:pt x="3098" y="0"/>
                </a:lnTo>
                <a:lnTo>
                  <a:pt x="0" y="9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0" name="object 2200"/>
          <p:cNvSpPr/>
          <p:nvPr/>
        </p:nvSpPr>
        <p:spPr>
          <a:xfrm>
            <a:off x="4102519" y="3076155"/>
            <a:ext cx="19342" cy="5130"/>
          </a:xfrm>
          <a:custGeom>
            <a:avLst/>
            <a:gdLst/>
            <a:ahLst/>
            <a:cxnLst/>
            <a:rect l="l" t="t" r="r" b="b"/>
            <a:pathLst>
              <a:path w="19342" h="5130">
                <a:moveTo>
                  <a:pt x="0" y="5130"/>
                </a:moveTo>
                <a:lnTo>
                  <a:pt x="8445" y="4698"/>
                </a:lnTo>
                <a:lnTo>
                  <a:pt x="19342" y="3314"/>
                </a:lnTo>
                <a:lnTo>
                  <a:pt x="1934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1" name="object 2201"/>
          <p:cNvSpPr/>
          <p:nvPr/>
        </p:nvSpPr>
        <p:spPr>
          <a:xfrm>
            <a:off x="4115339" y="3084386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2" name="object 2202"/>
          <p:cNvSpPr/>
          <p:nvPr/>
        </p:nvSpPr>
        <p:spPr>
          <a:xfrm>
            <a:off x="4145260" y="3082673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3314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3" name="object 2203"/>
          <p:cNvSpPr/>
          <p:nvPr/>
        </p:nvSpPr>
        <p:spPr>
          <a:xfrm>
            <a:off x="4115339" y="3077008"/>
            <a:ext cx="31419" cy="7378"/>
          </a:xfrm>
          <a:custGeom>
            <a:avLst/>
            <a:gdLst/>
            <a:ahLst/>
            <a:cxnLst/>
            <a:rect l="l" t="t" r="r" b="b"/>
            <a:pathLst>
              <a:path w="31419" h="7378">
                <a:moveTo>
                  <a:pt x="0" y="7378"/>
                </a:moveTo>
                <a:lnTo>
                  <a:pt x="23939" y="0"/>
                </a:lnTo>
                <a:lnTo>
                  <a:pt x="31419" y="330"/>
                </a:lnTo>
                <a:lnTo>
                  <a:pt x="31419" y="3644"/>
                </a:lnTo>
                <a:lnTo>
                  <a:pt x="24676" y="577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4" name="object 2204"/>
          <p:cNvSpPr/>
          <p:nvPr/>
        </p:nvSpPr>
        <p:spPr>
          <a:xfrm>
            <a:off x="4120254" y="3084600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5" name="object 2205"/>
          <p:cNvSpPr/>
          <p:nvPr/>
        </p:nvSpPr>
        <p:spPr>
          <a:xfrm>
            <a:off x="4128162" y="3077333"/>
            <a:ext cx="18592" cy="5765"/>
          </a:xfrm>
          <a:custGeom>
            <a:avLst/>
            <a:gdLst/>
            <a:ahLst/>
            <a:cxnLst/>
            <a:rect l="l" t="t" r="r" b="b"/>
            <a:pathLst>
              <a:path w="18592" h="5765">
                <a:moveTo>
                  <a:pt x="18592" y="0"/>
                </a:moveTo>
                <a:lnTo>
                  <a:pt x="0" y="5765"/>
                </a:lnTo>
                <a:lnTo>
                  <a:pt x="17094" y="534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6" name="object 2206"/>
          <p:cNvSpPr/>
          <p:nvPr/>
        </p:nvSpPr>
        <p:spPr>
          <a:xfrm>
            <a:off x="4142480" y="3083636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7" name="object 2207"/>
          <p:cNvSpPr/>
          <p:nvPr/>
        </p:nvSpPr>
        <p:spPr>
          <a:xfrm>
            <a:off x="4276040" y="3036620"/>
            <a:ext cx="61874" cy="3098"/>
          </a:xfrm>
          <a:custGeom>
            <a:avLst/>
            <a:gdLst/>
            <a:ahLst/>
            <a:cxnLst/>
            <a:rect l="l" t="t" r="r" b="b"/>
            <a:pathLst>
              <a:path w="61874" h="3098">
                <a:moveTo>
                  <a:pt x="61874" y="3098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8" name="object 2208"/>
          <p:cNvSpPr/>
          <p:nvPr/>
        </p:nvSpPr>
        <p:spPr>
          <a:xfrm>
            <a:off x="3702676" y="2703241"/>
            <a:ext cx="0" cy="377088"/>
          </a:xfrm>
          <a:custGeom>
            <a:avLst/>
            <a:gdLst/>
            <a:ahLst/>
            <a:cxnLst/>
            <a:rect l="l" t="t" r="r" b="b"/>
            <a:pathLst>
              <a:path h="377088">
                <a:moveTo>
                  <a:pt x="0" y="0"/>
                </a:moveTo>
                <a:lnTo>
                  <a:pt x="0" y="37708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9" name="object 2209"/>
          <p:cNvSpPr/>
          <p:nvPr/>
        </p:nvSpPr>
        <p:spPr>
          <a:xfrm>
            <a:off x="3702676" y="2295385"/>
            <a:ext cx="0" cy="17627"/>
          </a:xfrm>
          <a:custGeom>
            <a:avLst/>
            <a:gdLst/>
            <a:ahLst/>
            <a:cxnLst/>
            <a:rect l="l" t="t" r="r" b="b"/>
            <a:pathLst>
              <a:path h="17627">
                <a:moveTo>
                  <a:pt x="0" y="0"/>
                </a:moveTo>
                <a:lnTo>
                  <a:pt x="0" y="1762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0" name="object 2210"/>
          <p:cNvSpPr/>
          <p:nvPr/>
        </p:nvSpPr>
        <p:spPr>
          <a:xfrm>
            <a:off x="3787410" y="2701743"/>
            <a:ext cx="0" cy="172783"/>
          </a:xfrm>
          <a:custGeom>
            <a:avLst/>
            <a:gdLst/>
            <a:ahLst/>
            <a:cxnLst/>
            <a:rect l="l" t="t" r="r" b="b"/>
            <a:pathLst>
              <a:path h="172783">
                <a:moveTo>
                  <a:pt x="0" y="172783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1" name="object 2211"/>
          <p:cNvSpPr/>
          <p:nvPr/>
        </p:nvSpPr>
        <p:spPr>
          <a:xfrm>
            <a:off x="3787410" y="2288233"/>
            <a:ext cx="0" cy="29057"/>
          </a:xfrm>
          <a:custGeom>
            <a:avLst/>
            <a:gdLst/>
            <a:ahLst/>
            <a:cxnLst/>
            <a:rect l="l" t="t" r="r" b="b"/>
            <a:pathLst>
              <a:path h="29057">
                <a:moveTo>
                  <a:pt x="0" y="29057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2" name="object 2212"/>
          <p:cNvSpPr/>
          <p:nvPr/>
        </p:nvSpPr>
        <p:spPr>
          <a:xfrm>
            <a:off x="3895650" y="2660498"/>
            <a:ext cx="25323" cy="444931"/>
          </a:xfrm>
          <a:custGeom>
            <a:avLst/>
            <a:gdLst/>
            <a:ahLst/>
            <a:cxnLst/>
            <a:rect l="l" t="t" r="r" b="b"/>
            <a:pathLst>
              <a:path w="25323" h="444931">
                <a:moveTo>
                  <a:pt x="25323" y="0"/>
                </a:moveTo>
                <a:lnTo>
                  <a:pt x="25323" y="444512"/>
                </a:lnTo>
                <a:lnTo>
                  <a:pt x="0" y="4449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3" name="object 2213"/>
          <p:cNvSpPr/>
          <p:nvPr/>
        </p:nvSpPr>
        <p:spPr>
          <a:xfrm>
            <a:off x="3920973" y="2270492"/>
            <a:ext cx="48729" cy="834516"/>
          </a:xfrm>
          <a:custGeom>
            <a:avLst/>
            <a:gdLst/>
            <a:ahLst/>
            <a:cxnLst/>
            <a:rect l="l" t="t" r="r" b="b"/>
            <a:pathLst>
              <a:path w="48729" h="834516">
                <a:moveTo>
                  <a:pt x="0" y="834517"/>
                </a:moveTo>
                <a:lnTo>
                  <a:pt x="48729" y="818705"/>
                </a:lnTo>
                <a:lnTo>
                  <a:pt x="48729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4" name="object 2214"/>
          <p:cNvSpPr/>
          <p:nvPr/>
        </p:nvSpPr>
        <p:spPr>
          <a:xfrm>
            <a:off x="3920973" y="2275616"/>
            <a:ext cx="0" cy="98412"/>
          </a:xfrm>
          <a:custGeom>
            <a:avLst/>
            <a:gdLst/>
            <a:ahLst/>
            <a:cxnLst/>
            <a:rect l="l" t="t" r="r" b="b"/>
            <a:pathLst>
              <a:path h="98412">
                <a:moveTo>
                  <a:pt x="0" y="98412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5" name="object 2215"/>
          <p:cNvSpPr/>
          <p:nvPr/>
        </p:nvSpPr>
        <p:spPr>
          <a:xfrm>
            <a:off x="3773089" y="3264860"/>
            <a:ext cx="182613" cy="10685"/>
          </a:xfrm>
          <a:custGeom>
            <a:avLst/>
            <a:gdLst/>
            <a:ahLst/>
            <a:cxnLst/>
            <a:rect l="l" t="t" r="r" b="b"/>
            <a:pathLst>
              <a:path w="182613" h="10685">
                <a:moveTo>
                  <a:pt x="0" y="8547"/>
                </a:moveTo>
                <a:lnTo>
                  <a:pt x="14098" y="9465"/>
                </a:lnTo>
                <a:lnTo>
                  <a:pt x="23967" y="9906"/>
                </a:lnTo>
                <a:lnTo>
                  <a:pt x="38036" y="10248"/>
                </a:lnTo>
                <a:lnTo>
                  <a:pt x="52346" y="10608"/>
                </a:lnTo>
                <a:lnTo>
                  <a:pt x="62213" y="10685"/>
                </a:lnTo>
                <a:lnTo>
                  <a:pt x="75162" y="10518"/>
                </a:lnTo>
                <a:lnTo>
                  <a:pt x="92633" y="10207"/>
                </a:lnTo>
                <a:lnTo>
                  <a:pt x="102517" y="9863"/>
                </a:lnTo>
                <a:lnTo>
                  <a:pt x="116136" y="9145"/>
                </a:lnTo>
                <a:lnTo>
                  <a:pt x="130991" y="8278"/>
                </a:lnTo>
                <a:lnTo>
                  <a:pt x="141066" y="7365"/>
                </a:lnTo>
                <a:lnTo>
                  <a:pt x="150990" y="6197"/>
                </a:lnTo>
                <a:lnTo>
                  <a:pt x="163487" y="4813"/>
                </a:lnTo>
                <a:lnTo>
                  <a:pt x="175983" y="2235"/>
                </a:lnTo>
                <a:lnTo>
                  <a:pt x="179298" y="1600"/>
                </a:lnTo>
                <a:lnTo>
                  <a:pt x="179514" y="1498"/>
                </a:lnTo>
                <a:lnTo>
                  <a:pt x="18261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6" name="object 2216"/>
          <p:cNvSpPr/>
          <p:nvPr/>
        </p:nvSpPr>
        <p:spPr>
          <a:xfrm>
            <a:off x="3748615" y="3264860"/>
            <a:ext cx="207086" cy="18269"/>
          </a:xfrm>
          <a:custGeom>
            <a:avLst/>
            <a:gdLst/>
            <a:ahLst/>
            <a:cxnLst/>
            <a:rect l="l" t="t" r="r" b="b"/>
            <a:pathLst>
              <a:path w="207086" h="18269">
                <a:moveTo>
                  <a:pt x="207086" y="0"/>
                </a:moveTo>
                <a:lnTo>
                  <a:pt x="194701" y="4969"/>
                </a:lnTo>
                <a:lnTo>
                  <a:pt x="184585" y="8394"/>
                </a:lnTo>
                <a:lnTo>
                  <a:pt x="178244" y="10363"/>
                </a:lnTo>
                <a:lnTo>
                  <a:pt x="170548" y="12712"/>
                </a:lnTo>
                <a:lnTo>
                  <a:pt x="170332" y="12611"/>
                </a:lnTo>
                <a:lnTo>
                  <a:pt x="162204" y="13779"/>
                </a:lnTo>
                <a:lnTo>
                  <a:pt x="150342" y="15608"/>
                </a:lnTo>
                <a:lnTo>
                  <a:pt x="138163" y="16459"/>
                </a:lnTo>
                <a:lnTo>
                  <a:pt x="124970" y="17359"/>
                </a:lnTo>
                <a:lnTo>
                  <a:pt x="114079" y="17786"/>
                </a:lnTo>
                <a:lnTo>
                  <a:pt x="108559" y="17945"/>
                </a:lnTo>
                <a:lnTo>
                  <a:pt x="95061" y="18269"/>
                </a:lnTo>
                <a:lnTo>
                  <a:pt x="84653" y="18263"/>
                </a:lnTo>
                <a:lnTo>
                  <a:pt x="76720" y="18161"/>
                </a:lnTo>
                <a:lnTo>
                  <a:pt x="63384" y="17878"/>
                </a:lnTo>
                <a:lnTo>
                  <a:pt x="52793" y="17404"/>
                </a:lnTo>
                <a:lnTo>
                  <a:pt x="45948" y="16992"/>
                </a:lnTo>
                <a:lnTo>
                  <a:pt x="33194" y="16214"/>
                </a:lnTo>
                <a:lnTo>
                  <a:pt x="21052" y="14901"/>
                </a:lnTo>
                <a:lnTo>
                  <a:pt x="10375" y="13576"/>
                </a:lnTo>
                <a:lnTo>
                  <a:pt x="10375" y="13144"/>
                </a:lnTo>
                <a:lnTo>
                  <a:pt x="965" y="11544"/>
                </a:lnTo>
                <a:lnTo>
                  <a:pt x="533" y="11430"/>
                </a:lnTo>
                <a:lnTo>
                  <a:pt x="0" y="1122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7" name="object 2217"/>
          <p:cNvSpPr/>
          <p:nvPr/>
        </p:nvSpPr>
        <p:spPr>
          <a:xfrm>
            <a:off x="3948536" y="3262294"/>
            <a:ext cx="14325" cy="4800"/>
          </a:xfrm>
          <a:custGeom>
            <a:avLst/>
            <a:gdLst/>
            <a:ahLst/>
            <a:cxnLst/>
            <a:rect l="l" t="t" r="r" b="b"/>
            <a:pathLst>
              <a:path w="14325" h="4800">
                <a:moveTo>
                  <a:pt x="14325" y="0"/>
                </a:moveTo>
                <a:lnTo>
                  <a:pt x="7810" y="2247"/>
                </a:lnTo>
                <a:lnTo>
                  <a:pt x="1396" y="4483"/>
                </a:lnTo>
                <a:lnTo>
                  <a:pt x="1066" y="4597"/>
                </a:lnTo>
                <a:lnTo>
                  <a:pt x="749" y="4699"/>
                </a:lnTo>
                <a:lnTo>
                  <a:pt x="330" y="4800"/>
                </a:lnTo>
                <a:lnTo>
                  <a:pt x="0" y="480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8" name="object 2218"/>
          <p:cNvSpPr/>
          <p:nvPr/>
        </p:nvSpPr>
        <p:spPr>
          <a:xfrm>
            <a:off x="3771708" y="3267101"/>
            <a:ext cx="176834" cy="8115"/>
          </a:xfrm>
          <a:custGeom>
            <a:avLst/>
            <a:gdLst/>
            <a:ahLst/>
            <a:cxnLst/>
            <a:rect l="l" t="t" r="r" b="b"/>
            <a:pathLst>
              <a:path w="176834" h="8115">
                <a:moveTo>
                  <a:pt x="176834" y="0"/>
                </a:moveTo>
                <a:lnTo>
                  <a:pt x="165087" y="1816"/>
                </a:lnTo>
                <a:lnTo>
                  <a:pt x="153428" y="3632"/>
                </a:lnTo>
                <a:lnTo>
                  <a:pt x="153009" y="3733"/>
                </a:lnTo>
                <a:lnTo>
                  <a:pt x="152476" y="3848"/>
                </a:lnTo>
                <a:lnTo>
                  <a:pt x="151942" y="3949"/>
                </a:lnTo>
                <a:lnTo>
                  <a:pt x="151409" y="3949"/>
                </a:lnTo>
                <a:lnTo>
                  <a:pt x="138017" y="5052"/>
                </a:lnTo>
                <a:lnTo>
                  <a:pt x="127597" y="5899"/>
                </a:lnTo>
                <a:lnTo>
                  <a:pt x="119989" y="6515"/>
                </a:lnTo>
                <a:lnTo>
                  <a:pt x="119456" y="6629"/>
                </a:lnTo>
                <a:lnTo>
                  <a:pt x="118808" y="6731"/>
                </a:lnTo>
                <a:lnTo>
                  <a:pt x="118173" y="6731"/>
                </a:lnTo>
                <a:lnTo>
                  <a:pt x="117424" y="6731"/>
                </a:lnTo>
                <a:lnTo>
                  <a:pt x="103488" y="7149"/>
                </a:lnTo>
                <a:lnTo>
                  <a:pt x="93560" y="7505"/>
                </a:lnTo>
                <a:lnTo>
                  <a:pt x="81102" y="8013"/>
                </a:lnTo>
                <a:lnTo>
                  <a:pt x="80454" y="8013"/>
                </a:lnTo>
                <a:lnTo>
                  <a:pt x="79819" y="8115"/>
                </a:lnTo>
                <a:lnTo>
                  <a:pt x="79070" y="8115"/>
                </a:lnTo>
                <a:lnTo>
                  <a:pt x="78320" y="8013"/>
                </a:lnTo>
                <a:lnTo>
                  <a:pt x="64279" y="7941"/>
                </a:lnTo>
                <a:lnTo>
                  <a:pt x="54392" y="7915"/>
                </a:lnTo>
                <a:lnTo>
                  <a:pt x="40601" y="7912"/>
                </a:lnTo>
                <a:lnTo>
                  <a:pt x="39319" y="7912"/>
                </a:lnTo>
                <a:lnTo>
                  <a:pt x="38569" y="7912"/>
                </a:lnTo>
                <a:lnTo>
                  <a:pt x="37922" y="7797"/>
                </a:lnTo>
                <a:lnTo>
                  <a:pt x="24025" y="7139"/>
                </a:lnTo>
                <a:lnTo>
                  <a:pt x="14064" y="6694"/>
                </a:lnTo>
                <a:lnTo>
                  <a:pt x="2349" y="6197"/>
                </a:lnTo>
                <a:lnTo>
                  <a:pt x="1803" y="6096"/>
                </a:lnTo>
                <a:lnTo>
                  <a:pt x="1269" y="6197"/>
                </a:lnTo>
                <a:lnTo>
                  <a:pt x="0" y="598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9" name="object 2219"/>
          <p:cNvSpPr/>
          <p:nvPr/>
        </p:nvSpPr>
        <p:spPr>
          <a:xfrm>
            <a:off x="3962968" y="3261334"/>
            <a:ext cx="1066" cy="1066"/>
          </a:xfrm>
          <a:custGeom>
            <a:avLst/>
            <a:gdLst/>
            <a:ahLst/>
            <a:cxnLst/>
            <a:rect l="l" t="t" r="r" b="b"/>
            <a:pathLst>
              <a:path w="1066" h="1066">
                <a:moveTo>
                  <a:pt x="0" y="1066"/>
                </a:moveTo>
                <a:lnTo>
                  <a:pt x="215" y="965"/>
                </a:lnTo>
                <a:lnTo>
                  <a:pt x="431" y="749"/>
                </a:lnTo>
                <a:lnTo>
                  <a:pt x="635" y="634"/>
                </a:lnTo>
                <a:lnTo>
                  <a:pt x="965" y="317"/>
                </a:lnTo>
                <a:lnTo>
                  <a:pt x="106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0" name="object 2220"/>
          <p:cNvSpPr/>
          <p:nvPr/>
        </p:nvSpPr>
        <p:spPr>
          <a:xfrm>
            <a:off x="3706736" y="3215816"/>
            <a:ext cx="0" cy="13246"/>
          </a:xfrm>
          <a:custGeom>
            <a:avLst/>
            <a:gdLst/>
            <a:ahLst/>
            <a:cxnLst/>
            <a:rect l="l" t="t" r="r" b="b"/>
            <a:pathLst>
              <a:path h="13246">
                <a:moveTo>
                  <a:pt x="0" y="0"/>
                </a:moveTo>
                <a:lnTo>
                  <a:pt x="0" y="1324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1" name="object 2221"/>
          <p:cNvSpPr/>
          <p:nvPr/>
        </p:nvSpPr>
        <p:spPr>
          <a:xfrm>
            <a:off x="3771168" y="3273195"/>
            <a:ext cx="1917" cy="215"/>
          </a:xfrm>
          <a:custGeom>
            <a:avLst/>
            <a:gdLst/>
            <a:ahLst/>
            <a:cxnLst/>
            <a:rect l="l" t="t" r="r" b="b"/>
            <a:pathLst>
              <a:path w="1917" h="215">
                <a:moveTo>
                  <a:pt x="0" y="0"/>
                </a:moveTo>
                <a:lnTo>
                  <a:pt x="1917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2" name="object 2222"/>
          <p:cNvSpPr/>
          <p:nvPr/>
        </p:nvSpPr>
        <p:spPr>
          <a:xfrm>
            <a:off x="3962857" y="3262188"/>
            <a:ext cx="431" cy="101"/>
          </a:xfrm>
          <a:custGeom>
            <a:avLst/>
            <a:gdLst/>
            <a:ahLst/>
            <a:cxnLst/>
            <a:rect l="l" t="t" r="r" b="b"/>
            <a:pathLst>
              <a:path w="431" h="101">
                <a:moveTo>
                  <a:pt x="431" y="0"/>
                </a:moveTo>
                <a:lnTo>
                  <a:pt x="431" y="0"/>
                </a:lnTo>
                <a:lnTo>
                  <a:pt x="0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3" name="object 2223"/>
          <p:cNvSpPr/>
          <p:nvPr/>
        </p:nvSpPr>
        <p:spPr>
          <a:xfrm>
            <a:off x="3954520" y="3262396"/>
            <a:ext cx="8445" cy="2895"/>
          </a:xfrm>
          <a:custGeom>
            <a:avLst/>
            <a:gdLst/>
            <a:ahLst/>
            <a:cxnLst/>
            <a:rect l="l" t="t" r="r" b="b"/>
            <a:pathLst>
              <a:path w="8445" h="2895">
                <a:moveTo>
                  <a:pt x="1181" y="2463"/>
                </a:moveTo>
                <a:lnTo>
                  <a:pt x="8445" y="0"/>
                </a:lnTo>
                <a:lnTo>
                  <a:pt x="0" y="289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4" name="object 2224"/>
          <p:cNvSpPr/>
          <p:nvPr/>
        </p:nvSpPr>
        <p:spPr>
          <a:xfrm>
            <a:off x="3964035" y="3208020"/>
            <a:ext cx="1600" cy="53314"/>
          </a:xfrm>
          <a:custGeom>
            <a:avLst/>
            <a:gdLst/>
            <a:ahLst/>
            <a:cxnLst/>
            <a:rect l="l" t="t" r="r" b="b"/>
            <a:pathLst>
              <a:path w="1600" h="53314">
                <a:moveTo>
                  <a:pt x="0" y="53314"/>
                </a:moveTo>
                <a:lnTo>
                  <a:pt x="1498" y="48183"/>
                </a:lnTo>
                <a:lnTo>
                  <a:pt x="1600" y="47751"/>
                </a:lnTo>
                <a:lnTo>
                  <a:pt x="160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5" name="object 2225"/>
          <p:cNvSpPr/>
          <p:nvPr/>
        </p:nvSpPr>
        <p:spPr>
          <a:xfrm>
            <a:off x="3714756" y="1822133"/>
            <a:ext cx="125971" cy="10579"/>
          </a:xfrm>
          <a:custGeom>
            <a:avLst/>
            <a:gdLst/>
            <a:ahLst/>
            <a:cxnLst/>
            <a:rect l="l" t="t" r="r" b="b"/>
            <a:pathLst>
              <a:path w="125971" h="10579">
                <a:moveTo>
                  <a:pt x="125971" y="10579"/>
                </a:moveTo>
                <a:lnTo>
                  <a:pt x="111671" y="10496"/>
                </a:lnTo>
                <a:lnTo>
                  <a:pt x="101804" y="10373"/>
                </a:lnTo>
                <a:lnTo>
                  <a:pt x="88755" y="10109"/>
                </a:lnTo>
                <a:lnTo>
                  <a:pt x="85801" y="10045"/>
                </a:lnTo>
                <a:lnTo>
                  <a:pt x="81089" y="9829"/>
                </a:lnTo>
                <a:lnTo>
                  <a:pt x="76288" y="9397"/>
                </a:lnTo>
                <a:lnTo>
                  <a:pt x="63402" y="8843"/>
                </a:lnTo>
                <a:lnTo>
                  <a:pt x="51719" y="8127"/>
                </a:lnTo>
                <a:lnTo>
                  <a:pt x="49148" y="7912"/>
                </a:lnTo>
                <a:lnTo>
                  <a:pt x="35994" y="6683"/>
                </a:lnTo>
                <a:lnTo>
                  <a:pt x="25244" y="5277"/>
                </a:lnTo>
                <a:lnTo>
                  <a:pt x="19545" y="4381"/>
                </a:lnTo>
                <a:lnTo>
                  <a:pt x="9715" y="2781"/>
                </a:lnTo>
                <a:lnTo>
                  <a:pt x="9499" y="2781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6" name="object 2226"/>
          <p:cNvSpPr/>
          <p:nvPr/>
        </p:nvSpPr>
        <p:spPr>
          <a:xfrm>
            <a:off x="3705875" y="1812305"/>
            <a:ext cx="5562" cy="6413"/>
          </a:xfrm>
          <a:custGeom>
            <a:avLst/>
            <a:gdLst/>
            <a:ahLst/>
            <a:cxnLst/>
            <a:rect l="l" t="t" r="r" b="b"/>
            <a:pathLst>
              <a:path w="5562" h="6413">
                <a:moveTo>
                  <a:pt x="5562" y="0"/>
                </a:moveTo>
                <a:lnTo>
                  <a:pt x="2895" y="2667"/>
                </a:lnTo>
                <a:lnTo>
                  <a:pt x="330" y="5448"/>
                </a:lnTo>
                <a:lnTo>
                  <a:pt x="114" y="5562"/>
                </a:lnTo>
                <a:lnTo>
                  <a:pt x="114" y="5880"/>
                </a:lnTo>
                <a:lnTo>
                  <a:pt x="0" y="6096"/>
                </a:lnTo>
                <a:lnTo>
                  <a:pt x="0" y="641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7" name="object 2227"/>
          <p:cNvSpPr/>
          <p:nvPr/>
        </p:nvSpPr>
        <p:spPr>
          <a:xfrm>
            <a:off x="3714751" y="1908578"/>
            <a:ext cx="246075" cy="11963"/>
          </a:xfrm>
          <a:custGeom>
            <a:avLst/>
            <a:gdLst/>
            <a:ahLst/>
            <a:cxnLst/>
            <a:rect l="l" t="t" r="r" b="b"/>
            <a:pathLst>
              <a:path w="246075" h="11963">
                <a:moveTo>
                  <a:pt x="0" y="1282"/>
                </a:moveTo>
                <a:lnTo>
                  <a:pt x="9613" y="4063"/>
                </a:lnTo>
                <a:lnTo>
                  <a:pt x="9829" y="4165"/>
                </a:lnTo>
                <a:lnTo>
                  <a:pt x="19659" y="5664"/>
                </a:lnTo>
                <a:lnTo>
                  <a:pt x="32715" y="7624"/>
                </a:lnTo>
                <a:lnTo>
                  <a:pt x="43516" y="8698"/>
                </a:lnTo>
                <a:lnTo>
                  <a:pt x="49250" y="9194"/>
                </a:lnTo>
                <a:lnTo>
                  <a:pt x="63171" y="10298"/>
                </a:lnTo>
                <a:lnTo>
                  <a:pt x="73096" y="10856"/>
                </a:lnTo>
                <a:lnTo>
                  <a:pt x="86017" y="11328"/>
                </a:lnTo>
                <a:lnTo>
                  <a:pt x="100287" y="11746"/>
                </a:lnTo>
                <a:lnTo>
                  <a:pt x="110146" y="11821"/>
                </a:lnTo>
                <a:lnTo>
                  <a:pt x="123278" y="11923"/>
                </a:lnTo>
                <a:lnTo>
                  <a:pt x="125971" y="11963"/>
                </a:lnTo>
                <a:lnTo>
                  <a:pt x="128003" y="11963"/>
                </a:lnTo>
                <a:lnTo>
                  <a:pt x="130136" y="11861"/>
                </a:lnTo>
                <a:lnTo>
                  <a:pt x="143969" y="11606"/>
                </a:lnTo>
                <a:lnTo>
                  <a:pt x="153971" y="11429"/>
                </a:lnTo>
                <a:lnTo>
                  <a:pt x="165506" y="11010"/>
                </a:lnTo>
                <a:lnTo>
                  <a:pt x="179342" y="10327"/>
                </a:lnTo>
                <a:lnTo>
                  <a:pt x="189306" y="9618"/>
                </a:lnTo>
                <a:lnTo>
                  <a:pt x="200672" y="8547"/>
                </a:lnTo>
                <a:lnTo>
                  <a:pt x="213697" y="7210"/>
                </a:lnTo>
                <a:lnTo>
                  <a:pt x="224896" y="5465"/>
                </a:lnTo>
                <a:lnTo>
                  <a:pt x="228561" y="4813"/>
                </a:lnTo>
                <a:lnTo>
                  <a:pt x="237109" y="3200"/>
                </a:lnTo>
                <a:lnTo>
                  <a:pt x="237109" y="2565"/>
                </a:lnTo>
                <a:lnTo>
                  <a:pt x="245656" y="215"/>
                </a:lnTo>
                <a:lnTo>
                  <a:pt x="245872" y="101"/>
                </a:lnTo>
                <a:lnTo>
                  <a:pt x="246075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8" name="object 2228"/>
          <p:cNvSpPr/>
          <p:nvPr/>
        </p:nvSpPr>
        <p:spPr>
          <a:xfrm>
            <a:off x="3715071" y="1822561"/>
            <a:ext cx="20091" cy="4381"/>
          </a:xfrm>
          <a:custGeom>
            <a:avLst/>
            <a:gdLst/>
            <a:ahLst/>
            <a:cxnLst/>
            <a:rect l="l" t="t" r="r" b="b"/>
            <a:pathLst>
              <a:path w="20091" h="4381">
                <a:moveTo>
                  <a:pt x="0" y="0"/>
                </a:moveTo>
                <a:lnTo>
                  <a:pt x="18376" y="4064"/>
                </a:lnTo>
                <a:lnTo>
                  <a:pt x="18694" y="4165"/>
                </a:lnTo>
                <a:lnTo>
                  <a:pt x="19024" y="4165"/>
                </a:lnTo>
                <a:lnTo>
                  <a:pt x="19558" y="4165"/>
                </a:lnTo>
                <a:lnTo>
                  <a:pt x="20091" y="438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9" name="object 2229"/>
          <p:cNvSpPr/>
          <p:nvPr/>
        </p:nvSpPr>
        <p:spPr>
          <a:xfrm>
            <a:off x="3735158" y="1821061"/>
            <a:ext cx="225780" cy="11976"/>
          </a:xfrm>
          <a:custGeom>
            <a:avLst/>
            <a:gdLst/>
            <a:ahLst/>
            <a:cxnLst/>
            <a:rect l="l" t="t" r="r" b="b"/>
            <a:pathLst>
              <a:path w="225780" h="11976">
                <a:moveTo>
                  <a:pt x="0" y="5880"/>
                </a:moveTo>
                <a:lnTo>
                  <a:pt x="12932" y="7370"/>
                </a:lnTo>
                <a:lnTo>
                  <a:pt x="24284" y="8686"/>
                </a:lnTo>
                <a:lnTo>
                  <a:pt x="27787" y="9093"/>
                </a:lnTo>
                <a:lnTo>
                  <a:pt x="28638" y="9093"/>
                </a:lnTo>
                <a:lnTo>
                  <a:pt x="29273" y="9194"/>
                </a:lnTo>
                <a:lnTo>
                  <a:pt x="29921" y="9296"/>
                </a:lnTo>
                <a:lnTo>
                  <a:pt x="43672" y="10113"/>
                </a:lnTo>
                <a:lnTo>
                  <a:pt x="53695" y="10640"/>
                </a:lnTo>
                <a:lnTo>
                  <a:pt x="64541" y="11226"/>
                </a:lnTo>
                <a:lnTo>
                  <a:pt x="64960" y="11328"/>
                </a:lnTo>
                <a:lnTo>
                  <a:pt x="65392" y="11226"/>
                </a:lnTo>
                <a:lnTo>
                  <a:pt x="66141" y="11226"/>
                </a:lnTo>
                <a:lnTo>
                  <a:pt x="66890" y="11328"/>
                </a:lnTo>
                <a:lnTo>
                  <a:pt x="80966" y="11559"/>
                </a:lnTo>
                <a:lnTo>
                  <a:pt x="90842" y="11697"/>
                </a:lnTo>
                <a:lnTo>
                  <a:pt x="105029" y="11861"/>
                </a:lnTo>
                <a:lnTo>
                  <a:pt x="105575" y="11861"/>
                </a:lnTo>
                <a:lnTo>
                  <a:pt x="106311" y="11861"/>
                </a:lnTo>
                <a:lnTo>
                  <a:pt x="107175" y="11976"/>
                </a:lnTo>
                <a:lnTo>
                  <a:pt x="121290" y="11652"/>
                </a:lnTo>
                <a:lnTo>
                  <a:pt x="131154" y="11448"/>
                </a:lnTo>
                <a:lnTo>
                  <a:pt x="145144" y="10921"/>
                </a:lnTo>
                <a:lnTo>
                  <a:pt x="145427" y="10909"/>
                </a:lnTo>
                <a:lnTo>
                  <a:pt x="159156" y="10132"/>
                </a:lnTo>
                <a:lnTo>
                  <a:pt x="169218" y="9399"/>
                </a:lnTo>
                <a:lnTo>
                  <a:pt x="179514" y="8661"/>
                </a:lnTo>
                <a:lnTo>
                  <a:pt x="180149" y="8547"/>
                </a:lnTo>
                <a:lnTo>
                  <a:pt x="180797" y="8445"/>
                </a:lnTo>
                <a:lnTo>
                  <a:pt x="181013" y="8343"/>
                </a:lnTo>
                <a:lnTo>
                  <a:pt x="181216" y="8445"/>
                </a:lnTo>
                <a:lnTo>
                  <a:pt x="193951" y="6774"/>
                </a:lnTo>
                <a:lnTo>
                  <a:pt x="205903" y="5136"/>
                </a:lnTo>
                <a:lnTo>
                  <a:pt x="207505" y="4914"/>
                </a:lnTo>
                <a:lnTo>
                  <a:pt x="207937" y="4914"/>
                </a:lnTo>
                <a:lnTo>
                  <a:pt x="208470" y="4698"/>
                </a:lnTo>
                <a:lnTo>
                  <a:pt x="208686" y="4597"/>
                </a:lnTo>
                <a:lnTo>
                  <a:pt x="208889" y="4698"/>
                </a:lnTo>
                <a:lnTo>
                  <a:pt x="217017" y="2565"/>
                </a:lnTo>
                <a:lnTo>
                  <a:pt x="225031" y="317"/>
                </a:lnTo>
                <a:lnTo>
                  <a:pt x="225247" y="317"/>
                </a:lnTo>
                <a:lnTo>
                  <a:pt x="225564" y="114"/>
                </a:lnTo>
                <a:lnTo>
                  <a:pt x="22578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0" name="object 2230"/>
          <p:cNvSpPr/>
          <p:nvPr/>
        </p:nvSpPr>
        <p:spPr>
          <a:xfrm>
            <a:off x="3742645" y="1807603"/>
            <a:ext cx="187947" cy="9445"/>
          </a:xfrm>
          <a:custGeom>
            <a:avLst/>
            <a:gdLst/>
            <a:ahLst/>
            <a:cxnLst/>
            <a:rect l="l" t="t" r="r" b="b"/>
            <a:pathLst>
              <a:path w="187947" h="9445">
                <a:moveTo>
                  <a:pt x="187947" y="0"/>
                </a:moveTo>
                <a:lnTo>
                  <a:pt x="182181" y="2349"/>
                </a:lnTo>
                <a:lnTo>
                  <a:pt x="181851" y="2451"/>
                </a:lnTo>
                <a:lnTo>
                  <a:pt x="175653" y="3733"/>
                </a:lnTo>
                <a:lnTo>
                  <a:pt x="165290" y="5765"/>
                </a:lnTo>
                <a:lnTo>
                  <a:pt x="165087" y="5664"/>
                </a:lnTo>
                <a:lnTo>
                  <a:pt x="154495" y="6731"/>
                </a:lnTo>
                <a:lnTo>
                  <a:pt x="141574" y="7908"/>
                </a:lnTo>
                <a:lnTo>
                  <a:pt x="130092" y="8496"/>
                </a:lnTo>
                <a:lnTo>
                  <a:pt x="126720" y="8648"/>
                </a:lnTo>
                <a:lnTo>
                  <a:pt x="113344" y="9239"/>
                </a:lnTo>
                <a:lnTo>
                  <a:pt x="102835" y="9392"/>
                </a:lnTo>
                <a:lnTo>
                  <a:pt x="95313" y="9398"/>
                </a:lnTo>
                <a:lnTo>
                  <a:pt x="81883" y="9445"/>
                </a:lnTo>
                <a:lnTo>
                  <a:pt x="71410" y="9172"/>
                </a:lnTo>
                <a:lnTo>
                  <a:pt x="63792" y="8864"/>
                </a:lnTo>
                <a:lnTo>
                  <a:pt x="50708" y="8264"/>
                </a:lnTo>
                <a:lnTo>
                  <a:pt x="39492" y="7410"/>
                </a:lnTo>
                <a:lnTo>
                  <a:pt x="35471" y="7048"/>
                </a:lnTo>
                <a:lnTo>
                  <a:pt x="24358" y="5981"/>
                </a:lnTo>
                <a:lnTo>
                  <a:pt x="13347" y="4064"/>
                </a:lnTo>
                <a:lnTo>
                  <a:pt x="6616" y="2882"/>
                </a:lnTo>
                <a:lnTo>
                  <a:pt x="6400" y="2781"/>
                </a:lnTo>
                <a:lnTo>
                  <a:pt x="0" y="4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1" name="object 2231"/>
          <p:cNvSpPr/>
          <p:nvPr/>
        </p:nvSpPr>
        <p:spPr>
          <a:xfrm>
            <a:off x="3739432" y="1792717"/>
            <a:ext cx="184746" cy="11359"/>
          </a:xfrm>
          <a:custGeom>
            <a:avLst/>
            <a:gdLst/>
            <a:ahLst/>
            <a:cxnLst/>
            <a:rect l="l" t="t" r="r" b="b"/>
            <a:pathLst>
              <a:path w="184746" h="11359">
                <a:moveTo>
                  <a:pt x="0" y="11359"/>
                </a:moveTo>
                <a:lnTo>
                  <a:pt x="2882" y="9009"/>
                </a:lnTo>
                <a:lnTo>
                  <a:pt x="3632" y="8578"/>
                </a:lnTo>
                <a:lnTo>
                  <a:pt x="7264" y="7511"/>
                </a:lnTo>
                <a:lnTo>
                  <a:pt x="15278" y="5060"/>
                </a:lnTo>
                <a:lnTo>
                  <a:pt x="15709" y="5263"/>
                </a:lnTo>
                <a:lnTo>
                  <a:pt x="24142" y="4095"/>
                </a:lnTo>
                <a:lnTo>
                  <a:pt x="36436" y="2380"/>
                </a:lnTo>
                <a:lnTo>
                  <a:pt x="36537" y="2596"/>
                </a:lnTo>
                <a:lnTo>
                  <a:pt x="48933" y="1631"/>
                </a:lnTo>
                <a:lnTo>
                  <a:pt x="56197" y="996"/>
                </a:lnTo>
                <a:lnTo>
                  <a:pt x="63576" y="780"/>
                </a:lnTo>
                <a:lnTo>
                  <a:pt x="71272" y="348"/>
                </a:lnTo>
                <a:lnTo>
                  <a:pt x="78968" y="246"/>
                </a:lnTo>
                <a:lnTo>
                  <a:pt x="92440" y="22"/>
                </a:lnTo>
                <a:lnTo>
                  <a:pt x="102842" y="0"/>
                </a:lnTo>
                <a:lnTo>
                  <a:pt x="110909" y="132"/>
                </a:lnTo>
                <a:lnTo>
                  <a:pt x="124201" y="424"/>
                </a:lnTo>
                <a:lnTo>
                  <a:pt x="134883" y="919"/>
                </a:lnTo>
                <a:lnTo>
                  <a:pt x="141262" y="1313"/>
                </a:lnTo>
                <a:lnTo>
                  <a:pt x="153961" y="2212"/>
                </a:lnTo>
                <a:lnTo>
                  <a:pt x="166392" y="3722"/>
                </a:lnTo>
                <a:lnTo>
                  <a:pt x="166801" y="3777"/>
                </a:lnTo>
                <a:lnTo>
                  <a:pt x="175768" y="4945"/>
                </a:lnTo>
                <a:lnTo>
                  <a:pt x="175983" y="4945"/>
                </a:lnTo>
                <a:lnTo>
                  <a:pt x="184746" y="707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2" name="object 2232"/>
          <p:cNvSpPr/>
          <p:nvPr/>
        </p:nvSpPr>
        <p:spPr>
          <a:xfrm>
            <a:off x="3706953" y="1812089"/>
            <a:ext cx="7797" cy="10045"/>
          </a:xfrm>
          <a:custGeom>
            <a:avLst/>
            <a:gdLst/>
            <a:ahLst/>
            <a:cxnLst/>
            <a:rect l="l" t="t" r="r" b="b"/>
            <a:pathLst>
              <a:path w="7797" h="10045">
                <a:moveTo>
                  <a:pt x="7797" y="10045"/>
                </a:moveTo>
                <a:lnTo>
                  <a:pt x="0" y="5016"/>
                </a:lnTo>
                <a:lnTo>
                  <a:pt x="4914" y="0"/>
                </a:lnTo>
                <a:lnTo>
                  <a:pt x="4483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3" name="object 2233"/>
          <p:cNvSpPr/>
          <p:nvPr/>
        </p:nvSpPr>
        <p:spPr>
          <a:xfrm>
            <a:off x="3705879" y="1818714"/>
            <a:ext cx="8877" cy="91147"/>
          </a:xfrm>
          <a:custGeom>
            <a:avLst/>
            <a:gdLst/>
            <a:ahLst/>
            <a:cxnLst/>
            <a:rect l="l" t="t" r="r" b="b"/>
            <a:pathLst>
              <a:path w="8877" h="91147">
                <a:moveTo>
                  <a:pt x="0" y="0"/>
                </a:moveTo>
                <a:lnTo>
                  <a:pt x="0" y="84632"/>
                </a:lnTo>
                <a:lnTo>
                  <a:pt x="114" y="85051"/>
                </a:lnTo>
                <a:lnTo>
                  <a:pt x="330" y="85585"/>
                </a:lnTo>
                <a:lnTo>
                  <a:pt x="647" y="85915"/>
                </a:lnTo>
                <a:lnTo>
                  <a:pt x="8445" y="90932"/>
                </a:lnTo>
                <a:lnTo>
                  <a:pt x="8877" y="9114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4" name="object 2234"/>
          <p:cNvSpPr/>
          <p:nvPr/>
        </p:nvSpPr>
        <p:spPr>
          <a:xfrm>
            <a:off x="3957845" y="1811131"/>
            <a:ext cx="8648" cy="97447"/>
          </a:xfrm>
          <a:custGeom>
            <a:avLst/>
            <a:gdLst/>
            <a:ahLst/>
            <a:cxnLst/>
            <a:rect l="l" t="t" r="r" b="b"/>
            <a:pathLst>
              <a:path w="8648" h="97447">
                <a:moveTo>
                  <a:pt x="2984" y="97447"/>
                </a:moveTo>
                <a:lnTo>
                  <a:pt x="8331" y="91998"/>
                </a:lnTo>
                <a:lnTo>
                  <a:pt x="8547" y="91567"/>
                </a:lnTo>
                <a:lnTo>
                  <a:pt x="8648" y="91033"/>
                </a:lnTo>
                <a:lnTo>
                  <a:pt x="8648" y="6413"/>
                </a:lnTo>
                <a:lnTo>
                  <a:pt x="8547" y="5867"/>
                </a:lnTo>
                <a:lnTo>
                  <a:pt x="8331" y="5448"/>
                </a:lnTo>
                <a:lnTo>
                  <a:pt x="8013" y="5130"/>
                </a:lnTo>
                <a:lnTo>
                  <a:pt x="533" y="317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5" name="object 2235"/>
          <p:cNvSpPr/>
          <p:nvPr/>
        </p:nvSpPr>
        <p:spPr>
          <a:xfrm>
            <a:off x="3706736" y="1812197"/>
            <a:ext cx="8331" cy="10363"/>
          </a:xfrm>
          <a:custGeom>
            <a:avLst/>
            <a:gdLst/>
            <a:ahLst/>
            <a:cxnLst/>
            <a:rect l="l" t="t" r="r" b="b"/>
            <a:pathLst>
              <a:path w="8331" h="10363">
                <a:moveTo>
                  <a:pt x="4914" y="0"/>
                </a:moveTo>
                <a:lnTo>
                  <a:pt x="4597" y="317"/>
                </a:lnTo>
                <a:lnTo>
                  <a:pt x="0" y="5016"/>
                </a:lnTo>
                <a:lnTo>
                  <a:pt x="114" y="5346"/>
                </a:lnTo>
                <a:lnTo>
                  <a:pt x="7378" y="9931"/>
                </a:lnTo>
                <a:lnTo>
                  <a:pt x="7696" y="10045"/>
                </a:lnTo>
                <a:lnTo>
                  <a:pt x="8331" y="1036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6" name="object 2236"/>
          <p:cNvSpPr/>
          <p:nvPr/>
        </p:nvSpPr>
        <p:spPr>
          <a:xfrm>
            <a:off x="3924183" y="1799805"/>
            <a:ext cx="41452" cy="21259"/>
          </a:xfrm>
          <a:custGeom>
            <a:avLst/>
            <a:gdLst/>
            <a:ahLst/>
            <a:cxnLst/>
            <a:rect l="l" t="t" r="r" b="b"/>
            <a:pathLst>
              <a:path w="41452" h="21259">
                <a:moveTo>
                  <a:pt x="36753" y="21259"/>
                </a:moveTo>
                <a:lnTo>
                  <a:pt x="41452" y="16560"/>
                </a:lnTo>
                <a:lnTo>
                  <a:pt x="41452" y="16344"/>
                </a:lnTo>
                <a:lnTo>
                  <a:pt x="33870" y="11429"/>
                </a:lnTo>
                <a:lnTo>
                  <a:pt x="33439" y="11214"/>
                </a:lnTo>
                <a:lnTo>
                  <a:pt x="0" y="0"/>
                </a:lnTo>
                <a:lnTo>
                  <a:pt x="8432" y="3848"/>
                </a:lnTo>
                <a:lnTo>
                  <a:pt x="6413" y="779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7" name="object 2237"/>
          <p:cNvSpPr/>
          <p:nvPr/>
        </p:nvSpPr>
        <p:spPr>
          <a:xfrm>
            <a:off x="3739426" y="1804080"/>
            <a:ext cx="3213" cy="3949"/>
          </a:xfrm>
          <a:custGeom>
            <a:avLst/>
            <a:gdLst/>
            <a:ahLst/>
            <a:cxnLst/>
            <a:rect l="l" t="t" r="r" b="b"/>
            <a:pathLst>
              <a:path w="3213" h="3949">
                <a:moveTo>
                  <a:pt x="3213" y="3949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8" name="object 2238"/>
          <p:cNvSpPr/>
          <p:nvPr/>
        </p:nvSpPr>
        <p:spPr>
          <a:xfrm>
            <a:off x="3711864" y="1800228"/>
            <a:ext cx="34836" cy="11861"/>
          </a:xfrm>
          <a:custGeom>
            <a:avLst/>
            <a:gdLst/>
            <a:ahLst/>
            <a:cxnLst/>
            <a:rect l="l" t="t" r="r" b="b"/>
            <a:pathLst>
              <a:path w="34836" h="11861">
                <a:moveTo>
                  <a:pt x="0" y="11861"/>
                </a:moveTo>
                <a:lnTo>
                  <a:pt x="3483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9" name="object 2239"/>
          <p:cNvSpPr/>
          <p:nvPr/>
        </p:nvSpPr>
        <p:spPr>
          <a:xfrm>
            <a:off x="3763365" y="1795743"/>
            <a:ext cx="115722" cy="18275"/>
          </a:xfrm>
          <a:custGeom>
            <a:avLst/>
            <a:gdLst/>
            <a:ahLst/>
            <a:cxnLst/>
            <a:rect l="l" t="t" r="r" b="b"/>
            <a:pathLst>
              <a:path w="115722" h="18275">
                <a:moveTo>
                  <a:pt x="67640" y="0"/>
                </a:moveTo>
                <a:lnTo>
                  <a:pt x="84734" y="5880"/>
                </a:lnTo>
                <a:lnTo>
                  <a:pt x="82816" y="9728"/>
                </a:lnTo>
                <a:lnTo>
                  <a:pt x="65608" y="3848"/>
                </a:lnTo>
                <a:lnTo>
                  <a:pt x="67640" y="0"/>
                </a:lnTo>
                <a:lnTo>
                  <a:pt x="57696" y="431"/>
                </a:lnTo>
                <a:lnTo>
                  <a:pt x="29921" y="1701"/>
                </a:lnTo>
                <a:lnTo>
                  <a:pt x="47129" y="7581"/>
                </a:lnTo>
                <a:lnTo>
                  <a:pt x="0" y="9829"/>
                </a:lnTo>
                <a:lnTo>
                  <a:pt x="13677" y="14528"/>
                </a:lnTo>
                <a:lnTo>
                  <a:pt x="60807" y="12395"/>
                </a:lnTo>
                <a:lnTo>
                  <a:pt x="78003" y="18275"/>
                </a:lnTo>
                <a:lnTo>
                  <a:pt x="115722" y="16560"/>
                </a:lnTo>
                <a:lnTo>
                  <a:pt x="98526" y="10680"/>
                </a:lnTo>
                <a:lnTo>
                  <a:pt x="94246" y="13677"/>
                </a:lnTo>
                <a:lnTo>
                  <a:pt x="104076" y="1709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0" name="object 2240"/>
          <p:cNvSpPr/>
          <p:nvPr/>
        </p:nvSpPr>
        <p:spPr>
          <a:xfrm>
            <a:off x="3772983" y="1803322"/>
            <a:ext cx="41783" cy="5562"/>
          </a:xfrm>
          <a:custGeom>
            <a:avLst/>
            <a:gdLst/>
            <a:ahLst/>
            <a:cxnLst/>
            <a:rect l="l" t="t" r="r" b="b"/>
            <a:pathLst>
              <a:path w="41783" h="5562">
                <a:moveTo>
                  <a:pt x="0" y="5562"/>
                </a:moveTo>
                <a:lnTo>
                  <a:pt x="41783" y="3644"/>
                </a:lnTo>
                <a:lnTo>
                  <a:pt x="3750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1" name="object 2241"/>
          <p:cNvSpPr/>
          <p:nvPr/>
        </p:nvSpPr>
        <p:spPr>
          <a:xfrm>
            <a:off x="3802900" y="1799593"/>
            <a:ext cx="26073" cy="10147"/>
          </a:xfrm>
          <a:custGeom>
            <a:avLst/>
            <a:gdLst/>
            <a:ahLst/>
            <a:cxnLst/>
            <a:rect l="l" t="t" r="r" b="b"/>
            <a:pathLst>
              <a:path w="26073" h="10147">
                <a:moveTo>
                  <a:pt x="26073" y="10147"/>
                </a:moveTo>
                <a:lnTo>
                  <a:pt x="26073" y="0"/>
                </a:lnTo>
                <a:lnTo>
                  <a:pt x="0" y="116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2" name="object 2242"/>
          <p:cNvSpPr/>
          <p:nvPr/>
        </p:nvSpPr>
        <p:spPr>
          <a:xfrm>
            <a:off x="3814765" y="1806964"/>
            <a:ext cx="0" cy="1600"/>
          </a:xfrm>
          <a:custGeom>
            <a:avLst/>
            <a:gdLst/>
            <a:ahLst/>
            <a:cxnLst/>
            <a:rect l="l" t="t" r="r" b="b"/>
            <a:pathLst>
              <a:path h="1600">
                <a:moveTo>
                  <a:pt x="0" y="1600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3" name="object 2243"/>
          <p:cNvSpPr/>
          <p:nvPr/>
        </p:nvSpPr>
        <p:spPr>
          <a:xfrm>
            <a:off x="3846179" y="1799488"/>
            <a:ext cx="49047" cy="14312"/>
          </a:xfrm>
          <a:custGeom>
            <a:avLst/>
            <a:gdLst/>
            <a:ahLst/>
            <a:cxnLst/>
            <a:rect l="l" t="t" r="r" b="b"/>
            <a:pathLst>
              <a:path w="49047" h="14312">
                <a:moveTo>
                  <a:pt x="0" y="14312"/>
                </a:moveTo>
                <a:lnTo>
                  <a:pt x="0" y="5981"/>
                </a:lnTo>
                <a:lnTo>
                  <a:pt x="47117" y="3835"/>
                </a:lnTo>
                <a:lnTo>
                  <a:pt x="49047" y="0"/>
                </a:lnTo>
                <a:lnTo>
                  <a:pt x="1917" y="21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4" name="object 2244"/>
          <p:cNvSpPr/>
          <p:nvPr/>
        </p:nvSpPr>
        <p:spPr>
          <a:xfrm>
            <a:off x="3857609" y="1809418"/>
            <a:ext cx="0" cy="3848"/>
          </a:xfrm>
          <a:custGeom>
            <a:avLst/>
            <a:gdLst/>
            <a:ahLst/>
            <a:cxnLst/>
            <a:rect l="l" t="t" r="r" b="b"/>
            <a:pathLst>
              <a:path h="3848">
                <a:moveTo>
                  <a:pt x="0" y="0"/>
                </a:moveTo>
                <a:lnTo>
                  <a:pt x="0" y="384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5" name="object 2245"/>
          <p:cNvSpPr/>
          <p:nvPr/>
        </p:nvSpPr>
        <p:spPr>
          <a:xfrm>
            <a:off x="3861887" y="1799480"/>
            <a:ext cx="47117" cy="6946"/>
          </a:xfrm>
          <a:custGeom>
            <a:avLst/>
            <a:gdLst/>
            <a:ahLst/>
            <a:cxnLst/>
            <a:rect l="l" t="t" r="r" b="b"/>
            <a:pathLst>
              <a:path w="47116" h="6946">
                <a:moveTo>
                  <a:pt x="0" y="6946"/>
                </a:moveTo>
                <a:lnTo>
                  <a:pt x="47117" y="4699"/>
                </a:lnTo>
                <a:lnTo>
                  <a:pt x="33337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6" name="object 2246"/>
          <p:cNvSpPr/>
          <p:nvPr/>
        </p:nvSpPr>
        <p:spPr>
          <a:xfrm>
            <a:off x="3893299" y="1803331"/>
            <a:ext cx="4064" cy="1600"/>
          </a:xfrm>
          <a:custGeom>
            <a:avLst/>
            <a:gdLst/>
            <a:ahLst/>
            <a:cxnLst/>
            <a:rect l="l" t="t" r="r" b="b"/>
            <a:pathLst>
              <a:path w="4063" h="1600">
                <a:moveTo>
                  <a:pt x="0" y="1600"/>
                </a:moveTo>
                <a:lnTo>
                  <a:pt x="0" y="0"/>
                </a:lnTo>
                <a:lnTo>
                  <a:pt x="4064" y="138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7" name="object 2247"/>
          <p:cNvSpPr/>
          <p:nvPr/>
        </p:nvSpPr>
        <p:spPr>
          <a:xfrm>
            <a:off x="3915845" y="1811018"/>
            <a:ext cx="49466" cy="18275"/>
          </a:xfrm>
          <a:custGeom>
            <a:avLst/>
            <a:gdLst/>
            <a:ahLst/>
            <a:cxnLst/>
            <a:rect l="l" t="t" r="r" b="b"/>
            <a:pathLst>
              <a:path w="49466" h="18275">
                <a:moveTo>
                  <a:pt x="0" y="18275"/>
                </a:moveTo>
                <a:lnTo>
                  <a:pt x="27571" y="14541"/>
                </a:lnTo>
                <a:lnTo>
                  <a:pt x="44665" y="9944"/>
                </a:lnTo>
                <a:lnTo>
                  <a:pt x="49466" y="4914"/>
                </a:lnTo>
                <a:lnTo>
                  <a:pt x="4178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8" name="object 2248"/>
          <p:cNvSpPr/>
          <p:nvPr/>
        </p:nvSpPr>
        <p:spPr>
          <a:xfrm>
            <a:off x="3829080" y="3225114"/>
            <a:ext cx="39966" cy="19443"/>
          </a:xfrm>
          <a:custGeom>
            <a:avLst/>
            <a:gdLst/>
            <a:ahLst/>
            <a:cxnLst/>
            <a:rect l="l" t="t" r="r" b="b"/>
            <a:pathLst>
              <a:path w="39966" h="19443">
                <a:moveTo>
                  <a:pt x="0" y="19443"/>
                </a:moveTo>
                <a:lnTo>
                  <a:pt x="30988" y="9829"/>
                </a:lnTo>
                <a:lnTo>
                  <a:pt x="34721" y="8216"/>
                </a:lnTo>
                <a:lnTo>
                  <a:pt x="37719" y="5448"/>
                </a:lnTo>
                <a:lnTo>
                  <a:pt x="39649" y="1701"/>
                </a:lnTo>
                <a:lnTo>
                  <a:pt x="3996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9" name="object 2249"/>
          <p:cNvSpPr/>
          <p:nvPr/>
        </p:nvSpPr>
        <p:spPr>
          <a:xfrm>
            <a:off x="3290973" y="3197547"/>
            <a:ext cx="35788" cy="18161"/>
          </a:xfrm>
          <a:custGeom>
            <a:avLst/>
            <a:gdLst/>
            <a:ahLst/>
            <a:cxnLst/>
            <a:rect l="l" t="t" r="r" b="b"/>
            <a:pathLst>
              <a:path w="35788" h="18161">
                <a:moveTo>
                  <a:pt x="0" y="18160"/>
                </a:moveTo>
                <a:lnTo>
                  <a:pt x="26822" y="9829"/>
                </a:lnTo>
                <a:lnTo>
                  <a:pt x="30556" y="8331"/>
                </a:lnTo>
                <a:lnTo>
                  <a:pt x="33553" y="5448"/>
                </a:lnTo>
                <a:lnTo>
                  <a:pt x="35471" y="1701"/>
                </a:lnTo>
                <a:lnTo>
                  <a:pt x="3578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0" name="object 2250"/>
          <p:cNvSpPr/>
          <p:nvPr/>
        </p:nvSpPr>
        <p:spPr>
          <a:xfrm>
            <a:off x="2545140" y="3088874"/>
            <a:ext cx="702449" cy="119591"/>
          </a:xfrm>
          <a:custGeom>
            <a:avLst/>
            <a:gdLst/>
            <a:ahLst/>
            <a:cxnLst/>
            <a:rect l="l" t="t" r="r" b="b"/>
            <a:pathLst>
              <a:path w="702449" h="119591">
                <a:moveTo>
                  <a:pt x="613705" y="109996"/>
                </a:moveTo>
                <a:lnTo>
                  <a:pt x="624486" y="109648"/>
                </a:lnTo>
                <a:lnTo>
                  <a:pt x="637692" y="108877"/>
                </a:lnTo>
                <a:lnTo>
                  <a:pt x="639823" y="108760"/>
                </a:lnTo>
                <a:lnTo>
                  <a:pt x="651711" y="108029"/>
                </a:lnTo>
                <a:lnTo>
                  <a:pt x="664514" y="106857"/>
                </a:lnTo>
                <a:lnTo>
                  <a:pt x="675525" y="105676"/>
                </a:lnTo>
              </a:path>
              <a:path w="702449" h="119591">
                <a:moveTo>
                  <a:pt x="675627" y="105778"/>
                </a:moveTo>
                <a:lnTo>
                  <a:pt x="686523" y="103962"/>
                </a:lnTo>
                <a:lnTo>
                  <a:pt x="694537" y="102679"/>
                </a:lnTo>
              </a:path>
              <a:path w="702449" h="119591">
                <a:moveTo>
                  <a:pt x="694651" y="102577"/>
                </a:moveTo>
                <a:lnTo>
                  <a:pt x="702449" y="100545"/>
                </a:lnTo>
              </a:path>
              <a:path w="702449" h="119591">
                <a:moveTo>
                  <a:pt x="607669" y="110159"/>
                </a:moveTo>
                <a:lnTo>
                  <a:pt x="613705" y="109996"/>
                </a:lnTo>
              </a:path>
              <a:path w="702449" h="119591">
                <a:moveTo>
                  <a:pt x="607669" y="110159"/>
                </a:moveTo>
                <a:lnTo>
                  <a:pt x="581753" y="110857"/>
                </a:lnTo>
                <a:lnTo>
                  <a:pt x="558286" y="111509"/>
                </a:lnTo>
                <a:lnTo>
                  <a:pt x="536996" y="112117"/>
                </a:lnTo>
                <a:lnTo>
                  <a:pt x="517611" y="112687"/>
                </a:lnTo>
                <a:lnTo>
                  <a:pt x="499860" y="113221"/>
                </a:lnTo>
                <a:lnTo>
                  <a:pt x="483469" y="113723"/>
                </a:lnTo>
                <a:lnTo>
                  <a:pt x="468167" y="114197"/>
                </a:lnTo>
              </a:path>
              <a:path w="702449" h="119591">
                <a:moveTo>
                  <a:pt x="270391" y="118931"/>
                </a:moveTo>
                <a:lnTo>
                  <a:pt x="293858" y="118526"/>
                </a:lnTo>
                <a:lnTo>
                  <a:pt x="315148" y="118134"/>
                </a:lnTo>
                <a:lnTo>
                  <a:pt x="334532" y="117753"/>
                </a:lnTo>
                <a:lnTo>
                  <a:pt x="352284" y="117378"/>
                </a:lnTo>
                <a:lnTo>
                  <a:pt x="368674" y="117006"/>
                </a:lnTo>
                <a:lnTo>
                  <a:pt x="383976" y="116634"/>
                </a:lnTo>
                <a:lnTo>
                  <a:pt x="398462" y="116258"/>
                </a:lnTo>
                <a:lnTo>
                  <a:pt x="412403" y="115875"/>
                </a:lnTo>
                <a:lnTo>
                  <a:pt x="426072" y="115481"/>
                </a:lnTo>
                <a:lnTo>
                  <a:pt x="439741" y="115072"/>
                </a:lnTo>
                <a:lnTo>
                  <a:pt x="453682" y="114645"/>
                </a:lnTo>
                <a:lnTo>
                  <a:pt x="468167" y="114197"/>
                </a:lnTo>
              </a:path>
              <a:path w="702449" h="119591">
                <a:moveTo>
                  <a:pt x="244475" y="119354"/>
                </a:moveTo>
                <a:lnTo>
                  <a:pt x="270391" y="118931"/>
                </a:lnTo>
              </a:path>
              <a:path w="702449" h="119591">
                <a:moveTo>
                  <a:pt x="171033" y="112494"/>
                </a:moveTo>
                <a:lnTo>
                  <a:pt x="182419" y="114736"/>
                </a:lnTo>
                <a:lnTo>
                  <a:pt x="197040" y="116789"/>
                </a:lnTo>
                <a:lnTo>
                  <a:pt x="208588" y="118322"/>
                </a:lnTo>
                <a:lnTo>
                  <a:pt x="219413" y="119367"/>
                </a:lnTo>
                <a:lnTo>
                  <a:pt x="229658" y="119591"/>
                </a:lnTo>
                <a:lnTo>
                  <a:pt x="244475" y="11935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1" name="object 2251"/>
          <p:cNvSpPr/>
          <p:nvPr/>
        </p:nvSpPr>
        <p:spPr>
          <a:xfrm>
            <a:off x="3277294" y="3189742"/>
            <a:ext cx="10579" cy="25971"/>
          </a:xfrm>
          <a:custGeom>
            <a:avLst/>
            <a:gdLst/>
            <a:ahLst/>
            <a:cxnLst/>
            <a:rect l="l" t="t" r="r" b="b"/>
            <a:pathLst>
              <a:path w="10579" h="25971">
                <a:moveTo>
                  <a:pt x="0" y="0"/>
                </a:moveTo>
                <a:lnTo>
                  <a:pt x="2997" y="2349"/>
                </a:lnTo>
                <a:lnTo>
                  <a:pt x="3416" y="2667"/>
                </a:lnTo>
                <a:lnTo>
                  <a:pt x="5562" y="5880"/>
                </a:lnTo>
                <a:lnTo>
                  <a:pt x="7797" y="8978"/>
                </a:lnTo>
                <a:lnTo>
                  <a:pt x="8013" y="9512"/>
                </a:lnTo>
                <a:lnTo>
                  <a:pt x="9194" y="13246"/>
                </a:lnTo>
                <a:lnTo>
                  <a:pt x="10363" y="16992"/>
                </a:lnTo>
                <a:lnTo>
                  <a:pt x="10363" y="17411"/>
                </a:lnTo>
                <a:lnTo>
                  <a:pt x="10477" y="21374"/>
                </a:lnTo>
                <a:lnTo>
                  <a:pt x="10579" y="23507"/>
                </a:lnTo>
                <a:lnTo>
                  <a:pt x="10477" y="24041"/>
                </a:lnTo>
                <a:lnTo>
                  <a:pt x="9728" y="2597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2" name="object 2252"/>
          <p:cNvSpPr/>
          <p:nvPr/>
        </p:nvSpPr>
        <p:spPr>
          <a:xfrm>
            <a:off x="3240645" y="3185036"/>
            <a:ext cx="36652" cy="5880"/>
          </a:xfrm>
          <a:custGeom>
            <a:avLst/>
            <a:gdLst/>
            <a:ahLst/>
            <a:cxnLst/>
            <a:rect l="l" t="t" r="r" b="b"/>
            <a:pathLst>
              <a:path w="36652" h="5880">
                <a:moveTo>
                  <a:pt x="0" y="5880"/>
                </a:moveTo>
                <a:lnTo>
                  <a:pt x="14528" y="1600"/>
                </a:lnTo>
                <a:lnTo>
                  <a:pt x="22009" y="0"/>
                </a:lnTo>
                <a:lnTo>
                  <a:pt x="29603" y="1079"/>
                </a:lnTo>
                <a:lnTo>
                  <a:pt x="36652" y="46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3" name="object 2253"/>
          <p:cNvSpPr/>
          <p:nvPr/>
        </p:nvSpPr>
        <p:spPr>
          <a:xfrm>
            <a:off x="3764434" y="3212611"/>
            <a:ext cx="40386" cy="11112"/>
          </a:xfrm>
          <a:custGeom>
            <a:avLst/>
            <a:gdLst/>
            <a:ahLst/>
            <a:cxnLst/>
            <a:rect l="l" t="t" r="r" b="b"/>
            <a:pathLst>
              <a:path w="40386" h="11112">
                <a:moveTo>
                  <a:pt x="0" y="11112"/>
                </a:moveTo>
                <a:lnTo>
                  <a:pt x="4800" y="10248"/>
                </a:lnTo>
                <a:lnTo>
                  <a:pt x="9613" y="8864"/>
                </a:lnTo>
                <a:lnTo>
                  <a:pt x="21374" y="5549"/>
                </a:lnTo>
                <a:lnTo>
                  <a:pt x="21259" y="5016"/>
                </a:lnTo>
                <a:lnTo>
                  <a:pt x="32905" y="1701"/>
                </a:lnTo>
                <a:lnTo>
                  <a:pt x="36537" y="635"/>
                </a:lnTo>
                <a:lnTo>
                  <a:pt x="4038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4" name="object 2254"/>
          <p:cNvSpPr/>
          <p:nvPr/>
        </p:nvSpPr>
        <p:spPr>
          <a:xfrm>
            <a:off x="3819465" y="3217310"/>
            <a:ext cx="10579" cy="29387"/>
          </a:xfrm>
          <a:custGeom>
            <a:avLst/>
            <a:gdLst/>
            <a:ahLst/>
            <a:cxnLst/>
            <a:rect l="l" t="t" r="r" b="b"/>
            <a:pathLst>
              <a:path w="10579" h="29387">
                <a:moveTo>
                  <a:pt x="0" y="0"/>
                </a:moveTo>
                <a:lnTo>
                  <a:pt x="3098" y="2247"/>
                </a:lnTo>
                <a:lnTo>
                  <a:pt x="3530" y="2667"/>
                </a:lnTo>
                <a:lnTo>
                  <a:pt x="5664" y="5765"/>
                </a:lnTo>
                <a:lnTo>
                  <a:pt x="7912" y="8978"/>
                </a:lnTo>
                <a:lnTo>
                  <a:pt x="8115" y="9512"/>
                </a:lnTo>
                <a:lnTo>
                  <a:pt x="9296" y="13144"/>
                </a:lnTo>
                <a:lnTo>
                  <a:pt x="10464" y="16878"/>
                </a:lnTo>
                <a:lnTo>
                  <a:pt x="10579" y="17411"/>
                </a:lnTo>
                <a:lnTo>
                  <a:pt x="10579" y="21374"/>
                </a:lnTo>
                <a:lnTo>
                  <a:pt x="10579" y="25107"/>
                </a:lnTo>
                <a:lnTo>
                  <a:pt x="10464" y="25755"/>
                </a:lnTo>
                <a:lnTo>
                  <a:pt x="9296" y="2938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5" name="object 2255"/>
          <p:cNvSpPr/>
          <p:nvPr/>
        </p:nvSpPr>
        <p:spPr>
          <a:xfrm>
            <a:off x="2437933" y="2340796"/>
            <a:ext cx="1381531" cy="939457"/>
          </a:xfrm>
          <a:custGeom>
            <a:avLst/>
            <a:gdLst/>
            <a:ahLst/>
            <a:cxnLst/>
            <a:rect l="l" t="t" r="r" b="b"/>
            <a:pathLst>
              <a:path w="1381531" h="939457">
                <a:moveTo>
                  <a:pt x="1241132" y="939241"/>
                </a:moveTo>
                <a:lnTo>
                  <a:pt x="1252374" y="939024"/>
                </a:lnTo>
                <a:lnTo>
                  <a:pt x="1262411" y="938688"/>
                </a:lnTo>
              </a:path>
              <a:path w="1381531" h="939457">
                <a:moveTo>
                  <a:pt x="1276172" y="937958"/>
                </a:moveTo>
                <a:lnTo>
                  <a:pt x="1283996" y="937537"/>
                </a:lnTo>
                <a:lnTo>
                  <a:pt x="1294380" y="936879"/>
                </a:lnTo>
                <a:lnTo>
                  <a:pt x="1307795" y="935609"/>
                </a:lnTo>
                <a:lnTo>
                  <a:pt x="1308312" y="935560"/>
                </a:lnTo>
                <a:lnTo>
                  <a:pt x="1320664" y="934184"/>
                </a:lnTo>
                <a:lnTo>
                  <a:pt x="1333347" y="932395"/>
                </a:lnTo>
                <a:lnTo>
                  <a:pt x="1334515" y="932180"/>
                </a:lnTo>
              </a:path>
              <a:path w="1381531" h="939457">
                <a:moveTo>
                  <a:pt x="1334515" y="932078"/>
                </a:moveTo>
                <a:lnTo>
                  <a:pt x="1335582" y="931862"/>
                </a:lnTo>
                <a:lnTo>
                  <a:pt x="1343380" y="930147"/>
                </a:lnTo>
                <a:lnTo>
                  <a:pt x="1343596" y="930478"/>
                </a:lnTo>
                <a:lnTo>
                  <a:pt x="1351178" y="928331"/>
                </a:lnTo>
                <a:lnTo>
                  <a:pt x="1362938" y="925131"/>
                </a:lnTo>
              </a:path>
              <a:path w="1381531" h="939457">
                <a:moveTo>
                  <a:pt x="1362938" y="925017"/>
                </a:moveTo>
                <a:lnTo>
                  <a:pt x="1374584" y="921067"/>
                </a:lnTo>
                <a:lnTo>
                  <a:pt x="1378115" y="919899"/>
                </a:lnTo>
              </a:path>
              <a:path w="1381531" h="939457">
                <a:moveTo>
                  <a:pt x="1378216" y="919784"/>
                </a:moveTo>
                <a:lnTo>
                  <a:pt x="1381531" y="918184"/>
                </a:lnTo>
              </a:path>
              <a:path w="1381531" h="939457">
                <a:moveTo>
                  <a:pt x="1052921" y="932312"/>
                </a:moveTo>
                <a:lnTo>
                  <a:pt x="1062585" y="932815"/>
                </a:lnTo>
                <a:lnTo>
                  <a:pt x="1072591" y="933333"/>
                </a:lnTo>
                <a:lnTo>
                  <a:pt x="1083141" y="933875"/>
                </a:lnTo>
                <a:lnTo>
                  <a:pt x="1094438" y="934452"/>
                </a:lnTo>
                <a:lnTo>
                  <a:pt x="1106684" y="935071"/>
                </a:lnTo>
                <a:lnTo>
                  <a:pt x="1120082" y="935742"/>
                </a:lnTo>
                <a:lnTo>
                  <a:pt x="1134834" y="936475"/>
                </a:lnTo>
                <a:lnTo>
                  <a:pt x="1151144" y="937278"/>
                </a:lnTo>
                <a:lnTo>
                  <a:pt x="1169212" y="938161"/>
                </a:lnTo>
                <a:lnTo>
                  <a:pt x="1180864" y="938713"/>
                </a:lnTo>
                <a:lnTo>
                  <a:pt x="1190842" y="939042"/>
                </a:lnTo>
                <a:lnTo>
                  <a:pt x="1204696" y="939241"/>
                </a:lnTo>
                <a:lnTo>
                  <a:pt x="1217235" y="939442"/>
                </a:lnTo>
                <a:lnTo>
                  <a:pt x="1227187" y="939457"/>
                </a:lnTo>
                <a:lnTo>
                  <a:pt x="1241132" y="939241"/>
                </a:lnTo>
              </a:path>
              <a:path w="1381531" h="939457">
                <a:moveTo>
                  <a:pt x="1052921" y="932312"/>
                </a:moveTo>
                <a:lnTo>
                  <a:pt x="1043396" y="931816"/>
                </a:lnTo>
              </a:path>
              <a:path w="1381531" h="939457">
                <a:moveTo>
                  <a:pt x="1033807" y="931317"/>
                </a:moveTo>
                <a:lnTo>
                  <a:pt x="1023953" y="930805"/>
                </a:lnTo>
                <a:lnTo>
                  <a:pt x="1013631" y="930273"/>
                </a:lnTo>
                <a:lnTo>
                  <a:pt x="1002637" y="929709"/>
                </a:lnTo>
                <a:lnTo>
                  <a:pt x="990771" y="929107"/>
                </a:lnTo>
                <a:lnTo>
                  <a:pt x="977828" y="928455"/>
                </a:lnTo>
                <a:lnTo>
                  <a:pt x="963606" y="927746"/>
                </a:lnTo>
                <a:lnTo>
                  <a:pt x="947904" y="926969"/>
                </a:lnTo>
                <a:lnTo>
                  <a:pt x="930518" y="926116"/>
                </a:lnTo>
                <a:lnTo>
                  <a:pt x="923340" y="925766"/>
                </a:lnTo>
                <a:lnTo>
                  <a:pt x="910077" y="925151"/>
                </a:lnTo>
                <a:lnTo>
                  <a:pt x="899388" y="924902"/>
                </a:lnTo>
                <a:lnTo>
                  <a:pt x="892886" y="924814"/>
                </a:lnTo>
                <a:lnTo>
                  <a:pt x="879468" y="924577"/>
                </a:lnTo>
              </a:path>
              <a:path w="1381531" h="939457">
                <a:moveTo>
                  <a:pt x="868992" y="924606"/>
                </a:moveTo>
                <a:lnTo>
                  <a:pt x="861479" y="924699"/>
                </a:lnTo>
                <a:lnTo>
                  <a:pt x="825649" y="925204"/>
                </a:lnTo>
                <a:lnTo>
                  <a:pt x="793206" y="925690"/>
                </a:lnTo>
                <a:lnTo>
                  <a:pt x="763774" y="926157"/>
                </a:lnTo>
                <a:lnTo>
                  <a:pt x="736976" y="926607"/>
                </a:lnTo>
                <a:lnTo>
                  <a:pt x="712437" y="927040"/>
                </a:lnTo>
                <a:lnTo>
                  <a:pt x="689779" y="927456"/>
                </a:lnTo>
                <a:lnTo>
                  <a:pt x="668628" y="927856"/>
                </a:lnTo>
                <a:lnTo>
                  <a:pt x="648605" y="928241"/>
                </a:lnTo>
              </a:path>
              <a:path w="1381531" h="939457">
                <a:moveTo>
                  <a:pt x="1043396" y="931816"/>
                </a:moveTo>
                <a:lnTo>
                  <a:pt x="1033807" y="931317"/>
                </a:lnTo>
              </a:path>
              <a:path w="1381531" h="939457">
                <a:moveTo>
                  <a:pt x="427731" y="931365"/>
                </a:moveTo>
                <a:lnTo>
                  <a:pt x="457151" y="931103"/>
                </a:lnTo>
                <a:lnTo>
                  <a:pt x="483939" y="930832"/>
                </a:lnTo>
                <a:lnTo>
                  <a:pt x="508470" y="930550"/>
                </a:lnTo>
                <a:lnTo>
                  <a:pt x="531121" y="930257"/>
                </a:lnTo>
                <a:lnTo>
                  <a:pt x="552267" y="929953"/>
                </a:lnTo>
                <a:lnTo>
                  <a:pt x="572286" y="929637"/>
                </a:lnTo>
                <a:lnTo>
                  <a:pt x="591553" y="929308"/>
                </a:lnTo>
                <a:lnTo>
                  <a:pt x="610444" y="928966"/>
                </a:lnTo>
                <a:lnTo>
                  <a:pt x="629336" y="928611"/>
                </a:lnTo>
                <a:lnTo>
                  <a:pt x="648605" y="928241"/>
                </a:lnTo>
              </a:path>
              <a:path w="1381531" h="939457">
                <a:moveTo>
                  <a:pt x="278240" y="924200"/>
                </a:moveTo>
                <a:lnTo>
                  <a:pt x="288614" y="926076"/>
                </a:lnTo>
                <a:lnTo>
                  <a:pt x="303707" y="928331"/>
                </a:lnTo>
                <a:lnTo>
                  <a:pt x="310583" y="929294"/>
                </a:lnTo>
                <a:lnTo>
                  <a:pt x="323444" y="930932"/>
                </a:lnTo>
                <a:lnTo>
                  <a:pt x="333391" y="931726"/>
                </a:lnTo>
                <a:lnTo>
                  <a:pt x="344159" y="93194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6" name="object 2256"/>
          <p:cNvSpPr/>
          <p:nvPr/>
        </p:nvSpPr>
        <p:spPr>
          <a:xfrm>
            <a:off x="2488080" y="2262003"/>
            <a:ext cx="1276569" cy="968277"/>
          </a:xfrm>
          <a:custGeom>
            <a:avLst/>
            <a:gdLst/>
            <a:ahLst/>
            <a:cxnLst/>
            <a:rect l="l" t="t" r="r" b="b"/>
            <a:pathLst>
              <a:path w="1276569" h="968277">
                <a:moveTo>
                  <a:pt x="1189916" y="968126"/>
                </a:moveTo>
                <a:lnTo>
                  <a:pt x="1199234" y="967941"/>
                </a:lnTo>
                <a:lnTo>
                  <a:pt x="1209432" y="967627"/>
                </a:lnTo>
              </a:path>
              <a:path w="1276569" h="968277">
                <a:moveTo>
                  <a:pt x="1223038" y="966958"/>
                </a:moveTo>
                <a:lnTo>
                  <a:pt x="1228502" y="966642"/>
                </a:lnTo>
                <a:lnTo>
                  <a:pt x="1239360" y="965953"/>
                </a:lnTo>
                <a:lnTo>
                  <a:pt x="1252527" y="964710"/>
                </a:lnTo>
                <a:lnTo>
                  <a:pt x="1264605" y="963529"/>
                </a:lnTo>
                <a:lnTo>
                  <a:pt x="1276569" y="961611"/>
                </a:lnTo>
              </a:path>
              <a:path w="1276569" h="968277">
                <a:moveTo>
                  <a:pt x="996399" y="960748"/>
                </a:moveTo>
                <a:lnTo>
                  <a:pt x="1005925" y="961249"/>
                </a:lnTo>
                <a:lnTo>
                  <a:pt x="1015591" y="961754"/>
                </a:lnTo>
                <a:lnTo>
                  <a:pt x="1025600" y="962274"/>
                </a:lnTo>
                <a:lnTo>
                  <a:pt x="1036155" y="962817"/>
                </a:lnTo>
                <a:lnTo>
                  <a:pt x="1047458" y="963393"/>
                </a:lnTo>
                <a:lnTo>
                  <a:pt x="1059712" y="964009"/>
                </a:lnTo>
                <a:lnTo>
                  <a:pt x="1073118" y="964675"/>
                </a:lnTo>
                <a:lnTo>
                  <a:pt x="1087879" y="965399"/>
                </a:lnTo>
                <a:lnTo>
                  <a:pt x="1104198" y="966191"/>
                </a:lnTo>
                <a:lnTo>
                  <a:pt x="1122276" y="967060"/>
                </a:lnTo>
                <a:lnTo>
                  <a:pt x="1131676" y="967492"/>
                </a:lnTo>
              </a:path>
              <a:path w="1276569" h="968277">
                <a:moveTo>
                  <a:pt x="1155512" y="968126"/>
                </a:moveTo>
                <a:lnTo>
                  <a:pt x="1166099" y="968252"/>
                </a:lnTo>
                <a:lnTo>
                  <a:pt x="1176164" y="968277"/>
                </a:lnTo>
                <a:lnTo>
                  <a:pt x="1189916" y="968126"/>
                </a:lnTo>
              </a:path>
              <a:path w="1276569" h="968277">
                <a:moveTo>
                  <a:pt x="986813" y="960244"/>
                </a:moveTo>
                <a:lnTo>
                  <a:pt x="976962" y="959728"/>
                </a:lnTo>
                <a:lnTo>
                  <a:pt x="966645" y="959190"/>
                </a:lnTo>
                <a:lnTo>
                  <a:pt x="955660" y="958623"/>
                </a:lnTo>
                <a:lnTo>
                  <a:pt x="943804" y="958016"/>
                </a:lnTo>
                <a:lnTo>
                  <a:pt x="930874" y="957361"/>
                </a:lnTo>
                <a:lnTo>
                  <a:pt x="916669" y="956650"/>
                </a:lnTo>
                <a:lnTo>
                  <a:pt x="900986" y="955873"/>
                </a:lnTo>
                <a:lnTo>
                  <a:pt x="883623" y="955021"/>
                </a:lnTo>
                <a:lnTo>
                  <a:pt x="876303" y="954664"/>
                </a:lnTo>
                <a:lnTo>
                  <a:pt x="862809" y="954064"/>
                </a:lnTo>
              </a:path>
              <a:path w="1276569" h="968277">
                <a:moveTo>
                  <a:pt x="852496" y="953770"/>
                </a:moveTo>
                <a:lnTo>
                  <a:pt x="843930" y="953598"/>
                </a:lnTo>
                <a:lnTo>
                  <a:pt x="830238" y="953445"/>
                </a:lnTo>
              </a:path>
              <a:path w="1276569" h="968277">
                <a:moveTo>
                  <a:pt x="820083" y="953479"/>
                </a:moveTo>
                <a:lnTo>
                  <a:pt x="810479" y="953598"/>
                </a:lnTo>
                <a:lnTo>
                  <a:pt x="774633" y="954085"/>
                </a:lnTo>
                <a:lnTo>
                  <a:pt x="742178" y="954555"/>
                </a:lnTo>
                <a:lnTo>
                  <a:pt x="712737" y="955006"/>
                </a:lnTo>
                <a:lnTo>
                  <a:pt x="685932" y="955441"/>
                </a:lnTo>
                <a:lnTo>
                  <a:pt x="661387" y="955860"/>
                </a:lnTo>
                <a:lnTo>
                  <a:pt x="638726" y="956263"/>
                </a:lnTo>
                <a:lnTo>
                  <a:pt x="617572" y="956652"/>
                </a:lnTo>
                <a:lnTo>
                  <a:pt x="597549" y="957027"/>
                </a:lnTo>
              </a:path>
              <a:path w="1276569" h="968277">
                <a:moveTo>
                  <a:pt x="996399" y="960748"/>
                </a:moveTo>
                <a:lnTo>
                  <a:pt x="986813" y="960244"/>
                </a:lnTo>
              </a:path>
              <a:path w="1276569" h="968277">
                <a:moveTo>
                  <a:pt x="376644" y="960199"/>
                </a:moveTo>
                <a:lnTo>
                  <a:pt x="406075" y="959917"/>
                </a:lnTo>
                <a:lnTo>
                  <a:pt x="432870" y="959630"/>
                </a:lnTo>
                <a:lnTo>
                  <a:pt x="457406" y="959336"/>
                </a:lnTo>
                <a:lnTo>
                  <a:pt x="480060" y="959034"/>
                </a:lnTo>
                <a:lnTo>
                  <a:pt x="501209" y="958725"/>
                </a:lnTo>
                <a:lnTo>
                  <a:pt x="521228" y="958406"/>
                </a:lnTo>
                <a:lnTo>
                  <a:pt x="540495" y="958078"/>
                </a:lnTo>
                <a:lnTo>
                  <a:pt x="559387" y="957739"/>
                </a:lnTo>
                <a:lnTo>
                  <a:pt x="578279" y="957389"/>
                </a:lnTo>
                <a:lnTo>
                  <a:pt x="597549" y="957027"/>
                </a:lnTo>
              </a:path>
              <a:path w="1276569" h="968277">
                <a:moveTo>
                  <a:pt x="228093" y="951484"/>
                </a:moveTo>
                <a:lnTo>
                  <a:pt x="235540" y="953498"/>
                </a:lnTo>
                <a:lnTo>
                  <a:pt x="245645" y="955451"/>
                </a:lnTo>
                <a:lnTo>
                  <a:pt x="260289" y="957662"/>
                </a:lnTo>
                <a:lnTo>
                  <a:pt x="272513" y="959379"/>
                </a:lnTo>
                <a:lnTo>
                  <a:pt x="283234" y="960503"/>
                </a:lnTo>
                <a:lnTo>
                  <a:pt x="293513" y="96083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7" name="object 2257"/>
          <p:cNvSpPr/>
          <p:nvPr/>
        </p:nvSpPr>
        <p:spPr>
          <a:xfrm>
            <a:off x="3804824" y="3212609"/>
            <a:ext cx="14643" cy="4699"/>
          </a:xfrm>
          <a:custGeom>
            <a:avLst/>
            <a:gdLst/>
            <a:ahLst/>
            <a:cxnLst/>
            <a:rect l="l" t="t" r="r" b="b"/>
            <a:pathLst>
              <a:path w="14643" h="4699">
                <a:moveTo>
                  <a:pt x="0" y="0"/>
                </a:moveTo>
                <a:lnTo>
                  <a:pt x="7696" y="1066"/>
                </a:lnTo>
                <a:lnTo>
                  <a:pt x="14643" y="469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8" name="object 2258"/>
          <p:cNvSpPr/>
          <p:nvPr/>
        </p:nvSpPr>
        <p:spPr>
          <a:xfrm>
            <a:off x="3819464" y="3246694"/>
            <a:ext cx="9296" cy="12293"/>
          </a:xfrm>
          <a:custGeom>
            <a:avLst/>
            <a:gdLst/>
            <a:ahLst/>
            <a:cxnLst/>
            <a:rect l="l" t="t" r="r" b="b"/>
            <a:pathLst>
              <a:path w="9296" h="12293">
                <a:moveTo>
                  <a:pt x="9296" y="0"/>
                </a:moveTo>
                <a:lnTo>
                  <a:pt x="5664" y="6946"/>
                </a:lnTo>
                <a:lnTo>
                  <a:pt x="0" y="1229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9" name="object 2259"/>
          <p:cNvSpPr/>
          <p:nvPr/>
        </p:nvSpPr>
        <p:spPr>
          <a:xfrm>
            <a:off x="3704704" y="1933902"/>
            <a:ext cx="258686" cy="13834"/>
          </a:xfrm>
          <a:custGeom>
            <a:avLst/>
            <a:gdLst/>
            <a:ahLst/>
            <a:cxnLst/>
            <a:rect l="l" t="t" r="r" b="b"/>
            <a:pathLst>
              <a:path w="258686" h="13834">
                <a:moveTo>
                  <a:pt x="0" y="0"/>
                </a:moveTo>
                <a:lnTo>
                  <a:pt x="6946" y="3416"/>
                </a:lnTo>
                <a:lnTo>
                  <a:pt x="7480" y="3530"/>
                </a:lnTo>
                <a:lnTo>
                  <a:pt x="14960" y="5232"/>
                </a:lnTo>
                <a:lnTo>
                  <a:pt x="27567" y="7595"/>
                </a:lnTo>
                <a:lnTo>
                  <a:pt x="38793" y="8972"/>
                </a:lnTo>
                <a:lnTo>
                  <a:pt x="42633" y="9512"/>
                </a:lnTo>
                <a:lnTo>
                  <a:pt x="43815" y="9728"/>
                </a:lnTo>
                <a:lnTo>
                  <a:pt x="45085" y="9728"/>
                </a:lnTo>
                <a:lnTo>
                  <a:pt x="58874" y="10933"/>
                </a:lnTo>
                <a:lnTo>
                  <a:pt x="68867" y="11807"/>
                </a:lnTo>
                <a:lnTo>
                  <a:pt x="79819" y="12496"/>
                </a:lnTo>
                <a:lnTo>
                  <a:pt x="94321" y="13205"/>
                </a:lnTo>
                <a:lnTo>
                  <a:pt x="104257" y="13545"/>
                </a:lnTo>
                <a:lnTo>
                  <a:pt x="116267" y="13717"/>
                </a:lnTo>
                <a:lnTo>
                  <a:pt x="122669" y="13779"/>
                </a:lnTo>
                <a:lnTo>
                  <a:pt x="137283" y="13834"/>
                </a:lnTo>
                <a:lnTo>
                  <a:pt x="147260" y="13739"/>
                </a:lnTo>
                <a:lnTo>
                  <a:pt x="158958" y="13400"/>
                </a:lnTo>
                <a:lnTo>
                  <a:pt x="166471" y="13144"/>
                </a:lnTo>
                <a:lnTo>
                  <a:pt x="180727" y="12676"/>
                </a:lnTo>
                <a:lnTo>
                  <a:pt x="190598" y="12174"/>
                </a:lnTo>
                <a:lnTo>
                  <a:pt x="203631" y="11146"/>
                </a:lnTo>
                <a:lnTo>
                  <a:pt x="206552" y="10896"/>
                </a:lnTo>
                <a:lnTo>
                  <a:pt x="219992" y="9727"/>
                </a:lnTo>
                <a:lnTo>
                  <a:pt x="230276" y="8391"/>
                </a:lnTo>
                <a:lnTo>
                  <a:pt x="238391" y="7048"/>
                </a:lnTo>
                <a:lnTo>
                  <a:pt x="248539" y="5346"/>
                </a:lnTo>
                <a:lnTo>
                  <a:pt x="248856" y="5346"/>
                </a:lnTo>
                <a:lnTo>
                  <a:pt x="258686" y="21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0" name="object 2260"/>
          <p:cNvSpPr/>
          <p:nvPr/>
        </p:nvSpPr>
        <p:spPr>
          <a:xfrm>
            <a:off x="3704709" y="1907407"/>
            <a:ext cx="258686" cy="13785"/>
          </a:xfrm>
          <a:custGeom>
            <a:avLst/>
            <a:gdLst/>
            <a:ahLst/>
            <a:cxnLst/>
            <a:rect l="l" t="t" r="r" b="b"/>
            <a:pathLst>
              <a:path w="258686" h="13785">
                <a:moveTo>
                  <a:pt x="258686" y="2133"/>
                </a:moveTo>
                <a:lnTo>
                  <a:pt x="248742" y="5118"/>
                </a:lnTo>
                <a:lnTo>
                  <a:pt x="248539" y="5232"/>
                </a:lnTo>
                <a:lnTo>
                  <a:pt x="238379" y="7048"/>
                </a:lnTo>
                <a:lnTo>
                  <a:pt x="228981" y="8750"/>
                </a:lnTo>
                <a:lnTo>
                  <a:pt x="228765" y="8229"/>
                </a:lnTo>
                <a:lnTo>
                  <a:pt x="219252" y="9296"/>
                </a:lnTo>
                <a:lnTo>
                  <a:pt x="212839" y="10045"/>
                </a:lnTo>
                <a:lnTo>
                  <a:pt x="212839" y="10363"/>
                </a:lnTo>
                <a:lnTo>
                  <a:pt x="206540" y="10896"/>
                </a:lnTo>
                <a:lnTo>
                  <a:pt x="192282" y="11910"/>
                </a:lnTo>
                <a:lnTo>
                  <a:pt x="182406" y="12523"/>
                </a:lnTo>
                <a:lnTo>
                  <a:pt x="169356" y="13038"/>
                </a:lnTo>
                <a:lnTo>
                  <a:pt x="166471" y="13131"/>
                </a:lnTo>
                <a:lnTo>
                  <a:pt x="151926" y="13607"/>
                </a:lnTo>
                <a:lnTo>
                  <a:pt x="141959" y="13785"/>
                </a:lnTo>
                <a:lnTo>
                  <a:pt x="130219" y="13745"/>
                </a:lnTo>
                <a:lnTo>
                  <a:pt x="122669" y="13677"/>
                </a:lnTo>
                <a:lnTo>
                  <a:pt x="108167" y="13573"/>
                </a:lnTo>
                <a:lnTo>
                  <a:pt x="98230" y="13328"/>
                </a:lnTo>
                <a:lnTo>
                  <a:pt x="86221" y="12743"/>
                </a:lnTo>
                <a:lnTo>
                  <a:pt x="79819" y="12395"/>
                </a:lnTo>
                <a:lnTo>
                  <a:pt x="65804" y="11654"/>
                </a:lnTo>
                <a:lnTo>
                  <a:pt x="55916" y="10901"/>
                </a:lnTo>
                <a:lnTo>
                  <a:pt x="42633" y="9512"/>
                </a:lnTo>
                <a:lnTo>
                  <a:pt x="29652" y="8030"/>
                </a:lnTo>
                <a:lnTo>
                  <a:pt x="18512" y="6011"/>
                </a:lnTo>
                <a:lnTo>
                  <a:pt x="14960" y="5232"/>
                </a:lnTo>
                <a:lnTo>
                  <a:pt x="7480" y="3517"/>
                </a:lnTo>
                <a:lnTo>
                  <a:pt x="6946" y="3314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1" name="object 2261"/>
          <p:cNvSpPr/>
          <p:nvPr/>
        </p:nvSpPr>
        <p:spPr>
          <a:xfrm>
            <a:off x="3703957" y="1928453"/>
            <a:ext cx="749" cy="5448"/>
          </a:xfrm>
          <a:custGeom>
            <a:avLst/>
            <a:gdLst/>
            <a:ahLst/>
            <a:cxnLst/>
            <a:rect l="l" t="t" r="r" b="b"/>
            <a:pathLst>
              <a:path w="749" h="5448">
                <a:moveTo>
                  <a:pt x="0" y="0"/>
                </a:moveTo>
                <a:lnTo>
                  <a:pt x="749" y="544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2" name="object 2262"/>
          <p:cNvSpPr/>
          <p:nvPr/>
        </p:nvSpPr>
        <p:spPr>
          <a:xfrm>
            <a:off x="3963395" y="1904086"/>
            <a:ext cx="6515" cy="31953"/>
          </a:xfrm>
          <a:custGeom>
            <a:avLst/>
            <a:gdLst/>
            <a:ahLst/>
            <a:cxnLst/>
            <a:rect l="l" t="t" r="r" b="b"/>
            <a:pathLst>
              <a:path w="6515" h="31953">
                <a:moveTo>
                  <a:pt x="0" y="31953"/>
                </a:moveTo>
                <a:lnTo>
                  <a:pt x="6515" y="26504"/>
                </a:lnTo>
                <a:lnTo>
                  <a:pt x="6515" y="0"/>
                </a:lnTo>
                <a:lnTo>
                  <a:pt x="0" y="544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3" name="object 2263"/>
          <p:cNvSpPr/>
          <p:nvPr/>
        </p:nvSpPr>
        <p:spPr>
          <a:xfrm>
            <a:off x="3703954" y="1901955"/>
            <a:ext cx="749" cy="26492"/>
          </a:xfrm>
          <a:custGeom>
            <a:avLst/>
            <a:gdLst/>
            <a:ahLst/>
            <a:cxnLst/>
            <a:rect l="l" t="t" r="r" b="b"/>
            <a:pathLst>
              <a:path w="749" h="26492">
                <a:moveTo>
                  <a:pt x="749" y="5448"/>
                </a:moveTo>
                <a:lnTo>
                  <a:pt x="0" y="0"/>
                </a:lnTo>
                <a:lnTo>
                  <a:pt x="0" y="2649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4" name="object 2264"/>
          <p:cNvSpPr/>
          <p:nvPr/>
        </p:nvSpPr>
        <p:spPr>
          <a:xfrm>
            <a:off x="3703957" y="1901103"/>
            <a:ext cx="1917" cy="850"/>
          </a:xfrm>
          <a:custGeom>
            <a:avLst/>
            <a:gdLst/>
            <a:ahLst/>
            <a:cxnLst/>
            <a:rect l="l" t="t" r="r" b="b"/>
            <a:pathLst>
              <a:path w="1917" h="850">
                <a:moveTo>
                  <a:pt x="0" y="850"/>
                </a:moveTo>
                <a:lnTo>
                  <a:pt x="1917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5" name="object 2265"/>
          <p:cNvSpPr/>
          <p:nvPr/>
        </p:nvSpPr>
        <p:spPr>
          <a:xfrm>
            <a:off x="3966498" y="1901742"/>
            <a:ext cx="3416" cy="2349"/>
          </a:xfrm>
          <a:custGeom>
            <a:avLst/>
            <a:gdLst/>
            <a:ahLst/>
            <a:cxnLst/>
            <a:rect l="l" t="t" r="r" b="b"/>
            <a:pathLst>
              <a:path w="3416" h="2349">
                <a:moveTo>
                  <a:pt x="3416" y="2349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6" name="object 2266"/>
          <p:cNvSpPr/>
          <p:nvPr/>
        </p:nvSpPr>
        <p:spPr>
          <a:xfrm>
            <a:off x="3869154" y="2379474"/>
            <a:ext cx="129717" cy="597103"/>
          </a:xfrm>
          <a:custGeom>
            <a:avLst/>
            <a:gdLst/>
            <a:ahLst/>
            <a:cxnLst/>
            <a:rect l="l" t="t" r="r" b="b"/>
            <a:pathLst>
              <a:path w="129717" h="597103">
                <a:moveTo>
                  <a:pt x="32372" y="468337"/>
                </a:moveTo>
                <a:lnTo>
                  <a:pt x="0" y="468337"/>
                </a:lnTo>
                <a:lnTo>
                  <a:pt x="64858" y="597103"/>
                </a:lnTo>
                <a:lnTo>
                  <a:pt x="129717" y="468337"/>
                </a:lnTo>
                <a:lnTo>
                  <a:pt x="97231" y="468337"/>
                </a:lnTo>
                <a:lnTo>
                  <a:pt x="97231" y="0"/>
                </a:lnTo>
                <a:lnTo>
                  <a:pt x="32372" y="0"/>
                </a:lnTo>
                <a:lnTo>
                  <a:pt x="32372" y="468337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7" name="object 2267"/>
          <p:cNvSpPr/>
          <p:nvPr/>
        </p:nvSpPr>
        <p:spPr>
          <a:xfrm>
            <a:off x="3869154" y="2379474"/>
            <a:ext cx="129717" cy="597103"/>
          </a:xfrm>
          <a:custGeom>
            <a:avLst/>
            <a:gdLst/>
            <a:ahLst/>
            <a:cxnLst/>
            <a:rect l="l" t="t" r="r" b="b"/>
            <a:pathLst>
              <a:path w="129717" h="597103">
                <a:moveTo>
                  <a:pt x="32372" y="468337"/>
                </a:moveTo>
                <a:lnTo>
                  <a:pt x="0" y="468337"/>
                </a:lnTo>
                <a:lnTo>
                  <a:pt x="64858" y="597103"/>
                </a:lnTo>
                <a:lnTo>
                  <a:pt x="129717" y="468337"/>
                </a:lnTo>
                <a:lnTo>
                  <a:pt x="97231" y="468337"/>
                </a:lnTo>
                <a:lnTo>
                  <a:pt x="97231" y="0"/>
                </a:lnTo>
                <a:lnTo>
                  <a:pt x="32372" y="0"/>
                </a:lnTo>
                <a:lnTo>
                  <a:pt x="32372" y="468337"/>
                </a:lnTo>
                <a:close/>
              </a:path>
            </a:pathLst>
          </a:custGeom>
          <a:ln w="187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2642450" y="3812857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2728885" y="4042208"/>
            <a:ext cx="1830451" cy="2156599"/>
          </a:xfrm>
          <a:custGeom>
            <a:avLst/>
            <a:gdLst/>
            <a:ahLst/>
            <a:cxnLst/>
            <a:rect l="l" t="t" r="r" b="b"/>
            <a:pathLst>
              <a:path w="1830450" h="2156599">
                <a:moveTo>
                  <a:pt x="5410" y="1044981"/>
                </a:moveTo>
                <a:lnTo>
                  <a:pt x="21412" y="1129792"/>
                </a:lnTo>
                <a:lnTo>
                  <a:pt x="48564" y="1212545"/>
                </a:lnTo>
                <a:lnTo>
                  <a:pt x="86436" y="1293571"/>
                </a:lnTo>
                <a:lnTo>
                  <a:pt x="129921" y="1363662"/>
                </a:lnTo>
                <a:lnTo>
                  <a:pt x="149606" y="1390827"/>
                </a:lnTo>
                <a:lnTo>
                  <a:pt x="194716" y="1446644"/>
                </a:lnTo>
                <a:lnTo>
                  <a:pt x="209105" y="1461020"/>
                </a:lnTo>
                <a:lnTo>
                  <a:pt x="225221" y="1475524"/>
                </a:lnTo>
                <a:lnTo>
                  <a:pt x="263194" y="1513268"/>
                </a:lnTo>
                <a:lnTo>
                  <a:pt x="318897" y="1556651"/>
                </a:lnTo>
                <a:lnTo>
                  <a:pt x="324307" y="1562823"/>
                </a:lnTo>
                <a:lnTo>
                  <a:pt x="314464" y="1570824"/>
                </a:lnTo>
                <a:lnTo>
                  <a:pt x="285902" y="1601660"/>
                </a:lnTo>
                <a:lnTo>
                  <a:pt x="274764" y="1614093"/>
                </a:lnTo>
                <a:lnTo>
                  <a:pt x="248043" y="1659318"/>
                </a:lnTo>
                <a:lnTo>
                  <a:pt x="234099" y="1704848"/>
                </a:lnTo>
                <a:lnTo>
                  <a:pt x="234200" y="1763814"/>
                </a:lnTo>
                <a:lnTo>
                  <a:pt x="232359" y="1800479"/>
                </a:lnTo>
                <a:lnTo>
                  <a:pt x="232359" y="1823313"/>
                </a:lnTo>
                <a:lnTo>
                  <a:pt x="235813" y="1850466"/>
                </a:lnTo>
                <a:lnTo>
                  <a:pt x="259410" y="1908009"/>
                </a:lnTo>
                <a:lnTo>
                  <a:pt x="284822" y="1945652"/>
                </a:lnTo>
                <a:lnTo>
                  <a:pt x="340639" y="1997913"/>
                </a:lnTo>
                <a:lnTo>
                  <a:pt x="373100" y="2021268"/>
                </a:lnTo>
                <a:lnTo>
                  <a:pt x="412584" y="2044966"/>
                </a:lnTo>
                <a:lnTo>
                  <a:pt x="455853" y="2066493"/>
                </a:lnTo>
                <a:lnTo>
                  <a:pt x="502589" y="2086394"/>
                </a:lnTo>
                <a:lnTo>
                  <a:pt x="549427" y="2102624"/>
                </a:lnTo>
                <a:lnTo>
                  <a:pt x="612394" y="2120684"/>
                </a:lnTo>
                <a:lnTo>
                  <a:pt x="679234" y="2135073"/>
                </a:lnTo>
                <a:lnTo>
                  <a:pt x="745871" y="2145779"/>
                </a:lnTo>
                <a:lnTo>
                  <a:pt x="798118" y="2151189"/>
                </a:lnTo>
                <a:lnTo>
                  <a:pt x="850366" y="2154872"/>
                </a:lnTo>
                <a:lnTo>
                  <a:pt x="918845" y="2156599"/>
                </a:lnTo>
                <a:lnTo>
                  <a:pt x="945248" y="2156599"/>
                </a:lnTo>
                <a:lnTo>
                  <a:pt x="1021511" y="2153577"/>
                </a:lnTo>
                <a:lnTo>
                  <a:pt x="1093558" y="2146439"/>
                </a:lnTo>
                <a:lnTo>
                  <a:pt x="1162024" y="2135619"/>
                </a:lnTo>
                <a:lnTo>
                  <a:pt x="1228661" y="2121115"/>
                </a:lnTo>
                <a:lnTo>
                  <a:pt x="1268260" y="2110295"/>
                </a:lnTo>
                <a:lnTo>
                  <a:pt x="1316507" y="2095373"/>
                </a:lnTo>
                <a:lnTo>
                  <a:pt x="1365618" y="2076119"/>
                </a:lnTo>
                <a:lnTo>
                  <a:pt x="1402930" y="2059343"/>
                </a:lnTo>
                <a:lnTo>
                  <a:pt x="1446745" y="2036419"/>
                </a:lnTo>
                <a:lnTo>
                  <a:pt x="1484718" y="2011426"/>
                </a:lnTo>
                <a:lnTo>
                  <a:pt x="1522577" y="1982647"/>
                </a:lnTo>
                <a:lnTo>
                  <a:pt x="1553095" y="1951824"/>
                </a:lnTo>
                <a:lnTo>
                  <a:pt x="1592681" y="1894166"/>
                </a:lnTo>
                <a:lnTo>
                  <a:pt x="1610741" y="1838337"/>
                </a:lnTo>
                <a:lnTo>
                  <a:pt x="1612468" y="1796262"/>
                </a:lnTo>
                <a:lnTo>
                  <a:pt x="1610741" y="1783714"/>
                </a:lnTo>
                <a:lnTo>
                  <a:pt x="1610639" y="1711566"/>
                </a:lnTo>
                <a:lnTo>
                  <a:pt x="1601762" y="1671866"/>
                </a:lnTo>
                <a:lnTo>
                  <a:pt x="1576666" y="1624914"/>
                </a:lnTo>
                <a:lnTo>
                  <a:pt x="1544218" y="1585328"/>
                </a:lnTo>
                <a:lnTo>
                  <a:pt x="1517065" y="1560220"/>
                </a:lnTo>
                <a:lnTo>
                  <a:pt x="1513281" y="1558277"/>
                </a:lnTo>
                <a:lnTo>
                  <a:pt x="1512849" y="1556651"/>
                </a:lnTo>
                <a:lnTo>
                  <a:pt x="1569427" y="1512303"/>
                </a:lnTo>
                <a:lnTo>
                  <a:pt x="1620913" y="1461135"/>
                </a:lnTo>
                <a:lnTo>
                  <a:pt x="1633347" y="1450213"/>
                </a:lnTo>
                <a:lnTo>
                  <a:pt x="1655089" y="1423162"/>
                </a:lnTo>
                <a:lnTo>
                  <a:pt x="1679435" y="1393532"/>
                </a:lnTo>
                <a:lnTo>
                  <a:pt x="1698472" y="1367459"/>
                </a:lnTo>
                <a:lnTo>
                  <a:pt x="1744014" y="1294218"/>
                </a:lnTo>
                <a:lnTo>
                  <a:pt x="1781771" y="1213078"/>
                </a:lnTo>
                <a:lnTo>
                  <a:pt x="1808924" y="1128382"/>
                </a:lnTo>
                <a:lnTo>
                  <a:pt x="1825142" y="1043686"/>
                </a:lnTo>
                <a:lnTo>
                  <a:pt x="1830235" y="952817"/>
                </a:lnTo>
                <a:lnTo>
                  <a:pt x="1828393" y="953033"/>
                </a:lnTo>
                <a:lnTo>
                  <a:pt x="1823313" y="1041946"/>
                </a:lnTo>
                <a:lnTo>
                  <a:pt x="1807083" y="1126655"/>
                </a:lnTo>
                <a:lnTo>
                  <a:pt x="1780044" y="1211249"/>
                </a:lnTo>
                <a:lnTo>
                  <a:pt x="1742287" y="1292377"/>
                </a:lnTo>
                <a:lnTo>
                  <a:pt x="1696631" y="1365719"/>
                </a:lnTo>
                <a:lnTo>
                  <a:pt x="1677593" y="1391691"/>
                </a:lnTo>
                <a:lnTo>
                  <a:pt x="1653247" y="1421434"/>
                </a:lnTo>
                <a:lnTo>
                  <a:pt x="1631619" y="1448371"/>
                </a:lnTo>
                <a:lnTo>
                  <a:pt x="1619173" y="1459395"/>
                </a:lnTo>
                <a:lnTo>
                  <a:pt x="1568551" y="1509598"/>
                </a:lnTo>
                <a:lnTo>
                  <a:pt x="1508633" y="1557515"/>
                </a:lnTo>
                <a:lnTo>
                  <a:pt x="1531442" y="1576451"/>
                </a:lnTo>
                <a:lnTo>
                  <a:pt x="1542376" y="1587157"/>
                </a:lnTo>
                <a:lnTo>
                  <a:pt x="1574825" y="1626755"/>
                </a:lnTo>
                <a:lnTo>
                  <a:pt x="1600034" y="1673694"/>
                </a:lnTo>
                <a:lnTo>
                  <a:pt x="1608899" y="1713395"/>
                </a:lnTo>
                <a:lnTo>
                  <a:pt x="1609013" y="1764461"/>
                </a:lnTo>
                <a:lnTo>
                  <a:pt x="1606854" y="1769757"/>
                </a:lnTo>
                <a:lnTo>
                  <a:pt x="1610741" y="1798104"/>
                </a:lnTo>
                <a:lnTo>
                  <a:pt x="1608899" y="1836508"/>
                </a:lnTo>
                <a:lnTo>
                  <a:pt x="1590840" y="1892325"/>
                </a:lnTo>
                <a:lnTo>
                  <a:pt x="1570494" y="1925967"/>
                </a:lnTo>
                <a:lnTo>
                  <a:pt x="1520736" y="1980819"/>
                </a:lnTo>
                <a:lnTo>
                  <a:pt x="1482877" y="2009584"/>
                </a:lnTo>
                <a:lnTo>
                  <a:pt x="1444904" y="2034679"/>
                </a:lnTo>
                <a:lnTo>
                  <a:pt x="1401102" y="2057514"/>
                </a:lnTo>
                <a:lnTo>
                  <a:pt x="1363776" y="2074278"/>
                </a:lnTo>
                <a:lnTo>
                  <a:pt x="1314665" y="2093645"/>
                </a:lnTo>
                <a:lnTo>
                  <a:pt x="1266418" y="2108454"/>
                </a:lnTo>
                <a:lnTo>
                  <a:pt x="1226820" y="2119274"/>
                </a:lnTo>
                <a:lnTo>
                  <a:pt x="1160297" y="2133777"/>
                </a:lnTo>
                <a:lnTo>
                  <a:pt x="1091819" y="2144585"/>
                </a:lnTo>
                <a:lnTo>
                  <a:pt x="1019771" y="2151837"/>
                </a:lnTo>
                <a:lnTo>
                  <a:pt x="943508" y="2154872"/>
                </a:lnTo>
                <a:lnTo>
                  <a:pt x="920686" y="2154872"/>
                </a:lnTo>
                <a:lnTo>
                  <a:pt x="852208" y="2153031"/>
                </a:lnTo>
                <a:lnTo>
                  <a:pt x="799960" y="2149462"/>
                </a:lnTo>
                <a:lnTo>
                  <a:pt x="747712" y="2144052"/>
                </a:lnTo>
                <a:lnTo>
                  <a:pt x="680974" y="2133231"/>
                </a:lnTo>
                <a:lnTo>
                  <a:pt x="614222" y="2118956"/>
                </a:lnTo>
                <a:lnTo>
                  <a:pt x="551268" y="2100783"/>
                </a:lnTo>
                <a:lnTo>
                  <a:pt x="504418" y="2084552"/>
                </a:lnTo>
                <a:lnTo>
                  <a:pt x="457581" y="2064766"/>
                </a:lnTo>
                <a:lnTo>
                  <a:pt x="414312" y="2043125"/>
                </a:lnTo>
                <a:lnTo>
                  <a:pt x="374942" y="2019427"/>
                </a:lnTo>
                <a:lnTo>
                  <a:pt x="342480" y="1996071"/>
                </a:lnTo>
                <a:lnTo>
                  <a:pt x="311543" y="1969350"/>
                </a:lnTo>
                <a:lnTo>
                  <a:pt x="261239" y="1906168"/>
                </a:lnTo>
                <a:lnTo>
                  <a:pt x="237667" y="1848624"/>
                </a:lnTo>
                <a:lnTo>
                  <a:pt x="234200" y="1821472"/>
                </a:lnTo>
                <a:lnTo>
                  <a:pt x="234200" y="1802218"/>
                </a:lnTo>
                <a:lnTo>
                  <a:pt x="235927" y="1762074"/>
                </a:lnTo>
                <a:lnTo>
                  <a:pt x="235813" y="1706689"/>
                </a:lnTo>
                <a:lnTo>
                  <a:pt x="249783" y="1661147"/>
                </a:lnTo>
                <a:lnTo>
                  <a:pt x="276606" y="1615821"/>
                </a:lnTo>
                <a:lnTo>
                  <a:pt x="287642" y="1603489"/>
                </a:lnTo>
                <a:lnTo>
                  <a:pt x="316306" y="1572666"/>
                </a:lnTo>
                <a:lnTo>
                  <a:pt x="327342" y="1563687"/>
                </a:lnTo>
                <a:lnTo>
                  <a:pt x="330149" y="1563255"/>
                </a:lnTo>
                <a:lnTo>
                  <a:pt x="265036" y="1511439"/>
                </a:lnTo>
                <a:lnTo>
                  <a:pt x="226949" y="1473796"/>
                </a:lnTo>
                <a:lnTo>
                  <a:pt x="210947" y="1459179"/>
                </a:lnTo>
                <a:lnTo>
                  <a:pt x="196443" y="1444802"/>
                </a:lnTo>
                <a:lnTo>
                  <a:pt x="151447" y="1388986"/>
                </a:lnTo>
                <a:lnTo>
                  <a:pt x="88265" y="1291729"/>
                </a:lnTo>
                <a:lnTo>
                  <a:pt x="50292" y="1210818"/>
                </a:lnTo>
                <a:lnTo>
                  <a:pt x="23253" y="1127950"/>
                </a:lnTo>
                <a:lnTo>
                  <a:pt x="7137" y="1043139"/>
                </a:lnTo>
                <a:lnTo>
                  <a:pt x="1727" y="960272"/>
                </a:lnTo>
                <a:lnTo>
                  <a:pt x="1727" y="942860"/>
                </a:lnTo>
                <a:lnTo>
                  <a:pt x="8432" y="852208"/>
                </a:lnTo>
                <a:lnTo>
                  <a:pt x="26504" y="765771"/>
                </a:lnTo>
                <a:lnTo>
                  <a:pt x="55816" y="681609"/>
                </a:lnTo>
                <a:lnTo>
                  <a:pt x="97243" y="598754"/>
                </a:lnTo>
                <a:lnTo>
                  <a:pt x="146037" y="523138"/>
                </a:lnTo>
                <a:lnTo>
                  <a:pt x="184988" y="475653"/>
                </a:lnTo>
                <a:lnTo>
                  <a:pt x="248043" y="410743"/>
                </a:lnTo>
                <a:lnTo>
                  <a:pt x="348970" y="329717"/>
                </a:lnTo>
                <a:lnTo>
                  <a:pt x="437794" y="276174"/>
                </a:lnTo>
                <a:lnTo>
                  <a:pt x="523684" y="236042"/>
                </a:lnTo>
                <a:lnTo>
                  <a:pt x="609142" y="206400"/>
                </a:lnTo>
                <a:lnTo>
                  <a:pt x="623316" y="177076"/>
                </a:lnTo>
                <a:lnTo>
                  <a:pt x="655866" y="128612"/>
                </a:lnTo>
                <a:lnTo>
                  <a:pt x="696658" y="86423"/>
                </a:lnTo>
                <a:lnTo>
                  <a:pt x="739927" y="53975"/>
                </a:lnTo>
                <a:lnTo>
                  <a:pt x="796277" y="25742"/>
                </a:lnTo>
                <a:lnTo>
                  <a:pt x="824623" y="16230"/>
                </a:lnTo>
                <a:lnTo>
                  <a:pt x="860653" y="7137"/>
                </a:lnTo>
                <a:lnTo>
                  <a:pt x="907491" y="1727"/>
                </a:lnTo>
                <a:lnTo>
                  <a:pt x="936802" y="1727"/>
                </a:lnTo>
                <a:lnTo>
                  <a:pt x="972832" y="5410"/>
                </a:lnTo>
                <a:lnTo>
                  <a:pt x="1019670" y="16230"/>
                </a:lnTo>
                <a:lnTo>
                  <a:pt x="1046708" y="25196"/>
                </a:lnTo>
                <a:lnTo>
                  <a:pt x="1070190" y="36017"/>
                </a:lnTo>
                <a:lnTo>
                  <a:pt x="1109776" y="57658"/>
                </a:lnTo>
                <a:lnTo>
                  <a:pt x="1147635" y="86423"/>
                </a:lnTo>
                <a:lnTo>
                  <a:pt x="1174686" y="113474"/>
                </a:lnTo>
                <a:lnTo>
                  <a:pt x="1223581" y="181635"/>
                </a:lnTo>
                <a:lnTo>
                  <a:pt x="1238719" y="213652"/>
                </a:lnTo>
                <a:lnTo>
                  <a:pt x="1307960" y="237769"/>
                </a:lnTo>
                <a:lnTo>
                  <a:pt x="1398066" y="281038"/>
                </a:lnTo>
                <a:lnTo>
                  <a:pt x="1480934" y="331558"/>
                </a:lnTo>
                <a:lnTo>
                  <a:pt x="1556651" y="389102"/>
                </a:lnTo>
                <a:lnTo>
                  <a:pt x="1572996" y="405231"/>
                </a:lnTo>
                <a:lnTo>
                  <a:pt x="1589112" y="419722"/>
                </a:lnTo>
                <a:lnTo>
                  <a:pt x="1627073" y="457466"/>
                </a:lnTo>
                <a:lnTo>
                  <a:pt x="1686572" y="529526"/>
                </a:lnTo>
                <a:lnTo>
                  <a:pt x="1736763" y="607187"/>
                </a:lnTo>
                <a:lnTo>
                  <a:pt x="1774634" y="686371"/>
                </a:lnTo>
                <a:lnTo>
                  <a:pt x="1803400" y="769353"/>
                </a:lnTo>
                <a:lnTo>
                  <a:pt x="1821472" y="855776"/>
                </a:lnTo>
                <a:lnTo>
                  <a:pt x="1828393" y="950112"/>
                </a:lnTo>
                <a:lnTo>
                  <a:pt x="1830451" y="949464"/>
                </a:lnTo>
                <a:lnTo>
                  <a:pt x="1823313" y="853947"/>
                </a:lnTo>
                <a:lnTo>
                  <a:pt x="1805241" y="767511"/>
                </a:lnTo>
                <a:lnTo>
                  <a:pt x="1776476" y="684644"/>
                </a:lnTo>
                <a:lnTo>
                  <a:pt x="1738604" y="605345"/>
                </a:lnTo>
                <a:lnTo>
                  <a:pt x="1688414" y="527685"/>
                </a:lnTo>
                <a:lnTo>
                  <a:pt x="1628914" y="455637"/>
                </a:lnTo>
                <a:lnTo>
                  <a:pt x="1590840" y="417995"/>
                </a:lnTo>
                <a:lnTo>
                  <a:pt x="1574825" y="403390"/>
                </a:lnTo>
                <a:lnTo>
                  <a:pt x="1558493" y="387375"/>
                </a:lnTo>
                <a:lnTo>
                  <a:pt x="1482775" y="329717"/>
                </a:lnTo>
                <a:lnTo>
                  <a:pt x="1399908" y="279196"/>
                </a:lnTo>
                <a:lnTo>
                  <a:pt x="1309789" y="236042"/>
                </a:lnTo>
                <a:lnTo>
                  <a:pt x="1239596" y="210731"/>
                </a:lnTo>
                <a:lnTo>
                  <a:pt x="1225423" y="179895"/>
                </a:lnTo>
                <a:lnTo>
                  <a:pt x="1189291" y="125920"/>
                </a:lnTo>
                <a:lnTo>
                  <a:pt x="1149477" y="84594"/>
                </a:lnTo>
                <a:lnTo>
                  <a:pt x="1111618" y="55816"/>
                </a:lnTo>
                <a:lnTo>
                  <a:pt x="1072019" y="34188"/>
                </a:lnTo>
                <a:lnTo>
                  <a:pt x="1048550" y="23469"/>
                </a:lnTo>
                <a:lnTo>
                  <a:pt x="1021511" y="14389"/>
                </a:lnTo>
                <a:lnTo>
                  <a:pt x="974661" y="3568"/>
                </a:lnTo>
                <a:lnTo>
                  <a:pt x="938644" y="0"/>
                </a:lnTo>
                <a:lnTo>
                  <a:pt x="905649" y="0"/>
                </a:lnTo>
                <a:lnTo>
                  <a:pt x="858812" y="5410"/>
                </a:lnTo>
                <a:lnTo>
                  <a:pt x="822782" y="14389"/>
                </a:lnTo>
                <a:lnTo>
                  <a:pt x="794550" y="24015"/>
                </a:lnTo>
                <a:lnTo>
                  <a:pt x="738085" y="52247"/>
                </a:lnTo>
                <a:lnTo>
                  <a:pt x="694817" y="84594"/>
                </a:lnTo>
                <a:lnTo>
                  <a:pt x="664197" y="115316"/>
                </a:lnTo>
                <a:lnTo>
                  <a:pt x="621474" y="175247"/>
                </a:lnTo>
                <a:lnTo>
                  <a:pt x="608279" y="203479"/>
                </a:lnTo>
                <a:lnTo>
                  <a:pt x="521843" y="234200"/>
                </a:lnTo>
                <a:lnTo>
                  <a:pt x="435952" y="274332"/>
                </a:lnTo>
                <a:lnTo>
                  <a:pt x="347129" y="327875"/>
                </a:lnTo>
                <a:lnTo>
                  <a:pt x="273799" y="384352"/>
                </a:lnTo>
                <a:lnTo>
                  <a:pt x="246202" y="408901"/>
                </a:lnTo>
                <a:lnTo>
                  <a:pt x="206400" y="448386"/>
                </a:lnTo>
                <a:lnTo>
                  <a:pt x="183134" y="473811"/>
                </a:lnTo>
                <a:lnTo>
                  <a:pt x="144195" y="521296"/>
                </a:lnTo>
                <a:lnTo>
                  <a:pt x="95415" y="596912"/>
                </a:lnTo>
                <a:lnTo>
                  <a:pt x="53975" y="679780"/>
                </a:lnTo>
                <a:lnTo>
                  <a:pt x="24663" y="763943"/>
                </a:lnTo>
                <a:lnTo>
                  <a:pt x="6604" y="850366"/>
                </a:lnTo>
                <a:lnTo>
                  <a:pt x="0" y="941019"/>
                </a:lnTo>
                <a:lnTo>
                  <a:pt x="0" y="962113"/>
                </a:lnTo>
                <a:lnTo>
                  <a:pt x="5410" y="10449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2963080" y="5599724"/>
            <a:ext cx="1376553" cy="597357"/>
          </a:xfrm>
          <a:custGeom>
            <a:avLst/>
            <a:gdLst/>
            <a:ahLst/>
            <a:cxnLst/>
            <a:rect l="l" t="t" r="r" b="b"/>
            <a:pathLst>
              <a:path w="1376552" h="597357">
                <a:moveTo>
                  <a:pt x="99098" y="62737"/>
                </a:moveTo>
                <a:lnTo>
                  <a:pt x="119214" y="28447"/>
                </a:lnTo>
                <a:lnTo>
                  <a:pt x="118999" y="24561"/>
                </a:lnTo>
                <a:lnTo>
                  <a:pt x="97358" y="9842"/>
                </a:lnTo>
                <a:lnTo>
                  <a:pt x="95961" y="5740"/>
                </a:lnTo>
                <a:lnTo>
                  <a:pt x="82105" y="15151"/>
                </a:lnTo>
                <a:lnTo>
                  <a:pt x="53441" y="45973"/>
                </a:lnTo>
                <a:lnTo>
                  <a:pt x="42405" y="58305"/>
                </a:lnTo>
                <a:lnTo>
                  <a:pt x="15582" y="103631"/>
                </a:lnTo>
                <a:lnTo>
                  <a:pt x="1625" y="149174"/>
                </a:lnTo>
                <a:lnTo>
                  <a:pt x="1727" y="204558"/>
                </a:lnTo>
                <a:lnTo>
                  <a:pt x="0" y="244690"/>
                </a:lnTo>
                <a:lnTo>
                  <a:pt x="0" y="263956"/>
                </a:lnTo>
                <a:lnTo>
                  <a:pt x="3467" y="291109"/>
                </a:lnTo>
                <a:lnTo>
                  <a:pt x="27051" y="348653"/>
                </a:lnTo>
                <a:lnTo>
                  <a:pt x="52362" y="386295"/>
                </a:lnTo>
                <a:lnTo>
                  <a:pt x="108292" y="438543"/>
                </a:lnTo>
                <a:lnTo>
                  <a:pt x="140741" y="461911"/>
                </a:lnTo>
                <a:lnTo>
                  <a:pt x="180124" y="485609"/>
                </a:lnTo>
                <a:lnTo>
                  <a:pt x="223380" y="507237"/>
                </a:lnTo>
                <a:lnTo>
                  <a:pt x="270230" y="527037"/>
                </a:lnTo>
                <a:lnTo>
                  <a:pt x="317068" y="543267"/>
                </a:lnTo>
                <a:lnTo>
                  <a:pt x="380022" y="561441"/>
                </a:lnTo>
                <a:lnTo>
                  <a:pt x="446773" y="575716"/>
                </a:lnTo>
                <a:lnTo>
                  <a:pt x="513511" y="586536"/>
                </a:lnTo>
                <a:lnTo>
                  <a:pt x="565759" y="591934"/>
                </a:lnTo>
                <a:lnTo>
                  <a:pt x="618020" y="595515"/>
                </a:lnTo>
                <a:lnTo>
                  <a:pt x="686485" y="597357"/>
                </a:lnTo>
                <a:lnTo>
                  <a:pt x="709320" y="597357"/>
                </a:lnTo>
                <a:lnTo>
                  <a:pt x="785583" y="594321"/>
                </a:lnTo>
                <a:lnTo>
                  <a:pt x="857631" y="587070"/>
                </a:lnTo>
                <a:lnTo>
                  <a:pt x="926096" y="576249"/>
                </a:lnTo>
                <a:lnTo>
                  <a:pt x="992632" y="561759"/>
                </a:lnTo>
                <a:lnTo>
                  <a:pt x="1032230" y="550938"/>
                </a:lnTo>
                <a:lnTo>
                  <a:pt x="1080465" y="536130"/>
                </a:lnTo>
                <a:lnTo>
                  <a:pt x="1129576" y="516762"/>
                </a:lnTo>
                <a:lnTo>
                  <a:pt x="1166901" y="499998"/>
                </a:lnTo>
                <a:lnTo>
                  <a:pt x="1210716" y="477164"/>
                </a:lnTo>
                <a:lnTo>
                  <a:pt x="1248676" y="452069"/>
                </a:lnTo>
                <a:lnTo>
                  <a:pt x="1286548" y="423303"/>
                </a:lnTo>
                <a:lnTo>
                  <a:pt x="1317053" y="392468"/>
                </a:lnTo>
                <a:lnTo>
                  <a:pt x="1356652" y="334810"/>
                </a:lnTo>
                <a:lnTo>
                  <a:pt x="1374711" y="278993"/>
                </a:lnTo>
                <a:lnTo>
                  <a:pt x="1376553" y="240588"/>
                </a:lnTo>
                <a:lnTo>
                  <a:pt x="1372654" y="212242"/>
                </a:lnTo>
                <a:lnTo>
                  <a:pt x="1374813" y="206946"/>
                </a:lnTo>
                <a:lnTo>
                  <a:pt x="1374711" y="155879"/>
                </a:lnTo>
                <a:lnTo>
                  <a:pt x="1365834" y="116179"/>
                </a:lnTo>
                <a:lnTo>
                  <a:pt x="1340637" y="69240"/>
                </a:lnTo>
                <a:lnTo>
                  <a:pt x="1308176" y="29641"/>
                </a:lnTo>
                <a:lnTo>
                  <a:pt x="1297254" y="18935"/>
                </a:lnTo>
                <a:lnTo>
                  <a:pt x="1274432" y="0"/>
                </a:lnTo>
                <a:lnTo>
                  <a:pt x="1273670" y="3251"/>
                </a:lnTo>
                <a:lnTo>
                  <a:pt x="1252029" y="19583"/>
                </a:lnTo>
                <a:lnTo>
                  <a:pt x="1252143" y="24231"/>
                </a:lnTo>
                <a:lnTo>
                  <a:pt x="1266863" y="43929"/>
                </a:lnTo>
                <a:lnTo>
                  <a:pt x="1284706" y="83731"/>
                </a:lnTo>
                <a:lnTo>
                  <a:pt x="1290002" y="118021"/>
                </a:lnTo>
                <a:lnTo>
                  <a:pt x="1289253" y="162598"/>
                </a:lnTo>
                <a:lnTo>
                  <a:pt x="1286662" y="182283"/>
                </a:lnTo>
                <a:lnTo>
                  <a:pt x="1266532" y="241134"/>
                </a:lnTo>
                <a:lnTo>
                  <a:pt x="1237005" y="281914"/>
                </a:lnTo>
                <a:lnTo>
                  <a:pt x="1201953" y="315226"/>
                </a:lnTo>
                <a:lnTo>
                  <a:pt x="1153274" y="349415"/>
                </a:lnTo>
                <a:lnTo>
                  <a:pt x="1093012" y="381101"/>
                </a:lnTo>
                <a:lnTo>
                  <a:pt x="1030058" y="406311"/>
                </a:lnTo>
                <a:lnTo>
                  <a:pt x="963422" y="426211"/>
                </a:lnTo>
                <a:lnTo>
                  <a:pt x="886409" y="442874"/>
                </a:lnTo>
                <a:lnTo>
                  <a:pt x="794016" y="454990"/>
                </a:lnTo>
                <a:lnTo>
                  <a:pt x="725538" y="458558"/>
                </a:lnTo>
                <a:lnTo>
                  <a:pt x="657606" y="458558"/>
                </a:lnTo>
                <a:lnTo>
                  <a:pt x="610768" y="456730"/>
                </a:lnTo>
                <a:lnTo>
                  <a:pt x="535152" y="449579"/>
                </a:lnTo>
                <a:lnTo>
                  <a:pt x="450342" y="435203"/>
                </a:lnTo>
                <a:lnTo>
                  <a:pt x="380136" y="417233"/>
                </a:lnTo>
                <a:lnTo>
                  <a:pt x="311658" y="393649"/>
                </a:lnTo>
                <a:lnTo>
                  <a:pt x="248818" y="364667"/>
                </a:lnTo>
                <a:lnTo>
                  <a:pt x="196456" y="332320"/>
                </a:lnTo>
                <a:lnTo>
                  <a:pt x="156857" y="299872"/>
                </a:lnTo>
                <a:lnTo>
                  <a:pt x="129705" y="269366"/>
                </a:lnTo>
                <a:lnTo>
                  <a:pt x="98983" y="220789"/>
                </a:lnTo>
                <a:lnTo>
                  <a:pt x="86652" y="173418"/>
                </a:lnTo>
                <a:lnTo>
                  <a:pt x="86436" y="105905"/>
                </a:lnTo>
                <a:lnTo>
                  <a:pt x="99098" y="62737"/>
                </a:lnTo>
                <a:close/>
              </a:path>
            </a:pathLst>
          </a:custGeom>
          <a:solidFill>
            <a:srgbClr val="494B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3049725" y="5490790"/>
            <a:ext cx="1202601" cy="567499"/>
          </a:xfrm>
          <a:custGeom>
            <a:avLst/>
            <a:gdLst/>
            <a:ahLst/>
            <a:cxnLst/>
            <a:rect l="l" t="t" r="r" b="b"/>
            <a:pathLst>
              <a:path w="1202601" h="567499">
                <a:moveTo>
                  <a:pt x="407619" y="1193"/>
                </a:moveTo>
                <a:lnTo>
                  <a:pt x="406971" y="0"/>
                </a:lnTo>
                <a:lnTo>
                  <a:pt x="393877" y="0"/>
                </a:lnTo>
                <a:lnTo>
                  <a:pt x="346925" y="7150"/>
                </a:lnTo>
                <a:lnTo>
                  <a:pt x="300088" y="19697"/>
                </a:lnTo>
                <a:lnTo>
                  <a:pt x="260502" y="36029"/>
                </a:lnTo>
                <a:lnTo>
                  <a:pt x="229882" y="53987"/>
                </a:lnTo>
                <a:lnTo>
                  <a:pt x="214312" y="67284"/>
                </a:lnTo>
                <a:lnTo>
                  <a:pt x="207162" y="132194"/>
                </a:lnTo>
                <a:lnTo>
                  <a:pt x="199059" y="140309"/>
                </a:lnTo>
                <a:lnTo>
                  <a:pt x="181851" y="166382"/>
                </a:lnTo>
                <a:lnTo>
                  <a:pt x="177419" y="183146"/>
                </a:lnTo>
                <a:lnTo>
                  <a:pt x="175577" y="222846"/>
                </a:lnTo>
                <a:lnTo>
                  <a:pt x="174713" y="231279"/>
                </a:lnTo>
                <a:lnTo>
                  <a:pt x="121704" y="231279"/>
                </a:lnTo>
                <a:lnTo>
                  <a:pt x="120726" y="222846"/>
                </a:lnTo>
                <a:lnTo>
                  <a:pt x="118783" y="185534"/>
                </a:lnTo>
                <a:lnTo>
                  <a:pt x="114998" y="183794"/>
                </a:lnTo>
                <a:lnTo>
                  <a:pt x="111861" y="180111"/>
                </a:lnTo>
                <a:lnTo>
                  <a:pt x="79298" y="160108"/>
                </a:lnTo>
                <a:lnTo>
                  <a:pt x="68808" y="154050"/>
                </a:lnTo>
                <a:lnTo>
                  <a:pt x="61239" y="151129"/>
                </a:lnTo>
                <a:lnTo>
                  <a:pt x="39166" y="136626"/>
                </a:lnTo>
                <a:lnTo>
                  <a:pt x="14173" y="173520"/>
                </a:lnTo>
                <a:lnTo>
                  <a:pt x="1524" y="216687"/>
                </a:lnTo>
                <a:lnTo>
                  <a:pt x="0" y="282346"/>
                </a:lnTo>
                <a:lnTo>
                  <a:pt x="12344" y="329730"/>
                </a:lnTo>
                <a:lnTo>
                  <a:pt x="34086" y="367588"/>
                </a:lnTo>
                <a:lnTo>
                  <a:pt x="70218" y="408800"/>
                </a:lnTo>
                <a:lnTo>
                  <a:pt x="109804" y="441248"/>
                </a:lnTo>
                <a:lnTo>
                  <a:pt x="162166" y="473595"/>
                </a:lnTo>
                <a:lnTo>
                  <a:pt x="225018" y="502589"/>
                </a:lnTo>
                <a:lnTo>
                  <a:pt x="293497" y="526173"/>
                </a:lnTo>
                <a:lnTo>
                  <a:pt x="363702" y="544131"/>
                </a:lnTo>
                <a:lnTo>
                  <a:pt x="448513" y="558520"/>
                </a:lnTo>
                <a:lnTo>
                  <a:pt x="524116" y="565657"/>
                </a:lnTo>
                <a:lnTo>
                  <a:pt x="570966" y="567499"/>
                </a:lnTo>
                <a:lnTo>
                  <a:pt x="638898" y="567499"/>
                </a:lnTo>
                <a:lnTo>
                  <a:pt x="707377" y="563930"/>
                </a:lnTo>
                <a:lnTo>
                  <a:pt x="799757" y="551815"/>
                </a:lnTo>
                <a:lnTo>
                  <a:pt x="876782" y="535152"/>
                </a:lnTo>
                <a:lnTo>
                  <a:pt x="943406" y="515251"/>
                </a:lnTo>
                <a:lnTo>
                  <a:pt x="1006373" y="490042"/>
                </a:lnTo>
                <a:lnTo>
                  <a:pt x="1066634" y="458342"/>
                </a:lnTo>
                <a:lnTo>
                  <a:pt x="1115301" y="424167"/>
                </a:lnTo>
                <a:lnTo>
                  <a:pt x="1150353" y="390842"/>
                </a:lnTo>
                <a:lnTo>
                  <a:pt x="1179893" y="350062"/>
                </a:lnTo>
                <a:lnTo>
                  <a:pt x="1196225" y="312305"/>
                </a:lnTo>
                <a:lnTo>
                  <a:pt x="1202601" y="271525"/>
                </a:lnTo>
                <a:lnTo>
                  <a:pt x="1201521" y="228803"/>
                </a:lnTo>
                <a:lnTo>
                  <a:pt x="1196225" y="194500"/>
                </a:lnTo>
                <a:lnTo>
                  <a:pt x="1178369" y="154698"/>
                </a:lnTo>
                <a:lnTo>
                  <a:pt x="1160627" y="129057"/>
                </a:lnTo>
                <a:lnTo>
                  <a:pt x="1158354" y="131978"/>
                </a:lnTo>
                <a:lnTo>
                  <a:pt x="1123416" y="154800"/>
                </a:lnTo>
                <a:lnTo>
                  <a:pt x="1117688" y="155879"/>
                </a:lnTo>
                <a:lnTo>
                  <a:pt x="1110767" y="160108"/>
                </a:lnTo>
                <a:lnTo>
                  <a:pt x="1100048" y="165734"/>
                </a:lnTo>
                <a:lnTo>
                  <a:pt x="1090637" y="172758"/>
                </a:lnTo>
                <a:lnTo>
                  <a:pt x="1089774" y="175145"/>
                </a:lnTo>
                <a:lnTo>
                  <a:pt x="1067714" y="187363"/>
                </a:lnTo>
                <a:lnTo>
                  <a:pt x="1065657" y="222846"/>
                </a:lnTo>
                <a:lnTo>
                  <a:pt x="1064780" y="233019"/>
                </a:lnTo>
                <a:lnTo>
                  <a:pt x="1013510" y="233019"/>
                </a:lnTo>
                <a:lnTo>
                  <a:pt x="1012647" y="222846"/>
                </a:lnTo>
                <a:lnTo>
                  <a:pt x="1010805" y="183146"/>
                </a:lnTo>
                <a:lnTo>
                  <a:pt x="1005179" y="165734"/>
                </a:lnTo>
                <a:lnTo>
                  <a:pt x="991006" y="142036"/>
                </a:lnTo>
                <a:lnTo>
                  <a:pt x="963752" y="117055"/>
                </a:lnTo>
                <a:lnTo>
                  <a:pt x="951204" y="109804"/>
                </a:lnTo>
                <a:lnTo>
                  <a:pt x="949248" y="104609"/>
                </a:lnTo>
                <a:lnTo>
                  <a:pt x="938657" y="43052"/>
                </a:lnTo>
                <a:lnTo>
                  <a:pt x="913345" y="30619"/>
                </a:lnTo>
                <a:lnTo>
                  <a:pt x="886294" y="19799"/>
                </a:lnTo>
                <a:lnTo>
                  <a:pt x="828636" y="5410"/>
                </a:lnTo>
                <a:lnTo>
                  <a:pt x="817283" y="5410"/>
                </a:lnTo>
                <a:lnTo>
                  <a:pt x="808736" y="36575"/>
                </a:lnTo>
                <a:lnTo>
                  <a:pt x="801598" y="60045"/>
                </a:lnTo>
                <a:lnTo>
                  <a:pt x="746747" y="57010"/>
                </a:lnTo>
                <a:lnTo>
                  <a:pt x="746963" y="114020"/>
                </a:lnTo>
                <a:lnTo>
                  <a:pt x="769137" y="120726"/>
                </a:lnTo>
                <a:lnTo>
                  <a:pt x="814247" y="140525"/>
                </a:lnTo>
                <a:lnTo>
                  <a:pt x="848436" y="163893"/>
                </a:lnTo>
                <a:lnTo>
                  <a:pt x="872121" y="188887"/>
                </a:lnTo>
                <a:lnTo>
                  <a:pt x="886409" y="217868"/>
                </a:lnTo>
                <a:lnTo>
                  <a:pt x="888022" y="245021"/>
                </a:lnTo>
                <a:lnTo>
                  <a:pt x="888022" y="288937"/>
                </a:lnTo>
                <a:lnTo>
                  <a:pt x="884567" y="219709"/>
                </a:lnTo>
                <a:lnTo>
                  <a:pt x="870280" y="190715"/>
                </a:lnTo>
                <a:lnTo>
                  <a:pt x="846594" y="165734"/>
                </a:lnTo>
                <a:lnTo>
                  <a:pt x="812419" y="142252"/>
                </a:lnTo>
                <a:lnTo>
                  <a:pt x="767308" y="122453"/>
                </a:lnTo>
                <a:lnTo>
                  <a:pt x="746963" y="116941"/>
                </a:lnTo>
                <a:lnTo>
                  <a:pt x="746747" y="141604"/>
                </a:lnTo>
                <a:lnTo>
                  <a:pt x="760171" y="145935"/>
                </a:lnTo>
                <a:lnTo>
                  <a:pt x="796188" y="165734"/>
                </a:lnTo>
                <a:lnTo>
                  <a:pt x="821601" y="187147"/>
                </a:lnTo>
                <a:lnTo>
                  <a:pt x="839457" y="212458"/>
                </a:lnTo>
                <a:lnTo>
                  <a:pt x="844867" y="237883"/>
                </a:lnTo>
                <a:lnTo>
                  <a:pt x="839457" y="263626"/>
                </a:lnTo>
                <a:lnTo>
                  <a:pt x="823226" y="288836"/>
                </a:lnTo>
                <a:lnTo>
                  <a:pt x="795426" y="311442"/>
                </a:lnTo>
                <a:lnTo>
                  <a:pt x="763727" y="328421"/>
                </a:lnTo>
                <a:lnTo>
                  <a:pt x="716457" y="345947"/>
                </a:lnTo>
                <a:lnTo>
                  <a:pt x="697966" y="350608"/>
                </a:lnTo>
                <a:lnTo>
                  <a:pt x="697090" y="471004"/>
                </a:lnTo>
                <a:lnTo>
                  <a:pt x="696341" y="339788"/>
                </a:lnTo>
                <a:lnTo>
                  <a:pt x="695363" y="338493"/>
                </a:lnTo>
                <a:lnTo>
                  <a:pt x="683361" y="339458"/>
                </a:lnTo>
                <a:lnTo>
                  <a:pt x="680974" y="341617"/>
                </a:lnTo>
                <a:lnTo>
                  <a:pt x="680872" y="411505"/>
                </a:lnTo>
                <a:lnTo>
                  <a:pt x="679361" y="354279"/>
                </a:lnTo>
                <a:lnTo>
                  <a:pt x="663879" y="356019"/>
                </a:lnTo>
                <a:lnTo>
                  <a:pt x="664756" y="382625"/>
                </a:lnTo>
                <a:lnTo>
                  <a:pt x="660311" y="389000"/>
                </a:lnTo>
                <a:lnTo>
                  <a:pt x="647979" y="398195"/>
                </a:lnTo>
                <a:lnTo>
                  <a:pt x="623862" y="405129"/>
                </a:lnTo>
                <a:lnTo>
                  <a:pt x="621042" y="407288"/>
                </a:lnTo>
                <a:lnTo>
                  <a:pt x="611860" y="408914"/>
                </a:lnTo>
                <a:lnTo>
                  <a:pt x="598004" y="408914"/>
                </a:lnTo>
                <a:lnTo>
                  <a:pt x="588810" y="407288"/>
                </a:lnTo>
                <a:lnTo>
                  <a:pt x="586003" y="405129"/>
                </a:lnTo>
                <a:lnTo>
                  <a:pt x="561873" y="398195"/>
                </a:lnTo>
                <a:lnTo>
                  <a:pt x="549541" y="389000"/>
                </a:lnTo>
                <a:lnTo>
                  <a:pt x="545871" y="383603"/>
                </a:lnTo>
                <a:lnTo>
                  <a:pt x="545973" y="356019"/>
                </a:lnTo>
                <a:lnTo>
                  <a:pt x="521525" y="354279"/>
                </a:lnTo>
                <a:lnTo>
                  <a:pt x="520547" y="411505"/>
                </a:lnTo>
                <a:lnTo>
                  <a:pt x="519798" y="341617"/>
                </a:lnTo>
                <a:lnTo>
                  <a:pt x="512013" y="337845"/>
                </a:lnTo>
                <a:lnTo>
                  <a:pt x="506704" y="337616"/>
                </a:lnTo>
                <a:lnTo>
                  <a:pt x="504431" y="339890"/>
                </a:lnTo>
                <a:lnTo>
                  <a:pt x="504329" y="471004"/>
                </a:lnTo>
                <a:lnTo>
                  <a:pt x="502704" y="348983"/>
                </a:lnTo>
                <a:lnTo>
                  <a:pt x="475335" y="342379"/>
                </a:lnTo>
                <a:lnTo>
                  <a:pt x="453809" y="335140"/>
                </a:lnTo>
                <a:lnTo>
                  <a:pt x="421678" y="320420"/>
                </a:lnTo>
                <a:lnTo>
                  <a:pt x="392684" y="300735"/>
                </a:lnTo>
                <a:lnTo>
                  <a:pt x="372897" y="280822"/>
                </a:lnTo>
                <a:lnTo>
                  <a:pt x="363702" y="263093"/>
                </a:lnTo>
                <a:lnTo>
                  <a:pt x="360133" y="254114"/>
                </a:lnTo>
                <a:lnTo>
                  <a:pt x="357746" y="234213"/>
                </a:lnTo>
                <a:lnTo>
                  <a:pt x="360133" y="222097"/>
                </a:lnTo>
                <a:lnTo>
                  <a:pt x="372033" y="197967"/>
                </a:lnTo>
                <a:lnTo>
                  <a:pt x="393877" y="174713"/>
                </a:lnTo>
                <a:lnTo>
                  <a:pt x="428066" y="153073"/>
                </a:lnTo>
                <a:lnTo>
                  <a:pt x="455866" y="141604"/>
                </a:lnTo>
                <a:lnTo>
                  <a:pt x="455650" y="116941"/>
                </a:lnTo>
                <a:lnTo>
                  <a:pt x="440715" y="120726"/>
                </a:lnTo>
                <a:lnTo>
                  <a:pt x="392582" y="141071"/>
                </a:lnTo>
                <a:lnTo>
                  <a:pt x="357860" y="163893"/>
                </a:lnTo>
                <a:lnTo>
                  <a:pt x="332333" y="190715"/>
                </a:lnTo>
                <a:lnTo>
                  <a:pt x="318693" y="218414"/>
                </a:lnTo>
                <a:lnTo>
                  <a:pt x="313283" y="298030"/>
                </a:lnTo>
                <a:lnTo>
                  <a:pt x="313283" y="278015"/>
                </a:lnTo>
                <a:lnTo>
                  <a:pt x="316204" y="217868"/>
                </a:lnTo>
                <a:lnTo>
                  <a:pt x="330492" y="188887"/>
                </a:lnTo>
                <a:lnTo>
                  <a:pt x="356019" y="162166"/>
                </a:lnTo>
                <a:lnTo>
                  <a:pt x="390740" y="139230"/>
                </a:lnTo>
                <a:lnTo>
                  <a:pt x="438873" y="118884"/>
                </a:lnTo>
                <a:lnTo>
                  <a:pt x="455650" y="114020"/>
                </a:lnTo>
                <a:lnTo>
                  <a:pt x="455968" y="55181"/>
                </a:lnTo>
                <a:lnTo>
                  <a:pt x="415505" y="56362"/>
                </a:lnTo>
                <a:lnTo>
                  <a:pt x="414108" y="52362"/>
                </a:lnTo>
                <a:lnTo>
                  <a:pt x="407619" y="119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3363019" y="5339129"/>
            <a:ext cx="384771" cy="449694"/>
          </a:xfrm>
          <a:custGeom>
            <a:avLst/>
            <a:gdLst/>
            <a:ahLst/>
            <a:cxnLst/>
            <a:rect l="l" t="t" r="r" b="b"/>
            <a:pathLst>
              <a:path w="384771" h="449694">
                <a:moveTo>
                  <a:pt x="84696" y="391058"/>
                </a:moveTo>
                <a:lnTo>
                  <a:pt x="84581" y="403923"/>
                </a:lnTo>
                <a:lnTo>
                  <a:pt x="91833" y="420154"/>
                </a:lnTo>
                <a:lnTo>
                  <a:pt x="106324" y="436270"/>
                </a:lnTo>
                <a:lnTo>
                  <a:pt x="120827" y="438010"/>
                </a:lnTo>
                <a:lnTo>
                  <a:pt x="129806" y="443522"/>
                </a:lnTo>
                <a:lnTo>
                  <a:pt x="135216" y="449579"/>
                </a:lnTo>
                <a:lnTo>
                  <a:pt x="136080" y="424916"/>
                </a:lnTo>
                <a:lnTo>
                  <a:pt x="124180" y="405777"/>
                </a:lnTo>
                <a:lnTo>
                  <a:pt x="122554" y="387705"/>
                </a:lnTo>
                <a:lnTo>
                  <a:pt x="122554" y="353961"/>
                </a:lnTo>
                <a:lnTo>
                  <a:pt x="124294" y="343141"/>
                </a:lnTo>
                <a:lnTo>
                  <a:pt x="135318" y="323443"/>
                </a:lnTo>
                <a:lnTo>
                  <a:pt x="142455" y="315544"/>
                </a:lnTo>
                <a:lnTo>
                  <a:pt x="144195" y="339788"/>
                </a:lnTo>
                <a:lnTo>
                  <a:pt x="145808" y="193522"/>
                </a:lnTo>
                <a:lnTo>
                  <a:pt x="152311" y="176542"/>
                </a:lnTo>
                <a:lnTo>
                  <a:pt x="162255" y="163131"/>
                </a:lnTo>
                <a:lnTo>
                  <a:pt x="163880" y="53009"/>
                </a:lnTo>
                <a:lnTo>
                  <a:pt x="174155" y="36245"/>
                </a:lnTo>
                <a:lnTo>
                  <a:pt x="194055" y="21856"/>
                </a:lnTo>
                <a:lnTo>
                  <a:pt x="222732" y="9194"/>
                </a:lnTo>
                <a:lnTo>
                  <a:pt x="258965" y="2057"/>
                </a:lnTo>
                <a:lnTo>
                  <a:pt x="317385" y="1841"/>
                </a:lnTo>
                <a:lnTo>
                  <a:pt x="319112" y="3682"/>
                </a:lnTo>
                <a:lnTo>
                  <a:pt x="320738" y="77774"/>
                </a:lnTo>
                <a:lnTo>
                  <a:pt x="322465" y="86867"/>
                </a:lnTo>
                <a:lnTo>
                  <a:pt x="326364" y="93789"/>
                </a:lnTo>
                <a:lnTo>
                  <a:pt x="343014" y="113258"/>
                </a:lnTo>
                <a:lnTo>
                  <a:pt x="356209" y="110235"/>
                </a:lnTo>
                <a:lnTo>
                  <a:pt x="383806" y="96380"/>
                </a:lnTo>
                <a:lnTo>
                  <a:pt x="384771" y="95084"/>
                </a:lnTo>
                <a:lnTo>
                  <a:pt x="380453" y="88379"/>
                </a:lnTo>
                <a:lnTo>
                  <a:pt x="374827" y="84810"/>
                </a:lnTo>
                <a:lnTo>
                  <a:pt x="370611" y="84810"/>
                </a:lnTo>
                <a:lnTo>
                  <a:pt x="365848" y="87299"/>
                </a:lnTo>
                <a:lnTo>
                  <a:pt x="359790" y="89357"/>
                </a:lnTo>
                <a:lnTo>
                  <a:pt x="359575" y="18287"/>
                </a:lnTo>
                <a:lnTo>
                  <a:pt x="360540" y="17640"/>
                </a:lnTo>
                <a:lnTo>
                  <a:pt x="366712" y="13957"/>
                </a:lnTo>
                <a:lnTo>
                  <a:pt x="366064" y="13207"/>
                </a:lnTo>
                <a:lnTo>
                  <a:pt x="358495" y="15252"/>
                </a:lnTo>
                <a:lnTo>
                  <a:pt x="357949" y="91084"/>
                </a:lnTo>
                <a:lnTo>
                  <a:pt x="365302" y="90436"/>
                </a:lnTo>
                <a:lnTo>
                  <a:pt x="373202" y="86766"/>
                </a:lnTo>
                <a:lnTo>
                  <a:pt x="382079" y="93789"/>
                </a:lnTo>
                <a:lnTo>
                  <a:pt x="372986" y="99961"/>
                </a:lnTo>
                <a:lnTo>
                  <a:pt x="348970" y="110451"/>
                </a:lnTo>
                <a:lnTo>
                  <a:pt x="344322" y="110235"/>
                </a:lnTo>
                <a:lnTo>
                  <a:pt x="329717" y="94005"/>
                </a:lnTo>
                <a:lnTo>
                  <a:pt x="324192" y="85026"/>
                </a:lnTo>
                <a:lnTo>
                  <a:pt x="322579" y="75945"/>
                </a:lnTo>
                <a:lnTo>
                  <a:pt x="320954" y="1841"/>
                </a:lnTo>
                <a:lnTo>
                  <a:pt x="319112" y="0"/>
                </a:lnTo>
                <a:lnTo>
                  <a:pt x="257124" y="330"/>
                </a:lnTo>
                <a:lnTo>
                  <a:pt x="221005" y="7353"/>
                </a:lnTo>
                <a:lnTo>
                  <a:pt x="192227" y="20129"/>
                </a:lnTo>
                <a:lnTo>
                  <a:pt x="172326" y="34404"/>
                </a:lnTo>
                <a:lnTo>
                  <a:pt x="162153" y="51168"/>
                </a:lnTo>
                <a:lnTo>
                  <a:pt x="160426" y="161289"/>
                </a:lnTo>
                <a:lnTo>
                  <a:pt x="150571" y="174815"/>
                </a:lnTo>
                <a:lnTo>
                  <a:pt x="144081" y="191693"/>
                </a:lnTo>
                <a:lnTo>
                  <a:pt x="142671" y="206832"/>
                </a:lnTo>
                <a:lnTo>
                  <a:pt x="142354" y="265683"/>
                </a:lnTo>
                <a:lnTo>
                  <a:pt x="125590" y="270548"/>
                </a:lnTo>
                <a:lnTo>
                  <a:pt x="77444" y="290880"/>
                </a:lnTo>
                <a:lnTo>
                  <a:pt x="42722" y="313816"/>
                </a:lnTo>
                <a:lnTo>
                  <a:pt x="17195" y="340537"/>
                </a:lnTo>
                <a:lnTo>
                  <a:pt x="2908" y="369531"/>
                </a:lnTo>
                <a:lnTo>
                  <a:pt x="0" y="429679"/>
                </a:lnTo>
                <a:lnTo>
                  <a:pt x="0" y="449694"/>
                </a:lnTo>
                <a:lnTo>
                  <a:pt x="5397" y="370077"/>
                </a:lnTo>
                <a:lnTo>
                  <a:pt x="19037" y="342379"/>
                </a:lnTo>
                <a:lnTo>
                  <a:pt x="44564" y="315544"/>
                </a:lnTo>
                <a:lnTo>
                  <a:pt x="79286" y="292734"/>
                </a:lnTo>
                <a:lnTo>
                  <a:pt x="127431" y="272389"/>
                </a:lnTo>
                <a:lnTo>
                  <a:pt x="142354" y="268604"/>
                </a:lnTo>
                <a:lnTo>
                  <a:pt x="142570" y="293268"/>
                </a:lnTo>
                <a:lnTo>
                  <a:pt x="142455" y="310794"/>
                </a:lnTo>
                <a:lnTo>
                  <a:pt x="133476" y="321716"/>
                </a:lnTo>
                <a:lnTo>
                  <a:pt x="121907" y="342493"/>
                </a:lnTo>
                <a:lnTo>
                  <a:pt x="118884" y="379260"/>
                </a:lnTo>
                <a:lnTo>
                  <a:pt x="122440" y="407606"/>
                </a:lnTo>
                <a:lnTo>
                  <a:pt x="133591" y="425564"/>
                </a:lnTo>
                <a:lnTo>
                  <a:pt x="133591" y="429679"/>
                </a:lnTo>
                <a:lnTo>
                  <a:pt x="122440" y="429247"/>
                </a:lnTo>
                <a:lnTo>
                  <a:pt x="115303" y="423621"/>
                </a:lnTo>
                <a:lnTo>
                  <a:pt x="115201" y="427088"/>
                </a:lnTo>
                <a:lnTo>
                  <a:pt x="120611" y="430974"/>
                </a:lnTo>
                <a:lnTo>
                  <a:pt x="133476" y="432600"/>
                </a:lnTo>
                <a:lnTo>
                  <a:pt x="133476" y="442226"/>
                </a:lnTo>
                <a:lnTo>
                  <a:pt x="122669" y="436168"/>
                </a:lnTo>
                <a:lnTo>
                  <a:pt x="108165" y="434441"/>
                </a:lnTo>
                <a:lnTo>
                  <a:pt x="93675" y="418325"/>
                </a:lnTo>
                <a:lnTo>
                  <a:pt x="86423" y="402196"/>
                </a:lnTo>
                <a:lnTo>
                  <a:pt x="84696" y="3910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3407474" y="5632394"/>
            <a:ext cx="222846" cy="214414"/>
          </a:xfrm>
          <a:custGeom>
            <a:avLst/>
            <a:gdLst/>
            <a:ahLst/>
            <a:cxnLst/>
            <a:rect l="l" t="t" r="r" b="b"/>
            <a:pathLst>
              <a:path w="222846" h="214414">
                <a:moveTo>
                  <a:pt x="77990" y="114338"/>
                </a:moveTo>
                <a:lnTo>
                  <a:pt x="74421" y="86004"/>
                </a:lnTo>
                <a:lnTo>
                  <a:pt x="77457" y="49225"/>
                </a:lnTo>
                <a:lnTo>
                  <a:pt x="89026" y="28447"/>
                </a:lnTo>
                <a:lnTo>
                  <a:pt x="98005" y="17525"/>
                </a:lnTo>
                <a:lnTo>
                  <a:pt x="98107" y="0"/>
                </a:lnTo>
                <a:lnTo>
                  <a:pt x="70319" y="11468"/>
                </a:lnTo>
                <a:lnTo>
                  <a:pt x="36131" y="33108"/>
                </a:lnTo>
                <a:lnTo>
                  <a:pt x="14287" y="56362"/>
                </a:lnTo>
                <a:lnTo>
                  <a:pt x="2374" y="80479"/>
                </a:lnTo>
                <a:lnTo>
                  <a:pt x="0" y="92608"/>
                </a:lnTo>
                <a:lnTo>
                  <a:pt x="2374" y="112509"/>
                </a:lnTo>
                <a:lnTo>
                  <a:pt x="5956" y="121488"/>
                </a:lnTo>
                <a:lnTo>
                  <a:pt x="15138" y="139230"/>
                </a:lnTo>
                <a:lnTo>
                  <a:pt x="34937" y="159130"/>
                </a:lnTo>
                <a:lnTo>
                  <a:pt x="63931" y="178815"/>
                </a:lnTo>
                <a:lnTo>
                  <a:pt x="96062" y="193535"/>
                </a:lnTo>
                <a:lnTo>
                  <a:pt x="117589" y="200786"/>
                </a:lnTo>
                <a:lnTo>
                  <a:pt x="144957" y="207378"/>
                </a:lnTo>
                <a:lnTo>
                  <a:pt x="146684" y="198285"/>
                </a:lnTo>
                <a:lnTo>
                  <a:pt x="148958" y="196011"/>
                </a:lnTo>
                <a:lnTo>
                  <a:pt x="153720" y="195148"/>
                </a:lnTo>
                <a:lnTo>
                  <a:pt x="154254" y="196240"/>
                </a:lnTo>
                <a:lnTo>
                  <a:pt x="162051" y="200012"/>
                </a:lnTo>
                <a:lnTo>
                  <a:pt x="162915" y="200558"/>
                </a:lnTo>
                <a:lnTo>
                  <a:pt x="163779" y="212674"/>
                </a:lnTo>
                <a:lnTo>
                  <a:pt x="188226" y="214414"/>
                </a:lnTo>
                <a:lnTo>
                  <a:pt x="195262" y="206730"/>
                </a:lnTo>
                <a:lnTo>
                  <a:pt x="198500" y="198932"/>
                </a:lnTo>
                <a:lnTo>
                  <a:pt x="198831" y="197103"/>
                </a:lnTo>
                <a:lnTo>
                  <a:pt x="142798" y="186385"/>
                </a:lnTo>
                <a:lnTo>
                  <a:pt x="99733" y="170052"/>
                </a:lnTo>
                <a:lnTo>
                  <a:pt x="71069" y="151879"/>
                </a:lnTo>
                <a:lnTo>
                  <a:pt x="66751" y="146367"/>
                </a:lnTo>
                <a:lnTo>
                  <a:pt x="68910" y="146367"/>
                </a:lnTo>
                <a:lnTo>
                  <a:pt x="72809" y="150152"/>
                </a:lnTo>
                <a:lnTo>
                  <a:pt x="101472" y="168325"/>
                </a:lnTo>
                <a:lnTo>
                  <a:pt x="144627" y="184556"/>
                </a:lnTo>
                <a:lnTo>
                  <a:pt x="189852" y="193420"/>
                </a:lnTo>
                <a:lnTo>
                  <a:pt x="200012" y="193420"/>
                </a:lnTo>
                <a:lnTo>
                  <a:pt x="209651" y="184988"/>
                </a:lnTo>
                <a:lnTo>
                  <a:pt x="222846" y="178815"/>
                </a:lnTo>
                <a:lnTo>
                  <a:pt x="180759" y="173735"/>
                </a:lnTo>
                <a:lnTo>
                  <a:pt x="146469" y="164757"/>
                </a:lnTo>
                <a:lnTo>
                  <a:pt x="112509" y="148310"/>
                </a:lnTo>
                <a:lnTo>
                  <a:pt x="91630" y="131648"/>
                </a:lnTo>
                <a:lnTo>
                  <a:pt x="90766" y="156311"/>
                </a:lnTo>
                <a:lnTo>
                  <a:pt x="85356" y="150253"/>
                </a:lnTo>
                <a:lnTo>
                  <a:pt x="76377" y="144741"/>
                </a:lnTo>
                <a:lnTo>
                  <a:pt x="61874" y="143014"/>
                </a:lnTo>
                <a:lnTo>
                  <a:pt x="47383" y="126885"/>
                </a:lnTo>
                <a:lnTo>
                  <a:pt x="40131" y="110667"/>
                </a:lnTo>
                <a:lnTo>
                  <a:pt x="40233" y="97789"/>
                </a:lnTo>
                <a:lnTo>
                  <a:pt x="41973" y="108940"/>
                </a:lnTo>
                <a:lnTo>
                  <a:pt x="49225" y="125056"/>
                </a:lnTo>
                <a:lnTo>
                  <a:pt x="63715" y="141173"/>
                </a:lnTo>
                <a:lnTo>
                  <a:pt x="78206" y="142900"/>
                </a:lnTo>
                <a:lnTo>
                  <a:pt x="89026" y="148958"/>
                </a:lnTo>
                <a:lnTo>
                  <a:pt x="89026" y="139331"/>
                </a:lnTo>
                <a:lnTo>
                  <a:pt x="76149" y="137706"/>
                </a:lnTo>
                <a:lnTo>
                  <a:pt x="70751" y="133819"/>
                </a:lnTo>
                <a:lnTo>
                  <a:pt x="70853" y="130352"/>
                </a:lnTo>
                <a:lnTo>
                  <a:pt x="77990" y="135978"/>
                </a:lnTo>
                <a:lnTo>
                  <a:pt x="89141" y="136410"/>
                </a:lnTo>
                <a:lnTo>
                  <a:pt x="89141" y="132308"/>
                </a:lnTo>
                <a:lnTo>
                  <a:pt x="77990" y="114338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3485575" y="5340969"/>
            <a:ext cx="220472" cy="470242"/>
          </a:xfrm>
          <a:custGeom>
            <a:avLst/>
            <a:gdLst/>
            <a:ahLst/>
            <a:cxnLst/>
            <a:rect l="l" t="t" r="r" b="b"/>
            <a:pathLst>
              <a:path w="220472" h="470242">
                <a:moveTo>
                  <a:pt x="72047" y="27800"/>
                </a:moveTo>
                <a:lnTo>
                  <a:pt x="97256" y="15151"/>
                </a:lnTo>
                <a:lnTo>
                  <a:pt x="123761" y="7467"/>
                </a:lnTo>
                <a:lnTo>
                  <a:pt x="154368" y="3898"/>
                </a:lnTo>
                <a:lnTo>
                  <a:pt x="187477" y="5511"/>
                </a:lnTo>
                <a:lnTo>
                  <a:pt x="189090" y="83184"/>
                </a:lnTo>
                <a:lnTo>
                  <a:pt x="194500" y="95732"/>
                </a:lnTo>
                <a:lnTo>
                  <a:pt x="209753" y="112941"/>
                </a:lnTo>
                <a:lnTo>
                  <a:pt x="220471" y="111429"/>
                </a:lnTo>
                <a:lnTo>
                  <a:pt x="203809" y="91947"/>
                </a:lnTo>
                <a:lnTo>
                  <a:pt x="199910" y="85026"/>
                </a:lnTo>
                <a:lnTo>
                  <a:pt x="198183" y="75933"/>
                </a:lnTo>
                <a:lnTo>
                  <a:pt x="196557" y="1841"/>
                </a:lnTo>
                <a:lnTo>
                  <a:pt x="194830" y="0"/>
                </a:lnTo>
                <a:lnTo>
                  <a:pt x="136410" y="215"/>
                </a:lnTo>
                <a:lnTo>
                  <a:pt x="100177" y="7353"/>
                </a:lnTo>
                <a:lnTo>
                  <a:pt x="72047" y="27800"/>
                </a:lnTo>
                <a:close/>
              </a:path>
              <a:path w="220472" h="470242">
                <a:moveTo>
                  <a:pt x="324535" y="331457"/>
                </a:moveTo>
                <a:lnTo>
                  <a:pt x="313499" y="315112"/>
                </a:lnTo>
                <a:lnTo>
                  <a:pt x="311111" y="315328"/>
                </a:lnTo>
                <a:lnTo>
                  <a:pt x="309930" y="337934"/>
                </a:lnTo>
                <a:lnTo>
                  <a:pt x="308089" y="194817"/>
                </a:lnTo>
                <a:lnTo>
                  <a:pt x="302679" y="178600"/>
                </a:lnTo>
                <a:lnTo>
                  <a:pt x="293598" y="164325"/>
                </a:lnTo>
                <a:lnTo>
                  <a:pt x="291972" y="59613"/>
                </a:lnTo>
                <a:lnTo>
                  <a:pt x="283095" y="39700"/>
                </a:lnTo>
                <a:lnTo>
                  <a:pt x="268503" y="25425"/>
                </a:lnTo>
                <a:lnTo>
                  <a:pt x="245452" y="12115"/>
                </a:lnTo>
                <a:lnTo>
                  <a:pt x="244157" y="12115"/>
                </a:lnTo>
                <a:lnTo>
                  <a:pt x="237985" y="15798"/>
                </a:lnTo>
                <a:lnTo>
                  <a:pt x="255841" y="25425"/>
                </a:lnTo>
                <a:lnTo>
                  <a:pt x="272287" y="39700"/>
                </a:lnTo>
                <a:lnTo>
                  <a:pt x="281254" y="56032"/>
                </a:lnTo>
                <a:lnTo>
                  <a:pt x="281152" y="61988"/>
                </a:lnTo>
                <a:lnTo>
                  <a:pt x="279425" y="66205"/>
                </a:lnTo>
                <a:lnTo>
                  <a:pt x="279425" y="73012"/>
                </a:lnTo>
                <a:lnTo>
                  <a:pt x="273799" y="81889"/>
                </a:lnTo>
                <a:lnTo>
                  <a:pt x="263956" y="91516"/>
                </a:lnTo>
                <a:lnTo>
                  <a:pt x="261251" y="94538"/>
                </a:lnTo>
                <a:lnTo>
                  <a:pt x="233667" y="108394"/>
                </a:lnTo>
                <a:lnTo>
                  <a:pt x="220471" y="111429"/>
                </a:lnTo>
                <a:lnTo>
                  <a:pt x="210299" y="115646"/>
                </a:lnTo>
                <a:lnTo>
                  <a:pt x="177850" y="119214"/>
                </a:lnTo>
                <a:lnTo>
                  <a:pt x="141719" y="119100"/>
                </a:lnTo>
                <a:lnTo>
                  <a:pt x="134569" y="122783"/>
                </a:lnTo>
                <a:lnTo>
                  <a:pt x="133273" y="195364"/>
                </a:lnTo>
                <a:lnTo>
                  <a:pt x="131648" y="204558"/>
                </a:lnTo>
                <a:lnTo>
                  <a:pt x="125387" y="214515"/>
                </a:lnTo>
                <a:lnTo>
                  <a:pt x="114769" y="221983"/>
                </a:lnTo>
                <a:lnTo>
                  <a:pt x="95415" y="221983"/>
                </a:lnTo>
                <a:lnTo>
                  <a:pt x="82969" y="214515"/>
                </a:lnTo>
                <a:lnTo>
                  <a:pt x="72262" y="201853"/>
                </a:lnTo>
                <a:lnTo>
                  <a:pt x="64693" y="184124"/>
                </a:lnTo>
                <a:lnTo>
                  <a:pt x="63068" y="175031"/>
                </a:lnTo>
                <a:lnTo>
                  <a:pt x="62953" y="164541"/>
                </a:lnTo>
                <a:lnTo>
                  <a:pt x="64909" y="160426"/>
                </a:lnTo>
                <a:lnTo>
                  <a:pt x="74104" y="165722"/>
                </a:lnTo>
                <a:lnTo>
                  <a:pt x="84162" y="181089"/>
                </a:lnTo>
                <a:lnTo>
                  <a:pt x="89573" y="180543"/>
                </a:lnTo>
                <a:lnTo>
                  <a:pt x="93903" y="177520"/>
                </a:lnTo>
                <a:lnTo>
                  <a:pt x="93903" y="108178"/>
                </a:lnTo>
                <a:lnTo>
                  <a:pt x="73990" y="97358"/>
                </a:lnTo>
                <a:lnTo>
                  <a:pt x="57226" y="83502"/>
                </a:lnTo>
                <a:lnTo>
                  <a:pt x="50634" y="68046"/>
                </a:lnTo>
                <a:lnTo>
                  <a:pt x="50406" y="60261"/>
                </a:lnTo>
                <a:lnTo>
                  <a:pt x="52146" y="49326"/>
                </a:lnTo>
                <a:lnTo>
                  <a:pt x="62306" y="36131"/>
                </a:lnTo>
                <a:lnTo>
                  <a:pt x="72047" y="27800"/>
                </a:lnTo>
                <a:lnTo>
                  <a:pt x="100177" y="7353"/>
                </a:lnTo>
                <a:lnTo>
                  <a:pt x="71500" y="20015"/>
                </a:lnTo>
                <a:lnTo>
                  <a:pt x="51600" y="34391"/>
                </a:lnTo>
                <a:lnTo>
                  <a:pt x="41325" y="51168"/>
                </a:lnTo>
                <a:lnTo>
                  <a:pt x="39700" y="161289"/>
                </a:lnTo>
                <a:lnTo>
                  <a:pt x="29756" y="174701"/>
                </a:lnTo>
                <a:lnTo>
                  <a:pt x="23253" y="191681"/>
                </a:lnTo>
                <a:lnTo>
                  <a:pt x="21640" y="337934"/>
                </a:lnTo>
                <a:lnTo>
                  <a:pt x="19900" y="313715"/>
                </a:lnTo>
                <a:lnTo>
                  <a:pt x="12763" y="321602"/>
                </a:lnTo>
                <a:lnTo>
                  <a:pt x="1727" y="341299"/>
                </a:lnTo>
                <a:lnTo>
                  <a:pt x="0" y="352107"/>
                </a:lnTo>
                <a:lnTo>
                  <a:pt x="0" y="385864"/>
                </a:lnTo>
                <a:lnTo>
                  <a:pt x="1625" y="403923"/>
                </a:lnTo>
                <a:lnTo>
                  <a:pt x="13525" y="423075"/>
                </a:lnTo>
                <a:lnTo>
                  <a:pt x="34404" y="439737"/>
                </a:lnTo>
                <a:lnTo>
                  <a:pt x="68364" y="456183"/>
                </a:lnTo>
                <a:lnTo>
                  <a:pt x="102666" y="465162"/>
                </a:lnTo>
                <a:lnTo>
                  <a:pt x="144741" y="470242"/>
                </a:lnTo>
                <a:lnTo>
                  <a:pt x="154368" y="468731"/>
                </a:lnTo>
                <a:lnTo>
                  <a:pt x="183794" y="468731"/>
                </a:lnTo>
                <a:lnTo>
                  <a:pt x="193306" y="470242"/>
                </a:lnTo>
                <a:lnTo>
                  <a:pt x="237337" y="463422"/>
                </a:lnTo>
                <a:lnTo>
                  <a:pt x="275094" y="450659"/>
                </a:lnTo>
                <a:lnTo>
                  <a:pt x="303758" y="434327"/>
                </a:lnTo>
                <a:lnTo>
                  <a:pt x="317385" y="421233"/>
                </a:lnTo>
                <a:lnTo>
                  <a:pt x="324319" y="411606"/>
                </a:lnTo>
                <a:lnTo>
                  <a:pt x="331558" y="395490"/>
                </a:lnTo>
                <a:lnTo>
                  <a:pt x="331558" y="351574"/>
                </a:lnTo>
                <a:lnTo>
                  <a:pt x="324535" y="331457"/>
                </a:lnTo>
                <a:close/>
              </a:path>
            </a:pathLst>
          </a:custGeom>
          <a:solidFill>
            <a:srgbClr val="F8FB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2730613" y="4248611"/>
            <a:ext cx="607415" cy="1473466"/>
          </a:xfrm>
          <a:custGeom>
            <a:avLst/>
            <a:gdLst/>
            <a:ahLst/>
            <a:cxnLst/>
            <a:rect l="l" t="t" r="r" b="b"/>
            <a:pathLst>
              <a:path w="607415" h="1473466">
                <a:moveTo>
                  <a:pt x="5410" y="836739"/>
                </a:moveTo>
                <a:lnTo>
                  <a:pt x="21526" y="921550"/>
                </a:lnTo>
                <a:lnTo>
                  <a:pt x="48577" y="1004417"/>
                </a:lnTo>
                <a:lnTo>
                  <a:pt x="86537" y="1085329"/>
                </a:lnTo>
                <a:lnTo>
                  <a:pt x="129921" y="1155420"/>
                </a:lnTo>
                <a:lnTo>
                  <a:pt x="149707" y="1182573"/>
                </a:lnTo>
                <a:lnTo>
                  <a:pt x="194716" y="1238389"/>
                </a:lnTo>
                <a:lnTo>
                  <a:pt x="209207" y="1252778"/>
                </a:lnTo>
                <a:lnTo>
                  <a:pt x="225221" y="1267383"/>
                </a:lnTo>
                <a:lnTo>
                  <a:pt x="263309" y="1305026"/>
                </a:lnTo>
                <a:lnTo>
                  <a:pt x="328422" y="1356842"/>
                </a:lnTo>
                <a:lnTo>
                  <a:pt x="357314" y="1376324"/>
                </a:lnTo>
                <a:lnTo>
                  <a:pt x="359143" y="1378051"/>
                </a:lnTo>
                <a:lnTo>
                  <a:pt x="380238" y="1389837"/>
                </a:lnTo>
                <a:lnTo>
                  <a:pt x="387921" y="1396225"/>
                </a:lnTo>
                <a:lnTo>
                  <a:pt x="398411" y="1402283"/>
                </a:lnTo>
                <a:lnTo>
                  <a:pt x="430974" y="1422298"/>
                </a:lnTo>
                <a:lnTo>
                  <a:pt x="439623" y="1425968"/>
                </a:lnTo>
                <a:lnTo>
                  <a:pt x="439851" y="1465021"/>
                </a:lnTo>
                <a:lnTo>
                  <a:pt x="440817" y="1473466"/>
                </a:lnTo>
                <a:lnTo>
                  <a:pt x="493826" y="1473466"/>
                </a:lnTo>
                <a:lnTo>
                  <a:pt x="494690" y="1465021"/>
                </a:lnTo>
                <a:lnTo>
                  <a:pt x="494042" y="1452257"/>
                </a:lnTo>
                <a:lnTo>
                  <a:pt x="488302" y="1449235"/>
                </a:lnTo>
                <a:lnTo>
                  <a:pt x="484847" y="1441983"/>
                </a:lnTo>
                <a:lnTo>
                  <a:pt x="421563" y="1409750"/>
                </a:lnTo>
                <a:lnTo>
                  <a:pt x="346163" y="1362697"/>
                </a:lnTo>
                <a:lnTo>
                  <a:pt x="266877" y="1301457"/>
                </a:lnTo>
                <a:lnTo>
                  <a:pt x="230632" y="1265554"/>
                </a:lnTo>
                <a:lnTo>
                  <a:pt x="214629" y="1250937"/>
                </a:lnTo>
                <a:lnTo>
                  <a:pt x="144310" y="1168082"/>
                </a:lnTo>
                <a:lnTo>
                  <a:pt x="91948" y="1085329"/>
                </a:lnTo>
                <a:lnTo>
                  <a:pt x="53987" y="1004417"/>
                </a:lnTo>
                <a:lnTo>
                  <a:pt x="26936" y="923391"/>
                </a:lnTo>
                <a:lnTo>
                  <a:pt x="10820" y="842149"/>
                </a:lnTo>
                <a:lnTo>
                  <a:pt x="7251" y="797140"/>
                </a:lnTo>
                <a:lnTo>
                  <a:pt x="5410" y="770102"/>
                </a:lnTo>
                <a:lnTo>
                  <a:pt x="5410" y="725639"/>
                </a:lnTo>
                <a:lnTo>
                  <a:pt x="10274" y="654786"/>
                </a:lnTo>
                <a:lnTo>
                  <a:pt x="28346" y="566508"/>
                </a:lnTo>
                <a:lnTo>
                  <a:pt x="57658" y="480618"/>
                </a:lnTo>
                <a:lnTo>
                  <a:pt x="94767" y="404139"/>
                </a:lnTo>
                <a:lnTo>
                  <a:pt x="147878" y="322148"/>
                </a:lnTo>
                <a:lnTo>
                  <a:pt x="201104" y="258216"/>
                </a:lnTo>
                <a:lnTo>
                  <a:pt x="257136" y="202501"/>
                </a:lnTo>
                <a:lnTo>
                  <a:pt x="350812" y="128727"/>
                </a:lnTo>
                <a:lnTo>
                  <a:pt x="430656" y="80581"/>
                </a:lnTo>
                <a:lnTo>
                  <a:pt x="521957" y="36779"/>
                </a:lnTo>
                <a:lnTo>
                  <a:pt x="600697" y="9512"/>
                </a:lnTo>
                <a:lnTo>
                  <a:pt x="604926" y="2489"/>
                </a:lnTo>
                <a:lnTo>
                  <a:pt x="521957" y="29641"/>
                </a:lnTo>
                <a:lnTo>
                  <a:pt x="436067" y="69773"/>
                </a:lnTo>
                <a:lnTo>
                  <a:pt x="347243" y="123316"/>
                </a:lnTo>
                <a:lnTo>
                  <a:pt x="273900" y="179679"/>
                </a:lnTo>
                <a:lnTo>
                  <a:pt x="246316" y="204342"/>
                </a:lnTo>
                <a:lnTo>
                  <a:pt x="206514" y="243827"/>
                </a:lnTo>
                <a:lnTo>
                  <a:pt x="183261" y="269239"/>
                </a:lnTo>
                <a:lnTo>
                  <a:pt x="144310" y="316737"/>
                </a:lnTo>
                <a:lnTo>
                  <a:pt x="95516" y="392353"/>
                </a:lnTo>
                <a:lnTo>
                  <a:pt x="54089" y="475208"/>
                </a:lnTo>
                <a:lnTo>
                  <a:pt x="24777" y="559371"/>
                </a:lnTo>
                <a:lnTo>
                  <a:pt x="6705" y="645807"/>
                </a:lnTo>
                <a:lnTo>
                  <a:pt x="0" y="736460"/>
                </a:lnTo>
                <a:lnTo>
                  <a:pt x="0" y="753871"/>
                </a:lnTo>
                <a:lnTo>
                  <a:pt x="5410" y="836739"/>
                </a:lnTo>
                <a:close/>
              </a:path>
            </a:pathLst>
          </a:custGeom>
          <a:solidFill>
            <a:srgbClr val="D0DB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2736023" y="4258125"/>
            <a:ext cx="1816176" cy="1442859"/>
          </a:xfrm>
          <a:custGeom>
            <a:avLst/>
            <a:gdLst/>
            <a:ahLst/>
            <a:cxnLst/>
            <a:rect l="l" t="t" r="r" b="b"/>
            <a:pathLst>
              <a:path w="1816176" h="1442859">
                <a:moveTo>
                  <a:pt x="490143" y="1362151"/>
                </a:moveTo>
                <a:lnTo>
                  <a:pt x="491121" y="1415808"/>
                </a:lnTo>
                <a:lnTo>
                  <a:pt x="495554" y="1399044"/>
                </a:lnTo>
                <a:lnTo>
                  <a:pt x="512762" y="1372971"/>
                </a:lnTo>
                <a:lnTo>
                  <a:pt x="520865" y="1364856"/>
                </a:lnTo>
                <a:lnTo>
                  <a:pt x="528015" y="1299946"/>
                </a:lnTo>
                <a:lnTo>
                  <a:pt x="543585" y="1286649"/>
                </a:lnTo>
                <a:lnTo>
                  <a:pt x="574205" y="1268691"/>
                </a:lnTo>
                <a:lnTo>
                  <a:pt x="613791" y="1252359"/>
                </a:lnTo>
                <a:lnTo>
                  <a:pt x="660628" y="1239812"/>
                </a:lnTo>
                <a:lnTo>
                  <a:pt x="707580" y="1232661"/>
                </a:lnTo>
                <a:lnTo>
                  <a:pt x="720674" y="1232661"/>
                </a:lnTo>
                <a:lnTo>
                  <a:pt x="721321" y="1233855"/>
                </a:lnTo>
                <a:lnTo>
                  <a:pt x="727811" y="1285024"/>
                </a:lnTo>
                <a:lnTo>
                  <a:pt x="729221" y="1289024"/>
                </a:lnTo>
                <a:lnTo>
                  <a:pt x="769670" y="1287843"/>
                </a:lnTo>
                <a:lnTo>
                  <a:pt x="771080" y="1272692"/>
                </a:lnTo>
                <a:lnTo>
                  <a:pt x="777570" y="1255814"/>
                </a:lnTo>
                <a:lnTo>
                  <a:pt x="787412" y="1242301"/>
                </a:lnTo>
                <a:lnTo>
                  <a:pt x="789139" y="1132166"/>
                </a:lnTo>
                <a:lnTo>
                  <a:pt x="799312" y="1115402"/>
                </a:lnTo>
                <a:lnTo>
                  <a:pt x="819226" y="1101128"/>
                </a:lnTo>
                <a:lnTo>
                  <a:pt x="847991" y="1088364"/>
                </a:lnTo>
                <a:lnTo>
                  <a:pt x="884123" y="1081328"/>
                </a:lnTo>
                <a:lnTo>
                  <a:pt x="946111" y="1080998"/>
                </a:lnTo>
                <a:lnTo>
                  <a:pt x="947953" y="1082840"/>
                </a:lnTo>
                <a:lnTo>
                  <a:pt x="949566" y="1156944"/>
                </a:lnTo>
                <a:lnTo>
                  <a:pt x="951191" y="1166037"/>
                </a:lnTo>
                <a:lnTo>
                  <a:pt x="956716" y="1175003"/>
                </a:lnTo>
                <a:lnTo>
                  <a:pt x="971308" y="1191234"/>
                </a:lnTo>
                <a:lnTo>
                  <a:pt x="975969" y="1191450"/>
                </a:lnTo>
                <a:lnTo>
                  <a:pt x="999985" y="1180960"/>
                </a:lnTo>
                <a:lnTo>
                  <a:pt x="1009065" y="1174788"/>
                </a:lnTo>
                <a:lnTo>
                  <a:pt x="1000201" y="1167764"/>
                </a:lnTo>
                <a:lnTo>
                  <a:pt x="992301" y="1171435"/>
                </a:lnTo>
                <a:lnTo>
                  <a:pt x="984948" y="1172082"/>
                </a:lnTo>
                <a:lnTo>
                  <a:pt x="985481" y="1096251"/>
                </a:lnTo>
                <a:lnTo>
                  <a:pt x="993063" y="1094206"/>
                </a:lnTo>
                <a:lnTo>
                  <a:pt x="993711" y="1094955"/>
                </a:lnTo>
                <a:lnTo>
                  <a:pt x="996416" y="1093876"/>
                </a:lnTo>
                <a:lnTo>
                  <a:pt x="1019886" y="1106423"/>
                </a:lnTo>
                <a:lnTo>
                  <a:pt x="1034491" y="1120711"/>
                </a:lnTo>
                <a:lnTo>
                  <a:pt x="1043355" y="1140612"/>
                </a:lnTo>
                <a:lnTo>
                  <a:pt x="1044879" y="1245323"/>
                </a:lnTo>
                <a:lnTo>
                  <a:pt x="1050607" y="1254086"/>
                </a:lnTo>
                <a:lnTo>
                  <a:pt x="1057643" y="1268691"/>
                </a:lnTo>
                <a:lnTo>
                  <a:pt x="1060450" y="1289672"/>
                </a:lnTo>
                <a:lnTo>
                  <a:pt x="1115301" y="1292707"/>
                </a:lnTo>
                <a:lnTo>
                  <a:pt x="1122438" y="1269225"/>
                </a:lnTo>
                <a:lnTo>
                  <a:pt x="1130985" y="1238072"/>
                </a:lnTo>
                <a:lnTo>
                  <a:pt x="1142339" y="1238072"/>
                </a:lnTo>
                <a:lnTo>
                  <a:pt x="1199997" y="1252461"/>
                </a:lnTo>
                <a:lnTo>
                  <a:pt x="1227048" y="1263281"/>
                </a:lnTo>
                <a:lnTo>
                  <a:pt x="1252359" y="1275727"/>
                </a:lnTo>
                <a:lnTo>
                  <a:pt x="1262951" y="1337271"/>
                </a:lnTo>
                <a:lnTo>
                  <a:pt x="1264907" y="1342466"/>
                </a:lnTo>
                <a:lnTo>
                  <a:pt x="1277454" y="1349717"/>
                </a:lnTo>
                <a:lnTo>
                  <a:pt x="1304721" y="1374698"/>
                </a:lnTo>
                <a:lnTo>
                  <a:pt x="1318882" y="1398396"/>
                </a:lnTo>
                <a:lnTo>
                  <a:pt x="1324508" y="1415808"/>
                </a:lnTo>
                <a:lnTo>
                  <a:pt x="1326134" y="1363992"/>
                </a:lnTo>
                <a:lnTo>
                  <a:pt x="1327111" y="1442859"/>
                </a:lnTo>
                <a:lnTo>
                  <a:pt x="1333271" y="1440370"/>
                </a:lnTo>
                <a:lnTo>
                  <a:pt x="1334566" y="1434528"/>
                </a:lnTo>
                <a:lnTo>
                  <a:pt x="1403591" y="1398930"/>
                </a:lnTo>
                <a:lnTo>
                  <a:pt x="1476717" y="1353184"/>
                </a:lnTo>
                <a:lnTo>
                  <a:pt x="1547888" y="1298219"/>
                </a:lnTo>
                <a:lnTo>
                  <a:pt x="1580349" y="1267612"/>
                </a:lnTo>
                <a:lnTo>
                  <a:pt x="1617230" y="1232458"/>
                </a:lnTo>
                <a:lnTo>
                  <a:pt x="1668614" y="1170355"/>
                </a:lnTo>
                <a:lnTo>
                  <a:pt x="1711667" y="1105230"/>
                </a:lnTo>
                <a:lnTo>
                  <a:pt x="1766951" y="996632"/>
                </a:lnTo>
                <a:lnTo>
                  <a:pt x="1794535" y="912469"/>
                </a:lnTo>
                <a:lnTo>
                  <a:pt x="1810766" y="831443"/>
                </a:lnTo>
                <a:lnTo>
                  <a:pt x="1816176" y="755726"/>
                </a:lnTo>
                <a:lnTo>
                  <a:pt x="1816176" y="726287"/>
                </a:lnTo>
                <a:lnTo>
                  <a:pt x="1810766" y="648842"/>
                </a:lnTo>
                <a:lnTo>
                  <a:pt x="1792693" y="560679"/>
                </a:lnTo>
                <a:lnTo>
                  <a:pt x="1763928" y="475868"/>
                </a:lnTo>
                <a:lnTo>
                  <a:pt x="1726057" y="396684"/>
                </a:lnTo>
                <a:lnTo>
                  <a:pt x="1677708" y="320738"/>
                </a:lnTo>
                <a:lnTo>
                  <a:pt x="1618107" y="248691"/>
                </a:lnTo>
                <a:lnTo>
                  <a:pt x="1572882" y="203809"/>
                </a:lnTo>
                <a:lnTo>
                  <a:pt x="1556867" y="189306"/>
                </a:lnTo>
                <a:lnTo>
                  <a:pt x="1547685" y="180441"/>
                </a:lnTo>
                <a:lnTo>
                  <a:pt x="1470228" y="120942"/>
                </a:lnTo>
                <a:lnTo>
                  <a:pt x="1387360" y="70535"/>
                </a:lnTo>
                <a:lnTo>
                  <a:pt x="1295412" y="27368"/>
                </a:lnTo>
                <a:lnTo>
                  <a:pt x="1237107" y="6705"/>
                </a:lnTo>
                <a:lnTo>
                  <a:pt x="1252245" y="56032"/>
                </a:lnTo>
                <a:lnTo>
                  <a:pt x="1257655" y="101142"/>
                </a:lnTo>
                <a:lnTo>
                  <a:pt x="1257655" y="161188"/>
                </a:lnTo>
                <a:lnTo>
                  <a:pt x="1248676" y="215277"/>
                </a:lnTo>
                <a:lnTo>
                  <a:pt x="1230071" y="266865"/>
                </a:lnTo>
                <a:lnTo>
                  <a:pt x="1212659" y="301701"/>
                </a:lnTo>
                <a:lnTo>
                  <a:pt x="1181938" y="346709"/>
                </a:lnTo>
                <a:lnTo>
                  <a:pt x="1138021" y="391058"/>
                </a:lnTo>
                <a:lnTo>
                  <a:pt x="1113574" y="411721"/>
                </a:lnTo>
                <a:lnTo>
                  <a:pt x="1055903" y="460400"/>
                </a:lnTo>
                <a:lnTo>
                  <a:pt x="1032433" y="480085"/>
                </a:lnTo>
                <a:lnTo>
                  <a:pt x="1030706" y="681939"/>
                </a:lnTo>
                <a:lnTo>
                  <a:pt x="1021727" y="700011"/>
                </a:lnTo>
                <a:lnTo>
                  <a:pt x="1012634" y="707148"/>
                </a:lnTo>
                <a:lnTo>
                  <a:pt x="1010907" y="717969"/>
                </a:lnTo>
                <a:lnTo>
                  <a:pt x="1006690" y="729970"/>
                </a:lnTo>
                <a:lnTo>
                  <a:pt x="994791" y="743381"/>
                </a:lnTo>
                <a:lnTo>
                  <a:pt x="952703" y="764260"/>
                </a:lnTo>
                <a:lnTo>
                  <a:pt x="931506" y="764158"/>
                </a:lnTo>
                <a:lnTo>
                  <a:pt x="895489" y="762431"/>
                </a:lnTo>
                <a:lnTo>
                  <a:pt x="879259" y="760590"/>
                </a:lnTo>
                <a:lnTo>
                  <a:pt x="848753" y="751395"/>
                </a:lnTo>
                <a:lnTo>
                  <a:pt x="830694" y="740689"/>
                </a:lnTo>
                <a:lnTo>
                  <a:pt x="821702" y="728129"/>
                </a:lnTo>
                <a:lnTo>
                  <a:pt x="819975" y="709955"/>
                </a:lnTo>
                <a:lnTo>
                  <a:pt x="814565" y="706386"/>
                </a:lnTo>
                <a:lnTo>
                  <a:pt x="801687" y="688644"/>
                </a:lnTo>
                <a:lnTo>
                  <a:pt x="799960" y="675881"/>
                </a:lnTo>
                <a:lnTo>
                  <a:pt x="798347" y="481164"/>
                </a:lnTo>
                <a:lnTo>
                  <a:pt x="681291" y="382079"/>
                </a:lnTo>
                <a:lnTo>
                  <a:pt x="654253" y="353199"/>
                </a:lnTo>
                <a:lnTo>
                  <a:pt x="638022" y="333400"/>
                </a:lnTo>
                <a:lnTo>
                  <a:pt x="614337" y="297599"/>
                </a:lnTo>
                <a:lnTo>
                  <a:pt x="598106" y="263410"/>
                </a:lnTo>
                <a:lnTo>
                  <a:pt x="580148" y="209321"/>
                </a:lnTo>
                <a:lnTo>
                  <a:pt x="574738" y="178600"/>
                </a:lnTo>
                <a:lnTo>
                  <a:pt x="573011" y="162369"/>
                </a:lnTo>
                <a:lnTo>
                  <a:pt x="571169" y="110769"/>
                </a:lnTo>
                <a:lnTo>
                  <a:pt x="580047" y="47485"/>
                </a:lnTo>
                <a:lnTo>
                  <a:pt x="590423" y="12877"/>
                </a:lnTo>
                <a:lnTo>
                  <a:pt x="595287" y="0"/>
                </a:lnTo>
                <a:lnTo>
                  <a:pt x="516547" y="27266"/>
                </a:lnTo>
                <a:lnTo>
                  <a:pt x="425234" y="71069"/>
                </a:lnTo>
                <a:lnTo>
                  <a:pt x="345401" y="119214"/>
                </a:lnTo>
                <a:lnTo>
                  <a:pt x="266763" y="179362"/>
                </a:lnTo>
                <a:lnTo>
                  <a:pt x="195694" y="248691"/>
                </a:lnTo>
                <a:lnTo>
                  <a:pt x="142468" y="312635"/>
                </a:lnTo>
                <a:lnTo>
                  <a:pt x="89357" y="394627"/>
                </a:lnTo>
                <a:lnTo>
                  <a:pt x="52247" y="471106"/>
                </a:lnTo>
                <a:lnTo>
                  <a:pt x="22936" y="556996"/>
                </a:lnTo>
                <a:lnTo>
                  <a:pt x="4864" y="645274"/>
                </a:lnTo>
                <a:lnTo>
                  <a:pt x="0" y="716127"/>
                </a:lnTo>
                <a:lnTo>
                  <a:pt x="0" y="760590"/>
                </a:lnTo>
                <a:lnTo>
                  <a:pt x="5410" y="832637"/>
                </a:lnTo>
                <a:lnTo>
                  <a:pt x="21526" y="913866"/>
                </a:lnTo>
                <a:lnTo>
                  <a:pt x="48564" y="994892"/>
                </a:lnTo>
                <a:lnTo>
                  <a:pt x="86537" y="1075816"/>
                </a:lnTo>
                <a:lnTo>
                  <a:pt x="138899" y="1158570"/>
                </a:lnTo>
                <a:lnTo>
                  <a:pt x="194614" y="1225422"/>
                </a:lnTo>
                <a:lnTo>
                  <a:pt x="225221" y="1256029"/>
                </a:lnTo>
                <a:lnTo>
                  <a:pt x="261454" y="1291945"/>
                </a:lnTo>
                <a:lnTo>
                  <a:pt x="340753" y="1353184"/>
                </a:lnTo>
                <a:lnTo>
                  <a:pt x="416153" y="1400238"/>
                </a:lnTo>
                <a:lnTo>
                  <a:pt x="479437" y="1432471"/>
                </a:lnTo>
                <a:lnTo>
                  <a:pt x="482892" y="1439710"/>
                </a:lnTo>
                <a:lnTo>
                  <a:pt x="488632" y="1442745"/>
                </a:lnTo>
                <a:lnTo>
                  <a:pt x="490143" y="1362151"/>
                </a:lnTo>
                <a:close/>
              </a:path>
            </a:pathLst>
          </a:custGeom>
          <a:solidFill>
            <a:srgbClr val="9FAA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3307189" y="4250989"/>
            <a:ext cx="686485" cy="771398"/>
          </a:xfrm>
          <a:custGeom>
            <a:avLst/>
            <a:gdLst/>
            <a:ahLst/>
            <a:cxnLst/>
            <a:rect l="l" t="t" r="r" b="b"/>
            <a:pathLst>
              <a:path w="686485" h="771398">
                <a:moveTo>
                  <a:pt x="227177" y="488302"/>
                </a:moveTo>
                <a:lnTo>
                  <a:pt x="228803" y="683018"/>
                </a:lnTo>
                <a:lnTo>
                  <a:pt x="230530" y="695782"/>
                </a:lnTo>
                <a:lnTo>
                  <a:pt x="243408" y="713524"/>
                </a:lnTo>
                <a:lnTo>
                  <a:pt x="248805" y="717092"/>
                </a:lnTo>
                <a:lnTo>
                  <a:pt x="250532" y="735266"/>
                </a:lnTo>
                <a:lnTo>
                  <a:pt x="259524" y="747814"/>
                </a:lnTo>
                <a:lnTo>
                  <a:pt x="277583" y="758532"/>
                </a:lnTo>
                <a:lnTo>
                  <a:pt x="308089" y="767727"/>
                </a:lnTo>
                <a:lnTo>
                  <a:pt x="324319" y="769556"/>
                </a:lnTo>
                <a:lnTo>
                  <a:pt x="360337" y="771296"/>
                </a:lnTo>
                <a:lnTo>
                  <a:pt x="381546" y="771397"/>
                </a:lnTo>
                <a:lnTo>
                  <a:pt x="423621" y="750531"/>
                </a:lnTo>
                <a:lnTo>
                  <a:pt x="435521" y="737107"/>
                </a:lnTo>
                <a:lnTo>
                  <a:pt x="439737" y="725106"/>
                </a:lnTo>
                <a:lnTo>
                  <a:pt x="441477" y="714286"/>
                </a:lnTo>
                <a:lnTo>
                  <a:pt x="450557" y="707148"/>
                </a:lnTo>
                <a:lnTo>
                  <a:pt x="459536" y="689076"/>
                </a:lnTo>
                <a:lnTo>
                  <a:pt x="461263" y="487222"/>
                </a:lnTo>
                <a:lnTo>
                  <a:pt x="484746" y="467537"/>
                </a:lnTo>
                <a:lnTo>
                  <a:pt x="542404" y="418858"/>
                </a:lnTo>
                <a:lnTo>
                  <a:pt x="566851" y="398195"/>
                </a:lnTo>
                <a:lnTo>
                  <a:pt x="610768" y="353847"/>
                </a:lnTo>
                <a:lnTo>
                  <a:pt x="641489" y="308838"/>
                </a:lnTo>
                <a:lnTo>
                  <a:pt x="658901" y="274002"/>
                </a:lnTo>
                <a:lnTo>
                  <a:pt x="673836" y="233121"/>
                </a:lnTo>
                <a:lnTo>
                  <a:pt x="686485" y="168325"/>
                </a:lnTo>
                <a:lnTo>
                  <a:pt x="686485" y="108280"/>
                </a:lnTo>
                <a:lnTo>
                  <a:pt x="681088" y="63169"/>
                </a:lnTo>
                <a:lnTo>
                  <a:pt x="665937" y="13842"/>
                </a:lnTo>
                <a:lnTo>
                  <a:pt x="662800" y="7569"/>
                </a:lnTo>
                <a:lnTo>
                  <a:pt x="661720" y="7238"/>
                </a:lnTo>
                <a:lnTo>
                  <a:pt x="679348" y="65011"/>
                </a:lnTo>
                <a:lnTo>
                  <a:pt x="684656" y="110121"/>
                </a:lnTo>
                <a:lnTo>
                  <a:pt x="684656" y="166484"/>
                </a:lnTo>
                <a:lnTo>
                  <a:pt x="675678" y="220675"/>
                </a:lnTo>
                <a:lnTo>
                  <a:pt x="657072" y="272275"/>
                </a:lnTo>
                <a:lnTo>
                  <a:pt x="639648" y="307111"/>
                </a:lnTo>
                <a:lnTo>
                  <a:pt x="609041" y="352107"/>
                </a:lnTo>
                <a:lnTo>
                  <a:pt x="565010" y="396354"/>
                </a:lnTo>
                <a:lnTo>
                  <a:pt x="540664" y="417131"/>
                </a:lnTo>
                <a:lnTo>
                  <a:pt x="483006" y="465696"/>
                </a:lnTo>
                <a:lnTo>
                  <a:pt x="458025" y="487870"/>
                </a:lnTo>
                <a:lnTo>
                  <a:pt x="457695" y="687349"/>
                </a:lnTo>
                <a:lnTo>
                  <a:pt x="446887" y="707034"/>
                </a:lnTo>
                <a:lnTo>
                  <a:pt x="438010" y="714819"/>
                </a:lnTo>
                <a:lnTo>
                  <a:pt x="437908" y="723264"/>
                </a:lnTo>
                <a:lnTo>
                  <a:pt x="433692" y="735380"/>
                </a:lnTo>
                <a:lnTo>
                  <a:pt x="421893" y="748690"/>
                </a:lnTo>
                <a:lnTo>
                  <a:pt x="391604" y="763930"/>
                </a:lnTo>
                <a:lnTo>
                  <a:pt x="379704" y="769670"/>
                </a:lnTo>
                <a:lnTo>
                  <a:pt x="362610" y="769238"/>
                </a:lnTo>
                <a:lnTo>
                  <a:pt x="326161" y="767727"/>
                </a:lnTo>
                <a:lnTo>
                  <a:pt x="309829" y="765987"/>
                </a:lnTo>
                <a:lnTo>
                  <a:pt x="279425" y="756792"/>
                </a:lnTo>
                <a:lnTo>
                  <a:pt x="261353" y="745985"/>
                </a:lnTo>
                <a:lnTo>
                  <a:pt x="252272" y="733437"/>
                </a:lnTo>
                <a:lnTo>
                  <a:pt x="251078" y="715149"/>
                </a:lnTo>
                <a:lnTo>
                  <a:pt x="245135" y="711796"/>
                </a:lnTo>
                <a:lnTo>
                  <a:pt x="232257" y="693940"/>
                </a:lnTo>
                <a:lnTo>
                  <a:pt x="230631" y="681177"/>
                </a:lnTo>
                <a:lnTo>
                  <a:pt x="229768" y="487870"/>
                </a:lnTo>
                <a:lnTo>
                  <a:pt x="111861" y="387375"/>
                </a:lnTo>
                <a:lnTo>
                  <a:pt x="84810" y="358597"/>
                </a:lnTo>
                <a:lnTo>
                  <a:pt x="68592" y="338696"/>
                </a:lnTo>
                <a:lnTo>
                  <a:pt x="45008" y="302894"/>
                </a:lnTo>
                <a:lnTo>
                  <a:pt x="28778" y="268706"/>
                </a:lnTo>
                <a:lnTo>
                  <a:pt x="10718" y="214617"/>
                </a:lnTo>
                <a:lnTo>
                  <a:pt x="5410" y="184010"/>
                </a:lnTo>
                <a:lnTo>
                  <a:pt x="3581" y="167779"/>
                </a:lnTo>
                <a:lnTo>
                  <a:pt x="1739" y="119748"/>
                </a:lnTo>
                <a:lnTo>
                  <a:pt x="10718" y="56464"/>
                </a:lnTo>
                <a:lnTo>
                  <a:pt x="21094" y="21843"/>
                </a:lnTo>
                <a:lnTo>
                  <a:pt x="29540" y="0"/>
                </a:lnTo>
                <a:lnTo>
                  <a:pt x="28346" y="101"/>
                </a:lnTo>
                <a:lnTo>
                  <a:pt x="24129" y="7137"/>
                </a:lnTo>
                <a:lnTo>
                  <a:pt x="19265" y="20015"/>
                </a:lnTo>
                <a:lnTo>
                  <a:pt x="8877" y="54622"/>
                </a:lnTo>
                <a:lnTo>
                  <a:pt x="0" y="117906"/>
                </a:lnTo>
                <a:lnTo>
                  <a:pt x="1841" y="169506"/>
                </a:lnTo>
                <a:lnTo>
                  <a:pt x="3581" y="185737"/>
                </a:lnTo>
                <a:lnTo>
                  <a:pt x="8991" y="216458"/>
                </a:lnTo>
                <a:lnTo>
                  <a:pt x="26936" y="270548"/>
                </a:lnTo>
                <a:lnTo>
                  <a:pt x="43167" y="304736"/>
                </a:lnTo>
                <a:lnTo>
                  <a:pt x="66865" y="340537"/>
                </a:lnTo>
                <a:lnTo>
                  <a:pt x="83083" y="360324"/>
                </a:lnTo>
                <a:lnTo>
                  <a:pt x="110134" y="389216"/>
                </a:lnTo>
                <a:lnTo>
                  <a:pt x="227177" y="48830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3536208" y="5408044"/>
            <a:ext cx="169837" cy="154901"/>
          </a:xfrm>
          <a:custGeom>
            <a:avLst/>
            <a:gdLst/>
            <a:ahLst/>
            <a:cxnLst/>
            <a:rect l="l" t="t" r="r" b="b"/>
            <a:pathLst>
              <a:path w="169837" h="154901">
                <a:moveTo>
                  <a:pt x="14058" y="117043"/>
                </a:moveTo>
                <a:lnTo>
                  <a:pt x="21628" y="134785"/>
                </a:lnTo>
                <a:lnTo>
                  <a:pt x="32346" y="147434"/>
                </a:lnTo>
                <a:lnTo>
                  <a:pt x="44780" y="154901"/>
                </a:lnTo>
                <a:lnTo>
                  <a:pt x="64147" y="154901"/>
                </a:lnTo>
                <a:lnTo>
                  <a:pt x="74752" y="147434"/>
                </a:lnTo>
                <a:lnTo>
                  <a:pt x="81025" y="137490"/>
                </a:lnTo>
                <a:lnTo>
                  <a:pt x="82638" y="128295"/>
                </a:lnTo>
                <a:lnTo>
                  <a:pt x="83934" y="55702"/>
                </a:lnTo>
                <a:lnTo>
                  <a:pt x="91084" y="52019"/>
                </a:lnTo>
                <a:lnTo>
                  <a:pt x="127215" y="52133"/>
                </a:lnTo>
                <a:lnTo>
                  <a:pt x="159664" y="48564"/>
                </a:lnTo>
                <a:lnTo>
                  <a:pt x="169837" y="44348"/>
                </a:lnTo>
                <a:lnTo>
                  <a:pt x="159118" y="45859"/>
                </a:lnTo>
                <a:lnTo>
                  <a:pt x="157937" y="46723"/>
                </a:lnTo>
                <a:lnTo>
                  <a:pt x="125374" y="50292"/>
                </a:lnTo>
                <a:lnTo>
                  <a:pt x="89242" y="50190"/>
                </a:lnTo>
                <a:lnTo>
                  <a:pt x="82105" y="53873"/>
                </a:lnTo>
                <a:lnTo>
                  <a:pt x="81229" y="98323"/>
                </a:lnTo>
                <a:lnTo>
                  <a:pt x="81343" y="101904"/>
                </a:lnTo>
                <a:lnTo>
                  <a:pt x="80911" y="126568"/>
                </a:lnTo>
                <a:lnTo>
                  <a:pt x="78092" y="136613"/>
                </a:lnTo>
                <a:lnTo>
                  <a:pt x="72910" y="145592"/>
                </a:lnTo>
                <a:lnTo>
                  <a:pt x="62407" y="153073"/>
                </a:lnTo>
                <a:lnTo>
                  <a:pt x="46621" y="153073"/>
                </a:lnTo>
                <a:lnTo>
                  <a:pt x="34175" y="145592"/>
                </a:lnTo>
                <a:lnTo>
                  <a:pt x="23469" y="132943"/>
                </a:lnTo>
                <a:lnTo>
                  <a:pt x="19570" y="126022"/>
                </a:lnTo>
                <a:lnTo>
                  <a:pt x="18389" y="120497"/>
                </a:lnTo>
                <a:lnTo>
                  <a:pt x="15900" y="115303"/>
                </a:lnTo>
                <a:lnTo>
                  <a:pt x="13411" y="100711"/>
                </a:lnTo>
                <a:lnTo>
                  <a:pt x="16116" y="97028"/>
                </a:lnTo>
                <a:lnTo>
                  <a:pt x="23469" y="102336"/>
                </a:lnTo>
                <a:lnTo>
                  <a:pt x="30505" y="114554"/>
                </a:lnTo>
                <a:lnTo>
                  <a:pt x="39585" y="115531"/>
                </a:lnTo>
                <a:lnTo>
                  <a:pt x="42938" y="115201"/>
                </a:lnTo>
                <a:lnTo>
                  <a:pt x="45211" y="118122"/>
                </a:lnTo>
                <a:lnTo>
                  <a:pt x="45745" y="109042"/>
                </a:lnTo>
                <a:lnTo>
                  <a:pt x="44996" y="39268"/>
                </a:lnTo>
                <a:lnTo>
                  <a:pt x="25196" y="28549"/>
                </a:lnTo>
                <a:lnTo>
                  <a:pt x="8432" y="14706"/>
                </a:lnTo>
                <a:lnTo>
                  <a:pt x="1612" y="0"/>
                </a:lnTo>
                <a:lnTo>
                  <a:pt x="0" y="965"/>
                </a:lnTo>
                <a:lnTo>
                  <a:pt x="6591" y="16433"/>
                </a:lnTo>
                <a:lnTo>
                  <a:pt x="23367" y="30289"/>
                </a:lnTo>
                <a:lnTo>
                  <a:pt x="43268" y="41097"/>
                </a:lnTo>
                <a:lnTo>
                  <a:pt x="43268" y="110439"/>
                </a:lnTo>
                <a:lnTo>
                  <a:pt x="38938" y="113474"/>
                </a:lnTo>
                <a:lnTo>
                  <a:pt x="33527" y="114007"/>
                </a:lnTo>
                <a:lnTo>
                  <a:pt x="23469" y="98653"/>
                </a:lnTo>
                <a:lnTo>
                  <a:pt x="14274" y="93345"/>
                </a:lnTo>
                <a:lnTo>
                  <a:pt x="12331" y="97459"/>
                </a:lnTo>
                <a:lnTo>
                  <a:pt x="12433" y="107950"/>
                </a:lnTo>
                <a:lnTo>
                  <a:pt x="14058" y="1170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3474218" y="5778760"/>
            <a:ext cx="355473" cy="117157"/>
          </a:xfrm>
          <a:custGeom>
            <a:avLst/>
            <a:gdLst/>
            <a:ahLst/>
            <a:cxnLst/>
            <a:rect l="l" t="t" r="r" b="b"/>
            <a:pathLst>
              <a:path w="355473" h="117157">
                <a:moveTo>
                  <a:pt x="355472" y="101"/>
                </a:moveTo>
                <a:lnTo>
                  <a:pt x="351358" y="0"/>
                </a:lnTo>
                <a:lnTo>
                  <a:pt x="334048" y="13741"/>
                </a:lnTo>
                <a:lnTo>
                  <a:pt x="305053" y="27901"/>
                </a:lnTo>
                <a:lnTo>
                  <a:pt x="261353" y="41871"/>
                </a:lnTo>
                <a:lnTo>
                  <a:pt x="239610" y="45326"/>
                </a:lnTo>
                <a:lnTo>
                  <a:pt x="225767" y="45212"/>
                </a:lnTo>
                <a:lnTo>
                  <a:pt x="213207" y="36233"/>
                </a:lnTo>
                <a:lnTo>
                  <a:pt x="204673" y="32448"/>
                </a:lnTo>
                <a:lnTo>
                  <a:pt x="195148" y="30937"/>
                </a:lnTo>
                <a:lnTo>
                  <a:pt x="165722" y="30937"/>
                </a:lnTo>
                <a:lnTo>
                  <a:pt x="156095" y="32448"/>
                </a:lnTo>
                <a:lnTo>
                  <a:pt x="142900" y="38620"/>
                </a:lnTo>
                <a:lnTo>
                  <a:pt x="133273" y="47053"/>
                </a:lnTo>
                <a:lnTo>
                  <a:pt x="123101" y="47053"/>
                </a:lnTo>
                <a:lnTo>
                  <a:pt x="77889" y="38188"/>
                </a:lnTo>
                <a:lnTo>
                  <a:pt x="34721" y="21958"/>
                </a:lnTo>
                <a:lnTo>
                  <a:pt x="6057" y="3784"/>
                </a:lnTo>
                <a:lnTo>
                  <a:pt x="2158" y="0"/>
                </a:lnTo>
                <a:lnTo>
                  <a:pt x="0" y="0"/>
                </a:lnTo>
                <a:lnTo>
                  <a:pt x="4330" y="5511"/>
                </a:lnTo>
                <a:lnTo>
                  <a:pt x="32994" y="23685"/>
                </a:lnTo>
                <a:lnTo>
                  <a:pt x="76047" y="40017"/>
                </a:lnTo>
                <a:lnTo>
                  <a:pt x="132079" y="50736"/>
                </a:lnTo>
                <a:lnTo>
                  <a:pt x="132727" y="51917"/>
                </a:lnTo>
                <a:lnTo>
                  <a:pt x="142252" y="41643"/>
                </a:lnTo>
                <a:lnTo>
                  <a:pt x="158483" y="34505"/>
                </a:lnTo>
                <a:lnTo>
                  <a:pt x="167563" y="32664"/>
                </a:lnTo>
                <a:lnTo>
                  <a:pt x="193306" y="32664"/>
                </a:lnTo>
                <a:lnTo>
                  <a:pt x="202399" y="34505"/>
                </a:lnTo>
                <a:lnTo>
                  <a:pt x="214947" y="39916"/>
                </a:lnTo>
                <a:lnTo>
                  <a:pt x="225767" y="48895"/>
                </a:lnTo>
                <a:lnTo>
                  <a:pt x="230746" y="61976"/>
                </a:lnTo>
                <a:lnTo>
                  <a:pt x="238531" y="72263"/>
                </a:lnTo>
                <a:lnTo>
                  <a:pt x="238429" y="92811"/>
                </a:lnTo>
                <a:lnTo>
                  <a:pt x="234746" y="98107"/>
                </a:lnTo>
                <a:lnTo>
                  <a:pt x="225005" y="106337"/>
                </a:lnTo>
                <a:lnTo>
                  <a:pt x="205422" y="113906"/>
                </a:lnTo>
                <a:lnTo>
                  <a:pt x="192557" y="115531"/>
                </a:lnTo>
                <a:lnTo>
                  <a:pt x="199364" y="117157"/>
                </a:lnTo>
                <a:lnTo>
                  <a:pt x="223494" y="110236"/>
                </a:lnTo>
                <a:lnTo>
                  <a:pt x="235826" y="101028"/>
                </a:lnTo>
                <a:lnTo>
                  <a:pt x="240258" y="94653"/>
                </a:lnTo>
                <a:lnTo>
                  <a:pt x="239394" y="68046"/>
                </a:lnTo>
                <a:lnTo>
                  <a:pt x="232575" y="60147"/>
                </a:lnTo>
                <a:lnTo>
                  <a:pt x="228790" y="48780"/>
                </a:lnTo>
                <a:lnTo>
                  <a:pt x="263194" y="43599"/>
                </a:lnTo>
                <a:lnTo>
                  <a:pt x="306895" y="29756"/>
                </a:lnTo>
                <a:lnTo>
                  <a:pt x="335889" y="15468"/>
                </a:lnTo>
                <a:lnTo>
                  <a:pt x="355472" y="1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3595598" y="5830681"/>
            <a:ext cx="46939" cy="65227"/>
          </a:xfrm>
          <a:custGeom>
            <a:avLst/>
            <a:gdLst/>
            <a:ahLst/>
            <a:cxnLst/>
            <a:rect l="l" t="t" r="r" b="b"/>
            <a:pathLst>
              <a:path w="46939" h="65227">
                <a:moveTo>
                  <a:pt x="11353" y="0"/>
                </a:moveTo>
                <a:lnTo>
                  <a:pt x="10375" y="647"/>
                </a:lnTo>
                <a:lnTo>
                  <a:pt x="7137" y="8445"/>
                </a:lnTo>
                <a:lnTo>
                  <a:pt x="101" y="16116"/>
                </a:lnTo>
                <a:lnTo>
                  <a:pt x="0" y="43700"/>
                </a:lnTo>
                <a:lnTo>
                  <a:pt x="3670" y="49110"/>
                </a:lnTo>
                <a:lnTo>
                  <a:pt x="16001" y="58305"/>
                </a:lnTo>
                <a:lnTo>
                  <a:pt x="40131" y="65227"/>
                </a:lnTo>
                <a:lnTo>
                  <a:pt x="46939" y="63614"/>
                </a:lnTo>
                <a:lnTo>
                  <a:pt x="33959" y="61988"/>
                </a:lnTo>
                <a:lnTo>
                  <a:pt x="14490" y="54419"/>
                </a:lnTo>
                <a:lnTo>
                  <a:pt x="5397" y="47282"/>
                </a:lnTo>
                <a:lnTo>
                  <a:pt x="1828" y="41973"/>
                </a:lnTo>
                <a:lnTo>
                  <a:pt x="1511" y="19037"/>
                </a:lnTo>
                <a:lnTo>
                  <a:pt x="8864" y="10172"/>
                </a:lnTo>
                <a:lnTo>
                  <a:pt x="1135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3308927" y="4043932"/>
            <a:ext cx="682917" cy="735177"/>
          </a:xfrm>
          <a:custGeom>
            <a:avLst/>
            <a:gdLst/>
            <a:ahLst/>
            <a:cxnLst/>
            <a:rect l="l" t="t" r="r" b="b"/>
            <a:pathLst>
              <a:path w="682917" h="735177">
                <a:moveTo>
                  <a:pt x="392785" y="3682"/>
                </a:moveTo>
                <a:lnTo>
                  <a:pt x="356768" y="0"/>
                </a:lnTo>
                <a:lnTo>
                  <a:pt x="327444" y="0"/>
                </a:lnTo>
                <a:lnTo>
                  <a:pt x="280606" y="5410"/>
                </a:lnTo>
                <a:lnTo>
                  <a:pt x="244589" y="14503"/>
                </a:lnTo>
                <a:lnTo>
                  <a:pt x="216242" y="24015"/>
                </a:lnTo>
                <a:lnTo>
                  <a:pt x="159880" y="52260"/>
                </a:lnTo>
                <a:lnTo>
                  <a:pt x="116611" y="84708"/>
                </a:lnTo>
                <a:lnTo>
                  <a:pt x="85991" y="115315"/>
                </a:lnTo>
                <a:lnTo>
                  <a:pt x="75831" y="126898"/>
                </a:lnTo>
                <a:lnTo>
                  <a:pt x="43268" y="175361"/>
                </a:lnTo>
                <a:lnTo>
                  <a:pt x="29095" y="204673"/>
                </a:lnTo>
                <a:lnTo>
                  <a:pt x="27800" y="207048"/>
                </a:lnTo>
                <a:lnTo>
                  <a:pt x="19354" y="228904"/>
                </a:lnTo>
                <a:lnTo>
                  <a:pt x="8978" y="263524"/>
                </a:lnTo>
                <a:lnTo>
                  <a:pt x="0" y="326809"/>
                </a:lnTo>
                <a:lnTo>
                  <a:pt x="1841" y="374827"/>
                </a:lnTo>
                <a:lnTo>
                  <a:pt x="8978" y="421678"/>
                </a:lnTo>
                <a:lnTo>
                  <a:pt x="27038" y="475767"/>
                </a:lnTo>
                <a:lnTo>
                  <a:pt x="43268" y="509943"/>
                </a:lnTo>
                <a:lnTo>
                  <a:pt x="66852" y="545757"/>
                </a:lnTo>
                <a:lnTo>
                  <a:pt x="83070" y="565657"/>
                </a:lnTo>
                <a:lnTo>
                  <a:pt x="110121" y="594436"/>
                </a:lnTo>
                <a:lnTo>
                  <a:pt x="228028" y="694931"/>
                </a:lnTo>
                <a:lnTo>
                  <a:pt x="243497" y="707910"/>
                </a:lnTo>
                <a:lnTo>
                  <a:pt x="264922" y="720775"/>
                </a:lnTo>
                <a:lnTo>
                  <a:pt x="291858" y="729868"/>
                </a:lnTo>
                <a:lnTo>
                  <a:pt x="311759" y="733336"/>
                </a:lnTo>
                <a:lnTo>
                  <a:pt x="335241" y="735177"/>
                </a:lnTo>
                <a:lnTo>
                  <a:pt x="350812" y="735177"/>
                </a:lnTo>
                <a:lnTo>
                  <a:pt x="382079" y="732142"/>
                </a:lnTo>
                <a:lnTo>
                  <a:pt x="410311" y="724357"/>
                </a:lnTo>
                <a:lnTo>
                  <a:pt x="434327" y="712342"/>
                </a:lnTo>
                <a:lnTo>
                  <a:pt x="453466" y="697204"/>
                </a:lnTo>
                <a:lnTo>
                  <a:pt x="481279" y="672757"/>
                </a:lnTo>
                <a:lnTo>
                  <a:pt x="538937" y="624179"/>
                </a:lnTo>
                <a:lnTo>
                  <a:pt x="563270" y="603415"/>
                </a:lnTo>
                <a:lnTo>
                  <a:pt x="607301" y="559168"/>
                </a:lnTo>
                <a:lnTo>
                  <a:pt x="637908" y="514172"/>
                </a:lnTo>
                <a:lnTo>
                  <a:pt x="655332" y="479336"/>
                </a:lnTo>
                <a:lnTo>
                  <a:pt x="670255" y="438340"/>
                </a:lnTo>
                <a:lnTo>
                  <a:pt x="682917" y="373545"/>
                </a:lnTo>
                <a:lnTo>
                  <a:pt x="682917" y="317182"/>
                </a:lnTo>
                <a:lnTo>
                  <a:pt x="677608" y="272072"/>
                </a:lnTo>
                <a:lnTo>
                  <a:pt x="659980" y="214299"/>
                </a:lnTo>
                <a:lnTo>
                  <a:pt x="658685" y="211924"/>
                </a:lnTo>
                <a:lnTo>
                  <a:pt x="643534" y="179895"/>
                </a:lnTo>
                <a:lnTo>
                  <a:pt x="607402" y="126034"/>
                </a:lnTo>
                <a:lnTo>
                  <a:pt x="594639" y="111747"/>
                </a:lnTo>
                <a:lnTo>
                  <a:pt x="567601" y="84708"/>
                </a:lnTo>
                <a:lnTo>
                  <a:pt x="529742" y="55930"/>
                </a:lnTo>
                <a:lnTo>
                  <a:pt x="490143" y="34302"/>
                </a:lnTo>
                <a:lnTo>
                  <a:pt x="466661" y="23482"/>
                </a:lnTo>
                <a:lnTo>
                  <a:pt x="439623" y="14503"/>
                </a:lnTo>
                <a:lnTo>
                  <a:pt x="392785" y="368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3554587" y="5522593"/>
            <a:ext cx="59715" cy="38519"/>
          </a:xfrm>
          <a:custGeom>
            <a:avLst/>
            <a:gdLst/>
            <a:ahLst/>
            <a:cxnLst/>
            <a:rect l="l" t="t" r="r" b="b"/>
            <a:pathLst>
              <a:path w="59715" h="38519">
                <a:moveTo>
                  <a:pt x="12128" y="0"/>
                </a:moveTo>
                <a:lnTo>
                  <a:pt x="0" y="5956"/>
                </a:lnTo>
                <a:lnTo>
                  <a:pt x="1193" y="11468"/>
                </a:lnTo>
                <a:lnTo>
                  <a:pt x="5092" y="18389"/>
                </a:lnTo>
                <a:lnTo>
                  <a:pt x="15798" y="31051"/>
                </a:lnTo>
                <a:lnTo>
                  <a:pt x="28244" y="38519"/>
                </a:lnTo>
                <a:lnTo>
                  <a:pt x="44030" y="38519"/>
                </a:lnTo>
                <a:lnTo>
                  <a:pt x="54521" y="31051"/>
                </a:lnTo>
                <a:lnTo>
                  <a:pt x="59715" y="22072"/>
                </a:lnTo>
                <a:lnTo>
                  <a:pt x="38950" y="20561"/>
                </a:lnTo>
                <a:lnTo>
                  <a:pt x="28244" y="15036"/>
                </a:lnTo>
                <a:lnTo>
                  <a:pt x="26835" y="3581"/>
                </a:lnTo>
                <a:lnTo>
                  <a:pt x="24561" y="647"/>
                </a:lnTo>
                <a:lnTo>
                  <a:pt x="21209" y="977"/>
                </a:lnTo>
                <a:lnTo>
                  <a:pt x="1212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3678890" y="5632392"/>
            <a:ext cx="215696" cy="214414"/>
          </a:xfrm>
          <a:custGeom>
            <a:avLst/>
            <a:gdLst/>
            <a:ahLst/>
            <a:cxnLst/>
            <a:rect l="l" t="t" r="r" b="b"/>
            <a:pathLst>
              <a:path w="215696" h="214414">
                <a:moveTo>
                  <a:pt x="51815" y="200012"/>
                </a:moveTo>
                <a:lnTo>
                  <a:pt x="54190" y="197853"/>
                </a:lnTo>
                <a:lnTo>
                  <a:pt x="66205" y="196888"/>
                </a:lnTo>
                <a:lnTo>
                  <a:pt x="68046" y="198716"/>
                </a:lnTo>
                <a:lnTo>
                  <a:pt x="68795" y="209003"/>
                </a:lnTo>
                <a:lnTo>
                  <a:pt x="87299" y="204343"/>
                </a:lnTo>
                <a:lnTo>
                  <a:pt x="134569" y="186817"/>
                </a:lnTo>
                <a:lnTo>
                  <a:pt x="166268" y="169837"/>
                </a:lnTo>
                <a:lnTo>
                  <a:pt x="194068" y="147231"/>
                </a:lnTo>
                <a:lnTo>
                  <a:pt x="210286" y="122021"/>
                </a:lnTo>
                <a:lnTo>
                  <a:pt x="215696" y="96278"/>
                </a:lnTo>
                <a:lnTo>
                  <a:pt x="210286" y="70866"/>
                </a:lnTo>
                <a:lnTo>
                  <a:pt x="192443" y="45542"/>
                </a:lnTo>
                <a:lnTo>
                  <a:pt x="167017" y="24130"/>
                </a:lnTo>
                <a:lnTo>
                  <a:pt x="131000" y="4330"/>
                </a:lnTo>
                <a:lnTo>
                  <a:pt x="117576" y="0"/>
                </a:lnTo>
                <a:lnTo>
                  <a:pt x="118351" y="20561"/>
                </a:lnTo>
                <a:lnTo>
                  <a:pt x="122021" y="22288"/>
                </a:lnTo>
                <a:lnTo>
                  <a:pt x="133057" y="38290"/>
                </a:lnTo>
                <a:lnTo>
                  <a:pt x="139979" y="58305"/>
                </a:lnTo>
                <a:lnTo>
                  <a:pt x="141592" y="87083"/>
                </a:lnTo>
                <a:lnTo>
                  <a:pt x="140080" y="105905"/>
                </a:lnTo>
                <a:lnTo>
                  <a:pt x="132841" y="122021"/>
                </a:lnTo>
                <a:lnTo>
                  <a:pt x="127431" y="129273"/>
                </a:lnTo>
                <a:lnTo>
                  <a:pt x="126784" y="138353"/>
                </a:lnTo>
                <a:lnTo>
                  <a:pt x="139979" y="134569"/>
                </a:lnTo>
                <a:lnTo>
                  <a:pt x="145275" y="131978"/>
                </a:lnTo>
                <a:lnTo>
                  <a:pt x="143001" y="135648"/>
                </a:lnTo>
                <a:lnTo>
                  <a:pt x="126885" y="141287"/>
                </a:lnTo>
                <a:lnTo>
                  <a:pt x="127431" y="149174"/>
                </a:lnTo>
                <a:lnTo>
                  <a:pt x="137490" y="142900"/>
                </a:lnTo>
                <a:lnTo>
                  <a:pt x="153822" y="141287"/>
                </a:lnTo>
                <a:lnTo>
                  <a:pt x="170700" y="118452"/>
                </a:lnTo>
                <a:lnTo>
                  <a:pt x="172326" y="108940"/>
                </a:lnTo>
                <a:lnTo>
                  <a:pt x="174485" y="107099"/>
                </a:lnTo>
                <a:lnTo>
                  <a:pt x="172542" y="120294"/>
                </a:lnTo>
                <a:lnTo>
                  <a:pt x="155663" y="143014"/>
                </a:lnTo>
                <a:lnTo>
                  <a:pt x="139331" y="144741"/>
                </a:lnTo>
                <a:lnTo>
                  <a:pt x="130454" y="150253"/>
                </a:lnTo>
                <a:lnTo>
                  <a:pt x="125475" y="156324"/>
                </a:lnTo>
                <a:lnTo>
                  <a:pt x="124078" y="129819"/>
                </a:lnTo>
                <a:lnTo>
                  <a:pt x="110451" y="142900"/>
                </a:lnTo>
                <a:lnTo>
                  <a:pt x="81787" y="159232"/>
                </a:lnTo>
                <a:lnTo>
                  <a:pt x="44030" y="172008"/>
                </a:lnTo>
                <a:lnTo>
                  <a:pt x="0" y="178816"/>
                </a:lnTo>
                <a:lnTo>
                  <a:pt x="8547" y="182600"/>
                </a:lnTo>
                <a:lnTo>
                  <a:pt x="21094" y="191579"/>
                </a:lnTo>
                <a:lnTo>
                  <a:pt x="34937" y="191693"/>
                </a:lnTo>
                <a:lnTo>
                  <a:pt x="56680" y="188226"/>
                </a:lnTo>
                <a:lnTo>
                  <a:pt x="100380" y="174269"/>
                </a:lnTo>
                <a:lnTo>
                  <a:pt x="129374" y="160108"/>
                </a:lnTo>
                <a:lnTo>
                  <a:pt x="146684" y="146367"/>
                </a:lnTo>
                <a:lnTo>
                  <a:pt x="150799" y="146469"/>
                </a:lnTo>
                <a:lnTo>
                  <a:pt x="131216" y="161836"/>
                </a:lnTo>
                <a:lnTo>
                  <a:pt x="102222" y="176123"/>
                </a:lnTo>
                <a:lnTo>
                  <a:pt x="58521" y="189966"/>
                </a:lnTo>
                <a:lnTo>
                  <a:pt x="24117" y="195148"/>
                </a:lnTo>
                <a:lnTo>
                  <a:pt x="27901" y="206514"/>
                </a:lnTo>
                <a:lnTo>
                  <a:pt x="34721" y="214414"/>
                </a:lnTo>
                <a:lnTo>
                  <a:pt x="50190" y="212686"/>
                </a:lnTo>
                <a:lnTo>
                  <a:pt x="51815" y="200012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3597103" y="5811427"/>
            <a:ext cx="115646" cy="88264"/>
          </a:xfrm>
          <a:custGeom>
            <a:avLst/>
            <a:gdLst/>
            <a:ahLst/>
            <a:cxnLst/>
            <a:rect l="l" t="t" r="r" b="b"/>
            <a:pathLst>
              <a:path w="115646" h="88264">
                <a:moveTo>
                  <a:pt x="7366" y="29425"/>
                </a:moveTo>
                <a:lnTo>
                  <a:pt x="0" y="38303"/>
                </a:lnTo>
                <a:lnTo>
                  <a:pt x="330" y="61226"/>
                </a:lnTo>
                <a:lnTo>
                  <a:pt x="3898" y="66535"/>
                </a:lnTo>
                <a:lnTo>
                  <a:pt x="12979" y="73659"/>
                </a:lnTo>
                <a:lnTo>
                  <a:pt x="32461" y="81241"/>
                </a:lnTo>
                <a:lnTo>
                  <a:pt x="45440" y="82867"/>
                </a:lnTo>
                <a:lnTo>
                  <a:pt x="38620" y="84480"/>
                </a:lnTo>
                <a:lnTo>
                  <a:pt x="41427" y="86652"/>
                </a:lnTo>
                <a:lnTo>
                  <a:pt x="50634" y="88264"/>
                </a:lnTo>
                <a:lnTo>
                  <a:pt x="64477" y="88264"/>
                </a:lnTo>
                <a:lnTo>
                  <a:pt x="73672" y="86652"/>
                </a:lnTo>
                <a:lnTo>
                  <a:pt x="76479" y="84480"/>
                </a:lnTo>
                <a:lnTo>
                  <a:pt x="69672" y="82867"/>
                </a:lnTo>
                <a:lnTo>
                  <a:pt x="82550" y="81241"/>
                </a:lnTo>
                <a:lnTo>
                  <a:pt x="102120" y="73659"/>
                </a:lnTo>
                <a:lnTo>
                  <a:pt x="111861" y="65443"/>
                </a:lnTo>
                <a:lnTo>
                  <a:pt x="115531" y="60147"/>
                </a:lnTo>
                <a:lnTo>
                  <a:pt x="115646" y="39598"/>
                </a:lnTo>
                <a:lnTo>
                  <a:pt x="107861" y="29311"/>
                </a:lnTo>
                <a:lnTo>
                  <a:pt x="102882" y="16230"/>
                </a:lnTo>
                <a:lnTo>
                  <a:pt x="92062" y="7251"/>
                </a:lnTo>
                <a:lnTo>
                  <a:pt x="79514" y="1841"/>
                </a:lnTo>
                <a:lnTo>
                  <a:pt x="70421" y="0"/>
                </a:lnTo>
                <a:lnTo>
                  <a:pt x="44678" y="0"/>
                </a:lnTo>
                <a:lnTo>
                  <a:pt x="35598" y="1841"/>
                </a:lnTo>
                <a:lnTo>
                  <a:pt x="19367" y="8978"/>
                </a:lnTo>
                <a:lnTo>
                  <a:pt x="9855" y="19253"/>
                </a:lnTo>
                <a:lnTo>
                  <a:pt x="7366" y="29425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3967615" y="4255858"/>
            <a:ext cx="589661" cy="1467954"/>
          </a:xfrm>
          <a:custGeom>
            <a:avLst/>
            <a:gdLst/>
            <a:ahLst/>
            <a:cxnLst/>
            <a:rect l="l" t="t" r="r" b="b"/>
            <a:pathLst>
              <a:path w="589661" h="1467954">
                <a:moveTo>
                  <a:pt x="269900" y="1343863"/>
                </a:moveTo>
                <a:lnTo>
                  <a:pt x="329819" y="1295946"/>
                </a:lnTo>
                <a:lnTo>
                  <a:pt x="380453" y="1245755"/>
                </a:lnTo>
                <a:lnTo>
                  <a:pt x="392887" y="1234719"/>
                </a:lnTo>
                <a:lnTo>
                  <a:pt x="414528" y="1207782"/>
                </a:lnTo>
                <a:lnTo>
                  <a:pt x="438861" y="1178039"/>
                </a:lnTo>
                <a:lnTo>
                  <a:pt x="457911" y="1152067"/>
                </a:lnTo>
                <a:lnTo>
                  <a:pt x="503555" y="1078725"/>
                </a:lnTo>
                <a:lnTo>
                  <a:pt x="541312" y="997597"/>
                </a:lnTo>
                <a:lnTo>
                  <a:pt x="568350" y="913003"/>
                </a:lnTo>
                <a:lnTo>
                  <a:pt x="584581" y="828306"/>
                </a:lnTo>
                <a:lnTo>
                  <a:pt x="589661" y="739381"/>
                </a:lnTo>
                <a:lnTo>
                  <a:pt x="589661" y="736460"/>
                </a:lnTo>
                <a:lnTo>
                  <a:pt x="582739" y="642124"/>
                </a:lnTo>
                <a:lnTo>
                  <a:pt x="564667" y="555701"/>
                </a:lnTo>
                <a:lnTo>
                  <a:pt x="535901" y="472719"/>
                </a:lnTo>
                <a:lnTo>
                  <a:pt x="498043" y="393534"/>
                </a:lnTo>
                <a:lnTo>
                  <a:pt x="447840" y="315874"/>
                </a:lnTo>
                <a:lnTo>
                  <a:pt x="388353" y="243827"/>
                </a:lnTo>
                <a:lnTo>
                  <a:pt x="350380" y="206070"/>
                </a:lnTo>
                <a:lnTo>
                  <a:pt x="334264" y="191566"/>
                </a:lnTo>
                <a:lnTo>
                  <a:pt x="317919" y="175463"/>
                </a:lnTo>
                <a:lnTo>
                  <a:pt x="242201" y="117906"/>
                </a:lnTo>
                <a:lnTo>
                  <a:pt x="159334" y="67386"/>
                </a:lnTo>
                <a:lnTo>
                  <a:pt x="69227" y="24117"/>
                </a:lnTo>
                <a:lnTo>
                  <a:pt x="0" y="0"/>
                </a:lnTo>
                <a:lnTo>
                  <a:pt x="2374" y="2705"/>
                </a:lnTo>
                <a:lnTo>
                  <a:pt x="5511" y="8978"/>
                </a:lnTo>
                <a:lnTo>
                  <a:pt x="63817" y="29641"/>
                </a:lnTo>
                <a:lnTo>
                  <a:pt x="155765" y="72796"/>
                </a:lnTo>
                <a:lnTo>
                  <a:pt x="238633" y="123215"/>
                </a:lnTo>
                <a:lnTo>
                  <a:pt x="316090" y="182702"/>
                </a:lnTo>
                <a:lnTo>
                  <a:pt x="325285" y="191566"/>
                </a:lnTo>
                <a:lnTo>
                  <a:pt x="341287" y="206070"/>
                </a:lnTo>
                <a:lnTo>
                  <a:pt x="386511" y="250964"/>
                </a:lnTo>
                <a:lnTo>
                  <a:pt x="446112" y="323011"/>
                </a:lnTo>
                <a:lnTo>
                  <a:pt x="494474" y="398945"/>
                </a:lnTo>
                <a:lnTo>
                  <a:pt x="532333" y="478129"/>
                </a:lnTo>
                <a:lnTo>
                  <a:pt x="561111" y="562940"/>
                </a:lnTo>
                <a:lnTo>
                  <a:pt x="579170" y="651103"/>
                </a:lnTo>
                <a:lnTo>
                  <a:pt x="584581" y="728560"/>
                </a:lnTo>
                <a:lnTo>
                  <a:pt x="584581" y="757986"/>
                </a:lnTo>
                <a:lnTo>
                  <a:pt x="579170" y="833704"/>
                </a:lnTo>
                <a:lnTo>
                  <a:pt x="562940" y="914730"/>
                </a:lnTo>
                <a:lnTo>
                  <a:pt x="535355" y="998893"/>
                </a:lnTo>
                <a:lnTo>
                  <a:pt x="495655" y="1081760"/>
                </a:lnTo>
                <a:lnTo>
                  <a:pt x="437032" y="1172629"/>
                </a:lnTo>
                <a:lnTo>
                  <a:pt x="385635" y="1234719"/>
                </a:lnTo>
                <a:lnTo>
                  <a:pt x="348754" y="1269873"/>
                </a:lnTo>
                <a:lnTo>
                  <a:pt x="316306" y="1300492"/>
                </a:lnTo>
                <a:lnTo>
                  <a:pt x="245122" y="1355445"/>
                </a:lnTo>
                <a:lnTo>
                  <a:pt x="171996" y="1401203"/>
                </a:lnTo>
                <a:lnTo>
                  <a:pt x="102984" y="1436789"/>
                </a:lnTo>
                <a:lnTo>
                  <a:pt x="101676" y="1442631"/>
                </a:lnTo>
                <a:lnTo>
                  <a:pt x="95516" y="1445120"/>
                </a:lnTo>
                <a:lnTo>
                  <a:pt x="94754" y="1457782"/>
                </a:lnTo>
                <a:lnTo>
                  <a:pt x="95618" y="1467954"/>
                </a:lnTo>
                <a:lnTo>
                  <a:pt x="146900" y="1467954"/>
                </a:lnTo>
                <a:lnTo>
                  <a:pt x="147764" y="1457782"/>
                </a:lnTo>
                <a:lnTo>
                  <a:pt x="147980" y="1420456"/>
                </a:lnTo>
                <a:lnTo>
                  <a:pt x="172745" y="1407693"/>
                </a:lnTo>
                <a:lnTo>
                  <a:pt x="182168" y="1400657"/>
                </a:lnTo>
                <a:lnTo>
                  <a:pt x="192874" y="1395031"/>
                </a:lnTo>
                <a:lnTo>
                  <a:pt x="199796" y="1390815"/>
                </a:lnTo>
                <a:lnTo>
                  <a:pt x="238086" y="1366253"/>
                </a:lnTo>
                <a:lnTo>
                  <a:pt x="242747" y="1363992"/>
                </a:lnTo>
                <a:lnTo>
                  <a:pt x="262978" y="1348193"/>
                </a:lnTo>
                <a:lnTo>
                  <a:pt x="268160" y="1345603"/>
                </a:lnTo>
                <a:lnTo>
                  <a:pt x="269900" y="1343863"/>
                </a:lnTo>
                <a:close/>
              </a:path>
            </a:pathLst>
          </a:custGeom>
          <a:solidFill>
            <a:srgbClr val="D0DB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3623397" y="5086540"/>
            <a:ext cx="42621" cy="13309"/>
          </a:xfrm>
          <a:custGeom>
            <a:avLst/>
            <a:gdLst/>
            <a:ahLst/>
            <a:cxnLst/>
            <a:rect l="l" t="t" r="r" b="b"/>
            <a:pathLst>
              <a:path w="42621" h="13309">
                <a:moveTo>
                  <a:pt x="40563" y="2920"/>
                </a:moveTo>
                <a:lnTo>
                  <a:pt x="29311" y="9740"/>
                </a:lnTo>
                <a:lnTo>
                  <a:pt x="13411" y="9740"/>
                </a:lnTo>
                <a:lnTo>
                  <a:pt x="4648" y="5841"/>
                </a:lnTo>
                <a:lnTo>
                  <a:pt x="0" y="1841"/>
                </a:lnTo>
                <a:lnTo>
                  <a:pt x="863" y="5943"/>
                </a:lnTo>
                <a:lnTo>
                  <a:pt x="11671" y="13309"/>
                </a:lnTo>
                <a:lnTo>
                  <a:pt x="31038" y="13309"/>
                </a:lnTo>
                <a:lnTo>
                  <a:pt x="41757" y="6057"/>
                </a:lnTo>
                <a:lnTo>
                  <a:pt x="42621" y="0"/>
                </a:lnTo>
                <a:lnTo>
                  <a:pt x="40563" y="2920"/>
                </a:lnTo>
                <a:close/>
              </a:path>
            </a:pathLst>
          </a:custGeom>
          <a:solidFill>
            <a:srgbClr val="D0DB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3535988" y="5344861"/>
            <a:ext cx="159346" cy="172224"/>
          </a:xfrm>
          <a:custGeom>
            <a:avLst/>
            <a:gdLst/>
            <a:ahLst/>
            <a:cxnLst/>
            <a:rect l="l" t="t" r="r" b="b"/>
            <a:pathLst>
              <a:path w="159346" h="172224">
                <a:moveTo>
                  <a:pt x="11899" y="32245"/>
                </a:moveTo>
                <a:lnTo>
                  <a:pt x="1727" y="45440"/>
                </a:lnTo>
                <a:lnTo>
                  <a:pt x="0" y="56362"/>
                </a:lnTo>
                <a:lnTo>
                  <a:pt x="215" y="64160"/>
                </a:lnTo>
                <a:lnTo>
                  <a:pt x="1828" y="63182"/>
                </a:lnTo>
                <a:lnTo>
                  <a:pt x="8648" y="77889"/>
                </a:lnTo>
                <a:lnTo>
                  <a:pt x="25412" y="91732"/>
                </a:lnTo>
                <a:lnTo>
                  <a:pt x="45211" y="102450"/>
                </a:lnTo>
                <a:lnTo>
                  <a:pt x="45973" y="172224"/>
                </a:lnTo>
                <a:lnTo>
                  <a:pt x="53327" y="165620"/>
                </a:lnTo>
                <a:lnTo>
                  <a:pt x="56362" y="164655"/>
                </a:lnTo>
                <a:lnTo>
                  <a:pt x="63601" y="163677"/>
                </a:lnTo>
                <a:lnTo>
                  <a:pt x="65557" y="162915"/>
                </a:lnTo>
                <a:lnTo>
                  <a:pt x="72580" y="161950"/>
                </a:lnTo>
                <a:lnTo>
                  <a:pt x="81457" y="161505"/>
                </a:lnTo>
                <a:lnTo>
                  <a:pt x="82321" y="117055"/>
                </a:lnTo>
                <a:lnTo>
                  <a:pt x="89458" y="113372"/>
                </a:lnTo>
                <a:lnTo>
                  <a:pt x="125590" y="113487"/>
                </a:lnTo>
                <a:lnTo>
                  <a:pt x="158153" y="109905"/>
                </a:lnTo>
                <a:lnTo>
                  <a:pt x="159346" y="109042"/>
                </a:lnTo>
                <a:lnTo>
                  <a:pt x="144094" y="91846"/>
                </a:lnTo>
                <a:lnTo>
                  <a:pt x="138683" y="79298"/>
                </a:lnTo>
                <a:lnTo>
                  <a:pt x="137058" y="1625"/>
                </a:lnTo>
                <a:lnTo>
                  <a:pt x="103962" y="0"/>
                </a:lnTo>
                <a:lnTo>
                  <a:pt x="73342" y="3568"/>
                </a:lnTo>
                <a:lnTo>
                  <a:pt x="46837" y="11252"/>
                </a:lnTo>
                <a:lnTo>
                  <a:pt x="21628" y="23914"/>
                </a:lnTo>
                <a:lnTo>
                  <a:pt x="11899" y="32245"/>
                </a:lnTo>
                <a:close/>
              </a:path>
            </a:pathLst>
          </a:custGeom>
          <a:solidFill>
            <a:srgbClr val="DAD0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3722593" y="5356764"/>
            <a:ext cx="44246" cy="77457"/>
          </a:xfrm>
          <a:custGeom>
            <a:avLst/>
            <a:gdLst/>
            <a:ahLst/>
            <a:cxnLst/>
            <a:rect l="l" t="t" r="r" b="b"/>
            <a:pathLst>
              <a:path w="44246" h="77457">
                <a:moveTo>
                  <a:pt x="18821" y="9626"/>
                </a:moveTo>
                <a:lnTo>
                  <a:pt x="965" y="0"/>
                </a:lnTo>
                <a:lnTo>
                  <a:pt x="0" y="647"/>
                </a:lnTo>
                <a:lnTo>
                  <a:pt x="215" y="71716"/>
                </a:lnTo>
                <a:lnTo>
                  <a:pt x="6273" y="69659"/>
                </a:lnTo>
                <a:lnTo>
                  <a:pt x="11036" y="67182"/>
                </a:lnTo>
                <a:lnTo>
                  <a:pt x="15252" y="67182"/>
                </a:lnTo>
                <a:lnTo>
                  <a:pt x="20878" y="70751"/>
                </a:lnTo>
                <a:lnTo>
                  <a:pt x="25196" y="77457"/>
                </a:lnTo>
                <a:lnTo>
                  <a:pt x="26936" y="75717"/>
                </a:lnTo>
                <a:lnTo>
                  <a:pt x="28765" y="70637"/>
                </a:lnTo>
                <a:lnTo>
                  <a:pt x="38620" y="58953"/>
                </a:lnTo>
                <a:lnTo>
                  <a:pt x="42405" y="50406"/>
                </a:lnTo>
                <a:lnTo>
                  <a:pt x="44132" y="46189"/>
                </a:lnTo>
                <a:lnTo>
                  <a:pt x="44246" y="40246"/>
                </a:lnTo>
                <a:lnTo>
                  <a:pt x="35267" y="23901"/>
                </a:lnTo>
                <a:lnTo>
                  <a:pt x="18821" y="9626"/>
                </a:lnTo>
                <a:close/>
              </a:path>
            </a:pathLst>
          </a:custGeom>
          <a:solidFill>
            <a:srgbClr val="DAD0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3549620" y="5505079"/>
            <a:ext cx="17094" cy="23469"/>
          </a:xfrm>
          <a:custGeom>
            <a:avLst/>
            <a:gdLst/>
            <a:ahLst/>
            <a:cxnLst/>
            <a:rect l="l" t="t" r="r" b="b"/>
            <a:pathLst>
              <a:path w="17094" h="23469">
                <a:moveTo>
                  <a:pt x="10058" y="5295"/>
                </a:moveTo>
                <a:lnTo>
                  <a:pt x="2705" y="0"/>
                </a:lnTo>
                <a:lnTo>
                  <a:pt x="0" y="3670"/>
                </a:lnTo>
                <a:lnTo>
                  <a:pt x="2489" y="18275"/>
                </a:lnTo>
                <a:lnTo>
                  <a:pt x="4978" y="23469"/>
                </a:lnTo>
                <a:lnTo>
                  <a:pt x="17094" y="17513"/>
                </a:lnTo>
                <a:lnTo>
                  <a:pt x="10058" y="5295"/>
                </a:lnTo>
                <a:close/>
              </a:path>
            </a:pathLst>
          </a:custGeom>
          <a:solidFill>
            <a:srgbClr val="DAD0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3558273" y="4965809"/>
            <a:ext cx="186931" cy="54419"/>
          </a:xfrm>
          <a:custGeom>
            <a:avLst/>
            <a:gdLst/>
            <a:ahLst/>
            <a:cxnLst/>
            <a:rect l="l" t="t" r="r" b="b"/>
            <a:pathLst>
              <a:path w="186931" h="54419">
                <a:moveTo>
                  <a:pt x="1193" y="18605"/>
                </a:moveTo>
                <a:lnTo>
                  <a:pt x="10274" y="31165"/>
                </a:lnTo>
                <a:lnTo>
                  <a:pt x="28346" y="41973"/>
                </a:lnTo>
                <a:lnTo>
                  <a:pt x="58737" y="51168"/>
                </a:lnTo>
                <a:lnTo>
                  <a:pt x="75069" y="52908"/>
                </a:lnTo>
                <a:lnTo>
                  <a:pt x="111531" y="54419"/>
                </a:lnTo>
                <a:lnTo>
                  <a:pt x="113906" y="52793"/>
                </a:lnTo>
                <a:lnTo>
                  <a:pt x="132079" y="49339"/>
                </a:lnTo>
                <a:lnTo>
                  <a:pt x="140512" y="49110"/>
                </a:lnTo>
                <a:lnTo>
                  <a:pt x="170814" y="33870"/>
                </a:lnTo>
                <a:lnTo>
                  <a:pt x="182600" y="20561"/>
                </a:lnTo>
                <a:lnTo>
                  <a:pt x="186816" y="8445"/>
                </a:lnTo>
                <a:lnTo>
                  <a:pt x="186931" y="0"/>
                </a:lnTo>
                <a:lnTo>
                  <a:pt x="184327" y="431"/>
                </a:lnTo>
                <a:lnTo>
                  <a:pt x="180657" y="4114"/>
                </a:lnTo>
                <a:lnTo>
                  <a:pt x="147662" y="18288"/>
                </a:lnTo>
                <a:lnTo>
                  <a:pt x="140627" y="19481"/>
                </a:lnTo>
                <a:lnTo>
                  <a:pt x="138569" y="20231"/>
                </a:lnTo>
                <a:lnTo>
                  <a:pt x="131648" y="21310"/>
                </a:lnTo>
                <a:lnTo>
                  <a:pt x="129590" y="21958"/>
                </a:lnTo>
                <a:lnTo>
                  <a:pt x="122567" y="23152"/>
                </a:lnTo>
                <a:lnTo>
                  <a:pt x="120611" y="23799"/>
                </a:lnTo>
                <a:lnTo>
                  <a:pt x="79286" y="24879"/>
                </a:lnTo>
                <a:lnTo>
                  <a:pt x="66738" y="23799"/>
                </a:lnTo>
                <a:lnTo>
                  <a:pt x="64795" y="23050"/>
                </a:lnTo>
                <a:lnTo>
                  <a:pt x="52247" y="22072"/>
                </a:lnTo>
                <a:lnTo>
                  <a:pt x="45211" y="20129"/>
                </a:lnTo>
                <a:lnTo>
                  <a:pt x="27038" y="14071"/>
                </a:lnTo>
                <a:lnTo>
                  <a:pt x="21742" y="12877"/>
                </a:lnTo>
                <a:lnTo>
                  <a:pt x="0" y="330"/>
                </a:lnTo>
                <a:lnTo>
                  <a:pt x="1193" y="18605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3536961" y="4738862"/>
            <a:ext cx="228257" cy="251828"/>
          </a:xfrm>
          <a:custGeom>
            <a:avLst/>
            <a:gdLst/>
            <a:ahLst/>
            <a:cxnLst/>
            <a:rect l="l" t="t" r="r" b="b"/>
            <a:pathLst>
              <a:path w="228257" h="251828">
                <a:moveTo>
                  <a:pt x="2489" y="206070"/>
                </a:moveTo>
                <a:lnTo>
                  <a:pt x="15367" y="223926"/>
                </a:lnTo>
                <a:lnTo>
                  <a:pt x="21310" y="227279"/>
                </a:lnTo>
                <a:lnTo>
                  <a:pt x="43053" y="239826"/>
                </a:lnTo>
                <a:lnTo>
                  <a:pt x="48348" y="241007"/>
                </a:lnTo>
                <a:lnTo>
                  <a:pt x="66535" y="247078"/>
                </a:lnTo>
                <a:lnTo>
                  <a:pt x="73558" y="249021"/>
                </a:lnTo>
                <a:lnTo>
                  <a:pt x="86106" y="249999"/>
                </a:lnTo>
                <a:lnTo>
                  <a:pt x="88061" y="250748"/>
                </a:lnTo>
                <a:lnTo>
                  <a:pt x="100609" y="251828"/>
                </a:lnTo>
                <a:lnTo>
                  <a:pt x="141922" y="250748"/>
                </a:lnTo>
                <a:lnTo>
                  <a:pt x="143878" y="250101"/>
                </a:lnTo>
                <a:lnTo>
                  <a:pt x="150901" y="248907"/>
                </a:lnTo>
                <a:lnTo>
                  <a:pt x="152958" y="248259"/>
                </a:lnTo>
                <a:lnTo>
                  <a:pt x="159880" y="247180"/>
                </a:lnTo>
                <a:lnTo>
                  <a:pt x="161937" y="246430"/>
                </a:lnTo>
                <a:lnTo>
                  <a:pt x="168973" y="245236"/>
                </a:lnTo>
                <a:lnTo>
                  <a:pt x="201968" y="231063"/>
                </a:lnTo>
                <a:lnTo>
                  <a:pt x="205638" y="227380"/>
                </a:lnTo>
                <a:lnTo>
                  <a:pt x="208241" y="226948"/>
                </a:lnTo>
                <a:lnTo>
                  <a:pt x="217106" y="219163"/>
                </a:lnTo>
                <a:lnTo>
                  <a:pt x="227926" y="199478"/>
                </a:lnTo>
                <a:lnTo>
                  <a:pt x="228257" y="0"/>
                </a:lnTo>
                <a:lnTo>
                  <a:pt x="226517" y="1841"/>
                </a:lnTo>
                <a:lnTo>
                  <a:pt x="226085" y="4546"/>
                </a:lnTo>
                <a:lnTo>
                  <a:pt x="219595" y="6921"/>
                </a:lnTo>
                <a:lnTo>
                  <a:pt x="206286" y="17411"/>
                </a:lnTo>
                <a:lnTo>
                  <a:pt x="182270" y="29425"/>
                </a:lnTo>
                <a:lnTo>
                  <a:pt x="154038" y="37210"/>
                </a:lnTo>
                <a:lnTo>
                  <a:pt x="122783" y="40246"/>
                </a:lnTo>
                <a:lnTo>
                  <a:pt x="107200" y="40246"/>
                </a:lnTo>
                <a:lnTo>
                  <a:pt x="83731" y="38404"/>
                </a:lnTo>
                <a:lnTo>
                  <a:pt x="63817" y="34937"/>
                </a:lnTo>
                <a:lnTo>
                  <a:pt x="36880" y="25857"/>
                </a:lnTo>
                <a:lnTo>
                  <a:pt x="15468" y="12979"/>
                </a:lnTo>
                <a:lnTo>
                  <a:pt x="0" y="0"/>
                </a:lnTo>
                <a:lnTo>
                  <a:pt x="863" y="193306"/>
                </a:lnTo>
                <a:lnTo>
                  <a:pt x="2489" y="20607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3581427" y="5507782"/>
            <a:ext cx="36118" cy="36880"/>
          </a:xfrm>
          <a:custGeom>
            <a:avLst/>
            <a:gdLst/>
            <a:ahLst/>
            <a:cxnLst/>
            <a:rect l="l" t="t" r="r" b="b"/>
            <a:pathLst>
              <a:path w="36118" h="36880">
                <a:moveTo>
                  <a:pt x="27901" y="1511"/>
                </a:moveTo>
                <a:lnTo>
                  <a:pt x="27254" y="317"/>
                </a:lnTo>
                <a:lnTo>
                  <a:pt x="20116" y="0"/>
                </a:lnTo>
                <a:lnTo>
                  <a:pt x="18161" y="749"/>
                </a:lnTo>
                <a:lnTo>
                  <a:pt x="10922" y="1727"/>
                </a:lnTo>
                <a:lnTo>
                  <a:pt x="7886" y="2705"/>
                </a:lnTo>
                <a:lnTo>
                  <a:pt x="533" y="9296"/>
                </a:lnTo>
                <a:lnTo>
                  <a:pt x="0" y="18389"/>
                </a:lnTo>
                <a:lnTo>
                  <a:pt x="1397" y="29845"/>
                </a:lnTo>
                <a:lnTo>
                  <a:pt x="12103" y="35369"/>
                </a:lnTo>
                <a:lnTo>
                  <a:pt x="32880" y="36880"/>
                </a:lnTo>
                <a:lnTo>
                  <a:pt x="35687" y="26822"/>
                </a:lnTo>
                <a:lnTo>
                  <a:pt x="36118" y="2159"/>
                </a:lnTo>
                <a:lnTo>
                  <a:pt x="34607" y="1828"/>
                </a:lnTo>
                <a:lnTo>
                  <a:pt x="27901" y="151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3756559" y="4740701"/>
            <a:ext cx="6921" cy="5080"/>
          </a:xfrm>
          <a:custGeom>
            <a:avLst/>
            <a:gdLst/>
            <a:ahLst/>
            <a:cxnLst/>
            <a:rect l="l" t="t" r="r" b="b"/>
            <a:pathLst>
              <a:path w="6921" h="5079">
                <a:moveTo>
                  <a:pt x="5841" y="431"/>
                </a:moveTo>
                <a:lnTo>
                  <a:pt x="0" y="5079"/>
                </a:lnTo>
                <a:lnTo>
                  <a:pt x="6489" y="2705"/>
                </a:lnTo>
                <a:lnTo>
                  <a:pt x="6921" y="0"/>
                </a:lnTo>
                <a:lnTo>
                  <a:pt x="5841" y="4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3622418" y="5060142"/>
            <a:ext cx="45224" cy="36131"/>
          </a:xfrm>
          <a:custGeom>
            <a:avLst/>
            <a:gdLst/>
            <a:ahLst/>
            <a:cxnLst/>
            <a:rect l="l" t="t" r="r" b="b"/>
            <a:pathLst>
              <a:path w="45224" h="36131">
                <a:moveTo>
                  <a:pt x="38188" y="5194"/>
                </a:moveTo>
                <a:lnTo>
                  <a:pt x="27152" y="0"/>
                </a:lnTo>
                <a:lnTo>
                  <a:pt x="15684" y="0"/>
                </a:lnTo>
                <a:lnTo>
                  <a:pt x="4876" y="5295"/>
                </a:lnTo>
                <a:lnTo>
                  <a:pt x="215" y="11468"/>
                </a:lnTo>
                <a:lnTo>
                  <a:pt x="0" y="25209"/>
                </a:lnTo>
                <a:lnTo>
                  <a:pt x="977" y="28232"/>
                </a:lnTo>
                <a:lnTo>
                  <a:pt x="5626" y="32245"/>
                </a:lnTo>
                <a:lnTo>
                  <a:pt x="14389" y="36131"/>
                </a:lnTo>
                <a:lnTo>
                  <a:pt x="30289" y="36131"/>
                </a:lnTo>
                <a:lnTo>
                  <a:pt x="41541" y="29311"/>
                </a:lnTo>
                <a:lnTo>
                  <a:pt x="43599" y="26403"/>
                </a:lnTo>
                <a:lnTo>
                  <a:pt x="45224" y="22174"/>
                </a:lnTo>
                <a:lnTo>
                  <a:pt x="45224" y="14274"/>
                </a:lnTo>
                <a:lnTo>
                  <a:pt x="38188" y="51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3731028" y="5352006"/>
            <a:ext cx="206717" cy="436702"/>
          </a:xfrm>
          <a:custGeom>
            <a:avLst/>
            <a:gdLst/>
            <a:ahLst/>
            <a:cxnLst/>
            <a:rect l="l" t="t" r="r" b="b"/>
            <a:pathLst>
              <a:path w="206717" h="436702">
                <a:moveTo>
                  <a:pt x="73342" y="436702"/>
                </a:moveTo>
                <a:lnTo>
                  <a:pt x="78320" y="430644"/>
                </a:lnTo>
                <a:lnTo>
                  <a:pt x="87185" y="425132"/>
                </a:lnTo>
                <a:lnTo>
                  <a:pt x="103517" y="423392"/>
                </a:lnTo>
                <a:lnTo>
                  <a:pt x="120396" y="400685"/>
                </a:lnTo>
                <a:lnTo>
                  <a:pt x="122339" y="387477"/>
                </a:lnTo>
                <a:lnTo>
                  <a:pt x="120180" y="389318"/>
                </a:lnTo>
                <a:lnTo>
                  <a:pt x="118567" y="398843"/>
                </a:lnTo>
                <a:lnTo>
                  <a:pt x="101688" y="421665"/>
                </a:lnTo>
                <a:lnTo>
                  <a:pt x="85356" y="423291"/>
                </a:lnTo>
                <a:lnTo>
                  <a:pt x="75285" y="429564"/>
                </a:lnTo>
                <a:lnTo>
                  <a:pt x="74752" y="421665"/>
                </a:lnTo>
                <a:lnTo>
                  <a:pt x="90868" y="416039"/>
                </a:lnTo>
                <a:lnTo>
                  <a:pt x="93141" y="412369"/>
                </a:lnTo>
                <a:lnTo>
                  <a:pt x="87833" y="414959"/>
                </a:lnTo>
                <a:lnTo>
                  <a:pt x="74637" y="418744"/>
                </a:lnTo>
                <a:lnTo>
                  <a:pt x="75285" y="409663"/>
                </a:lnTo>
                <a:lnTo>
                  <a:pt x="80695" y="402412"/>
                </a:lnTo>
                <a:lnTo>
                  <a:pt x="87947" y="386295"/>
                </a:lnTo>
                <a:lnTo>
                  <a:pt x="89458" y="367474"/>
                </a:lnTo>
                <a:lnTo>
                  <a:pt x="87833" y="338696"/>
                </a:lnTo>
                <a:lnTo>
                  <a:pt x="80911" y="318681"/>
                </a:lnTo>
                <a:lnTo>
                  <a:pt x="69875" y="302666"/>
                </a:lnTo>
                <a:lnTo>
                  <a:pt x="66205" y="300939"/>
                </a:lnTo>
                <a:lnTo>
                  <a:pt x="65443" y="280390"/>
                </a:lnTo>
                <a:lnTo>
                  <a:pt x="65659" y="255727"/>
                </a:lnTo>
                <a:lnTo>
                  <a:pt x="86004" y="261239"/>
                </a:lnTo>
                <a:lnTo>
                  <a:pt x="131114" y="281038"/>
                </a:lnTo>
                <a:lnTo>
                  <a:pt x="165290" y="304520"/>
                </a:lnTo>
                <a:lnTo>
                  <a:pt x="188988" y="329501"/>
                </a:lnTo>
                <a:lnTo>
                  <a:pt x="203263" y="358495"/>
                </a:lnTo>
                <a:lnTo>
                  <a:pt x="206717" y="427723"/>
                </a:lnTo>
                <a:lnTo>
                  <a:pt x="206717" y="383806"/>
                </a:lnTo>
                <a:lnTo>
                  <a:pt x="205105" y="356654"/>
                </a:lnTo>
                <a:lnTo>
                  <a:pt x="190817" y="327660"/>
                </a:lnTo>
                <a:lnTo>
                  <a:pt x="167132" y="302666"/>
                </a:lnTo>
                <a:lnTo>
                  <a:pt x="132943" y="279311"/>
                </a:lnTo>
                <a:lnTo>
                  <a:pt x="87833" y="259511"/>
                </a:lnTo>
                <a:lnTo>
                  <a:pt x="65659" y="252806"/>
                </a:lnTo>
                <a:lnTo>
                  <a:pt x="65443" y="195795"/>
                </a:lnTo>
                <a:lnTo>
                  <a:pt x="62636" y="174815"/>
                </a:lnTo>
                <a:lnTo>
                  <a:pt x="55600" y="160210"/>
                </a:lnTo>
                <a:lnTo>
                  <a:pt x="49872" y="151447"/>
                </a:lnTo>
                <a:lnTo>
                  <a:pt x="48348" y="46723"/>
                </a:lnTo>
                <a:lnTo>
                  <a:pt x="39484" y="26822"/>
                </a:lnTo>
                <a:lnTo>
                  <a:pt x="24879" y="12547"/>
                </a:lnTo>
                <a:lnTo>
                  <a:pt x="1409" y="0"/>
                </a:lnTo>
                <a:lnTo>
                  <a:pt x="0" y="1079"/>
                </a:lnTo>
                <a:lnTo>
                  <a:pt x="23037" y="14389"/>
                </a:lnTo>
                <a:lnTo>
                  <a:pt x="37642" y="28663"/>
                </a:lnTo>
                <a:lnTo>
                  <a:pt x="46520" y="48564"/>
                </a:lnTo>
                <a:lnTo>
                  <a:pt x="48133" y="153289"/>
                </a:lnTo>
                <a:lnTo>
                  <a:pt x="57226" y="167563"/>
                </a:lnTo>
                <a:lnTo>
                  <a:pt x="62636" y="183794"/>
                </a:lnTo>
                <a:lnTo>
                  <a:pt x="64477" y="326910"/>
                </a:lnTo>
                <a:lnTo>
                  <a:pt x="65659" y="304292"/>
                </a:lnTo>
                <a:lnTo>
                  <a:pt x="68046" y="304088"/>
                </a:lnTo>
                <a:lnTo>
                  <a:pt x="79082" y="320421"/>
                </a:lnTo>
                <a:lnTo>
                  <a:pt x="86106" y="340537"/>
                </a:lnTo>
                <a:lnTo>
                  <a:pt x="86106" y="384454"/>
                </a:lnTo>
                <a:lnTo>
                  <a:pt x="78867" y="400570"/>
                </a:lnTo>
                <a:lnTo>
                  <a:pt x="71932" y="410197"/>
                </a:lnTo>
                <a:lnTo>
                  <a:pt x="73342" y="43670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3749528" y="5407169"/>
            <a:ext cx="15468" cy="25311"/>
          </a:xfrm>
          <a:custGeom>
            <a:avLst/>
            <a:gdLst/>
            <a:ahLst/>
            <a:cxnLst/>
            <a:rect l="l" t="t" r="r" b="b"/>
            <a:pathLst>
              <a:path w="15468" h="25311">
                <a:moveTo>
                  <a:pt x="15468" y="6819"/>
                </a:moveTo>
                <a:lnTo>
                  <a:pt x="15468" y="0"/>
                </a:lnTo>
                <a:lnTo>
                  <a:pt x="11684" y="8547"/>
                </a:lnTo>
                <a:lnTo>
                  <a:pt x="1841" y="20231"/>
                </a:lnTo>
                <a:lnTo>
                  <a:pt x="0" y="25311"/>
                </a:lnTo>
                <a:lnTo>
                  <a:pt x="9842" y="15684"/>
                </a:lnTo>
                <a:lnTo>
                  <a:pt x="15468" y="68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3601547" y="5506800"/>
            <a:ext cx="7137" cy="1308"/>
          </a:xfrm>
          <a:custGeom>
            <a:avLst/>
            <a:gdLst/>
            <a:ahLst/>
            <a:cxnLst/>
            <a:rect l="l" t="t" r="r" b="b"/>
            <a:pathLst>
              <a:path w="7137" h="1308">
                <a:moveTo>
                  <a:pt x="0" y="977"/>
                </a:moveTo>
                <a:lnTo>
                  <a:pt x="7137" y="1308"/>
                </a:lnTo>
                <a:lnTo>
                  <a:pt x="7023" y="0"/>
                </a:lnTo>
                <a:lnTo>
                  <a:pt x="0" y="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3608683" y="5508104"/>
            <a:ext cx="7353" cy="1511"/>
          </a:xfrm>
          <a:custGeom>
            <a:avLst/>
            <a:gdLst/>
            <a:ahLst/>
            <a:cxnLst/>
            <a:rect l="l" t="t" r="r" b="b"/>
            <a:pathLst>
              <a:path w="7353" h="1511">
                <a:moveTo>
                  <a:pt x="647" y="1193"/>
                </a:moveTo>
                <a:lnTo>
                  <a:pt x="7353" y="1511"/>
                </a:lnTo>
                <a:lnTo>
                  <a:pt x="6705" y="647"/>
                </a:lnTo>
                <a:lnTo>
                  <a:pt x="0" y="0"/>
                </a:lnTo>
                <a:lnTo>
                  <a:pt x="647" y="11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3049516" y="5605463"/>
            <a:ext cx="38404" cy="167678"/>
          </a:xfrm>
          <a:custGeom>
            <a:avLst/>
            <a:gdLst/>
            <a:ahLst/>
            <a:cxnLst/>
            <a:rect l="l" t="t" r="r" b="b"/>
            <a:pathLst>
              <a:path w="38404" h="167678">
                <a:moveTo>
                  <a:pt x="0" y="100164"/>
                </a:moveTo>
                <a:lnTo>
                  <a:pt x="215" y="167678"/>
                </a:lnTo>
                <a:lnTo>
                  <a:pt x="1739" y="102006"/>
                </a:lnTo>
                <a:lnTo>
                  <a:pt x="14389" y="58839"/>
                </a:lnTo>
                <a:lnTo>
                  <a:pt x="37426" y="20116"/>
                </a:lnTo>
                <a:lnTo>
                  <a:pt x="38404" y="19469"/>
                </a:lnTo>
                <a:lnTo>
                  <a:pt x="9525" y="0"/>
                </a:lnTo>
                <a:lnTo>
                  <a:pt x="10922" y="4114"/>
                </a:lnTo>
                <a:lnTo>
                  <a:pt x="32562" y="18821"/>
                </a:lnTo>
                <a:lnTo>
                  <a:pt x="32778" y="22720"/>
                </a:lnTo>
                <a:lnTo>
                  <a:pt x="12661" y="57010"/>
                </a:lnTo>
                <a:lnTo>
                  <a:pt x="0" y="1001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4210358" y="5601459"/>
            <a:ext cx="42722" cy="160858"/>
          </a:xfrm>
          <a:custGeom>
            <a:avLst/>
            <a:gdLst/>
            <a:ahLst/>
            <a:cxnLst/>
            <a:rect l="l" t="t" r="r" b="b"/>
            <a:pathLst>
              <a:path w="42722" h="160858">
                <a:moveTo>
                  <a:pt x="41973" y="160858"/>
                </a:moveTo>
                <a:lnTo>
                  <a:pt x="42722" y="116281"/>
                </a:lnTo>
                <a:lnTo>
                  <a:pt x="37426" y="82003"/>
                </a:lnTo>
                <a:lnTo>
                  <a:pt x="19583" y="42189"/>
                </a:lnTo>
                <a:lnTo>
                  <a:pt x="4864" y="22504"/>
                </a:lnTo>
                <a:lnTo>
                  <a:pt x="4762" y="17843"/>
                </a:lnTo>
                <a:lnTo>
                  <a:pt x="26390" y="1511"/>
                </a:lnTo>
                <a:lnTo>
                  <a:pt x="25425" y="0"/>
                </a:lnTo>
                <a:lnTo>
                  <a:pt x="20231" y="2590"/>
                </a:lnTo>
                <a:lnTo>
                  <a:pt x="0" y="18389"/>
                </a:lnTo>
                <a:lnTo>
                  <a:pt x="17741" y="44030"/>
                </a:lnTo>
                <a:lnTo>
                  <a:pt x="35585" y="83832"/>
                </a:lnTo>
                <a:lnTo>
                  <a:pt x="40894" y="118135"/>
                </a:lnTo>
                <a:lnTo>
                  <a:pt x="41973" y="1608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3088897" y="5626667"/>
            <a:ext cx="29641" cy="18173"/>
          </a:xfrm>
          <a:custGeom>
            <a:avLst/>
            <a:gdLst/>
            <a:ahLst/>
            <a:cxnLst/>
            <a:rect l="l" t="t" r="r" b="b"/>
            <a:pathLst>
              <a:path w="29641" h="18173">
                <a:moveTo>
                  <a:pt x="21958" y="11785"/>
                </a:moveTo>
                <a:lnTo>
                  <a:pt x="863" y="0"/>
                </a:lnTo>
                <a:lnTo>
                  <a:pt x="0" y="749"/>
                </a:lnTo>
                <a:lnTo>
                  <a:pt x="22059" y="15252"/>
                </a:lnTo>
                <a:lnTo>
                  <a:pt x="29641" y="18173"/>
                </a:lnTo>
                <a:lnTo>
                  <a:pt x="21958" y="117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4167407" y="5622123"/>
            <a:ext cx="40678" cy="24549"/>
          </a:xfrm>
          <a:custGeom>
            <a:avLst/>
            <a:gdLst/>
            <a:ahLst/>
            <a:cxnLst/>
            <a:rect l="l" t="t" r="r" b="b"/>
            <a:pathLst>
              <a:path w="40678" h="24549">
                <a:moveTo>
                  <a:pt x="40678" y="647"/>
                </a:moveTo>
                <a:lnTo>
                  <a:pt x="38303" y="0"/>
                </a:lnTo>
                <a:lnTo>
                  <a:pt x="0" y="24549"/>
                </a:lnTo>
                <a:lnTo>
                  <a:pt x="5740" y="23469"/>
                </a:lnTo>
                <a:lnTo>
                  <a:pt x="40678" y="6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3161590" y="5670904"/>
            <a:ext cx="8877" cy="42722"/>
          </a:xfrm>
          <a:custGeom>
            <a:avLst/>
            <a:gdLst/>
            <a:ahLst/>
            <a:cxnLst/>
            <a:rect l="l" t="t" r="r" b="b"/>
            <a:pathLst>
              <a:path w="8877" h="42722">
                <a:moveTo>
                  <a:pt x="8661" y="3683"/>
                </a:moveTo>
                <a:lnTo>
                  <a:pt x="0" y="0"/>
                </a:lnTo>
                <a:lnTo>
                  <a:pt x="3136" y="3683"/>
                </a:lnTo>
                <a:lnTo>
                  <a:pt x="6921" y="5410"/>
                </a:lnTo>
                <a:lnTo>
                  <a:pt x="8877" y="42722"/>
                </a:lnTo>
                <a:lnTo>
                  <a:pt x="8661" y="36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4115384" y="5663554"/>
            <a:ext cx="24980" cy="50076"/>
          </a:xfrm>
          <a:custGeom>
            <a:avLst/>
            <a:gdLst/>
            <a:ahLst/>
            <a:cxnLst/>
            <a:rect l="l" t="t" r="r" b="b"/>
            <a:pathLst>
              <a:path w="24980" h="50076">
                <a:moveTo>
                  <a:pt x="2057" y="14592"/>
                </a:moveTo>
                <a:lnTo>
                  <a:pt x="24117" y="2374"/>
                </a:lnTo>
                <a:lnTo>
                  <a:pt x="24980" y="0"/>
                </a:lnTo>
                <a:lnTo>
                  <a:pt x="203" y="12763"/>
                </a:lnTo>
                <a:lnTo>
                  <a:pt x="0" y="50076"/>
                </a:lnTo>
                <a:lnTo>
                  <a:pt x="2057" y="145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4060530" y="5622119"/>
            <a:ext cx="2590" cy="91516"/>
          </a:xfrm>
          <a:custGeom>
            <a:avLst/>
            <a:gdLst/>
            <a:ahLst/>
            <a:cxnLst/>
            <a:rect l="l" t="t" r="r" b="b"/>
            <a:pathLst>
              <a:path w="2590" h="91516">
                <a:moveTo>
                  <a:pt x="0" y="51815"/>
                </a:moveTo>
                <a:lnTo>
                  <a:pt x="1841" y="91516"/>
                </a:lnTo>
                <a:lnTo>
                  <a:pt x="2590" y="78854"/>
                </a:lnTo>
                <a:lnTo>
                  <a:pt x="1625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3224654" y="5620282"/>
            <a:ext cx="2489" cy="93345"/>
          </a:xfrm>
          <a:custGeom>
            <a:avLst/>
            <a:gdLst/>
            <a:ahLst/>
            <a:cxnLst/>
            <a:rect l="l" t="t" r="r" b="b"/>
            <a:pathLst>
              <a:path w="2489" h="93345">
                <a:moveTo>
                  <a:pt x="0" y="80594"/>
                </a:moveTo>
                <a:lnTo>
                  <a:pt x="647" y="93345"/>
                </a:lnTo>
                <a:lnTo>
                  <a:pt x="2489" y="53657"/>
                </a:lnTo>
                <a:lnTo>
                  <a:pt x="1511" y="0"/>
                </a:lnTo>
                <a:lnTo>
                  <a:pt x="0" y="805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3135950" y="5737438"/>
            <a:ext cx="1030922" cy="248805"/>
          </a:xfrm>
          <a:custGeom>
            <a:avLst/>
            <a:gdLst/>
            <a:ahLst/>
            <a:cxnLst/>
            <a:rect l="l" t="t" r="r" b="b"/>
            <a:pathLst>
              <a:path w="1030922" h="248805">
                <a:moveTo>
                  <a:pt x="114" y="9194"/>
                </a:moveTo>
                <a:lnTo>
                  <a:pt x="19913" y="66852"/>
                </a:lnTo>
                <a:lnTo>
                  <a:pt x="45224" y="100926"/>
                </a:lnTo>
                <a:lnTo>
                  <a:pt x="86753" y="136842"/>
                </a:lnTo>
                <a:lnTo>
                  <a:pt x="131762" y="165722"/>
                </a:lnTo>
                <a:lnTo>
                  <a:pt x="185635" y="191147"/>
                </a:lnTo>
                <a:lnTo>
                  <a:pt x="252272" y="214617"/>
                </a:lnTo>
                <a:lnTo>
                  <a:pt x="317169" y="230847"/>
                </a:lnTo>
                <a:lnTo>
                  <a:pt x="394627" y="243395"/>
                </a:lnTo>
                <a:lnTo>
                  <a:pt x="463105" y="248805"/>
                </a:lnTo>
                <a:lnTo>
                  <a:pt x="565226" y="248805"/>
                </a:lnTo>
                <a:lnTo>
                  <a:pt x="633704" y="243395"/>
                </a:lnTo>
                <a:lnTo>
                  <a:pt x="709968" y="231279"/>
                </a:lnTo>
                <a:lnTo>
                  <a:pt x="777900" y="214617"/>
                </a:lnTo>
                <a:lnTo>
                  <a:pt x="844537" y="191147"/>
                </a:lnTo>
                <a:lnTo>
                  <a:pt x="895705" y="166700"/>
                </a:lnTo>
                <a:lnTo>
                  <a:pt x="943508" y="136944"/>
                </a:lnTo>
                <a:lnTo>
                  <a:pt x="982027" y="103416"/>
                </a:lnTo>
                <a:lnTo>
                  <a:pt x="1010907" y="65658"/>
                </a:lnTo>
                <a:lnTo>
                  <a:pt x="1027137" y="29641"/>
                </a:lnTo>
                <a:lnTo>
                  <a:pt x="1030922" y="2044"/>
                </a:lnTo>
                <a:lnTo>
                  <a:pt x="1028763" y="3898"/>
                </a:lnTo>
                <a:lnTo>
                  <a:pt x="1025296" y="27800"/>
                </a:lnTo>
                <a:lnTo>
                  <a:pt x="1009065" y="63817"/>
                </a:lnTo>
                <a:lnTo>
                  <a:pt x="980185" y="101574"/>
                </a:lnTo>
                <a:lnTo>
                  <a:pt x="941679" y="135102"/>
                </a:lnTo>
                <a:lnTo>
                  <a:pt x="893965" y="164858"/>
                </a:lnTo>
                <a:lnTo>
                  <a:pt x="842695" y="189306"/>
                </a:lnTo>
                <a:lnTo>
                  <a:pt x="776058" y="212775"/>
                </a:lnTo>
                <a:lnTo>
                  <a:pt x="708126" y="229552"/>
                </a:lnTo>
                <a:lnTo>
                  <a:pt x="631863" y="241553"/>
                </a:lnTo>
                <a:lnTo>
                  <a:pt x="563486" y="246964"/>
                </a:lnTo>
                <a:lnTo>
                  <a:pt x="464946" y="246964"/>
                </a:lnTo>
                <a:lnTo>
                  <a:pt x="396468" y="241553"/>
                </a:lnTo>
                <a:lnTo>
                  <a:pt x="318909" y="229006"/>
                </a:lnTo>
                <a:lnTo>
                  <a:pt x="254114" y="212775"/>
                </a:lnTo>
                <a:lnTo>
                  <a:pt x="187464" y="189306"/>
                </a:lnTo>
                <a:lnTo>
                  <a:pt x="133603" y="163880"/>
                </a:lnTo>
                <a:lnTo>
                  <a:pt x="88595" y="135102"/>
                </a:lnTo>
                <a:lnTo>
                  <a:pt x="47066" y="99085"/>
                </a:lnTo>
                <a:lnTo>
                  <a:pt x="21640" y="65011"/>
                </a:lnTo>
                <a:lnTo>
                  <a:pt x="5410" y="29095"/>
                </a:lnTo>
                <a:lnTo>
                  <a:pt x="0" y="0"/>
                </a:lnTo>
                <a:lnTo>
                  <a:pt x="114" y="91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2968386" y="5820294"/>
            <a:ext cx="85026" cy="130365"/>
          </a:xfrm>
          <a:custGeom>
            <a:avLst/>
            <a:gdLst/>
            <a:ahLst/>
            <a:cxnLst/>
            <a:rect l="l" t="t" r="r" b="b"/>
            <a:pathLst>
              <a:path w="85026" h="130365">
                <a:moveTo>
                  <a:pt x="85026" y="130365"/>
                </a:moveTo>
                <a:lnTo>
                  <a:pt x="85026" y="128308"/>
                </a:lnTo>
                <a:lnTo>
                  <a:pt x="59601" y="106349"/>
                </a:lnTo>
                <a:lnTo>
                  <a:pt x="25311" y="61455"/>
                </a:lnTo>
                <a:lnTo>
                  <a:pt x="5410" y="21856"/>
                </a:lnTo>
                <a:lnTo>
                  <a:pt x="0" y="0"/>
                </a:lnTo>
                <a:lnTo>
                  <a:pt x="0" y="9309"/>
                </a:lnTo>
                <a:lnTo>
                  <a:pt x="3568" y="23698"/>
                </a:lnTo>
                <a:lnTo>
                  <a:pt x="23469" y="63284"/>
                </a:lnTo>
                <a:lnTo>
                  <a:pt x="57873" y="108178"/>
                </a:lnTo>
                <a:lnTo>
                  <a:pt x="74104" y="122567"/>
                </a:lnTo>
                <a:lnTo>
                  <a:pt x="85026" y="1303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3647633" y="5823973"/>
            <a:ext cx="5511" cy="15151"/>
          </a:xfrm>
          <a:custGeom>
            <a:avLst/>
            <a:gdLst/>
            <a:ahLst/>
            <a:cxnLst/>
            <a:rect l="l" t="t" r="r" b="b"/>
            <a:pathLst>
              <a:path w="5511" h="15151">
                <a:moveTo>
                  <a:pt x="0" y="7467"/>
                </a:moveTo>
                <a:lnTo>
                  <a:pt x="3454" y="15151"/>
                </a:lnTo>
                <a:lnTo>
                  <a:pt x="5511" y="14719"/>
                </a:lnTo>
                <a:lnTo>
                  <a:pt x="0" y="0"/>
                </a:lnTo>
                <a:lnTo>
                  <a:pt x="0" y="74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3556433" y="5827548"/>
            <a:ext cx="5308" cy="1079"/>
          </a:xfrm>
          <a:custGeom>
            <a:avLst/>
            <a:gdLst/>
            <a:ahLst/>
            <a:cxnLst/>
            <a:rect l="l" t="t" r="r" b="b"/>
            <a:pathLst>
              <a:path w="5308" h="1079">
                <a:moveTo>
                  <a:pt x="0" y="863"/>
                </a:moveTo>
                <a:lnTo>
                  <a:pt x="5308" y="1079"/>
                </a:lnTo>
                <a:lnTo>
                  <a:pt x="4749" y="0"/>
                </a:lnTo>
                <a:lnTo>
                  <a:pt x="0" y="8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3652387" y="5840093"/>
            <a:ext cx="9728" cy="2057"/>
          </a:xfrm>
          <a:custGeom>
            <a:avLst/>
            <a:gdLst/>
            <a:ahLst/>
            <a:cxnLst/>
            <a:rect l="l" t="t" r="r" b="b"/>
            <a:pathLst>
              <a:path w="9728" h="2057">
                <a:moveTo>
                  <a:pt x="0" y="2057"/>
                </a:moveTo>
                <a:lnTo>
                  <a:pt x="9410" y="1841"/>
                </a:lnTo>
                <a:lnTo>
                  <a:pt x="9728" y="0"/>
                </a:lnTo>
                <a:lnTo>
                  <a:pt x="0" y="20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3729083" y="5832416"/>
            <a:ext cx="1625" cy="69875"/>
          </a:xfrm>
          <a:custGeom>
            <a:avLst/>
            <a:gdLst/>
            <a:ahLst/>
            <a:cxnLst/>
            <a:rect l="l" t="t" r="r" b="b"/>
            <a:pathLst>
              <a:path w="1625" h="69875">
                <a:moveTo>
                  <a:pt x="0" y="12649"/>
                </a:moveTo>
                <a:lnTo>
                  <a:pt x="1511" y="69875"/>
                </a:lnTo>
                <a:lnTo>
                  <a:pt x="1625" y="0"/>
                </a:lnTo>
                <a:lnTo>
                  <a:pt x="0" y="126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3569525" y="5832407"/>
            <a:ext cx="1727" cy="69888"/>
          </a:xfrm>
          <a:custGeom>
            <a:avLst/>
            <a:gdLst/>
            <a:ahLst/>
            <a:cxnLst/>
            <a:rect l="l" t="t" r="r" b="b"/>
            <a:pathLst>
              <a:path w="1727" h="69888">
                <a:moveTo>
                  <a:pt x="749" y="69888"/>
                </a:moveTo>
                <a:lnTo>
                  <a:pt x="1727" y="12661"/>
                </a:lnTo>
                <a:lnTo>
                  <a:pt x="863" y="558"/>
                </a:lnTo>
                <a:lnTo>
                  <a:pt x="0" y="0"/>
                </a:lnTo>
                <a:lnTo>
                  <a:pt x="749" y="698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4239779" y="5820410"/>
            <a:ext cx="94983" cy="137591"/>
          </a:xfrm>
          <a:custGeom>
            <a:avLst/>
            <a:gdLst/>
            <a:ahLst/>
            <a:cxnLst/>
            <a:rect l="l" t="t" r="r" b="b"/>
            <a:pathLst>
              <a:path w="94983" h="137591">
                <a:moveTo>
                  <a:pt x="546" y="137591"/>
                </a:moveTo>
                <a:lnTo>
                  <a:pt x="8978" y="131432"/>
                </a:lnTo>
                <a:lnTo>
                  <a:pt x="27800" y="115963"/>
                </a:lnTo>
                <a:lnTo>
                  <a:pt x="57657" y="81013"/>
                </a:lnTo>
                <a:lnTo>
                  <a:pt x="78206" y="47485"/>
                </a:lnTo>
                <a:lnTo>
                  <a:pt x="88493" y="27152"/>
                </a:lnTo>
                <a:lnTo>
                  <a:pt x="94983" y="1079"/>
                </a:lnTo>
                <a:lnTo>
                  <a:pt x="94551" y="0"/>
                </a:lnTo>
                <a:lnTo>
                  <a:pt x="86766" y="25425"/>
                </a:lnTo>
                <a:lnTo>
                  <a:pt x="76377" y="45758"/>
                </a:lnTo>
                <a:lnTo>
                  <a:pt x="55816" y="79184"/>
                </a:lnTo>
                <a:lnTo>
                  <a:pt x="25971" y="114236"/>
                </a:lnTo>
                <a:lnTo>
                  <a:pt x="0" y="135534"/>
                </a:lnTo>
                <a:lnTo>
                  <a:pt x="546" y="1375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3061525" y="5958875"/>
            <a:ext cx="6388" cy="4318"/>
          </a:xfrm>
          <a:custGeom>
            <a:avLst/>
            <a:gdLst/>
            <a:ahLst/>
            <a:cxnLst/>
            <a:rect l="l" t="t" r="r" b="b"/>
            <a:pathLst>
              <a:path w="6388" h="4317">
                <a:moveTo>
                  <a:pt x="0" y="215"/>
                </a:moveTo>
                <a:lnTo>
                  <a:pt x="431" y="1841"/>
                </a:lnTo>
                <a:lnTo>
                  <a:pt x="6388" y="4317"/>
                </a:lnTo>
                <a:lnTo>
                  <a:pt x="6172" y="2476"/>
                </a:lnTo>
                <a:lnTo>
                  <a:pt x="2273" y="0"/>
                </a:lnTo>
                <a:lnTo>
                  <a:pt x="0" y="21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3746073" y="5830572"/>
            <a:ext cx="1612" cy="131216"/>
          </a:xfrm>
          <a:custGeom>
            <a:avLst/>
            <a:gdLst/>
            <a:ahLst/>
            <a:cxnLst/>
            <a:rect l="l" t="t" r="r" b="b"/>
            <a:pathLst>
              <a:path w="1612" h="131216">
                <a:moveTo>
                  <a:pt x="749" y="131216"/>
                </a:moveTo>
                <a:lnTo>
                  <a:pt x="1612" y="10820"/>
                </a:lnTo>
                <a:lnTo>
                  <a:pt x="850" y="546"/>
                </a:lnTo>
                <a:lnTo>
                  <a:pt x="0" y="0"/>
                </a:lnTo>
                <a:lnTo>
                  <a:pt x="749" y="1312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3552432" y="5830693"/>
            <a:ext cx="1727" cy="131102"/>
          </a:xfrm>
          <a:custGeom>
            <a:avLst/>
            <a:gdLst/>
            <a:ahLst/>
            <a:cxnLst/>
            <a:rect l="l" t="t" r="r" b="b"/>
            <a:pathLst>
              <a:path w="1727" h="131102">
                <a:moveTo>
                  <a:pt x="0" y="9080"/>
                </a:moveTo>
                <a:lnTo>
                  <a:pt x="1625" y="131102"/>
                </a:lnTo>
                <a:lnTo>
                  <a:pt x="1727" y="0"/>
                </a:lnTo>
                <a:lnTo>
                  <a:pt x="0" y="90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3669797" y="5014929"/>
            <a:ext cx="28994" cy="5740"/>
          </a:xfrm>
          <a:custGeom>
            <a:avLst/>
            <a:gdLst/>
            <a:ahLst/>
            <a:cxnLst/>
            <a:rect l="l" t="t" r="r" b="b"/>
            <a:pathLst>
              <a:path w="28994" h="5740">
                <a:moveTo>
                  <a:pt x="20561" y="215"/>
                </a:moveTo>
                <a:lnTo>
                  <a:pt x="2387" y="3682"/>
                </a:lnTo>
                <a:lnTo>
                  <a:pt x="0" y="5308"/>
                </a:lnTo>
                <a:lnTo>
                  <a:pt x="17094" y="5740"/>
                </a:lnTo>
                <a:lnTo>
                  <a:pt x="28994" y="0"/>
                </a:lnTo>
                <a:lnTo>
                  <a:pt x="20561" y="21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3624158" y="5061880"/>
            <a:ext cx="41744" cy="32562"/>
          </a:xfrm>
          <a:custGeom>
            <a:avLst/>
            <a:gdLst/>
            <a:ahLst/>
            <a:cxnLst/>
            <a:rect l="l" t="t" r="r" b="b"/>
            <a:pathLst>
              <a:path w="41744" h="32562">
                <a:moveTo>
                  <a:pt x="34607" y="5295"/>
                </a:moveTo>
                <a:lnTo>
                  <a:pt x="23571" y="0"/>
                </a:lnTo>
                <a:lnTo>
                  <a:pt x="15786" y="0"/>
                </a:lnTo>
                <a:lnTo>
                  <a:pt x="4965" y="5397"/>
                </a:lnTo>
                <a:lnTo>
                  <a:pt x="317" y="11569"/>
                </a:lnTo>
                <a:lnTo>
                  <a:pt x="0" y="21843"/>
                </a:lnTo>
                <a:lnTo>
                  <a:pt x="3886" y="27038"/>
                </a:lnTo>
                <a:lnTo>
                  <a:pt x="14490" y="32562"/>
                </a:lnTo>
                <a:lnTo>
                  <a:pt x="26708" y="32562"/>
                </a:lnTo>
                <a:lnTo>
                  <a:pt x="38074" y="25958"/>
                </a:lnTo>
                <a:lnTo>
                  <a:pt x="41744" y="18707"/>
                </a:lnTo>
                <a:lnTo>
                  <a:pt x="41744" y="14490"/>
                </a:lnTo>
                <a:lnTo>
                  <a:pt x="34607" y="52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3608576" y="5506374"/>
            <a:ext cx="8978" cy="3568"/>
          </a:xfrm>
          <a:custGeom>
            <a:avLst/>
            <a:gdLst/>
            <a:ahLst/>
            <a:cxnLst/>
            <a:rect l="l" t="t" r="r" b="b"/>
            <a:pathLst>
              <a:path w="8978" h="3568">
                <a:moveTo>
                  <a:pt x="8864" y="0"/>
                </a:moveTo>
                <a:lnTo>
                  <a:pt x="0" y="431"/>
                </a:lnTo>
                <a:lnTo>
                  <a:pt x="101" y="1727"/>
                </a:lnTo>
                <a:lnTo>
                  <a:pt x="6807" y="2374"/>
                </a:lnTo>
                <a:lnTo>
                  <a:pt x="8978" y="3568"/>
                </a:lnTo>
                <a:lnTo>
                  <a:pt x="886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3048977" y="5728242"/>
            <a:ext cx="1203566" cy="301748"/>
          </a:xfrm>
          <a:custGeom>
            <a:avLst/>
            <a:gdLst/>
            <a:ahLst/>
            <a:cxnLst/>
            <a:rect l="l" t="t" r="r" b="b"/>
            <a:pathLst>
              <a:path w="1203566" h="301748">
                <a:moveTo>
                  <a:pt x="647" y="0"/>
                </a:moveTo>
                <a:lnTo>
                  <a:pt x="0" y="10058"/>
                </a:lnTo>
                <a:lnTo>
                  <a:pt x="0" y="11137"/>
                </a:lnTo>
                <a:lnTo>
                  <a:pt x="2057" y="20980"/>
                </a:lnTo>
                <a:lnTo>
                  <a:pt x="4818" y="35249"/>
                </a:lnTo>
                <a:lnTo>
                  <a:pt x="7086" y="45149"/>
                </a:lnTo>
                <a:lnTo>
                  <a:pt x="10911" y="56143"/>
                </a:lnTo>
                <a:lnTo>
                  <a:pt x="19328" y="75899"/>
                </a:lnTo>
                <a:lnTo>
                  <a:pt x="24152" y="85067"/>
                </a:lnTo>
                <a:lnTo>
                  <a:pt x="30419" y="94466"/>
                </a:lnTo>
                <a:lnTo>
                  <a:pt x="36461" y="102870"/>
                </a:lnTo>
                <a:lnTo>
                  <a:pt x="45287" y="114932"/>
                </a:lnTo>
                <a:lnTo>
                  <a:pt x="51941" y="123077"/>
                </a:lnTo>
                <a:lnTo>
                  <a:pt x="59221" y="130602"/>
                </a:lnTo>
                <a:lnTo>
                  <a:pt x="69927" y="140806"/>
                </a:lnTo>
                <a:lnTo>
                  <a:pt x="81598" y="151743"/>
                </a:lnTo>
                <a:lnTo>
                  <a:pt x="89734" y="158877"/>
                </a:lnTo>
                <a:lnTo>
                  <a:pt x="97611" y="164978"/>
                </a:lnTo>
                <a:lnTo>
                  <a:pt x="108013" y="172347"/>
                </a:lnTo>
                <a:lnTo>
                  <a:pt x="114668" y="176974"/>
                </a:lnTo>
                <a:lnTo>
                  <a:pt x="127560" y="185813"/>
                </a:lnTo>
                <a:lnTo>
                  <a:pt x="136906" y="191933"/>
                </a:lnTo>
                <a:lnTo>
                  <a:pt x="145299" y="196907"/>
                </a:lnTo>
                <a:lnTo>
                  <a:pt x="155330" y="202308"/>
                </a:lnTo>
                <a:lnTo>
                  <a:pt x="168427" y="209105"/>
                </a:lnTo>
                <a:lnTo>
                  <a:pt x="182536" y="216420"/>
                </a:lnTo>
                <a:lnTo>
                  <a:pt x="192853" y="221573"/>
                </a:lnTo>
                <a:lnTo>
                  <a:pt x="201718" y="225640"/>
                </a:lnTo>
                <a:lnTo>
                  <a:pt x="211470" y="229694"/>
                </a:lnTo>
                <a:lnTo>
                  <a:pt x="224451" y="234810"/>
                </a:lnTo>
                <a:lnTo>
                  <a:pt x="230631" y="237223"/>
                </a:lnTo>
                <a:lnTo>
                  <a:pt x="245615" y="243111"/>
                </a:lnTo>
                <a:lnTo>
                  <a:pt x="256688" y="247318"/>
                </a:lnTo>
                <a:lnTo>
                  <a:pt x="265974" y="250581"/>
                </a:lnTo>
                <a:lnTo>
                  <a:pt x="275595" y="253632"/>
                </a:lnTo>
                <a:lnTo>
                  <a:pt x="287674" y="257206"/>
                </a:lnTo>
                <a:lnTo>
                  <a:pt x="300088" y="260807"/>
                </a:lnTo>
                <a:lnTo>
                  <a:pt x="315686" y="265335"/>
                </a:lnTo>
                <a:lnTo>
                  <a:pt x="327323" y="268608"/>
                </a:lnTo>
                <a:lnTo>
                  <a:pt x="336960" y="271116"/>
                </a:lnTo>
                <a:lnTo>
                  <a:pt x="346556" y="273346"/>
                </a:lnTo>
                <a:lnTo>
                  <a:pt x="358070" y="275785"/>
                </a:lnTo>
                <a:lnTo>
                  <a:pt x="373463" y="278923"/>
                </a:lnTo>
                <a:lnTo>
                  <a:pt x="391397" y="282542"/>
                </a:lnTo>
                <a:lnTo>
                  <a:pt x="403449" y="284891"/>
                </a:lnTo>
                <a:lnTo>
                  <a:pt x="413366" y="286664"/>
                </a:lnTo>
                <a:lnTo>
                  <a:pt x="422983" y="288166"/>
                </a:lnTo>
                <a:lnTo>
                  <a:pt x="434137" y="289700"/>
                </a:lnTo>
                <a:lnTo>
                  <a:pt x="448664" y="291574"/>
                </a:lnTo>
                <a:lnTo>
                  <a:pt x="471354" y="294438"/>
                </a:lnTo>
                <a:lnTo>
                  <a:pt x="483655" y="295913"/>
                </a:lnTo>
                <a:lnTo>
                  <a:pt x="493751" y="296974"/>
                </a:lnTo>
                <a:lnTo>
                  <a:pt x="503401" y="297781"/>
                </a:lnTo>
                <a:lnTo>
                  <a:pt x="514362" y="298492"/>
                </a:lnTo>
                <a:lnTo>
                  <a:pt x="528391" y="299265"/>
                </a:lnTo>
                <a:lnTo>
                  <a:pt x="537743" y="299758"/>
                </a:lnTo>
                <a:lnTo>
                  <a:pt x="554141" y="300639"/>
                </a:lnTo>
                <a:lnTo>
                  <a:pt x="566558" y="301242"/>
                </a:lnTo>
                <a:lnTo>
                  <a:pt x="576726" y="301601"/>
                </a:lnTo>
                <a:lnTo>
                  <a:pt x="586378" y="301748"/>
                </a:lnTo>
                <a:lnTo>
                  <a:pt x="597244" y="301717"/>
                </a:lnTo>
                <a:lnTo>
                  <a:pt x="621576" y="301383"/>
                </a:lnTo>
                <a:lnTo>
                  <a:pt x="650405" y="300778"/>
                </a:lnTo>
                <a:lnTo>
                  <a:pt x="681109" y="299069"/>
                </a:lnTo>
                <a:lnTo>
                  <a:pt x="705091" y="297053"/>
                </a:lnTo>
                <a:lnTo>
                  <a:pt x="733646" y="294467"/>
                </a:lnTo>
                <a:lnTo>
                  <a:pt x="764311" y="290520"/>
                </a:lnTo>
                <a:lnTo>
                  <a:pt x="786549" y="286994"/>
                </a:lnTo>
                <a:lnTo>
                  <a:pt x="814648" y="282391"/>
                </a:lnTo>
                <a:lnTo>
                  <a:pt x="845254" y="276015"/>
                </a:lnTo>
                <a:lnTo>
                  <a:pt x="880138" y="267597"/>
                </a:lnTo>
                <a:lnTo>
                  <a:pt x="901314" y="262094"/>
                </a:lnTo>
                <a:lnTo>
                  <a:pt x="922379" y="255473"/>
                </a:lnTo>
                <a:lnTo>
                  <a:pt x="952310" y="245427"/>
                </a:lnTo>
                <a:lnTo>
                  <a:pt x="982060" y="234219"/>
                </a:lnTo>
                <a:lnTo>
                  <a:pt x="1003439" y="224790"/>
                </a:lnTo>
                <a:lnTo>
                  <a:pt x="1028161" y="213480"/>
                </a:lnTo>
                <a:lnTo>
                  <a:pt x="1059127" y="196328"/>
                </a:lnTo>
                <a:lnTo>
                  <a:pt x="1084547" y="180945"/>
                </a:lnTo>
                <a:lnTo>
                  <a:pt x="1102068" y="168079"/>
                </a:lnTo>
                <a:lnTo>
                  <a:pt x="1123165" y="151278"/>
                </a:lnTo>
                <a:lnTo>
                  <a:pt x="1147744" y="127249"/>
                </a:lnTo>
                <a:lnTo>
                  <a:pt x="1167364" y="104501"/>
                </a:lnTo>
                <a:lnTo>
                  <a:pt x="1179766" y="84378"/>
                </a:lnTo>
                <a:lnTo>
                  <a:pt x="1191397" y="62425"/>
                </a:lnTo>
                <a:lnTo>
                  <a:pt x="1201214" y="29607"/>
                </a:lnTo>
                <a:lnTo>
                  <a:pt x="1203494" y="7035"/>
                </a:lnTo>
                <a:lnTo>
                  <a:pt x="1203566" y="151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3051036" y="5729754"/>
            <a:ext cx="1202384" cy="329874"/>
          </a:xfrm>
          <a:custGeom>
            <a:avLst/>
            <a:gdLst/>
            <a:ahLst/>
            <a:cxnLst/>
            <a:rect l="l" t="t" r="r" b="b"/>
            <a:pathLst>
              <a:path w="1202384" h="329874">
                <a:moveTo>
                  <a:pt x="1201508" y="0"/>
                </a:moveTo>
                <a:lnTo>
                  <a:pt x="1202384" y="13175"/>
                </a:lnTo>
                <a:lnTo>
                  <a:pt x="1201962" y="24070"/>
                </a:lnTo>
                <a:lnTo>
                  <a:pt x="1201508" y="29743"/>
                </a:lnTo>
                <a:lnTo>
                  <a:pt x="1200435" y="44185"/>
                </a:lnTo>
                <a:lnTo>
                  <a:pt x="1199455" y="54279"/>
                </a:lnTo>
                <a:lnTo>
                  <a:pt x="1196993" y="65873"/>
                </a:lnTo>
                <a:lnTo>
                  <a:pt x="1195451" y="71501"/>
                </a:lnTo>
                <a:lnTo>
                  <a:pt x="1191254" y="85333"/>
                </a:lnTo>
                <a:lnTo>
                  <a:pt x="1187426" y="94943"/>
                </a:lnTo>
                <a:lnTo>
                  <a:pt x="1181941" y="105252"/>
                </a:lnTo>
                <a:lnTo>
                  <a:pt x="1177709" y="112610"/>
                </a:lnTo>
                <a:lnTo>
                  <a:pt x="1170218" y="125269"/>
                </a:lnTo>
                <a:lnTo>
                  <a:pt x="1164356" y="133882"/>
                </a:lnTo>
                <a:lnTo>
                  <a:pt x="1157452" y="142265"/>
                </a:lnTo>
                <a:lnTo>
                  <a:pt x="1148829" y="151993"/>
                </a:lnTo>
                <a:lnTo>
                  <a:pt x="1138850" y="162576"/>
                </a:lnTo>
                <a:lnTo>
                  <a:pt x="1131359" y="169502"/>
                </a:lnTo>
                <a:lnTo>
                  <a:pt x="1123819" y="175883"/>
                </a:lnTo>
                <a:lnTo>
                  <a:pt x="1113693" y="184832"/>
                </a:lnTo>
                <a:lnTo>
                  <a:pt x="1110856" y="187464"/>
                </a:lnTo>
                <a:lnTo>
                  <a:pt x="1109992" y="188226"/>
                </a:lnTo>
                <a:lnTo>
                  <a:pt x="1109230" y="188988"/>
                </a:lnTo>
                <a:lnTo>
                  <a:pt x="1096708" y="197871"/>
                </a:lnTo>
                <a:lnTo>
                  <a:pt x="1087958" y="204338"/>
                </a:lnTo>
                <a:lnTo>
                  <a:pt x="1070641" y="216245"/>
                </a:lnTo>
                <a:lnTo>
                  <a:pt x="1059802" y="222846"/>
                </a:lnTo>
                <a:lnTo>
                  <a:pt x="1046210" y="230824"/>
                </a:lnTo>
                <a:lnTo>
                  <a:pt x="1036309" y="236415"/>
                </a:lnTo>
                <a:lnTo>
                  <a:pt x="1017792" y="245540"/>
                </a:lnTo>
                <a:lnTo>
                  <a:pt x="1004282" y="251622"/>
                </a:lnTo>
                <a:lnTo>
                  <a:pt x="986779" y="259401"/>
                </a:lnTo>
                <a:lnTo>
                  <a:pt x="976028" y="264022"/>
                </a:lnTo>
                <a:lnTo>
                  <a:pt x="957250" y="271152"/>
                </a:lnTo>
                <a:lnTo>
                  <a:pt x="944804" y="275395"/>
                </a:lnTo>
                <a:lnTo>
                  <a:pt x="935075" y="278663"/>
                </a:lnTo>
                <a:lnTo>
                  <a:pt x="919737" y="283792"/>
                </a:lnTo>
                <a:lnTo>
                  <a:pt x="908337" y="287484"/>
                </a:lnTo>
                <a:lnTo>
                  <a:pt x="889238" y="292929"/>
                </a:lnTo>
                <a:lnTo>
                  <a:pt x="877483" y="295868"/>
                </a:lnTo>
                <a:lnTo>
                  <a:pt x="862380" y="299542"/>
                </a:lnTo>
                <a:lnTo>
                  <a:pt x="846519" y="303352"/>
                </a:lnTo>
                <a:lnTo>
                  <a:pt x="834631" y="306117"/>
                </a:lnTo>
                <a:lnTo>
                  <a:pt x="815225" y="310044"/>
                </a:lnTo>
                <a:lnTo>
                  <a:pt x="803934" y="311969"/>
                </a:lnTo>
                <a:lnTo>
                  <a:pt x="789069" y="314377"/>
                </a:lnTo>
                <a:lnTo>
                  <a:pt x="784491" y="315112"/>
                </a:lnTo>
                <a:lnTo>
                  <a:pt x="768294" y="317740"/>
                </a:lnTo>
                <a:lnTo>
                  <a:pt x="756074" y="319644"/>
                </a:lnTo>
                <a:lnTo>
                  <a:pt x="746043" y="321047"/>
                </a:lnTo>
                <a:lnTo>
                  <a:pt x="736410" y="322172"/>
                </a:lnTo>
                <a:lnTo>
                  <a:pt x="725386" y="323245"/>
                </a:lnTo>
                <a:lnTo>
                  <a:pt x="711181" y="324488"/>
                </a:lnTo>
                <a:lnTo>
                  <a:pt x="703033" y="325183"/>
                </a:lnTo>
                <a:lnTo>
                  <a:pt x="686670" y="326616"/>
                </a:lnTo>
                <a:lnTo>
                  <a:pt x="674277" y="327633"/>
                </a:lnTo>
                <a:lnTo>
                  <a:pt x="664117" y="328322"/>
                </a:lnTo>
                <a:lnTo>
                  <a:pt x="654458" y="328776"/>
                </a:lnTo>
                <a:lnTo>
                  <a:pt x="643562" y="329086"/>
                </a:lnTo>
                <a:lnTo>
                  <a:pt x="629696" y="329341"/>
                </a:lnTo>
                <a:lnTo>
                  <a:pt x="619518" y="329501"/>
                </a:lnTo>
                <a:lnTo>
                  <a:pt x="603081" y="329750"/>
                </a:lnTo>
                <a:lnTo>
                  <a:pt x="590639" y="329874"/>
                </a:lnTo>
                <a:lnTo>
                  <a:pt x="580459" y="329840"/>
                </a:lnTo>
                <a:lnTo>
                  <a:pt x="570811" y="329613"/>
                </a:lnTo>
                <a:lnTo>
                  <a:pt x="559962" y="329160"/>
                </a:lnTo>
                <a:lnTo>
                  <a:pt x="546180" y="328447"/>
                </a:lnTo>
                <a:lnTo>
                  <a:pt x="535686" y="327875"/>
                </a:lnTo>
                <a:lnTo>
                  <a:pt x="519516" y="326940"/>
                </a:lnTo>
                <a:lnTo>
                  <a:pt x="507555" y="326021"/>
                </a:lnTo>
                <a:lnTo>
                  <a:pt x="497708" y="325049"/>
                </a:lnTo>
                <a:lnTo>
                  <a:pt x="487883" y="323953"/>
                </a:lnTo>
                <a:lnTo>
                  <a:pt x="475984" y="322662"/>
                </a:lnTo>
                <a:lnTo>
                  <a:pt x="459919" y="321104"/>
                </a:lnTo>
                <a:lnTo>
                  <a:pt x="459524" y="321068"/>
                </a:lnTo>
                <a:lnTo>
                  <a:pt x="456285" y="320852"/>
                </a:lnTo>
                <a:lnTo>
                  <a:pt x="456285" y="321068"/>
                </a:lnTo>
                <a:lnTo>
                  <a:pt x="453034" y="320522"/>
                </a:lnTo>
                <a:lnTo>
                  <a:pt x="436950" y="318063"/>
                </a:lnTo>
                <a:lnTo>
                  <a:pt x="424844" y="316317"/>
                </a:lnTo>
                <a:lnTo>
                  <a:pt x="414914" y="314903"/>
                </a:lnTo>
                <a:lnTo>
                  <a:pt x="405362" y="313437"/>
                </a:lnTo>
                <a:lnTo>
                  <a:pt x="394389" y="311538"/>
                </a:lnTo>
                <a:lnTo>
                  <a:pt x="380194" y="308823"/>
                </a:lnTo>
                <a:lnTo>
                  <a:pt x="373303" y="307441"/>
                </a:lnTo>
                <a:lnTo>
                  <a:pt x="357461" y="304129"/>
                </a:lnTo>
                <a:lnTo>
                  <a:pt x="345719" y="301467"/>
                </a:lnTo>
                <a:lnTo>
                  <a:pt x="336099" y="299062"/>
                </a:lnTo>
                <a:lnTo>
                  <a:pt x="326622" y="296526"/>
                </a:lnTo>
                <a:lnTo>
                  <a:pt x="315309" y="293466"/>
                </a:lnTo>
                <a:lnTo>
                  <a:pt x="300183" y="289494"/>
                </a:lnTo>
                <a:lnTo>
                  <a:pt x="298018" y="288937"/>
                </a:lnTo>
                <a:lnTo>
                  <a:pt x="294233" y="287959"/>
                </a:lnTo>
                <a:lnTo>
                  <a:pt x="294233" y="287743"/>
                </a:lnTo>
                <a:lnTo>
                  <a:pt x="290449" y="286448"/>
                </a:lnTo>
                <a:lnTo>
                  <a:pt x="275572" y="281552"/>
                </a:lnTo>
                <a:lnTo>
                  <a:pt x="264826" y="278213"/>
                </a:lnTo>
                <a:lnTo>
                  <a:pt x="255697" y="275367"/>
                </a:lnTo>
                <a:lnTo>
                  <a:pt x="245672" y="271952"/>
                </a:lnTo>
                <a:lnTo>
                  <a:pt x="232237" y="266903"/>
                </a:lnTo>
                <a:lnTo>
                  <a:pt x="228574" y="265468"/>
                </a:lnTo>
                <a:lnTo>
                  <a:pt x="213787" y="259589"/>
                </a:lnTo>
                <a:lnTo>
                  <a:pt x="203102" y="255224"/>
                </a:lnTo>
                <a:lnTo>
                  <a:pt x="194184" y="251284"/>
                </a:lnTo>
                <a:lnTo>
                  <a:pt x="184697" y="246681"/>
                </a:lnTo>
                <a:lnTo>
                  <a:pt x="172306" y="240326"/>
                </a:lnTo>
                <a:lnTo>
                  <a:pt x="166369" y="237236"/>
                </a:lnTo>
                <a:lnTo>
                  <a:pt x="152480" y="230017"/>
                </a:lnTo>
                <a:lnTo>
                  <a:pt x="142643" y="224695"/>
                </a:lnTo>
                <a:lnTo>
                  <a:pt x="134268" y="219695"/>
                </a:lnTo>
                <a:lnTo>
                  <a:pt x="124761" y="213442"/>
                </a:lnTo>
                <a:lnTo>
                  <a:pt x="112610" y="205104"/>
                </a:lnTo>
                <a:lnTo>
                  <a:pt x="100008" y="196322"/>
                </a:lnTo>
                <a:lnTo>
                  <a:pt x="91253" y="189903"/>
                </a:lnTo>
                <a:lnTo>
                  <a:pt x="83579" y="183548"/>
                </a:lnTo>
                <a:lnTo>
                  <a:pt x="74220" y="174956"/>
                </a:lnTo>
                <a:lnTo>
                  <a:pt x="68364" y="169405"/>
                </a:lnTo>
                <a:lnTo>
                  <a:pt x="57462" y="159078"/>
                </a:lnTo>
                <a:lnTo>
                  <a:pt x="50099" y="151510"/>
                </a:lnTo>
                <a:lnTo>
                  <a:pt x="43459" y="143431"/>
                </a:lnTo>
                <a:lnTo>
                  <a:pt x="34730" y="131571"/>
                </a:lnTo>
                <a:lnTo>
                  <a:pt x="25889" y="119146"/>
                </a:lnTo>
                <a:lnTo>
                  <a:pt x="20403" y="110303"/>
                </a:lnTo>
                <a:lnTo>
                  <a:pt x="15527" y="100182"/>
                </a:lnTo>
                <a:lnTo>
                  <a:pt x="11468" y="90652"/>
                </a:lnTo>
                <a:lnTo>
                  <a:pt x="6079" y="77359"/>
                </a:lnTo>
                <a:lnTo>
                  <a:pt x="3073" y="67488"/>
                </a:lnTo>
                <a:lnTo>
                  <a:pt x="934" y="55562"/>
                </a:lnTo>
                <a:lnTo>
                  <a:pt x="0" y="4911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3049079" y="5624178"/>
            <a:ext cx="38519" cy="104063"/>
          </a:xfrm>
          <a:custGeom>
            <a:avLst/>
            <a:gdLst/>
            <a:ahLst/>
            <a:cxnLst/>
            <a:rect l="l" t="t" r="r" b="b"/>
            <a:pathLst>
              <a:path w="38519" h="104063">
                <a:moveTo>
                  <a:pt x="546" y="104063"/>
                </a:moveTo>
                <a:lnTo>
                  <a:pt x="0" y="94005"/>
                </a:lnTo>
                <a:lnTo>
                  <a:pt x="0" y="92925"/>
                </a:lnTo>
                <a:lnTo>
                  <a:pt x="2171" y="83070"/>
                </a:lnTo>
                <a:lnTo>
                  <a:pt x="5073" y="68903"/>
                </a:lnTo>
                <a:lnTo>
                  <a:pt x="7433" y="59039"/>
                </a:lnTo>
                <a:lnTo>
                  <a:pt x="11343" y="48058"/>
                </a:lnTo>
                <a:lnTo>
                  <a:pt x="14071" y="41529"/>
                </a:lnTo>
                <a:lnTo>
                  <a:pt x="20181" y="28652"/>
                </a:lnTo>
                <a:lnTo>
                  <a:pt x="25390" y="20035"/>
                </a:lnTo>
                <a:lnTo>
                  <a:pt x="31527" y="10827"/>
                </a:lnTo>
                <a:lnTo>
                  <a:pt x="37439" y="1295"/>
                </a:lnTo>
                <a:lnTo>
                  <a:pt x="37757" y="647"/>
                </a:lnTo>
                <a:lnTo>
                  <a:pt x="37871" y="431"/>
                </a:lnTo>
                <a:lnTo>
                  <a:pt x="3851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3133456" y="5657709"/>
            <a:ext cx="1035362" cy="330546"/>
          </a:xfrm>
          <a:custGeom>
            <a:avLst/>
            <a:gdLst/>
            <a:ahLst/>
            <a:cxnLst/>
            <a:rect l="l" t="t" r="r" b="b"/>
            <a:pathLst>
              <a:path w="1035362" h="330546">
                <a:moveTo>
                  <a:pt x="1014699" y="0"/>
                </a:moveTo>
                <a:lnTo>
                  <a:pt x="1021875" y="11841"/>
                </a:lnTo>
                <a:lnTo>
                  <a:pt x="1029735" y="33426"/>
                </a:lnTo>
                <a:lnTo>
                  <a:pt x="1033398" y="47025"/>
                </a:lnTo>
                <a:lnTo>
                  <a:pt x="1035361" y="70793"/>
                </a:lnTo>
                <a:lnTo>
                  <a:pt x="1035362" y="71945"/>
                </a:lnTo>
                <a:lnTo>
                  <a:pt x="1034992" y="85947"/>
                </a:lnTo>
                <a:lnTo>
                  <a:pt x="1029709" y="109246"/>
                </a:lnTo>
                <a:lnTo>
                  <a:pt x="1024941" y="124037"/>
                </a:lnTo>
                <a:lnTo>
                  <a:pt x="1014303" y="144335"/>
                </a:lnTo>
                <a:lnTo>
                  <a:pt x="1004076" y="160496"/>
                </a:lnTo>
                <a:lnTo>
                  <a:pt x="990256" y="177161"/>
                </a:lnTo>
                <a:lnTo>
                  <a:pt x="972972" y="194910"/>
                </a:lnTo>
                <a:lnTo>
                  <a:pt x="957095" y="208530"/>
                </a:lnTo>
                <a:lnTo>
                  <a:pt x="945130" y="217273"/>
                </a:lnTo>
                <a:lnTo>
                  <a:pt x="932182" y="226620"/>
                </a:lnTo>
                <a:lnTo>
                  <a:pt x="914721" y="237812"/>
                </a:lnTo>
                <a:lnTo>
                  <a:pt x="896246" y="247827"/>
                </a:lnTo>
                <a:lnTo>
                  <a:pt x="882443" y="255191"/>
                </a:lnTo>
                <a:lnTo>
                  <a:pt x="863613" y="264302"/>
                </a:lnTo>
                <a:lnTo>
                  <a:pt x="839350" y="274116"/>
                </a:lnTo>
                <a:lnTo>
                  <a:pt x="824625" y="279912"/>
                </a:lnTo>
                <a:lnTo>
                  <a:pt x="804684" y="287151"/>
                </a:lnTo>
                <a:lnTo>
                  <a:pt x="780895" y="294251"/>
                </a:lnTo>
                <a:lnTo>
                  <a:pt x="759895" y="300253"/>
                </a:lnTo>
                <a:lnTo>
                  <a:pt x="739061" y="305708"/>
                </a:lnTo>
                <a:lnTo>
                  <a:pt x="716337" y="310417"/>
                </a:lnTo>
                <a:lnTo>
                  <a:pt x="689691" y="315593"/>
                </a:lnTo>
                <a:lnTo>
                  <a:pt x="668233" y="319357"/>
                </a:lnTo>
                <a:lnTo>
                  <a:pt x="646129" y="322147"/>
                </a:lnTo>
                <a:lnTo>
                  <a:pt x="631540" y="323773"/>
                </a:lnTo>
                <a:lnTo>
                  <a:pt x="615450" y="325592"/>
                </a:lnTo>
                <a:lnTo>
                  <a:pt x="603486" y="326856"/>
                </a:lnTo>
                <a:lnTo>
                  <a:pt x="583726" y="328340"/>
                </a:lnTo>
                <a:lnTo>
                  <a:pt x="555848" y="329468"/>
                </a:lnTo>
                <a:lnTo>
                  <a:pt x="538738" y="330081"/>
                </a:lnTo>
                <a:lnTo>
                  <a:pt x="526674" y="330430"/>
                </a:lnTo>
                <a:lnTo>
                  <a:pt x="516730" y="330546"/>
                </a:lnTo>
                <a:lnTo>
                  <a:pt x="506880" y="330426"/>
                </a:lnTo>
                <a:lnTo>
                  <a:pt x="479365" y="329468"/>
                </a:lnTo>
                <a:lnTo>
                  <a:pt x="461405" y="328741"/>
                </a:lnTo>
                <a:lnTo>
                  <a:pt x="449380" y="328175"/>
                </a:lnTo>
                <a:lnTo>
                  <a:pt x="429620" y="326680"/>
                </a:lnTo>
                <a:lnTo>
                  <a:pt x="401865" y="323642"/>
                </a:lnTo>
                <a:lnTo>
                  <a:pt x="385092" y="321669"/>
                </a:lnTo>
                <a:lnTo>
                  <a:pt x="363493" y="318779"/>
                </a:lnTo>
                <a:lnTo>
                  <a:pt x="341568" y="314803"/>
                </a:lnTo>
                <a:lnTo>
                  <a:pt x="327235" y="311975"/>
                </a:lnTo>
                <a:lnTo>
                  <a:pt x="311515" y="308856"/>
                </a:lnTo>
                <a:lnTo>
                  <a:pt x="290477" y="304271"/>
                </a:lnTo>
                <a:lnTo>
                  <a:pt x="268056" y="298123"/>
                </a:lnTo>
                <a:lnTo>
                  <a:pt x="257677" y="295109"/>
                </a:lnTo>
                <a:lnTo>
                  <a:pt x="242427" y="290687"/>
                </a:lnTo>
                <a:lnTo>
                  <a:pt x="231428" y="287359"/>
                </a:lnTo>
                <a:lnTo>
                  <a:pt x="222188" y="284264"/>
                </a:lnTo>
                <a:lnTo>
                  <a:pt x="212216" y="280539"/>
                </a:lnTo>
                <a:lnTo>
                  <a:pt x="199021" y="275320"/>
                </a:lnTo>
                <a:lnTo>
                  <a:pt x="193860" y="273253"/>
                </a:lnTo>
                <a:lnTo>
                  <a:pt x="179329" y="267434"/>
                </a:lnTo>
                <a:lnTo>
                  <a:pt x="169024" y="263109"/>
                </a:lnTo>
                <a:lnTo>
                  <a:pt x="160184" y="258978"/>
                </a:lnTo>
                <a:lnTo>
                  <a:pt x="150050" y="253739"/>
                </a:lnTo>
                <a:lnTo>
                  <a:pt x="137281" y="246862"/>
                </a:lnTo>
                <a:lnTo>
                  <a:pt x="123770" y="239520"/>
                </a:lnTo>
                <a:lnTo>
                  <a:pt x="114378" y="234144"/>
                </a:lnTo>
                <a:lnTo>
                  <a:pt x="106041" y="228756"/>
                </a:lnTo>
                <a:lnTo>
                  <a:pt x="95696" y="221379"/>
                </a:lnTo>
                <a:lnTo>
                  <a:pt x="77081" y="207612"/>
                </a:lnTo>
                <a:lnTo>
                  <a:pt x="68873" y="201047"/>
                </a:lnTo>
                <a:lnTo>
                  <a:pt x="61243" y="193933"/>
                </a:lnTo>
                <a:lnTo>
                  <a:pt x="50908" y="183323"/>
                </a:lnTo>
                <a:lnTo>
                  <a:pt x="40573" y="172363"/>
                </a:lnTo>
                <a:lnTo>
                  <a:pt x="33937" y="164443"/>
                </a:lnTo>
                <a:lnTo>
                  <a:pt x="27561" y="155031"/>
                </a:lnTo>
                <a:lnTo>
                  <a:pt x="22613" y="147015"/>
                </a:lnTo>
                <a:lnTo>
                  <a:pt x="15287" y="134737"/>
                </a:lnTo>
                <a:lnTo>
                  <a:pt x="10813" y="125431"/>
                </a:lnTo>
                <a:lnTo>
                  <a:pt x="6800" y="113527"/>
                </a:lnTo>
                <a:lnTo>
                  <a:pt x="1816" y="95739"/>
                </a:lnTo>
                <a:lnTo>
                  <a:pt x="267" y="85471"/>
                </a:lnTo>
                <a:lnTo>
                  <a:pt x="0" y="71953"/>
                </a:lnTo>
                <a:lnTo>
                  <a:pt x="7" y="70637"/>
                </a:lnTo>
                <a:lnTo>
                  <a:pt x="399" y="56696"/>
                </a:lnTo>
                <a:lnTo>
                  <a:pt x="2040" y="46513"/>
                </a:lnTo>
                <a:lnTo>
                  <a:pt x="5630" y="33309"/>
                </a:lnTo>
                <a:lnTo>
                  <a:pt x="9978" y="19566"/>
                </a:lnTo>
                <a:lnTo>
                  <a:pt x="15577" y="9592"/>
                </a:lnTo>
                <a:lnTo>
                  <a:pt x="18079" y="584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3138647" y="5695682"/>
            <a:ext cx="33223" cy="71285"/>
          </a:xfrm>
          <a:custGeom>
            <a:avLst/>
            <a:gdLst/>
            <a:ahLst/>
            <a:cxnLst/>
            <a:rect l="l" t="t" r="r" b="b"/>
            <a:pathLst>
              <a:path w="33223" h="71285">
                <a:moveTo>
                  <a:pt x="330" y="71285"/>
                </a:moveTo>
                <a:lnTo>
                  <a:pt x="0" y="63068"/>
                </a:lnTo>
                <a:lnTo>
                  <a:pt x="330" y="61340"/>
                </a:lnTo>
                <a:lnTo>
                  <a:pt x="3136" y="53657"/>
                </a:lnTo>
                <a:lnTo>
                  <a:pt x="8100" y="40264"/>
                </a:lnTo>
                <a:lnTo>
                  <a:pt x="12237" y="31086"/>
                </a:lnTo>
                <a:lnTo>
                  <a:pt x="18274" y="19991"/>
                </a:lnTo>
                <a:lnTo>
                  <a:pt x="20447" y="16116"/>
                </a:lnTo>
                <a:lnTo>
                  <a:pt x="25209" y="7670"/>
                </a:lnTo>
                <a:lnTo>
                  <a:pt x="25971" y="6591"/>
                </a:lnTo>
                <a:lnTo>
                  <a:pt x="3322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3257001" y="5548133"/>
            <a:ext cx="208127" cy="75285"/>
          </a:xfrm>
          <a:custGeom>
            <a:avLst/>
            <a:gdLst/>
            <a:ahLst/>
            <a:cxnLst/>
            <a:rect l="l" t="t" r="r" b="b"/>
            <a:pathLst>
              <a:path w="208127" h="75285">
                <a:moveTo>
                  <a:pt x="0" y="75285"/>
                </a:moveTo>
                <a:lnTo>
                  <a:pt x="7899" y="69227"/>
                </a:lnTo>
                <a:lnTo>
                  <a:pt x="8331" y="69011"/>
                </a:lnTo>
                <a:lnTo>
                  <a:pt x="17195" y="64465"/>
                </a:lnTo>
                <a:lnTo>
                  <a:pt x="31206" y="57426"/>
                </a:lnTo>
                <a:lnTo>
                  <a:pt x="41184" y="52427"/>
                </a:lnTo>
                <a:lnTo>
                  <a:pt x="49982" y="48277"/>
                </a:lnTo>
                <a:lnTo>
                  <a:pt x="60450" y="43789"/>
                </a:lnTo>
                <a:lnTo>
                  <a:pt x="73875" y="38392"/>
                </a:lnTo>
                <a:lnTo>
                  <a:pt x="88603" y="32578"/>
                </a:lnTo>
                <a:lnTo>
                  <a:pt x="99305" y="28514"/>
                </a:lnTo>
                <a:lnTo>
                  <a:pt x="108500" y="25342"/>
                </a:lnTo>
                <a:lnTo>
                  <a:pt x="118705" y="22202"/>
                </a:lnTo>
                <a:lnTo>
                  <a:pt x="132437" y="18238"/>
                </a:lnTo>
                <a:lnTo>
                  <a:pt x="137604" y="16763"/>
                </a:lnTo>
                <a:lnTo>
                  <a:pt x="153069" y="12349"/>
                </a:lnTo>
                <a:lnTo>
                  <a:pt x="164452" y="9219"/>
                </a:lnTo>
                <a:lnTo>
                  <a:pt x="173987" y="6841"/>
                </a:lnTo>
                <a:lnTo>
                  <a:pt x="183908" y="4686"/>
                </a:lnTo>
                <a:lnTo>
                  <a:pt x="196450" y="2221"/>
                </a:lnTo>
                <a:lnTo>
                  <a:pt x="208127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3263384" y="5489169"/>
            <a:ext cx="194284" cy="69024"/>
          </a:xfrm>
          <a:custGeom>
            <a:avLst/>
            <a:gdLst/>
            <a:ahLst/>
            <a:cxnLst/>
            <a:rect l="l" t="t" r="r" b="b"/>
            <a:pathLst>
              <a:path w="194284" h="69024">
                <a:moveTo>
                  <a:pt x="194284" y="0"/>
                </a:moveTo>
                <a:lnTo>
                  <a:pt x="178774" y="2993"/>
                </a:lnTo>
                <a:lnTo>
                  <a:pt x="167629" y="5281"/>
                </a:lnTo>
                <a:lnTo>
                  <a:pt x="158168" y="7507"/>
                </a:lnTo>
                <a:lnTo>
                  <a:pt x="147709" y="10311"/>
                </a:lnTo>
                <a:lnTo>
                  <a:pt x="133571" y="14334"/>
                </a:lnTo>
                <a:lnTo>
                  <a:pt x="114778" y="19764"/>
                </a:lnTo>
                <a:lnTo>
                  <a:pt x="103775" y="23062"/>
                </a:lnTo>
                <a:lnTo>
                  <a:pt x="94523" y="26112"/>
                </a:lnTo>
                <a:lnTo>
                  <a:pt x="84533" y="29780"/>
                </a:lnTo>
                <a:lnTo>
                  <a:pt x="71314" y="34930"/>
                </a:lnTo>
                <a:lnTo>
                  <a:pt x="51680" y="42893"/>
                </a:lnTo>
                <a:lnTo>
                  <a:pt x="41543" y="47369"/>
                </a:lnTo>
                <a:lnTo>
                  <a:pt x="32869" y="51544"/>
                </a:lnTo>
                <a:lnTo>
                  <a:pt x="22847" y="56544"/>
                </a:lnTo>
                <a:lnTo>
                  <a:pt x="9093" y="63284"/>
                </a:lnTo>
                <a:lnTo>
                  <a:pt x="4432" y="65671"/>
                </a:lnTo>
                <a:lnTo>
                  <a:pt x="4114" y="65773"/>
                </a:lnTo>
                <a:lnTo>
                  <a:pt x="0" y="6902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3375017" y="5765346"/>
            <a:ext cx="179362" cy="98005"/>
          </a:xfrm>
          <a:custGeom>
            <a:avLst/>
            <a:gdLst/>
            <a:ahLst/>
            <a:cxnLst/>
            <a:rect l="l" t="t" r="r" b="b"/>
            <a:pathLst>
              <a:path w="179362" h="98005">
                <a:moveTo>
                  <a:pt x="179362" y="98005"/>
                </a:moveTo>
                <a:lnTo>
                  <a:pt x="164769" y="95428"/>
                </a:lnTo>
                <a:lnTo>
                  <a:pt x="154772" y="93329"/>
                </a:lnTo>
                <a:lnTo>
                  <a:pt x="144229" y="90513"/>
                </a:lnTo>
                <a:lnTo>
                  <a:pt x="133172" y="87299"/>
                </a:lnTo>
                <a:lnTo>
                  <a:pt x="118879" y="83051"/>
                </a:lnTo>
                <a:lnTo>
                  <a:pt x="109082" y="79837"/>
                </a:lnTo>
                <a:lnTo>
                  <a:pt x="99112" y="75888"/>
                </a:lnTo>
                <a:lnTo>
                  <a:pt x="87515" y="70853"/>
                </a:lnTo>
                <a:lnTo>
                  <a:pt x="74209" y="64945"/>
                </a:lnTo>
                <a:lnTo>
                  <a:pt x="65177" y="60379"/>
                </a:lnTo>
                <a:lnTo>
                  <a:pt x="55092" y="54195"/>
                </a:lnTo>
                <a:lnTo>
                  <a:pt x="49110" y="50304"/>
                </a:lnTo>
                <a:lnTo>
                  <a:pt x="37418" y="42476"/>
                </a:lnTo>
                <a:lnTo>
                  <a:pt x="29481" y="36110"/>
                </a:lnTo>
                <a:lnTo>
                  <a:pt x="19583" y="26390"/>
                </a:lnTo>
                <a:lnTo>
                  <a:pt x="10383" y="16479"/>
                </a:lnTo>
                <a:lnTo>
                  <a:pt x="4345" y="771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3372751" y="5824952"/>
            <a:ext cx="181508" cy="98983"/>
          </a:xfrm>
          <a:custGeom>
            <a:avLst/>
            <a:gdLst/>
            <a:ahLst/>
            <a:cxnLst/>
            <a:rect l="l" t="t" r="r" b="b"/>
            <a:pathLst>
              <a:path w="181508" h="98983">
                <a:moveTo>
                  <a:pt x="0" y="0"/>
                </a:moveTo>
                <a:lnTo>
                  <a:pt x="6779" y="11757"/>
                </a:lnTo>
                <a:lnTo>
                  <a:pt x="13399" y="20031"/>
                </a:lnTo>
                <a:lnTo>
                  <a:pt x="19685" y="26606"/>
                </a:lnTo>
                <a:lnTo>
                  <a:pt x="29648" y="36388"/>
                </a:lnTo>
                <a:lnTo>
                  <a:pt x="37580" y="42751"/>
                </a:lnTo>
                <a:lnTo>
                  <a:pt x="49190" y="50505"/>
                </a:lnTo>
                <a:lnTo>
                  <a:pt x="61719" y="58554"/>
                </a:lnTo>
                <a:lnTo>
                  <a:pt x="70544" y="63480"/>
                </a:lnTo>
                <a:lnTo>
                  <a:pt x="81271" y="68449"/>
                </a:lnTo>
                <a:lnTo>
                  <a:pt x="88163" y="71501"/>
                </a:lnTo>
                <a:lnTo>
                  <a:pt x="101825" y="77378"/>
                </a:lnTo>
                <a:lnTo>
                  <a:pt x="111425" y="81051"/>
                </a:lnTo>
                <a:lnTo>
                  <a:pt x="121562" y="84278"/>
                </a:lnTo>
                <a:lnTo>
                  <a:pt x="134251" y="88049"/>
                </a:lnTo>
                <a:lnTo>
                  <a:pt x="148538" y="92150"/>
                </a:lnTo>
                <a:lnTo>
                  <a:pt x="158486" y="94681"/>
                </a:lnTo>
                <a:lnTo>
                  <a:pt x="169011" y="96783"/>
                </a:lnTo>
                <a:lnTo>
                  <a:pt x="181508" y="9898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3368307" y="5606216"/>
            <a:ext cx="139877" cy="103314"/>
          </a:xfrm>
          <a:custGeom>
            <a:avLst/>
            <a:gdLst/>
            <a:ahLst/>
            <a:cxnLst/>
            <a:rect l="l" t="t" r="r" b="b"/>
            <a:pathLst>
              <a:path w="139877" h="103314">
                <a:moveTo>
                  <a:pt x="139877" y="0"/>
                </a:moveTo>
                <a:lnTo>
                  <a:pt x="126954" y="3003"/>
                </a:lnTo>
                <a:lnTo>
                  <a:pt x="116624" y="6568"/>
                </a:lnTo>
                <a:lnTo>
                  <a:pt x="111315" y="8661"/>
                </a:lnTo>
                <a:lnTo>
                  <a:pt x="97616" y="14037"/>
                </a:lnTo>
                <a:lnTo>
                  <a:pt x="88294" y="17996"/>
                </a:lnTo>
                <a:lnTo>
                  <a:pt x="78325" y="23055"/>
                </a:lnTo>
                <a:lnTo>
                  <a:pt x="69888" y="27698"/>
                </a:lnTo>
                <a:lnTo>
                  <a:pt x="57470" y="34740"/>
                </a:lnTo>
                <a:lnTo>
                  <a:pt x="49038" y="40325"/>
                </a:lnTo>
                <a:lnTo>
                  <a:pt x="38937" y="48495"/>
                </a:lnTo>
                <a:lnTo>
                  <a:pt x="26289" y="59533"/>
                </a:lnTo>
                <a:lnTo>
                  <a:pt x="19330" y="67290"/>
                </a:lnTo>
                <a:lnTo>
                  <a:pt x="13093" y="75933"/>
                </a:lnTo>
                <a:lnTo>
                  <a:pt x="5911" y="87072"/>
                </a:lnTo>
                <a:lnTo>
                  <a:pt x="1760" y="97438"/>
                </a:lnTo>
                <a:lnTo>
                  <a:pt x="0" y="10331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3420019" y="5767613"/>
            <a:ext cx="134467" cy="73240"/>
          </a:xfrm>
          <a:custGeom>
            <a:avLst/>
            <a:gdLst/>
            <a:ahLst/>
            <a:cxnLst/>
            <a:rect l="l" t="t" r="r" b="b"/>
            <a:pathLst>
              <a:path w="134467" h="73240">
                <a:moveTo>
                  <a:pt x="134467" y="73240"/>
                </a:moveTo>
                <a:lnTo>
                  <a:pt x="120363" y="70291"/>
                </a:lnTo>
                <a:lnTo>
                  <a:pt x="110655" y="67742"/>
                </a:lnTo>
                <a:lnTo>
                  <a:pt x="98966" y="63861"/>
                </a:lnTo>
                <a:lnTo>
                  <a:pt x="93903" y="62102"/>
                </a:lnTo>
                <a:lnTo>
                  <a:pt x="80161" y="57254"/>
                </a:lnTo>
                <a:lnTo>
                  <a:pt x="70767" y="53510"/>
                </a:lnTo>
                <a:lnTo>
                  <a:pt x="60165" y="48341"/>
                </a:lnTo>
                <a:lnTo>
                  <a:pt x="53771" y="45008"/>
                </a:lnTo>
                <a:lnTo>
                  <a:pt x="41362" y="38283"/>
                </a:lnTo>
                <a:lnTo>
                  <a:pt x="32873" y="32711"/>
                </a:lnTo>
                <a:lnTo>
                  <a:pt x="22072" y="23914"/>
                </a:lnTo>
                <a:lnTo>
                  <a:pt x="11883" y="15052"/>
                </a:lnTo>
                <a:lnTo>
                  <a:pt x="4970" y="694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3420454" y="5630884"/>
            <a:ext cx="87630" cy="58953"/>
          </a:xfrm>
          <a:custGeom>
            <a:avLst/>
            <a:gdLst/>
            <a:ahLst/>
            <a:cxnLst/>
            <a:rect l="l" t="t" r="r" b="b"/>
            <a:pathLst>
              <a:path w="87629" h="58953">
                <a:moveTo>
                  <a:pt x="0" y="58953"/>
                </a:moveTo>
                <a:lnTo>
                  <a:pt x="8095" y="48105"/>
                </a:lnTo>
                <a:lnTo>
                  <a:pt x="15609" y="40579"/>
                </a:lnTo>
                <a:lnTo>
                  <a:pt x="22174" y="35039"/>
                </a:lnTo>
                <a:lnTo>
                  <a:pt x="33119" y="26382"/>
                </a:lnTo>
                <a:lnTo>
                  <a:pt x="41651" y="20939"/>
                </a:lnTo>
                <a:lnTo>
                  <a:pt x="54039" y="14261"/>
                </a:lnTo>
                <a:lnTo>
                  <a:pt x="66542" y="7728"/>
                </a:lnTo>
                <a:lnTo>
                  <a:pt x="75918" y="3855"/>
                </a:lnTo>
                <a:lnTo>
                  <a:pt x="8763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3746281" y="5825709"/>
            <a:ext cx="182816" cy="98437"/>
          </a:xfrm>
          <a:custGeom>
            <a:avLst/>
            <a:gdLst/>
            <a:ahLst/>
            <a:cxnLst/>
            <a:rect l="l" t="t" r="r" b="b"/>
            <a:pathLst>
              <a:path w="182816" h="98437">
                <a:moveTo>
                  <a:pt x="0" y="98437"/>
                </a:moveTo>
                <a:lnTo>
                  <a:pt x="14705" y="95984"/>
                </a:lnTo>
                <a:lnTo>
                  <a:pt x="24796" y="93963"/>
                </a:lnTo>
                <a:lnTo>
                  <a:pt x="35112" y="91268"/>
                </a:lnTo>
                <a:lnTo>
                  <a:pt x="47701" y="87617"/>
                </a:lnTo>
                <a:lnTo>
                  <a:pt x="61996" y="83431"/>
                </a:lnTo>
                <a:lnTo>
                  <a:pt x="71815" y="80280"/>
                </a:lnTo>
                <a:lnTo>
                  <a:pt x="81720" y="76423"/>
                </a:lnTo>
                <a:lnTo>
                  <a:pt x="93891" y="71170"/>
                </a:lnTo>
                <a:lnTo>
                  <a:pt x="107246" y="65307"/>
                </a:lnTo>
                <a:lnTo>
                  <a:pt x="116309" y="60771"/>
                </a:lnTo>
                <a:lnTo>
                  <a:pt x="126310" y="54672"/>
                </a:lnTo>
                <a:lnTo>
                  <a:pt x="132727" y="50507"/>
                </a:lnTo>
                <a:lnTo>
                  <a:pt x="144546" y="42764"/>
                </a:lnTo>
                <a:lnTo>
                  <a:pt x="152533" y="36476"/>
                </a:lnTo>
                <a:lnTo>
                  <a:pt x="162410" y="26885"/>
                </a:lnTo>
                <a:lnTo>
                  <a:pt x="172114" y="16663"/>
                </a:lnTo>
                <a:lnTo>
                  <a:pt x="178221" y="7988"/>
                </a:lnTo>
                <a:lnTo>
                  <a:pt x="18281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3794208" y="5606213"/>
            <a:ext cx="139865" cy="103962"/>
          </a:xfrm>
          <a:custGeom>
            <a:avLst/>
            <a:gdLst/>
            <a:ahLst/>
            <a:cxnLst/>
            <a:rect l="l" t="t" r="r" b="b"/>
            <a:pathLst>
              <a:path w="139865" h="103962">
                <a:moveTo>
                  <a:pt x="139865" y="103962"/>
                </a:moveTo>
                <a:lnTo>
                  <a:pt x="135787" y="91384"/>
                </a:lnTo>
                <a:lnTo>
                  <a:pt x="130369" y="81549"/>
                </a:lnTo>
                <a:lnTo>
                  <a:pt x="127101" y="76695"/>
                </a:lnTo>
                <a:lnTo>
                  <a:pt x="119121" y="65673"/>
                </a:lnTo>
                <a:lnTo>
                  <a:pt x="111849" y="58150"/>
                </a:lnTo>
                <a:lnTo>
                  <a:pt x="103733" y="51066"/>
                </a:lnTo>
                <a:lnTo>
                  <a:pt x="92847" y="42036"/>
                </a:lnTo>
                <a:lnTo>
                  <a:pt x="84559" y="36259"/>
                </a:lnTo>
                <a:lnTo>
                  <a:pt x="73209" y="29638"/>
                </a:lnTo>
                <a:lnTo>
                  <a:pt x="57991" y="21276"/>
                </a:lnTo>
                <a:lnTo>
                  <a:pt x="48903" y="16939"/>
                </a:lnTo>
                <a:lnTo>
                  <a:pt x="38440" y="12655"/>
                </a:lnTo>
                <a:lnTo>
                  <a:pt x="29527" y="9093"/>
                </a:lnTo>
                <a:lnTo>
                  <a:pt x="17023" y="4341"/>
                </a:lnTo>
                <a:lnTo>
                  <a:pt x="6710" y="153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3746390" y="5766108"/>
            <a:ext cx="180441" cy="97459"/>
          </a:xfrm>
          <a:custGeom>
            <a:avLst/>
            <a:gdLst/>
            <a:ahLst/>
            <a:cxnLst/>
            <a:rect l="l" t="t" r="r" b="b"/>
            <a:pathLst>
              <a:path w="180441" h="97459">
                <a:moveTo>
                  <a:pt x="0" y="97459"/>
                </a:moveTo>
                <a:lnTo>
                  <a:pt x="14595" y="94954"/>
                </a:lnTo>
                <a:lnTo>
                  <a:pt x="24584" y="92898"/>
                </a:lnTo>
                <a:lnTo>
                  <a:pt x="35107" y="90120"/>
                </a:lnTo>
                <a:lnTo>
                  <a:pt x="46405" y="86867"/>
                </a:lnTo>
                <a:lnTo>
                  <a:pt x="60713" y="82646"/>
                </a:lnTo>
                <a:lnTo>
                  <a:pt x="70498" y="79477"/>
                </a:lnTo>
                <a:lnTo>
                  <a:pt x="80432" y="75585"/>
                </a:lnTo>
                <a:lnTo>
                  <a:pt x="92163" y="70523"/>
                </a:lnTo>
                <a:lnTo>
                  <a:pt x="105512" y="64696"/>
                </a:lnTo>
                <a:lnTo>
                  <a:pt x="114571" y="60175"/>
                </a:lnTo>
                <a:lnTo>
                  <a:pt x="124647" y="54044"/>
                </a:lnTo>
                <a:lnTo>
                  <a:pt x="130784" y="50076"/>
                </a:lnTo>
                <a:lnTo>
                  <a:pt x="142540" y="42298"/>
                </a:lnTo>
                <a:lnTo>
                  <a:pt x="150517" y="36006"/>
                </a:lnTo>
                <a:lnTo>
                  <a:pt x="160528" y="26288"/>
                </a:lnTo>
                <a:lnTo>
                  <a:pt x="169850" y="16431"/>
                </a:lnTo>
                <a:lnTo>
                  <a:pt x="175941" y="7767"/>
                </a:lnTo>
                <a:lnTo>
                  <a:pt x="18044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3746498" y="5755497"/>
            <a:ext cx="142354" cy="85572"/>
          </a:xfrm>
          <a:custGeom>
            <a:avLst/>
            <a:gdLst/>
            <a:ahLst/>
            <a:cxnLst/>
            <a:rect l="l" t="t" r="r" b="b"/>
            <a:pathLst>
              <a:path w="142354" h="85572">
                <a:moveTo>
                  <a:pt x="0" y="85572"/>
                </a:moveTo>
                <a:lnTo>
                  <a:pt x="9080" y="84061"/>
                </a:lnTo>
                <a:lnTo>
                  <a:pt x="9309" y="84061"/>
                </a:lnTo>
                <a:lnTo>
                  <a:pt x="18173" y="81241"/>
                </a:lnTo>
                <a:lnTo>
                  <a:pt x="32221" y="77101"/>
                </a:lnTo>
                <a:lnTo>
                  <a:pt x="41859" y="74233"/>
                </a:lnTo>
                <a:lnTo>
                  <a:pt x="52090" y="70547"/>
                </a:lnTo>
                <a:lnTo>
                  <a:pt x="61874" y="66535"/>
                </a:lnTo>
                <a:lnTo>
                  <a:pt x="75025" y="60904"/>
                </a:lnTo>
                <a:lnTo>
                  <a:pt x="84023" y="56342"/>
                </a:lnTo>
                <a:lnTo>
                  <a:pt x="94838" y="49618"/>
                </a:lnTo>
                <a:lnTo>
                  <a:pt x="109665" y="39760"/>
                </a:lnTo>
                <a:lnTo>
                  <a:pt x="117574" y="33101"/>
                </a:lnTo>
                <a:lnTo>
                  <a:pt x="125374" y="24993"/>
                </a:lnTo>
                <a:lnTo>
                  <a:pt x="134122" y="14970"/>
                </a:lnTo>
                <a:lnTo>
                  <a:pt x="139779" y="5381"/>
                </a:lnTo>
                <a:lnTo>
                  <a:pt x="14235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3794197" y="5631209"/>
            <a:ext cx="94983" cy="71932"/>
          </a:xfrm>
          <a:custGeom>
            <a:avLst/>
            <a:gdLst/>
            <a:ahLst/>
            <a:cxnLst/>
            <a:rect l="l" t="t" r="r" b="b"/>
            <a:pathLst>
              <a:path w="94983" h="71932">
                <a:moveTo>
                  <a:pt x="94983" y="71932"/>
                </a:moveTo>
                <a:lnTo>
                  <a:pt x="88957" y="60133"/>
                </a:lnTo>
                <a:lnTo>
                  <a:pt x="82152" y="51282"/>
                </a:lnTo>
                <a:lnTo>
                  <a:pt x="78219" y="46939"/>
                </a:lnTo>
                <a:lnTo>
                  <a:pt x="68747" y="37095"/>
                </a:lnTo>
                <a:lnTo>
                  <a:pt x="60626" y="30640"/>
                </a:lnTo>
                <a:lnTo>
                  <a:pt x="51168" y="24333"/>
                </a:lnTo>
                <a:lnTo>
                  <a:pt x="39281" y="16850"/>
                </a:lnTo>
                <a:lnTo>
                  <a:pt x="30497" y="12301"/>
                </a:lnTo>
                <a:lnTo>
                  <a:pt x="19116" y="7091"/>
                </a:lnTo>
                <a:lnTo>
                  <a:pt x="15049" y="5194"/>
                </a:lnTo>
                <a:lnTo>
                  <a:pt x="8115" y="1841"/>
                </a:lnTo>
                <a:lnTo>
                  <a:pt x="7581" y="172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3852179" y="5551595"/>
            <a:ext cx="147777" cy="48133"/>
          </a:xfrm>
          <a:custGeom>
            <a:avLst/>
            <a:gdLst/>
            <a:ahLst/>
            <a:cxnLst/>
            <a:rect l="l" t="t" r="r" b="b"/>
            <a:pathLst>
              <a:path w="147777" h="48133">
                <a:moveTo>
                  <a:pt x="147777" y="48133"/>
                </a:moveTo>
                <a:lnTo>
                  <a:pt x="136174" y="41866"/>
                </a:lnTo>
                <a:lnTo>
                  <a:pt x="125969" y="37575"/>
                </a:lnTo>
                <a:lnTo>
                  <a:pt x="121272" y="35801"/>
                </a:lnTo>
                <a:lnTo>
                  <a:pt x="106417" y="30147"/>
                </a:lnTo>
                <a:lnTo>
                  <a:pt x="95695" y="26118"/>
                </a:lnTo>
                <a:lnTo>
                  <a:pt x="86548" y="22881"/>
                </a:lnTo>
                <a:lnTo>
                  <a:pt x="76419" y="19608"/>
                </a:lnTo>
                <a:lnTo>
                  <a:pt x="62753" y="15466"/>
                </a:lnTo>
                <a:lnTo>
                  <a:pt x="57670" y="13957"/>
                </a:lnTo>
                <a:lnTo>
                  <a:pt x="42804" y="9598"/>
                </a:lnTo>
                <a:lnTo>
                  <a:pt x="32265" y="6702"/>
                </a:lnTo>
                <a:lnTo>
                  <a:pt x="22739" y="4464"/>
                </a:lnTo>
                <a:lnTo>
                  <a:pt x="10907" y="2083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3866358" y="5494365"/>
            <a:ext cx="122669" cy="39268"/>
          </a:xfrm>
          <a:custGeom>
            <a:avLst/>
            <a:gdLst/>
            <a:ahLst/>
            <a:cxnLst/>
            <a:rect l="l" t="t" r="r" b="b"/>
            <a:pathLst>
              <a:path w="122669" h="39268">
                <a:moveTo>
                  <a:pt x="0" y="0"/>
                </a:moveTo>
                <a:lnTo>
                  <a:pt x="14443" y="2713"/>
                </a:lnTo>
                <a:lnTo>
                  <a:pt x="24320" y="4918"/>
                </a:lnTo>
                <a:lnTo>
                  <a:pt x="35119" y="7947"/>
                </a:lnTo>
                <a:lnTo>
                  <a:pt x="44678" y="10820"/>
                </a:lnTo>
                <a:lnTo>
                  <a:pt x="59882" y="15483"/>
                </a:lnTo>
                <a:lnTo>
                  <a:pt x="70787" y="19013"/>
                </a:lnTo>
                <a:lnTo>
                  <a:pt x="79947" y="22205"/>
                </a:lnTo>
                <a:lnTo>
                  <a:pt x="89918" y="25855"/>
                </a:lnTo>
                <a:lnTo>
                  <a:pt x="103256" y="30757"/>
                </a:lnTo>
                <a:lnTo>
                  <a:pt x="108496" y="32664"/>
                </a:lnTo>
                <a:lnTo>
                  <a:pt x="115747" y="35382"/>
                </a:lnTo>
                <a:lnTo>
                  <a:pt x="115963" y="35483"/>
                </a:lnTo>
                <a:lnTo>
                  <a:pt x="122669" y="3926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4115916" y="5677176"/>
            <a:ext cx="47599" cy="89141"/>
          </a:xfrm>
          <a:custGeom>
            <a:avLst/>
            <a:gdLst/>
            <a:ahLst/>
            <a:cxnLst/>
            <a:rect l="l" t="t" r="r" b="b"/>
            <a:pathLst>
              <a:path w="47599" h="89141">
                <a:moveTo>
                  <a:pt x="47167" y="89141"/>
                </a:moveTo>
                <a:lnTo>
                  <a:pt x="47599" y="81889"/>
                </a:lnTo>
                <a:lnTo>
                  <a:pt x="47383" y="80276"/>
                </a:lnTo>
                <a:lnTo>
                  <a:pt x="44894" y="73456"/>
                </a:lnTo>
                <a:lnTo>
                  <a:pt x="40102" y="59905"/>
                </a:lnTo>
                <a:lnTo>
                  <a:pt x="36221" y="50527"/>
                </a:lnTo>
                <a:lnTo>
                  <a:pt x="30195" y="39660"/>
                </a:lnTo>
                <a:lnTo>
                  <a:pt x="27914" y="35915"/>
                </a:lnTo>
                <a:lnTo>
                  <a:pt x="20201" y="23533"/>
                </a:lnTo>
                <a:lnTo>
                  <a:pt x="14124" y="15156"/>
                </a:lnTo>
                <a:lnTo>
                  <a:pt x="6462" y="6648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4209822" y="5619518"/>
            <a:ext cx="42722" cy="110236"/>
          </a:xfrm>
          <a:custGeom>
            <a:avLst/>
            <a:gdLst/>
            <a:ahLst/>
            <a:cxnLst/>
            <a:rect l="l" t="t" r="r" b="b"/>
            <a:pathLst>
              <a:path w="42722" h="110236">
                <a:moveTo>
                  <a:pt x="42722" y="110236"/>
                </a:moveTo>
                <a:lnTo>
                  <a:pt x="42507" y="95976"/>
                </a:lnTo>
                <a:lnTo>
                  <a:pt x="41356" y="85681"/>
                </a:lnTo>
                <a:lnTo>
                  <a:pt x="38513" y="73634"/>
                </a:lnTo>
                <a:lnTo>
                  <a:pt x="37096" y="68376"/>
                </a:lnTo>
                <a:lnTo>
                  <a:pt x="32976" y="54605"/>
                </a:lnTo>
                <a:lnTo>
                  <a:pt x="29165" y="45056"/>
                </a:lnTo>
                <a:lnTo>
                  <a:pt x="23744" y="34608"/>
                </a:lnTo>
                <a:lnTo>
                  <a:pt x="19786" y="27368"/>
                </a:lnTo>
                <a:lnTo>
                  <a:pt x="13075" y="15521"/>
                </a:lnTo>
                <a:lnTo>
                  <a:pt x="6666" y="7195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3049624" y="5728244"/>
            <a:ext cx="1409" cy="50622"/>
          </a:xfrm>
          <a:custGeom>
            <a:avLst/>
            <a:gdLst/>
            <a:ahLst/>
            <a:cxnLst/>
            <a:rect l="l" t="t" r="r" b="b"/>
            <a:pathLst>
              <a:path w="1409" h="50622">
                <a:moveTo>
                  <a:pt x="1409" y="50622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3193901" y="5735544"/>
            <a:ext cx="62255" cy="0"/>
          </a:xfrm>
          <a:custGeom>
            <a:avLst/>
            <a:gdLst/>
            <a:ahLst/>
            <a:cxnLst/>
            <a:rect l="l" t="t" r="r" b="b"/>
            <a:pathLst>
              <a:path w="62255">
                <a:moveTo>
                  <a:pt x="0" y="0"/>
                </a:moveTo>
                <a:lnTo>
                  <a:pt x="62255" y="0"/>
                </a:lnTo>
              </a:path>
            </a:pathLst>
          </a:custGeom>
          <a:ln w="1245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3363768" y="5737545"/>
            <a:ext cx="11252" cy="87401"/>
          </a:xfrm>
          <a:custGeom>
            <a:avLst/>
            <a:gdLst/>
            <a:ahLst/>
            <a:cxnLst/>
            <a:rect l="l" t="t" r="r" b="b"/>
            <a:pathLst>
              <a:path w="11252" h="87401">
                <a:moveTo>
                  <a:pt x="11252" y="27800"/>
                </a:moveTo>
                <a:lnTo>
                  <a:pt x="2387" y="0"/>
                </a:lnTo>
                <a:lnTo>
                  <a:pt x="0" y="59499"/>
                </a:lnTo>
                <a:lnTo>
                  <a:pt x="8978" y="8740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3366154" y="5709526"/>
            <a:ext cx="2159" cy="28016"/>
          </a:xfrm>
          <a:custGeom>
            <a:avLst/>
            <a:gdLst/>
            <a:ahLst/>
            <a:cxnLst/>
            <a:rect l="l" t="t" r="r" b="b"/>
            <a:pathLst>
              <a:path w="2159" h="28016">
                <a:moveTo>
                  <a:pt x="2159" y="0"/>
                </a:moveTo>
                <a:lnTo>
                  <a:pt x="0" y="2801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3408884" y="5689841"/>
            <a:ext cx="11569" cy="77774"/>
          </a:xfrm>
          <a:custGeom>
            <a:avLst/>
            <a:gdLst/>
            <a:ahLst/>
            <a:cxnLst/>
            <a:rect l="l" t="t" r="r" b="b"/>
            <a:pathLst>
              <a:path w="11569" h="77774">
                <a:moveTo>
                  <a:pt x="11137" y="77774"/>
                </a:moveTo>
                <a:lnTo>
                  <a:pt x="0" y="52031"/>
                </a:lnTo>
                <a:lnTo>
                  <a:pt x="101" y="25742"/>
                </a:lnTo>
                <a:lnTo>
                  <a:pt x="1156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3495963" y="5782868"/>
            <a:ext cx="3568" cy="2705"/>
          </a:xfrm>
          <a:custGeom>
            <a:avLst/>
            <a:gdLst/>
            <a:ahLst/>
            <a:cxnLst/>
            <a:rect l="l" t="t" r="r" b="b"/>
            <a:pathLst>
              <a:path w="3568" h="2705">
                <a:moveTo>
                  <a:pt x="3568" y="0"/>
                </a:moveTo>
                <a:lnTo>
                  <a:pt x="0" y="270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3554270" y="5827651"/>
            <a:ext cx="192125" cy="143560"/>
          </a:xfrm>
          <a:custGeom>
            <a:avLst/>
            <a:gdLst/>
            <a:ahLst/>
            <a:cxnLst/>
            <a:rect l="l" t="t" r="r" b="b"/>
            <a:pathLst>
              <a:path w="192125" h="143560">
                <a:moveTo>
                  <a:pt x="191795" y="70967"/>
                </a:moveTo>
                <a:lnTo>
                  <a:pt x="176644" y="70967"/>
                </a:lnTo>
                <a:lnTo>
                  <a:pt x="176644" y="84162"/>
                </a:lnTo>
                <a:lnTo>
                  <a:pt x="15252" y="83947"/>
                </a:lnTo>
                <a:lnTo>
                  <a:pt x="15570" y="3035"/>
                </a:lnTo>
                <a:lnTo>
                  <a:pt x="330" y="0"/>
                </a:lnTo>
                <a:lnTo>
                  <a:pt x="0" y="70751"/>
                </a:lnTo>
                <a:lnTo>
                  <a:pt x="0" y="143332"/>
                </a:lnTo>
                <a:lnTo>
                  <a:pt x="191795" y="143560"/>
                </a:lnTo>
                <a:lnTo>
                  <a:pt x="192125" y="41325"/>
                </a:lnTo>
                <a:lnTo>
                  <a:pt x="191795" y="70967"/>
                </a:lnTo>
                <a:lnTo>
                  <a:pt x="191896" y="12580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3554267" y="5898403"/>
            <a:ext cx="15252" cy="6807"/>
          </a:xfrm>
          <a:custGeom>
            <a:avLst/>
            <a:gdLst/>
            <a:ahLst/>
            <a:cxnLst/>
            <a:rect l="l" t="t" r="r" b="b"/>
            <a:pathLst>
              <a:path w="15252" h="6807">
                <a:moveTo>
                  <a:pt x="0" y="0"/>
                </a:moveTo>
                <a:lnTo>
                  <a:pt x="15252" y="0"/>
                </a:lnTo>
                <a:lnTo>
                  <a:pt x="15252" y="680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3569528" y="5893099"/>
            <a:ext cx="101" cy="5308"/>
          </a:xfrm>
          <a:custGeom>
            <a:avLst/>
            <a:gdLst/>
            <a:ahLst/>
            <a:cxnLst/>
            <a:rect l="l" t="t" r="r" b="b"/>
            <a:pathLst>
              <a:path w="101" h="5308">
                <a:moveTo>
                  <a:pt x="101" y="0"/>
                </a:moveTo>
                <a:lnTo>
                  <a:pt x="0" y="530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3569845" y="5832628"/>
            <a:ext cx="0" cy="12115"/>
          </a:xfrm>
          <a:custGeom>
            <a:avLst/>
            <a:gdLst/>
            <a:ahLst/>
            <a:cxnLst/>
            <a:rect l="l" t="t" r="r" b="b"/>
            <a:pathLst>
              <a:path h="12115">
                <a:moveTo>
                  <a:pt x="0" y="12115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3569845" y="5843880"/>
            <a:ext cx="28448" cy="3682"/>
          </a:xfrm>
          <a:custGeom>
            <a:avLst/>
            <a:gdLst/>
            <a:ahLst/>
            <a:cxnLst/>
            <a:rect l="l" t="t" r="r" b="b"/>
            <a:pathLst>
              <a:path w="28448" h="3683">
                <a:moveTo>
                  <a:pt x="0" y="0"/>
                </a:moveTo>
                <a:lnTo>
                  <a:pt x="28448" y="368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3630206" y="5892445"/>
            <a:ext cx="1193" cy="762"/>
          </a:xfrm>
          <a:custGeom>
            <a:avLst/>
            <a:gdLst/>
            <a:ahLst/>
            <a:cxnLst/>
            <a:rect l="l" t="t" r="r" b="b"/>
            <a:pathLst>
              <a:path w="1193" h="762">
                <a:moveTo>
                  <a:pt x="1193" y="762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3710473" y="5844096"/>
            <a:ext cx="20662" cy="2806"/>
          </a:xfrm>
          <a:custGeom>
            <a:avLst/>
            <a:gdLst/>
            <a:ahLst/>
            <a:cxnLst/>
            <a:rect l="l" t="t" r="r" b="b"/>
            <a:pathLst>
              <a:path w="20662" h="2806">
                <a:moveTo>
                  <a:pt x="20662" y="0"/>
                </a:moveTo>
                <a:lnTo>
                  <a:pt x="5194" y="2387"/>
                </a:lnTo>
                <a:lnTo>
                  <a:pt x="0" y="280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3730920" y="5827981"/>
            <a:ext cx="15582" cy="70637"/>
          </a:xfrm>
          <a:custGeom>
            <a:avLst/>
            <a:gdLst/>
            <a:ahLst/>
            <a:cxnLst/>
            <a:rect l="l" t="t" r="r" b="b"/>
            <a:pathLst>
              <a:path w="15582" h="70637">
                <a:moveTo>
                  <a:pt x="0" y="70637"/>
                </a:moveTo>
                <a:lnTo>
                  <a:pt x="330" y="2921"/>
                </a:lnTo>
                <a:lnTo>
                  <a:pt x="15582" y="0"/>
                </a:lnTo>
                <a:lnTo>
                  <a:pt x="15468" y="40995"/>
                </a:lnTo>
                <a:lnTo>
                  <a:pt x="15468" y="2887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3929099" y="5710176"/>
            <a:ext cx="9309" cy="115531"/>
          </a:xfrm>
          <a:custGeom>
            <a:avLst/>
            <a:gdLst/>
            <a:ahLst/>
            <a:cxnLst/>
            <a:rect l="l" t="t" r="r" b="b"/>
            <a:pathLst>
              <a:path w="9309" h="115531">
                <a:moveTo>
                  <a:pt x="0" y="115531"/>
                </a:moveTo>
                <a:lnTo>
                  <a:pt x="9309" y="87515"/>
                </a:lnTo>
                <a:lnTo>
                  <a:pt x="6921" y="28130"/>
                </a:lnTo>
                <a:lnTo>
                  <a:pt x="4978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3926829" y="5738303"/>
            <a:ext cx="9194" cy="27800"/>
          </a:xfrm>
          <a:custGeom>
            <a:avLst/>
            <a:gdLst/>
            <a:ahLst/>
            <a:cxnLst/>
            <a:rect l="l" t="t" r="r" b="b"/>
            <a:pathLst>
              <a:path w="9194" h="27800">
                <a:moveTo>
                  <a:pt x="0" y="27800"/>
                </a:moveTo>
                <a:lnTo>
                  <a:pt x="919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3746390" y="5832628"/>
            <a:ext cx="101" cy="12115"/>
          </a:xfrm>
          <a:custGeom>
            <a:avLst/>
            <a:gdLst/>
            <a:ahLst/>
            <a:cxnLst/>
            <a:rect l="l" t="t" r="r" b="b"/>
            <a:pathLst>
              <a:path w="101" h="12115">
                <a:moveTo>
                  <a:pt x="0" y="12115"/>
                </a:moveTo>
                <a:lnTo>
                  <a:pt x="10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3888856" y="5703138"/>
            <a:ext cx="5842" cy="52362"/>
          </a:xfrm>
          <a:custGeom>
            <a:avLst/>
            <a:gdLst/>
            <a:ahLst/>
            <a:cxnLst/>
            <a:rect l="l" t="t" r="r" b="b"/>
            <a:pathLst>
              <a:path w="5841" h="52362">
                <a:moveTo>
                  <a:pt x="0" y="52362"/>
                </a:moveTo>
                <a:lnTo>
                  <a:pt x="5842" y="26187"/>
                </a:lnTo>
                <a:lnTo>
                  <a:pt x="33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3803393" y="5783301"/>
            <a:ext cx="3035" cy="2273"/>
          </a:xfrm>
          <a:custGeom>
            <a:avLst/>
            <a:gdLst/>
            <a:ahLst/>
            <a:cxnLst/>
            <a:rect l="l" t="t" r="r" b="b"/>
            <a:pathLst>
              <a:path w="3035" h="2273">
                <a:moveTo>
                  <a:pt x="3035" y="2273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4046556" y="5736625"/>
            <a:ext cx="62255" cy="0"/>
          </a:xfrm>
          <a:custGeom>
            <a:avLst/>
            <a:gdLst/>
            <a:ahLst/>
            <a:cxnLst/>
            <a:rect l="l" t="t" r="r" b="b"/>
            <a:pathLst>
              <a:path w="62255">
                <a:moveTo>
                  <a:pt x="0" y="0"/>
                </a:moveTo>
                <a:lnTo>
                  <a:pt x="62255" y="0"/>
                </a:lnTo>
              </a:path>
            </a:pathLst>
          </a:custGeom>
          <a:ln w="1245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2962213" y="5810780"/>
            <a:ext cx="53228" cy="173837"/>
          </a:xfrm>
          <a:custGeom>
            <a:avLst/>
            <a:gdLst/>
            <a:ahLst/>
            <a:cxnLst/>
            <a:rect l="l" t="t" r="r" b="b"/>
            <a:pathLst>
              <a:path w="53228" h="173837">
                <a:moveTo>
                  <a:pt x="53228" y="173837"/>
                </a:moveTo>
                <a:lnTo>
                  <a:pt x="44250" y="162940"/>
                </a:lnTo>
                <a:lnTo>
                  <a:pt x="38399" y="154842"/>
                </a:lnTo>
                <a:lnTo>
                  <a:pt x="31049" y="143100"/>
                </a:lnTo>
                <a:lnTo>
                  <a:pt x="23536" y="130828"/>
                </a:lnTo>
                <a:lnTo>
                  <a:pt x="18996" y="121706"/>
                </a:lnTo>
                <a:lnTo>
                  <a:pt x="14823" y="111747"/>
                </a:lnTo>
                <a:lnTo>
                  <a:pt x="9698" y="99168"/>
                </a:lnTo>
                <a:lnTo>
                  <a:pt x="6714" y="89219"/>
                </a:lnTo>
                <a:lnTo>
                  <a:pt x="4651" y="80378"/>
                </a:lnTo>
                <a:lnTo>
                  <a:pt x="1759" y="67108"/>
                </a:lnTo>
                <a:lnTo>
                  <a:pt x="589" y="56785"/>
                </a:lnTo>
                <a:lnTo>
                  <a:pt x="117" y="47599"/>
                </a:lnTo>
                <a:lnTo>
                  <a:pt x="0" y="34277"/>
                </a:lnTo>
                <a:lnTo>
                  <a:pt x="947" y="23821"/>
                </a:lnTo>
                <a:lnTo>
                  <a:pt x="1730" y="15798"/>
                </a:lnTo>
                <a:lnTo>
                  <a:pt x="2390" y="7899"/>
                </a:lnTo>
                <a:lnTo>
                  <a:pt x="2390" y="7683"/>
                </a:lnTo>
                <a:lnTo>
                  <a:pt x="421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2961652" y="5598755"/>
            <a:ext cx="1378922" cy="524507"/>
          </a:xfrm>
          <a:custGeom>
            <a:avLst/>
            <a:gdLst/>
            <a:ahLst/>
            <a:cxnLst/>
            <a:rect l="l" t="t" r="r" b="b"/>
            <a:pathLst>
              <a:path w="1378922" h="524507">
                <a:moveTo>
                  <a:pt x="1276183" y="0"/>
                </a:moveTo>
                <a:lnTo>
                  <a:pt x="1287944" y="8862"/>
                </a:lnTo>
                <a:lnTo>
                  <a:pt x="1303670" y="23294"/>
                </a:lnTo>
                <a:lnTo>
                  <a:pt x="1321619" y="42457"/>
                </a:lnTo>
                <a:lnTo>
                  <a:pt x="1334862" y="58576"/>
                </a:lnTo>
                <a:lnTo>
                  <a:pt x="1344661" y="73228"/>
                </a:lnTo>
                <a:lnTo>
                  <a:pt x="1352681" y="85701"/>
                </a:lnTo>
                <a:lnTo>
                  <a:pt x="1362239" y="104728"/>
                </a:lnTo>
                <a:lnTo>
                  <a:pt x="1371770" y="130558"/>
                </a:lnTo>
                <a:lnTo>
                  <a:pt x="1376366" y="151840"/>
                </a:lnTo>
                <a:lnTo>
                  <a:pt x="1378782" y="175969"/>
                </a:lnTo>
                <a:lnTo>
                  <a:pt x="1378922" y="186303"/>
                </a:lnTo>
                <a:lnTo>
                  <a:pt x="1377717" y="197677"/>
                </a:lnTo>
                <a:lnTo>
                  <a:pt x="1373898" y="221053"/>
                </a:lnTo>
                <a:lnTo>
                  <a:pt x="1367370" y="241768"/>
                </a:lnTo>
                <a:lnTo>
                  <a:pt x="1357459" y="264858"/>
                </a:lnTo>
                <a:lnTo>
                  <a:pt x="1346947" y="283262"/>
                </a:lnTo>
                <a:lnTo>
                  <a:pt x="1330118" y="306942"/>
                </a:lnTo>
                <a:lnTo>
                  <a:pt x="1316645" y="322882"/>
                </a:lnTo>
                <a:lnTo>
                  <a:pt x="1303336" y="336105"/>
                </a:lnTo>
                <a:lnTo>
                  <a:pt x="1292265" y="346857"/>
                </a:lnTo>
                <a:lnTo>
                  <a:pt x="1276559" y="360588"/>
                </a:lnTo>
                <a:lnTo>
                  <a:pt x="1257362" y="374827"/>
                </a:lnTo>
                <a:lnTo>
                  <a:pt x="1244564" y="384026"/>
                </a:lnTo>
                <a:lnTo>
                  <a:pt x="1226979" y="395765"/>
                </a:lnTo>
                <a:lnTo>
                  <a:pt x="1204778" y="408397"/>
                </a:lnTo>
                <a:lnTo>
                  <a:pt x="1187525" y="417941"/>
                </a:lnTo>
                <a:lnTo>
                  <a:pt x="1168393" y="427867"/>
                </a:lnTo>
                <a:lnTo>
                  <a:pt x="1147158" y="437250"/>
                </a:lnTo>
                <a:lnTo>
                  <a:pt x="1136966" y="441579"/>
                </a:lnTo>
                <a:lnTo>
                  <a:pt x="1122084" y="447951"/>
                </a:lnTo>
                <a:lnTo>
                  <a:pt x="1110950" y="452582"/>
                </a:lnTo>
                <a:lnTo>
                  <a:pt x="1101670" y="456199"/>
                </a:lnTo>
                <a:lnTo>
                  <a:pt x="1092350" y="459527"/>
                </a:lnTo>
                <a:lnTo>
                  <a:pt x="1081095" y="463293"/>
                </a:lnTo>
                <a:lnTo>
                  <a:pt x="1066012" y="468223"/>
                </a:lnTo>
                <a:lnTo>
                  <a:pt x="1049263" y="473644"/>
                </a:lnTo>
                <a:lnTo>
                  <a:pt x="1037519" y="477345"/>
                </a:lnTo>
                <a:lnTo>
                  <a:pt x="1027826" y="480217"/>
                </a:lnTo>
                <a:lnTo>
                  <a:pt x="1018438" y="482754"/>
                </a:lnTo>
                <a:lnTo>
                  <a:pt x="1007607" y="485454"/>
                </a:lnTo>
                <a:lnTo>
                  <a:pt x="993588" y="488811"/>
                </a:lnTo>
                <a:lnTo>
                  <a:pt x="986166" y="490575"/>
                </a:lnTo>
                <a:lnTo>
                  <a:pt x="970176" y="494412"/>
                </a:lnTo>
                <a:lnTo>
                  <a:pt x="957993" y="497258"/>
                </a:lnTo>
                <a:lnTo>
                  <a:pt x="947984" y="499445"/>
                </a:lnTo>
                <a:lnTo>
                  <a:pt x="938518" y="501303"/>
                </a:lnTo>
                <a:lnTo>
                  <a:pt x="927959" y="503163"/>
                </a:lnTo>
                <a:lnTo>
                  <a:pt x="914675" y="505356"/>
                </a:lnTo>
                <a:lnTo>
                  <a:pt x="902435" y="507339"/>
                </a:lnTo>
                <a:lnTo>
                  <a:pt x="886124" y="509979"/>
                </a:lnTo>
                <a:lnTo>
                  <a:pt x="873623" y="511939"/>
                </a:lnTo>
                <a:lnTo>
                  <a:pt x="863375" y="513417"/>
                </a:lnTo>
                <a:lnTo>
                  <a:pt x="853822" y="514613"/>
                </a:lnTo>
                <a:lnTo>
                  <a:pt x="843409" y="515727"/>
                </a:lnTo>
                <a:lnTo>
                  <a:pt x="830578" y="516956"/>
                </a:lnTo>
                <a:lnTo>
                  <a:pt x="815135" y="518375"/>
                </a:lnTo>
                <a:lnTo>
                  <a:pt x="798639" y="519929"/>
                </a:lnTo>
                <a:lnTo>
                  <a:pt x="785950" y="521065"/>
                </a:lnTo>
                <a:lnTo>
                  <a:pt x="775558" y="521875"/>
                </a:lnTo>
                <a:lnTo>
                  <a:pt x="765951" y="522448"/>
                </a:lnTo>
                <a:lnTo>
                  <a:pt x="755620" y="522876"/>
                </a:lnTo>
                <a:lnTo>
                  <a:pt x="743052" y="523249"/>
                </a:lnTo>
                <a:lnTo>
                  <a:pt x="726739" y="523658"/>
                </a:lnTo>
                <a:lnTo>
                  <a:pt x="725676" y="523684"/>
                </a:lnTo>
                <a:lnTo>
                  <a:pt x="709073" y="524111"/>
                </a:lnTo>
                <a:lnTo>
                  <a:pt x="696303" y="524389"/>
                </a:lnTo>
                <a:lnTo>
                  <a:pt x="685863" y="524507"/>
                </a:lnTo>
                <a:lnTo>
                  <a:pt x="676256" y="524458"/>
                </a:lnTo>
                <a:lnTo>
                  <a:pt x="665980" y="524231"/>
                </a:lnTo>
                <a:lnTo>
                  <a:pt x="653535" y="523818"/>
                </a:lnTo>
                <a:lnTo>
                  <a:pt x="637422" y="523210"/>
                </a:lnTo>
                <a:lnTo>
                  <a:pt x="619002" y="522488"/>
                </a:lnTo>
                <a:lnTo>
                  <a:pt x="606280" y="521936"/>
                </a:lnTo>
                <a:lnTo>
                  <a:pt x="595877" y="521370"/>
                </a:lnTo>
                <a:lnTo>
                  <a:pt x="586278" y="520679"/>
                </a:lnTo>
                <a:lnTo>
                  <a:pt x="575970" y="519751"/>
                </a:lnTo>
                <a:lnTo>
                  <a:pt x="563438" y="518475"/>
                </a:lnTo>
                <a:lnTo>
                  <a:pt x="547169" y="516740"/>
                </a:lnTo>
                <a:lnTo>
                  <a:pt x="546314" y="516648"/>
                </a:lnTo>
                <a:lnTo>
                  <a:pt x="529905" y="514920"/>
                </a:lnTo>
                <a:lnTo>
                  <a:pt x="517356" y="513542"/>
                </a:lnTo>
                <a:lnTo>
                  <a:pt x="507097" y="512290"/>
                </a:lnTo>
                <a:lnTo>
                  <a:pt x="497563" y="510941"/>
                </a:lnTo>
                <a:lnTo>
                  <a:pt x="487186" y="509271"/>
                </a:lnTo>
                <a:lnTo>
                  <a:pt x="474399" y="507056"/>
                </a:lnTo>
                <a:lnTo>
                  <a:pt x="459560" y="504418"/>
                </a:lnTo>
                <a:lnTo>
                  <a:pt x="443367" y="501545"/>
                </a:lnTo>
                <a:lnTo>
                  <a:pt x="421053" y="497339"/>
                </a:lnTo>
                <a:lnTo>
                  <a:pt x="401120" y="492791"/>
                </a:lnTo>
                <a:lnTo>
                  <a:pt x="376807" y="486676"/>
                </a:lnTo>
                <a:lnTo>
                  <a:pt x="360961" y="482635"/>
                </a:lnTo>
                <a:lnTo>
                  <a:pt x="339343" y="476828"/>
                </a:lnTo>
                <a:lnTo>
                  <a:pt x="319333" y="470477"/>
                </a:lnTo>
                <a:lnTo>
                  <a:pt x="299350" y="463638"/>
                </a:lnTo>
                <a:lnTo>
                  <a:pt x="284058" y="458368"/>
                </a:lnTo>
                <a:lnTo>
                  <a:pt x="263420" y="450895"/>
                </a:lnTo>
                <a:lnTo>
                  <a:pt x="243198" y="442335"/>
                </a:lnTo>
                <a:lnTo>
                  <a:pt x="228497" y="435737"/>
                </a:lnTo>
                <a:lnTo>
                  <a:pt x="213920" y="429175"/>
                </a:lnTo>
                <a:lnTo>
                  <a:pt x="194548" y="419907"/>
                </a:lnTo>
                <a:lnTo>
                  <a:pt x="173981" y="408364"/>
                </a:lnTo>
                <a:lnTo>
                  <a:pt x="152051" y="395532"/>
                </a:lnTo>
                <a:lnTo>
                  <a:pt x="134197" y="384256"/>
                </a:lnTo>
                <a:lnTo>
                  <a:pt x="113330" y="368651"/>
                </a:lnTo>
                <a:lnTo>
                  <a:pt x="99443" y="357925"/>
                </a:lnTo>
                <a:lnTo>
                  <a:pt x="83565" y="344376"/>
                </a:lnTo>
                <a:lnTo>
                  <a:pt x="67638" y="328104"/>
                </a:lnTo>
                <a:lnTo>
                  <a:pt x="50136" y="309087"/>
                </a:lnTo>
                <a:lnTo>
                  <a:pt x="36329" y="289483"/>
                </a:lnTo>
                <a:lnTo>
                  <a:pt x="26204" y="273734"/>
                </a:lnTo>
                <a:lnTo>
                  <a:pt x="16660" y="254742"/>
                </a:lnTo>
                <a:lnTo>
                  <a:pt x="7094" y="228792"/>
                </a:lnTo>
                <a:lnTo>
                  <a:pt x="2496" y="207521"/>
                </a:lnTo>
                <a:lnTo>
                  <a:pt x="103" y="183488"/>
                </a:lnTo>
                <a:lnTo>
                  <a:pt x="0" y="173128"/>
                </a:lnTo>
                <a:lnTo>
                  <a:pt x="1236" y="161770"/>
                </a:lnTo>
                <a:lnTo>
                  <a:pt x="5052" y="138345"/>
                </a:lnTo>
                <a:lnTo>
                  <a:pt x="11510" y="117631"/>
                </a:lnTo>
                <a:lnTo>
                  <a:pt x="21404" y="94615"/>
                </a:lnTo>
                <a:lnTo>
                  <a:pt x="31919" y="76211"/>
                </a:lnTo>
                <a:lnTo>
                  <a:pt x="48844" y="52620"/>
                </a:lnTo>
                <a:lnTo>
                  <a:pt x="62434" y="36923"/>
                </a:lnTo>
                <a:lnTo>
                  <a:pt x="71853" y="27203"/>
                </a:lnTo>
                <a:lnTo>
                  <a:pt x="75538" y="23368"/>
                </a:lnTo>
                <a:lnTo>
                  <a:pt x="84766" y="14177"/>
                </a:lnTo>
                <a:lnTo>
                  <a:pt x="94099" y="7316"/>
                </a:lnTo>
                <a:lnTo>
                  <a:pt x="96950" y="541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2975526" y="5839985"/>
            <a:ext cx="1352423" cy="314439"/>
          </a:xfrm>
          <a:custGeom>
            <a:avLst/>
            <a:gdLst/>
            <a:ahLst/>
            <a:cxnLst/>
            <a:rect l="l" t="t" r="r" b="b"/>
            <a:pathLst>
              <a:path w="1352422" h="314439">
                <a:moveTo>
                  <a:pt x="0" y="4978"/>
                </a:moveTo>
                <a:lnTo>
                  <a:pt x="0" y="9194"/>
                </a:lnTo>
                <a:lnTo>
                  <a:pt x="0" y="9626"/>
                </a:lnTo>
                <a:lnTo>
                  <a:pt x="1193" y="13639"/>
                </a:lnTo>
                <a:lnTo>
                  <a:pt x="4742" y="26654"/>
                </a:lnTo>
                <a:lnTo>
                  <a:pt x="7887" y="36325"/>
                </a:lnTo>
                <a:lnTo>
                  <a:pt x="11252" y="44564"/>
                </a:lnTo>
                <a:lnTo>
                  <a:pt x="16682" y="57107"/>
                </a:lnTo>
                <a:lnTo>
                  <a:pt x="21500" y="66144"/>
                </a:lnTo>
                <a:lnTo>
                  <a:pt x="26822" y="74968"/>
                </a:lnTo>
                <a:lnTo>
                  <a:pt x="34259" y="86721"/>
                </a:lnTo>
                <a:lnTo>
                  <a:pt x="40221" y="94822"/>
                </a:lnTo>
                <a:lnTo>
                  <a:pt x="48031" y="104393"/>
                </a:lnTo>
                <a:lnTo>
                  <a:pt x="57151" y="115263"/>
                </a:lnTo>
                <a:lnTo>
                  <a:pt x="63943" y="122534"/>
                </a:lnTo>
                <a:lnTo>
                  <a:pt x="73742" y="131987"/>
                </a:lnTo>
                <a:lnTo>
                  <a:pt x="85136" y="142704"/>
                </a:lnTo>
                <a:lnTo>
                  <a:pt x="92649" y="149209"/>
                </a:lnTo>
                <a:lnTo>
                  <a:pt x="102453" y="156892"/>
                </a:lnTo>
                <a:lnTo>
                  <a:pt x="117960" y="168761"/>
                </a:lnTo>
                <a:lnTo>
                  <a:pt x="126143" y="174588"/>
                </a:lnTo>
                <a:lnTo>
                  <a:pt x="135835" y="180852"/>
                </a:lnTo>
                <a:lnTo>
                  <a:pt x="142900" y="185305"/>
                </a:lnTo>
                <a:lnTo>
                  <a:pt x="155426" y="193216"/>
                </a:lnTo>
                <a:lnTo>
                  <a:pt x="164145" y="198425"/>
                </a:lnTo>
                <a:lnTo>
                  <a:pt x="173714" y="203616"/>
                </a:lnTo>
                <a:lnTo>
                  <a:pt x="184010" y="208991"/>
                </a:lnTo>
                <a:lnTo>
                  <a:pt x="197337" y="215970"/>
                </a:lnTo>
                <a:lnTo>
                  <a:pt x="206549" y="220574"/>
                </a:lnTo>
                <a:lnTo>
                  <a:pt x="216014" y="224918"/>
                </a:lnTo>
                <a:lnTo>
                  <a:pt x="229222" y="230733"/>
                </a:lnTo>
                <a:lnTo>
                  <a:pt x="243190" y="236756"/>
                </a:lnTo>
                <a:lnTo>
                  <a:pt x="252864" y="240762"/>
                </a:lnTo>
                <a:lnTo>
                  <a:pt x="262305" y="244373"/>
                </a:lnTo>
                <a:lnTo>
                  <a:pt x="275576" y="249211"/>
                </a:lnTo>
                <a:lnTo>
                  <a:pt x="292778" y="255358"/>
                </a:lnTo>
                <a:lnTo>
                  <a:pt x="302823" y="258799"/>
                </a:lnTo>
                <a:lnTo>
                  <a:pt x="312286" y="261783"/>
                </a:lnTo>
                <a:lnTo>
                  <a:pt x="324969" y="265551"/>
                </a:lnTo>
                <a:lnTo>
                  <a:pt x="330911" y="267296"/>
                </a:lnTo>
                <a:lnTo>
                  <a:pt x="345690" y="271656"/>
                </a:lnTo>
                <a:lnTo>
                  <a:pt x="356032" y="274586"/>
                </a:lnTo>
                <a:lnTo>
                  <a:pt x="365533" y="277047"/>
                </a:lnTo>
                <a:lnTo>
                  <a:pt x="377785" y="280000"/>
                </a:lnTo>
                <a:lnTo>
                  <a:pt x="386295" y="282016"/>
                </a:lnTo>
                <a:lnTo>
                  <a:pt x="401400" y="285528"/>
                </a:lnTo>
                <a:lnTo>
                  <a:pt x="412030" y="287898"/>
                </a:lnTo>
                <a:lnTo>
                  <a:pt x="421592" y="289839"/>
                </a:lnTo>
                <a:lnTo>
                  <a:pt x="433493" y="292065"/>
                </a:lnTo>
                <a:lnTo>
                  <a:pt x="444169" y="294017"/>
                </a:lnTo>
                <a:lnTo>
                  <a:pt x="459531" y="296794"/>
                </a:lnTo>
                <a:lnTo>
                  <a:pt x="470359" y="298657"/>
                </a:lnTo>
                <a:lnTo>
                  <a:pt x="479949" y="300124"/>
                </a:lnTo>
                <a:lnTo>
                  <a:pt x="491600" y="301709"/>
                </a:lnTo>
                <a:lnTo>
                  <a:pt x="503986" y="303326"/>
                </a:lnTo>
                <a:lnTo>
                  <a:pt x="519530" y="305342"/>
                </a:lnTo>
                <a:lnTo>
                  <a:pt x="530525" y="306682"/>
                </a:lnTo>
                <a:lnTo>
                  <a:pt x="540156" y="307685"/>
                </a:lnTo>
                <a:lnTo>
                  <a:pt x="551604" y="308687"/>
                </a:lnTo>
                <a:lnTo>
                  <a:pt x="565442" y="309816"/>
                </a:lnTo>
                <a:lnTo>
                  <a:pt x="581039" y="311115"/>
                </a:lnTo>
                <a:lnTo>
                  <a:pt x="592095" y="311951"/>
                </a:lnTo>
                <a:lnTo>
                  <a:pt x="601755" y="312513"/>
                </a:lnTo>
                <a:lnTo>
                  <a:pt x="613162" y="312988"/>
                </a:lnTo>
                <a:lnTo>
                  <a:pt x="627646" y="313499"/>
                </a:lnTo>
                <a:lnTo>
                  <a:pt x="643313" y="314028"/>
                </a:lnTo>
                <a:lnTo>
                  <a:pt x="654430" y="314329"/>
                </a:lnTo>
                <a:lnTo>
                  <a:pt x="664101" y="314439"/>
                </a:lnTo>
                <a:lnTo>
                  <a:pt x="675429" y="314396"/>
                </a:lnTo>
                <a:lnTo>
                  <a:pt x="690384" y="314248"/>
                </a:lnTo>
                <a:lnTo>
                  <a:pt x="706041" y="314077"/>
                </a:lnTo>
                <a:lnTo>
                  <a:pt x="717143" y="313882"/>
                </a:lnTo>
                <a:lnTo>
                  <a:pt x="726813" y="313560"/>
                </a:lnTo>
                <a:lnTo>
                  <a:pt x="738172" y="313008"/>
                </a:lnTo>
                <a:lnTo>
                  <a:pt x="752906" y="312204"/>
                </a:lnTo>
                <a:lnTo>
                  <a:pt x="768549" y="311255"/>
                </a:lnTo>
                <a:lnTo>
                  <a:pt x="779614" y="310510"/>
                </a:lnTo>
                <a:lnTo>
                  <a:pt x="789260" y="309708"/>
                </a:lnTo>
                <a:lnTo>
                  <a:pt x="800648" y="308586"/>
                </a:lnTo>
                <a:lnTo>
                  <a:pt x="814781" y="307111"/>
                </a:lnTo>
                <a:lnTo>
                  <a:pt x="830335" y="305494"/>
                </a:lnTo>
                <a:lnTo>
                  <a:pt x="841298" y="304269"/>
                </a:lnTo>
                <a:lnTo>
                  <a:pt x="850907" y="303021"/>
                </a:lnTo>
                <a:lnTo>
                  <a:pt x="862403" y="301330"/>
                </a:lnTo>
                <a:lnTo>
                  <a:pt x="875474" y="299326"/>
                </a:lnTo>
                <a:lnTo>
                  <a:pt x="890883" y="296949"/>
                </a:lnTo>
                <a:lnTo>
                  <a:pt x="901695" y="295191"/>
                </a:lnTo>
                <a:lnTo>
                  <a:pt x="911251" y="293449"/>
                </a:lnTo>
                <a:lnTo>
                  <a:pt x="922895" y="291119"/>
                </a:lnTo>
                <a:lnTo>
                  <a:pt x="934529" y="288721"/>
                </a:lnTo>
                <a:lnTo>
                  <a:pt x="949666" y="285548"/>
                </a:lnTo>
                <a:lnTo>
                  <a:pt x="960237" y="283240"/>
                </a:lnTo>
                <a:lnTo>
                  <a:pt x="969739" y="280975"/>
                </a:lnTo>
                <a:lnTo>
                  <a:pt x="981668" y="277929"/>
                </a:lnTo>
                <a:lnTo>
                  <a:pt x="991336" y="275412"/>
                </a:lnTo>
                <a:lnTo>
                  <a:pt x="1006180" y="271492"/>
                </a:lnTo>
                <a:lnTo>
                  <a:pt x="1016479" y="268656"/>
                </a:lnTo>
                <a:lnTo>
                  <a:pt x="1025922" y="265811"/>
                </a:lnTo>
                <a:lnTo>
                  <a:pt x="1038197" y="261866"/>
                </a:lnTo>
                <a:lnTo>
                  <a:pt x="1045413" y="259511"/>
                </a:lnTo>
                <a:lnTo>
                  <a:pt x="1059919" y="254793"/>
                </a:lnTo>
                <a:lnTo>
                  <a:pt x="1069922" y="251414"/>
                </a:lnTo>
                <a:lnTo>
                  <a:pt x="1079329" y="247965"/>
                </a:lnTo>
                <a:lnTo>
                  <a:pt x="1092043" y="243034"/>
                </a:lnTo>
                <a:lnTo>
                  <a:pt x="1110418" y="235731"/>
                </a:lnTo>
                <a:lnTo>
                  <a:pt x="1120029" y="231746"/>
                </a:lnTo>
                <a:lnTo>
                  <a:pt x="1129379" y="227536"/>
                </a:lnTo>
                <a:lnTo>
                  <a:pt x="1142648" y="221259"/>
                </a:lnTo>
                <a:lnTo>
                  <a:pt x="1157142" y="214331"/>
                </a:lnTo>
                <a:lnTo>
                  <a:pt x="1166303" y="209718"/>
                </a:lnTo>
                <a:lnTo>
                  <a:pt x="1175587" y="204609"/>
                </a:lnTo>
                <a:lnTo>
                  <a:pt x="1187018" y="198069"/>
                </a:lnTo>
                <a:lnTo>
                  <a:pt x="1199780" y="190742"/>
                </a:lnTo>
                <a:lnTo>
                  <a:pt x="1208399" y="185495"/>
                </a:lnTo>
                <a:lnTo>
                  <a:pt x="1217682" y="179299"/>
                </a:lnTo>
                <a:lnTo>
                  <a:pt x="1226070" y="173520"/>
                </a:lnTo>
                <a:lnTo>
                  <a:pt x="1237989" y="165212"/>
                </a:lnTo>
                <a:lnTo>
                  <a:pt x="1246012" y="159249"/>
                </a:lnTo>
                <a:lnTo>
                  <a:pt x="1255233" y="151671"/>
                </a:lnTo>
                <a:lnTo>
                  <a:pt x="1271217" y="138021"/>
                </a:lnTo>
                <a:lnTo>
                  <a:pt x="1278500" y="131239"/>
                </a:lnTo>
                <a:lnTo>
                  <a:pt x="1287521" y="121914"/>
                </a:lnTo>
                <a:lnTo>
                  <a:pt x="1299233" y="109320"/>
                </a:lnTo>
                <a:lnTo>
                  <a:pt x="1305601" y="101623"/>
                </a:lnTo>
                <a:lnTo>
                  <a:pt x="1313688" y="90652"/>
                </a:lnTo>
                <a:lnTo>
                  <a:pt x="1321747" y="79423"/>
                </a:lnTo>
                <a:lnTo>
                  <a:pt x="1326995" y="70767"/>
                </a:lnTo>
                <a:lnTo>
                  <a:pt x="1332293" y="60693"/>
                </a:lnTo>
                <a:lnTo>
                  <a:pt x="1338516" y="48585"/>
                </a:lnTo>
                <a:lnTo>
                  <a:pt x="1342364" y="39011"/>
                </a:lnTo>
                <a:lnTo>
                  <a:pt x="1349365" y="17303"/>
                </a:lnTo>
                <a:lnTo>
                  <a:pt x="1351424" y="6766"/>
                </a:lnTo>
                <a:lnTo>
                  <a:pt x="135242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3047560" y="5737973"/>
            <a:ext cx="1206355" cy="325845"/>
          </a:xfrm>
          <a:custGeom>
            <a:avLst/>
            <a:gdLst/>
            <a:ahLst/>
            <a:cxnLst/>
            <a:rect l="l" t="t" r="r" b="b"/>
            <a:pathLst>
              <a:path w="1206355" h="325845">
                <a:moveTo>
                  <a:pt x="1204984" y="4546"/>
                </a:moveTo>
                <a:lnTo>
                  <a:pt x="1205746" y="5956"/>
                </a:lnTo>
                <a:lnTo>
                  <a:pt x="1205861" y="6502"/>
                </a:lnTo>
                <a:lnTo>
                  <a:pt x="1205861" y="8229"/>
                </a:lnTo>
                <a:lnTo>
                  <a:pt x="1206156" y="22524"/>
                </a:lnTo>
                <a:lnTo>
                  <a:pt x="1205095" y="45442"/>
                </a:lnTo>
                <a:lnTo>
                  <a:pt x="1202361" y="61550"/>
                </a:lnTo>
                <a:lnTo>
                  <a:pt x="1194876" y="83447"/>
                </a:lnTo>
                <a:lnTo>
                  <a:pt x="1187721" y="99864"/>
                </a:lnTo>
                <a:lnTo>
                  <a:pt x="1176225" y="118779"/>
                </a:lnTo>
                <a:lnTo>
                  <a:pt x="1163468" y="136567"/>
                </a:lnTo>
                <a:lnTo>
                  <a:pt x="1149420" y="152510"/>
                </a:lnTo>
                <a:lnTo>
                  <a:pt x="1140938" y="160858"/>
                </a:lnTo>
                <a:lnTo>
                  <a:pt x="1130121" y="171369"/>
                </a:lnTo>
                <a:lnTo>
                  <a:pt x="1114271" y="184819"/>
                </a:lnTo>
                <a:lnTo>
                  <a:pt x="1102852" y="193258"/>
                </a:lnTo>
                <a:lnTo>
                  <a:pt x="1088215" y="203798"/>
                </a:lnTo>
                <a:lnTo>
                  <a:pt x="1070837" y="215069"/>
                </a:lnTo>
                <a:lnTo>
                  <a:pt x="1059990" y="221217"/>
                </a:lnTo>
                <a:lnTo>
                  <a:pt x="1038100" y="233337"/>
                </a:lnTo>
                <a:lnTo>
                  <a:pt x="1019455" y="242793"/>
                </a:lnTo>
                <a:lnTo>
                  <a:pt x="995333" y="253250"/>
                </a:lnTo>
                <a:lnTo>
                  <a:pt x="980744" y="259466"/>
                </a:lnTo>
                <a:lnTo>
                  <a:pt x="970140" y="263834"/>
                </a:lnTo>
                <a:lnTo>
                  <a:pt x="950983" y="270768"/>
                </a:lnTo>
                <a:lnTo>
                  <a:pt x="937475" y="275206"/>
                </a:lnTo>
                <a:lnTo>
                  <a:pt x="916915" y="281836"/>
                </a:lnTo>
                <a:lnTo>
                  <a:pt x="905717" y="285328"/>
                </a:lnTo>
                <a:lnTo>
                  <a:pt x="886396" y="290623"/>
                </a:lnTo>
                <a:lnTo>
                  <a:pt x="873735" y="293696"/>
                </a:lnTo>
                <a:lnTo>
                  <a:pt x="863253" y="296189"/>
                </a:lnTo>
                <a:lnTo>
                  <a:pt x="847569" y="299929"/>
                </a:lnTo>
                <a:lnTo>
                  <a:pt x="826316" y="304622"/>
                </a:lnTo>
                <a:lnTo>
                  <a:pt x="804325" y="308477"/>
                </a:lnTo>
                <a:lnTo>
                  <a:pt x="773994" y="313385"/>
                </a:lnTo>
                <a:lnTo>
                  <a:pt x="752239" y="316598"/>
                </a:lnTo>
                <a:lnTo>
                  <a:pt x="730668" y="318926"/>
                </a:lnTo>
                <a:lnTo>
                  <a:pt x="714867" y="320412"/>
                </a:lnTo>
                <a:lnTo>
                  <a:pt x="697346" y="322002"/>
                </a:lnTo>
                <a:lnTo>
                  <a:pt x="675309" y="323732"/>
                </a:lnTo>
                <a:lnTo>
                  <a:pt x="653911" y="324645"/>
                </a:lnTo>
                <a:lnTo>
                  <a:pt x="638511" y="325091"/>
                </a:lnTo>
                <a:lnTo>
                  <a:pt x="618926" y="325572"/>
                </a:lnTo>
                <a:lnTo>
                  <a:pt x="596765" y="325845"/>
                </a:lnTo>
                <a:lnTo>
                  <a:pt x="586989" y="325701"/>
                </a:lnTo>
                <a:lnTo>
                  <a:pt x="560262" y="324787"/>
                </a:lnTo>
                <a:lnTo>
                  <a:pt x="540091" y="323997"/>
                </a:lnTo>
                <a:lnTo>
                  <a:pt x="518014" y="322856"/>
                </a:lnTo>
                <a:lnTo>
                  <a:pt x="496664" y="320942"/>
                </a:lnTo>
                <a:lnTo>
                  <a:pt x="481305" y="319334"/>
                </a:lnTo>
                <a:lnTo>
                  <a:pt x="462148" y="317304"/>
                </a:lnTo>
                <a:lnTo>
                  <a:pt x="440347" y="314697"/>
                </a:lnTo>
                <a:lnTo>
                  <a:pt x="418807" y="311223"/>
                </a:lnTo>
                <a:lnTo>
                  <a:pt x="403028" y="308431"/>
                </a:lnTo>
                <a:lnTo>
                  <a:pt x="402319" y="308305"/>
                </a:lnTo>
                <a:lnTo>
                  <a:pt x="386446" y="305501"/>
                </a:lnTo>
                <a:lnTo>
                  <a:pt x="365153" y="301399"/>
                </a:lnTo>
                <a:lnTo>
                  <a:pt x="343223" y="296151"/>
                </a:lnTo>
                <a:lnTo>
                  <a:pt x="330170" y="292836"/>
                </a:lnTo>
                <a:lnTo>
                  <a:pt x="314659" y="288864"/>
                </a:lnTo>
                <a:lnTo>
                  <a:pt x="293960" y="283185"/>
                </a:lnTo>
                <a:lnTo>
                  <a:pt x="271708" y="275914"/>
                </a:lnTo>
                <a:lnTo>
                  <a:pt x="247023" y="267427"/>
                </a:lnTo>
                <a:lnTo>
                  <a:pt x="227196" y="260085"/>
                </a:lnTo>
                <a:lnTo>
                  <a:pt x="204088" y="249987"/>
                </a:lnTo>
                <a:lnTo>
                  <a:pt x="185793" y="241712"/>
                </a:lnTo>
                <a:lnTo>
                  <a:pt x="167055" y="232540"/>
                </a:lnTo>
                <a:lnTo>
                  <a:pt x="144966" y="219925"/>
                </a:lnTo>
                <a:lnTo>
                  <a:pt x="131737" y="212109"/>
                </a:lnTo>
                <a:lnTo>
                  <a:pt x="114374" y="200829"/>
                </a:lnTo>
                <a:lnTo>
                  <a:pt x="97798" y="188341"/>
                </a:lnTo>
                <a:lnTo>
                  <a:pt x="85865" y="179112"/>
                </a:lnTo>
                <a:lnTo>
                  <a:pt x="70216" y="165334"/>
                </a:lnTo>
                <a:lnTo>
                  <a:pt x="60100" y="154903"/>
                </a:lnTo>
                <a:lnTo>
                  <a:pt x="49035" y="143194"/>
                </a:lnTo>
                <a:lnTo>
                  <a:pt x="35919" y="126318"/>
                </a:lnTo>
                <a:lnTo>
                  <a:pt x="22205" y="105075"/>
                </a:lnTo>
                <a:lnTo>
                  <a:pt x="12706" y="84921"/>
                </a:lnTo>
                <a:lnTo>
                  <a:pt x="5762" y="65674"/>
                </a:lnTo>
                <a:lnTo>
                  <a:pt x="1534" y="42882"/>
                </a:lnTo>
                <a:lnTo>
                  <a:pt x="0" y="25843"/>
                </a:lnTo>
                <a:lnTo>
                  <a:pt x="192" y="15616"/>
                </a:lnTo>
                <a:lnTo>
                  <a:pt x="1946" y="2738"/>
                </a:lnTo>
                <a:lnTo>
                  <a:pt x="238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3305248" y="6140286"/>
            <a:ext cx="724776" cy="57114"/>
          </a:xfrm>
          <a:custGeom>
            <a:avLst/>
            <a:gdLst/>
            <a:ahLst/>
            <a:cxnLst/>
            <a:rect l="l" t="t" r="r" b="b"/>
            <a:pathLst>
              <a:path w="724776" h="57114">
                <a:moveTo>
                  <a:pt x="0" y="10274"/>
                </a:moveTo>
                <a:lnTo>
                  <a:pt x="14673" y="14570"/>
                </a:lnTo>
                <a:lnTo>
                  <a:pt x="24864" y="17439"/>
                </a:lnTo>
                <a:lnTo>
                  <a:pt x="34519" y="19907"/>
                </a:lnTo>
                <a:lnTo>
                  <a:pt x="47582" y="22997"/>
                </a:lnTo>
                <a:lnTo>
                  <a:pt x="52895" y="24231"/>
                </a:lnTo>
                <a:lnTo>
                  <a:pt x="68050" y="27772"/>
                </a:lnTo>
                <a:lnTo>
                  <a:pt x="78721" y="30186"/>
                </a:lnTo>
                <a:lnTo>
                  <a:pt x="88243" y="32153"/>
                </a:lnTo>
                <a:lnTo>
                  <a:pt x="99949" y="34353"/>
                </a:lnTo>
                <a:lnTo>
                  <a:pt x="111531" y="36449"/>
                </a:lnTo>
                <a:lnTo>
                  <a:pt x="126930" y="39251"/>
                </a:lnTo>
                <a:lnTo>
                  <a:pt x="137816" y="41134"/>
                </a:lnTo>
                <a:lnTo>
                  <a:pt x="147393" y="42599"/>
                </a:lnTo>
                <a:lnTo>
                  <a:pt x="158863" y="44145"/>
                </a:lnTo>
                <a:lnTo>
                  <a:pt x="172212" y="45859"/>
                </a:lnTo>
                <a:lnTo>
                  <a:pt x="187723" y="47892"/>
                </a:lnTo>
                <a:lnTo>
                  <a:pt x="198729" y="49217"/>
                </a:lnTo>
                <a:lnTo>
                  <a:pt x="208343" y="50200"/>
                </a:lnTo>
                <a:lnTo>
                  <a:pt x="219676" y="51204"/>
                </a:lnTo>
                <a:lnTo>
                  <a:pt x="234302" y="52463"/>
                </a:lnTo>
                <a:lnTo>
                  <a:pt x="248782" y="53613"/>
                </a:lnTo>
                <a:lnTo>
                  <a:pt x="258707" y="54116"/>
                </a:lnTo>
                <a:lnTo>
                  <a:pt x="270445" y="54644"/>
                </a:lnTo>
                <a:lnTo>
                  <a:pt x="277799" y="55054"/>
                </a:lnTo>
                <a:lnTo>
                  <a:pt x="287528" y="55600"/>
                </a:lnTo>
                <a:lnTo>
                  <a:pt x="287642" y="55918"/>
                </a:lnTo>
                <a:lnTo>
                  <a:pt x="297268" y="56146"/>
                </a:lnTo>
                <a:lnTo>
                  <a:pt x="313037" y="56554"/>
                </a:lnTo>
                <a:lnTo>
                  <a:pt x="324223" y="56865"/>
                </a:lnTo>
                <a:lnTo>
                  <a:pt x="333873" y="57059"/>
                </a:lnTo>
                <a:lnTo>
                  <a:pt x="345030" y="57114"/>
                </a:lnTo>
                <a:lnTo>
                  <a:pt x="360768" y="57010"/>
                </a:lnTo>
                <a:lnTo>
                  <a:pt x="376517" y="56785"/>
                </a:lnTo>
                <a:lnTo>
                  <a:pt x="387702" y="56559"/>
                </a:lnTo>
                <a:lnTo>
                  <a:pt x="397363" y="56228"/>
                </a:lnTo>
                <a:lnTo>
                  <a:pt x="408539" y="55687"/>
                </a:lnTo>
                <a:lnTo>
                  <a:pt x="424154" y="54838"/>
                </a:lnTo>
                <a:lnTo>
                  <a:pt x="439656" y="53848"/>
                </a:lnTo>
                <a:lnTo>
                  <a:pt x="450506" y="52982"/>
                </a:lnTo>
                <a:lnTo>
                  <a:pt x="460193" y="52069"/>
                </a:lnTo>
                <a:lnTo>
                  <a:pt x="472202" y="50937"/>
                </a:lnTo>
                <a:lnTo>
                  <a:pt x="483222" y="49974"/>
                </a:lnTo>
                <a:lnTo>
                  <a:pt x="485063" y="49872"/>
                </a:lnTo>
                <a:lnTo>
                  <a:pt x="486905" y="49758"/>
                </a:lnTo>
                <a:lnTo>
                  <a:pt x="502426" y="47852"/>
                </a:lnTo>
                <a:lnTo>
                  <a:pt x="513404" y="46577"/>
                </a:lnTo>
                <a:lnTo>
                  <a:pt x="522972" y="45422"/>
                </a:lnTo>
                <a:lnTo>
                  <a:pt x="534260" y="43879"/>
                </a:lnTo>
                <a:lnTo>
                  <a:pt x="548347" y="41757"/>
                </a:lnTo>
                <a:lnTo>
                  <a:pt x="563731" y="39401"/>
                </a:lnTo>
                <a:lnTo>
                  <a:pt x="574561" y="37651"/>
                </a:lnTo>
                <a:lnTo>
                  <a:pt x="584107" y="35916"/>
                </a:lnTo>
                <a:lnTo>
                  <a:pt x="595639" y="33607"/>
                </a:lnTo>
                <a:lnTo>
                  <a:pt x="608063" y="31038"/>
                </a:lnTo>
                <a:lnTo>
                  <a:pt x="623286" y="27892"/>
                </a:lnTo>
                <a:lnTo>
                  <a:pt x="633928" y="25596"/>
                </a:lnTo>
                <a:lnTo>
                  <a:pt x="643408" y="23346"/>
                </a:lnTo>
                <a:lnTo>
                  <a:pt x="655145" y="20341"/>
                </a:lnTo>
                <a:lnTo>
                  <a:pt x="665505" y="17627"/>
                </a:lnTo>
                <a:lnTo>
                  <a:pt x="680349" y="13627"/>
                </a:lnTo>
                <a:lnTo>
                  <a:pt x="690644" y="10647"/>
                </a:lnTo>
                <a:lnTo>
                  <a:pt x="699982" y="7763"/>
                </a:lnTo>
                <a:lnTo>
                  <a:pt x="711956" y="4052"/>
                </a:lnTo>
                <a:lnTo>
                  <a:pt x="720344" y="1511"/>
                </a:lnTo>
                <a:lnTo>
                  <a:pt x="722617" y="863"/>
                </a:lnTo>
                <a:lnTo>
                  <a:pt x="72477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3305251" y="6140284"/>
            <a:ext cx="724776" cy="56974"/>
          </a:xfrm>
          <a:custGeom>
            <a:avLst/>
            <a:gdLst/>
            <a:ahLst/>
            <a:cxnLst/>
            <a:rect l="l" t="t" r="r" b="b"/>
            <a:pathLst>
              <a:path w="724776" h="56974">
                <a:moveTo>
                  <a:pt x="724776" y="0"/>
                </a:moveTo>
                <a:lnTo>
                  <a:pt x="709902" y="4824"/>
                </a:lnTo>
                <a:lnTo>
                  <a:pt x="699364" y="8137"/>
                </a:lnTo>
                <a:lnTo>
                  <a:pt x="690069" y="10855"/>
                </a:lnTo>
                <a:lnTo>
                  <a:pt x="678925" y="13895"/>
                </a:lnTo>
                <a:lnTo>
                  <a:pt x="665708" y="17411"/>
                </a:lnTo>
                <a:lnTo>
                  <a:pt x="650723" y="21367"/>
                </a:lnTo>
                <a:lnTo>
                  <a:pt x="640169" y="24011"/>
                </a:lnTo>
                <a:lnTo>
                  <a:pt x="630665" y="26160"/>
                </a:lnTo>
                <a:lnTo>
                  <a:pt x="618830" y="28631"/>
                </a:lnTo>
                <a:lnTo>
                  <a:pt x="608164" y="30822"/>
                </a:lnTo>
                <a:lnTo>
                  <a:pt x="592890" y="33986"/>
                </a:lnTo>
                <a:lnTo>
                  <a:pt x="572559" y="37827"/>
                </a:lnTo>
                <a:lnTo>
                  <a:pt x="548449" y="41643"/>
                </a:lnTo>
                <a:lnTo>
                  <a:pt x="521990" y="45565"/>
                </a:lnTo>
                <a:lnTo>
                  <a:pt x="501008" y="48052"/>
                </a:lnTo>
                <a:lnTo>
                  <a:pt x="471292" y="51157"/>
                </a:lnTo>
                <a:lnTo>
                  <a:pt x="450577" y="53003"/>
                </a:lnTo>
                <a:lnTo>
                  <a:pt x="424268" y="54622"/>
                </a:lnTo>
                <a:lnTo>
                  <a:pt x="397360" y="56087"/>
                </a:lnTo>
                <a:lnTo>
                  <a:pt x="376527" y="56618"/>
                </a:lnTo>
                <a:lnTo>
                  <a:pt x="345037" y="56940"/>
                </a:lnTo>
                <a:lnTo>
                  <a:pt x="333853" y="56974"/>
                </a:lnTo>
                <a:lnTo>
                  <a:pt x="324187" y="56858"/>
                </a:lnTo>
                <a:lnTo>
                  <a:pt x="297268" y="56032"/>
                </a:lnTo>
                <a:lnTo>
                  <a:pt x="270438" y="54966"/>
                </a:lnTo>
                <a:lnTo>
                  <a:pt x="249572" y="53604"/>
                </a:lnTo>
                <a:lnTo>
                  <a:pt x="218574" y="51041"/>
                </a:lnTo>
                <a:lnTo>
                  <a:pt x="197892" y="49003"/>
                </a:lnTo>
                <a:lnTo>
                  <a:pt x="172110" y="45758"/>
                </a:lnTo>
                <a:lnTo>
                  <a:pt x="145671" y="42174"/>
                </a:lnTo>
                <a:lnTo>
                  <a:pt x="124704" y="38655"/>
                </a:lnTo>
                <a:lnTo>
                  <a:pt x="111417" y="36233"/>
                </a:lnTo>
                <a:lnTo>
                  <a:pt x="96113" y="33454"/>
                </a:lnTo>
                <a:lnTo>
                  <a:pt x="85370" y="31398"/>
                </a:lnTo>
                <a:lnTo>
                  <a:pt x="75859" y="29395"/>
                </a:lnTo>
                <a:lnTo>
                  <a:pt x="64249" y="26773"/>
                </a:lnTo>
                <a:lnTo>
                  <a:pt x="52679" y="24117"/>
                </a:lnTo>
                <a:lnTo>
                  <a:pt x="37836" y="20623"/>
                </a:lnTo>
                <a:lnTo>
                  <a:pt x="27589" y="18075"/>
                </a:lnTo>
                <a:lnTo>
                  <a:pt x="17954" y="15444"/>
                </a:lnTo>
                <a:lnTo>
                  <a:pt x="4949" y="11706"/>
                </a:lnTo>
                <a:lnTo>
                  <a:pt x="0" y="1027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4295703" y="5813160"/>
            <a:ext cx="44515" cy="159880"/>
          </a:xfrm>
          <a:custGeom>
            <a:avLst/>
            <a:gdLst/>
            <a:ahLst/>
            <a:cxnLst/>
            <a:rect l="l" t="t" r="r" b="b"/>
            <a:pathLst>
              <a:path w="44515" h="159880">
                <a:moveTo>
                  <a:pt x="40030" y="0"/>
                </a:moveTo>
                <a:lnTo>
                  <a:pt x="42808" y="13019"/>
                </a:lnTo>
                <a:lnTo>
                  <a:pt x="43849" y="23823"/>
                </a:lnTo>
                <a:lnTo>
                  <a:pt x="44145" y="30175"/>
                </a:lnTo>
                <a:lnTo>
                  <a:pt x="44515" y="43619"/>
                </a:lnTo>
                <a:lnTo>
                  <a:pt x="43701" y="54124"/>
                </a:lnTo>
                <a:lnTo>
                  <a:pt x="42633" y="61988"/>
                </a:lnTo>
                <a:lnTo>
                  <a:pt x="40506" y="75492"/>
                </a:lnTo>
                <a:lnTo>
                  <a:pt x="37975" y="85498"/>
                </a:lnTo>
                <a:lnTo>
                  <a:pt x="35051" y="94653"/>
                </a:lnTo>
                <a:lnTo>
                  <a:pt x="30615" y="107536"/>
                </a:lnTo>
                <a:lnTo>
                  <a:pt x="26384" y="116899"/>
                </a:lnTo>
                <a:lnTo>
                  <a:pt x="21742" y="125806"/>
                </a:lnTo>
                <a:lnTo>
                  <a:pt x="15109" y="137763"/>
                </a:lnTo>
                <a:lnTo>
                  <a:pt x="9701" y="145963"/>
                </a:lnTo>
                <a:lnTo>
                  <a:pt x="2387" y="156959"/>
                </a:lnTo>
                <a:lnTo>
                  <a:pt x="1409" y="158584"/>
                </a:lnTo>
                <a:lnTo>
                  <a:pt x="0" y="15988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3015334" y="5984402"/>
            <a:ext cx="101" cy="215"/>
          </a:xfrm>
          <a:custGeom>
            <a:avLst/>
            <a:gdLst/>
            <a:ahLst/>
            <a:cxnLst/>
            <a:rect l="l" t="t" r="r" b="b"/>
            <a:pathLst>
              <a:path w="101" h="215">
                <a:moveTo>
                  <a:pt x="0" y="0"/>
                </a:moveTo>
                <a:lnTo>
                  <a:pt x="101" y="2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3003212" y="5967636"/>
            <a:ext cx="9309" cy="12979"/>
          </a:xfrm>
          <a:custGeom>
            <a:avLst/>
            <a:gdLst/>
            <a:ahLst/>
            <a:cxnLst/>
            <a:rect l="l" t="t" r="r" b="b"/>
            <a:pathLst>
              <a:path w="9309" h="12979">
                <a:moveTo>
                  <a:pt x="9309" y="12979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3015444" y="5984622"/>
            <a:ext cx="24117" cy="25857"/>
          </a:xfrm>
          <a:custGeom>
            <a:avLst/>
            <a:gdLst/>
            <a:ahLst/>
            <a:cxnLst/>
            <a:rect l="l" t="t" r="r" b="b"/>
            <a:pathLst>
              <a:path w="24117" h="25857">
                <a:moveTo>
                  <a:pt x="16116" y="17195"/>
                </a:moveTo>
                <a:lnTo>
                  <a:pt x="24117" y="2585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3039562" y="6010476"/>
            <a:ext cx="3467" cy="3454"/>
          </a:xfrm>
          <a:custGeom>
            <a:avLst/>
            <a:gdLst/>
            <a:ahLst/>
            <a:cxnLst/>
            <a:rect l="l" t="t" r="r" b="b"/>
            <a:pathLst>
              <a:path w="3467" h="3454">
                <a:moveTo>
                  <a:pt x="2057" y="2159"/>
                </a:moveTo>
                <a:lnTo>
                  <a:pt x="0" y="0"/>
                </a:lnTo>
                <a:lnTo>
                  <a:pt x="3467" y="3454"/>
                </a:lnTo>
                <a:lnTo>
                  <a:pt x="2603" y="270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3043029" y="6013932"/>
            <a:ext cx="32778" cy="27698"/>
          </a:xfrm>
          <a:custGeom>
            <a:avLst/>
            <a:gdLst/>
            <a:ahLst/>
            <a:cxnLst/>
            <a:rect l="l" t="t" r="r" b="b"/>
            <a:pathLst>
              <a:path w="32778" h="27698">
                <a:moveTo>
                  <a:pt x="0" y="0"/>
                </a:moveTo>
                <a:lnTo>
                  <a:pt x="30937" y="26390"/>
                </a:lnTo>
                <a:lnTo>
                  <a:pt x="32778" y="27698"/>
                </a:lnTo>
                <a:lnTo>
                  <a:pt x="31153" y="2661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3063689" y="6031567"/>
            <a:ext cx="7683" cy="6489"/>
          </a:xfrm>
          <a:custGeom>
            <a:avLst/>
            <a:gdLst/>
            <a:ahLst/>
            <a:cxnLst/>
            <a:rect l="l" t="t" r="r" b="b"/>
            <a:pathLst>
              <a:path w="7683" h="6489">
                <a:moveTo>
                  <a:pt x="0" y="0"/>
                </a:moveTo>
                <a:lnTo>
                  <a:pt x="7683" y="648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3075805" y="6041626"/>
            <a:ext cx="36233" cy="25196"/>
          </a:xfrm>
          <a:custGeom>
            <a:avLst/>
            <a:gdLst/>
            <a:ahLst/>
            <a:cxnLst/>
            <a:rect l="l" t="t" r="r" b="b"/>
            <a:pathLst>
              <a:path w="36233" h="25196">
                <a:moveTo>
                  <a:pt x="0" y="0"/>
                </a:moveTo>
                <a:lnTo>
                  <a:pt x="36233" y="25196"/>
                </a:lnTo>
                <a:lnTo>
                  <a:pt x="24117" y="1687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3112044" y="6066830"/>
            <a:ext cx="36233" cy="20878"/>
          </a:xfrm>
          <a:custGeom>
            <a:avLst/>
            <a:gdLst/>
            <a:ahLst/>
            <a:cxnLst/>
            <a:rect l="l" t="t" r="r" b="b"/>
            <a:pathLst>
              <a:path w="36233" h="20878">
                <a:moveTo>
                  <a:pt x="0" y="0"/>
                </a:moveTo>
                <a:lnTo>
                  <a:pt x="36233" y="20878"/>
                </a:lnTo>
                <a:lnTo>
                  <a:pt x="24117" y="1395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3148280" y="6087709"/>
            <a:ext cx="12014" cy="6273"/>
          </a:xfrm>
          <a:custGeom>
            <a:avLst/>
            <a:gdLst/>
            <a:ahLst/>
            <a:cxnLst/>
            <a:rect l="l" t="t" r="r" b="b"/>
            <a:pathLst>
              <a:path w="12014" h="6273">
                <a:moveTo>
                  <a:pt x="4762" y="2705"/>
                </a:moveTo>
                <a:lnTo>
                  <a:pt x="0" y="0"/>
                </a:lnTo>
                <a:lnTo>
                  <a:pt x="4978" y="2921"/>
                </a:lnTo>
                <a:lnTo>
                  <a:pt x="12014" y="6273"/>
                </a:lnTo>
                <a:lnTo>
                  <a:pt x="4762" y="270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3160292" y="6093984"/>
            <a:ext cx="12115" cy="5842"/>
          </a:xfrm>
          <a:custGeom>
            <a:avLst/>
            <a:gdLst/>
            <a:ahLst/>
            <a:cxnLst/>
            <a:rect l="l" t="t" r="r" b="b"/>
            <a:pathLst>
              <a:path w="12115" h="5841">
                <a:moveTo>
                  <a:pt x="0" y="0"/>
                </a:moveTo>
                <a:lnTo>
                  <a:pt x="12115" y="5842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3172407" y="6099827"/>
            <a:ext cx="24117" cy="11569"/>
          </a:xfrm>
          <a:custGeom>
            <a:avLst/>
            <a:gdLst/>
            <a:ahLst/>
            <a:cxnLst/>
            <a:rect l="l" t="t" r="r" b="b"/>
            <a:pathLst>
              <a:path w="24117" h="11569">
                <a:moveTo>
                  <a:pt x="0" y="0"/>
                </a:moveTo>
                <a:lnTo>
                  <a:pt x="24117" y="11569"/>
                </a:lnTo>
                <a:lnTo>
                  <a:pt x="12115" y="572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3196523" y="6111397"/>
            <a:ext cx="12128" cy="4978"/>
          </a:xfrm>
          <a:custGeom>
            <a:avLst/>
            <a:gdLst/>
            <a:ahLst/>
            <a:cxnLst/>
            <a:rect l="l" t="t" r="r" b="b"/>
            <a:pathLst>
              <a:path w="12128" h="4978">
                <a:moveTo>
                  <a:pt x="2387" y="977"/>
                </a:moveTo>
                <a:lnTo>
                  <a:pt x="0" y="0"/>
                </a:lnTo>
                <a:lnTo>
                  <a:pt x="2603" y="1193"/>
                </a:lnTo>
                <a:lnTo>
                  <a:pt x="12128" y="4978"/>
                </a:lnTo>
                <a:lnTo>
                  <a:pt x="2387" y="97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3208646" y="6116378"/>
            <a:ext cx="36233" cy="14389"/>
          </a:xfrm>
          <a:custGeom>
            <a:avLst/>
            <a:gdLst/>
            <a:ahLst/>
            <a:cxnLst/>
            <a:rect l="l" t="t" r="r" b="b"/>
            <a:pathLst>
              <a:path w="36233" h="14389">
                <a:moveTo>
                  <a:pt x="0" y="0"/>
                </a:moveTo>
                <a:lnTo>
                  <a:pt x="28994" y="11353"/>
                </a:lnTo>
                <a:lnTo>
                  <a:pt x="36233" y="14389"/>
                </a:lnTo>
                <a:lnTo>
                  <a:pt x="12115" y="476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3244879" y="6130764"/>
            <a:ext cx="12128" cy="4216"/>
          </a:xfrm>
          <a:custGeom>
            <a:avLst/>
            <a:gdLst/>
            <a:ahLst/>
            <a:cxnLst/>
            <a:rect l="l" t="t" r="r" b="b"/>
            <a:pathLst>
              <a:path w="12128" h="4216">
                <a:moveTo>
                  <a:pt x="11798" y="4000"/>
                </a:moveTo>
                <a:lnTo>
                  <a:pt x="0" y="0"/>
                </a:lnTo>
                <a:lnTo>
                  <a:pt x="4013" y="1625"/>
                </a:lnTo>
                <a:lnTo>
                  <a:pt x="12128" y="4216"/>
                </a:lnTo>
                <a:lnTo>
                  <a:pt x="11798" y="400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3257001" y="6134982"/>
            <a:ext cx="48247" cy="15582"/>
          </a:xfrm>
          <a:custGeom>
            <a:avLst/>
            <a:gdLst/>
            <a:ahLst/>
            <a:cxnLst/>
            <a:rect l="l" t="t" r="r" b="b"/>
            <a:pathLst>
              <a:path w="48247" h="15582">
                <a:moveTo>
                  <a:pt x="0" y="0"/>
                </a:moveTo>
                <a:lnTo>
                  <a:pt x="44996" y="14706"/>
                </a:lnTo>
                <a:lnTo>
                  <a:pt x="48247" y="15582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4030027" y="6122873"/>
            <a:ext cx="48247" cy="17411"/>
          </a:xfrm>
          <a:custGeom>
            <a:avLst/>
            <a:gdLst/>
            <a:ahLst/>
            <a:cxnLst/>
            <a:rect l="l" t="t" r="r" b="b"/>
            <a:pathLst>
              <a:path w="48247" h="17411">
                <a:moveTo>
                  <a:pt x="0" y="17411"/>
                </a:moveTo>
                <a:lnTo>
                  <a:pt x="48247" y="0"/>
                </a:lnTo>
                <a:lnTo>
                  <a:pt x="12001" y="1308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4078274" y="6117570"/>
            <a:ext cx="12115" cy="5295"/>
          </a:xfrm>
          <a:custGeom>
            <a:avLst/>
            <a:gdLst/>
            <a:ahLst/>
            <a:cxnLst/>
            <a:rect l="l" t="t" r="r" b="b"/>
            <a:pathLst>
              <a:path w="12115" h="5295">
                <a:moveTo>
                  <a:pt x="0" y="5295"/>
                </a:moveTo>
                <a:lnTo>
                  <a:pt x="12115" y="0"/>
                </a:lnTo>
                <a:lnTo>
                  <a:pt x="0" y="529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4090390" y="6101768"/>
            <a:ext cx="36233" cy="15798"/>
          </a:xfrm>
          <a:custGeom>
            <a:avLst/>
            <a:gdLst/>
            <a:ahLst/>
            <a:cxnLst/>
            <a:rect l="l" t="t" r="r" b="b"/>
            <a:pathLst>
              <a:path w="36233" h="15798">
                <a:moveTo>
                  <a:pt x="0" y="15798"/>
                </a:moveTo>
                <a:lnTo>
                  <a:pt x="36233" y="0"/>
                </a:lnTo>
                <a:lnTo>
                  <a:pt x="12115" y="1060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4126628" y="6095398"/>
            <a:ext cx="12001" cy="6375"/>
          </a:xfrm>
          <a:custGeom>
            <a:avLst/>
            <a:gdLst/>
            <a:ahLst/>
            <a:cxnLst/>
            <a:rect l="l" t="t" r="r" b="b"/>
            <a:pathLst>
              <a:path w="12001" h="6375">
                <a:moveTo>
                  <a:pt x="0" y="6375"/>
                </a:moveTo>
                <a:lnTo>
                  <a:pt x="12001" y="0"/>
                </a:lnTo>
                <a:lnTo>
                  <a:pt x="0" y="637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4138636" y="6082845"/>
            <a:ext cx="24231" cy="12547"/>
          </a:xfrm>
          <a:custGeom>
            <a:avLst/>
            <a:gdLst/>
            <a:ahLst/>
            <a:cxnLst/>
            <a:rect l="l" t="t" r="r" b="b"/>
            <a:pathLst>
              <a:path w="24231" h="12547">
                <a:moveTo>
                  <a:pt x="0" y="12547"/>
                </a:moveTo>
                <a:lnTo>
                  <a:pt x="24231" y="0"/>
                </a:lnTo>
                <a:lnTo>
                  <a:pt x="12115" y="627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4162864" y="6075916"/>
            <a:ext cx="12014" cy="6921"/>
          </a:xfrm>
          <a:custGeom>
            <a:avLst/>
            <a:gdLst/>
            <a:ahLst/>
            <a:cxnLst/>
            <a:rect l="l" t="t" r="r" b="b"/>
            <a:pathLst>
              <a:path w="12014" h="6921">
                <a:moveTo>
                  <a:pt x="6388" y="3467"/>
                </a:moveTo>
                <a:lnTo>
                  <a:pt x="0" y="6921"/>
                </a:lnTo>
                <a:lnTo>
                  <a:pt x="6172" y="3683"/>
                </a:lnTo>
                <a:lnTo>
                  <a:pt x="12014" y="0"/>
                </a:lnTo>
                <a:lnTo>
                  <a:pt x="6388" y="346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4174876" y="6054279"/>
            <a:ext cx="34290" cy="21640"/>
          </a:xfrm>
          <a:custGeom>
            <a:avLst/>
            <a:gdLst/>
            <a:ahLst/>
            <a:cxnLst/>
            <a:rect l="l" t="t" r="r" b="b"/>
            <a:pathLst>
              <a:path w="34289" h="21640">
                <a:moveTo>
                  <a:pt x="0" y="21640"/>
                </a:moveTo>
                <a:lnTo>
                  <a:pt x="34290" y="0"/>
                </a:lnTo>
                <a:lnTo>
                  <a:pt x="24231" y="638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4209169" y="6033518"/>
            <a:ext cx="27152" cy="20764"/>
          </a:xfrm>
          <a:custGeom>
            <a:avLst/>
            <a:gdLst/>
            <a:ahLst/>
            <a:cxnLst/>
            <a:rect l="l" t="t" r="r" b="b"/>
            <a:pathLst>
              <a:path w="27152" h="20764">
                <a:moveTo>
                  <a:pt x="0" y="20764"/>
                </a:moveTo>
                <a:lnTo>
                  <a:pt x="27152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4235347" y="6026053"/>
            <a:ext cx="10274" cy="8216"/>
          </a:xfrm>
          <a:custGeom>
            <a:avLst/>
            <a:gdLst/>
            <a:ahLst/>
            <a:cxnLst/>
            <a:rect l="l" t="t" r="r" b="b"/>
            <a:pathLst>
              <a:path w="10274" h="8216">
                <a:moveTo>
                  <a:pt x="0" y="8216"/>
                </a:moveTo>
                <a:lnTo>
                  <a:pt x="8648" y="1612"/>
                </a:lnTo>
                <a:lnTo>
                  <a:pt x="10274" y="0"/>
                </a:lnTo>
                <a:lnTo>
                  <a:pt x="8648" y="140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4245625" y="6001818"/>
            <a:ext cx="25526" cy="24231"/>
          </a:xfrm>
          <a:custGeom>
            <a:avLst/>
            <a:gdLst/>
            <a:ahLst/>
            <a:cxnLst/>
            <a:rect l="l" t="t" r="r" b="b"/>
            <a:pathLst>
              <a:path w="25526" h="24231">
                <a:moveTo>
                  <a:pt x="0" y="24231"/>
                </a:moveTo>
                <a:lnTo>
                  <a:pt x="25526" y="0"/>
                </a:lnTo>
                <a:lnTo>
                  <a:pt x="13843" y="1113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4271153" y="5973039"/>
            <a:ext cx="24561" cy="28778"/>
          </a:xfrm>
          <a:custGeom>
            <a:avLst/>
            <a:gdLst/>
            <a:ahLst/>
            <a:cxnLst/>
            <a:rect l="l" t="t" r="r" b="b"/>
            <a:pathLst>
              <a:path w="24561" h="28778">
                <a:moveTo>
                  <a:pt x="0" y="28778"/>
                </a:moveTo>
                <a:lnTo>
                  <a:pt x="2603" y="26504"/>
                </a:lnTo>
                <a:lnTo>
                  <a:pt x="24561" y="0"/>
                </a:lnTo>
                <a:lnTo>
                  <a:pt x="20662" y="466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4295708" y="5970451"/>
            <a:ext cx="1943" cy="2590"/>
          </a:xfrm>
          <a:custGeom>
            <a:avLst/>
            <a:gdLst/>
            <a:ahLst/>
            <a:cxnLst/>
            <a:rect l="l" t="t" r="r" b="b"/>
            <a:pathLst>
              <a:path w="1943" h="2590">
                <a:moveTo>
                  <a:pt x="0" y="2590"/>
                </a:moveTo>
                <a:lnTo>
                  <a:pt x="194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3420019" y="5767616"/>
            <a:ext cx="134467" cy="72910"/>
          </a:xfrm>
          <a:custGeom>
            <a:avLst/>
            <a:gdLst/>
            <a:ahLst/>
            <a:cxnLst/>
            <a:rect l="l" t="t" r="r" b="b"/>
            <a:pathLst>
              <a:path w="134467" h="72910">
                <a:moveTo>
                  <a:pt x="134467" y="72910"/>
                </a:moveTo>
                <a:lnTo>
                  <a:pt x="120342" y="70107"/>
                </a:lnTo>
                <a:lnTo>
                  <a:pt x="110617" y="67629"/>
                </a:lnTo>
                <a:lnTo>
                  <a:pt x="98878" y="63792"/>
                </a:lnTo>
                <a:lnTo>
                  <a:pt x="93903" y="62090"/>
                </a:lnTo>
                <a:lnTo>
                  <a:pt x="80159" y="57299"/>
                </a:lnTo>
                <a:lnTo>
                  <a:pt x="70765" y="53543"/>
                </a:lnTo>
                <a:lnTo>
                  <a:pt x="60160" y="48343"/>
                </a:lnTo>
                <a:lnTo>
                  <a:pt x="53771" y="45008"/>
                </a:lnTo>
                <a:lnTo>
                  <a:pt x="41364" y="38283"/>
                </a:lnTo>
                <a:lnTo>
                  <a:pt x="32877" y="32709"/>
                </a:lnTo>
                <a:lnTo>
                  <a:pt x="22072" y="23901"/>
                </a:lnTo>
                <a:lnTo>
                  <a:pt x="11881" y="15047"/>
                </a:lnTo>
                <a:lnTo>
                  <a:pt x="4965" y="694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3407042" y="5689841"/>
            <a:ext cx="13411" cy="77774"/>
          </a:xfrm>
          <a:custGeom>
            <a:avLst/>
            <a:gdLst/>
            <a:ahLst/>
            <a:cxnLst/>
            <a:rect l="l" t="t" r="r" b="b"/>
            <a:pathLst>
              <a:path w="13411" h="77774">
                <a:moveTo>
                  <a:pt x="12979" y="77774"/>
                </a:moveTo>
                <a:lnTo>
                  <a:pt x="6891" y="66249"/>
                </a:lnTo>
                <a:lnTo>
                  <a:pt x="2913" y="55404"/>
                </a:lnTo>
                <a:lnTo>
                  <a:pt x="1841" y="52031"/>
                </a:lnTo>
                <a:lnTo>
                  <a:pt x="0" y="46304"/>
                </a:lnTo>
                <a:lnTo>
                  <a:pt x="431" y="45326"/>
                </a:lnTo>
                <a:lnTo>
                  <a:pt x="431" y="38836"/>
                </a:lnTo>
                <a:lnTo>
                  <a:pt x="431" y="32448"/>
                </a:lnTo>
                <a:lnTo>
                  <a:pt x="0" y="31369"/>
                </a:lnTo>
                <a:lnTo>
                  <a:pt x="1943" y="25742"/>
                </a:lnTo>
                <a:lnTo>
                  <a:pt x="6319" y="13458"/>
                </a:lnTo>
                <a:lnTo>
                  <a:pt x="11574" y="3223"/>
                </a:lnTo>
                <a:lnTo>
                  <a:pt x="1341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3420454" y="5630884"/>
            <a:ext cx="87630" cy="58953"/>
          </a:xfrm>
          <a:custGeom>
            <a:avLst/>
            <a:gdLst/>
            <a:ahLst/>
            <a:cxnLst/>
            <a:rect l="l" t="t" r="r" b="b"/>
            <a:pathLst>
              <a:path w="87629" h="58953">
                <a:moveTo>
                  <a:pt x="0" y="58953"/>
                </a:moveTo>
                <a:lnTo>
                  <a:pt x="8095" y="48105"/>
                </a:lnTo>
                <a:lnTo>
                  <a:pt x="15609" y="40579"/>
                </a:lnTo>
                <a:lnTo>
                  <a:pt x="22174" y="35039"/>
                </a:lnTo>
                <a:lnTo>
                  <a:pt x="33119" y="26382"/>
                </a:lnTo>
                <a:lnTo>
                  <a:pt x="41651" y="20939"/>
                </a:lnTo>
                <a:lnTo>
                  <a:pt x="54039" y="14261"/>
                </a:lnTo>
                <a:lnTo>
                  <a:pt x="66542" y="7728"/>
                </a:lnTo>
                <a:lnTo>
                  <a:pt x="75918" y="3855"/>
                </a:lnTo>
                <a:lnTo>
                  <a:pt x="8763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3457776" y="5763940"/>
            <a:ext cx="150583" cy="65011"/>
          </a:xfrm>
          <a:custGeom>
            <a:avLst/>
            <a:gdLst/>
            <a:ahLst/>
            <a:cxnLst/>
            <a:rect l="l" t="t" r="r" b="b"/>
            <a:pathLst>
              <a:path w="150583" h="65011">
                <a:moveTo>
                  <a:pt x="0" y="0"/>
                </a:moveTo>
                <a:lnTo>
                  <a:pt x="8337" y="10315"/>
                </a:lnTo>
                <a:lnTo>
                  <a:pt x="16602" y="17677"/>
                </a:lnTo>
                <a:lnTo>
                  <a:pt x="21310" y="21310"/>
                </a:lnTo>
                <a:lnTo>
                  <a:pt x="32399" y="29455"/>
                </a:lnTo>
                <a:lnTo>
                  <a:pt x="41265" y="34581"/>
                </a:lnTo>
                <a:lnTo>
                  <a:pt x="51917" y="39700"/>
                </a:lnTo>
                <a:lnTo>
                  <a:pt x="64849" y="45651"/>
                </a:lnTo>
                <a:lnTo>
                  <a:pt x="74215" y="49219"/>
                </a:lnTo>
                <a:lnTo>
                  <a:pt x="86531" y="52936"/>
                </a:lnTo>
                <a:lnTo>
                  <a:pt x="104084" y="57827"/>
                </a:lnTo>
                <a:lnTo>
                  <a:pt x="113868" y="59968"/>
                </a:lnTo>
                <a:lnTo>
                  <a:pt x="125084" y="61943"/>
                </a:lnTo>
                <a:lnTo>
                  <a:pt x="133807" y="63500"/>
                </a:lnTo>
                <a:lnTo>
                  <a:pt x="142036" y="64909"/>
                </a:lnTo>
                <a:lnTo>
                  <a:pt x="142354" y="65011"/>
                </a:lnTo>
                <a:lnTo>
                  <a:pt x="150583" y="6501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3469897" y="5775518"/>
            <a:ext cx="32016" cy="23469"/>
          </a:xfrm>
          <a:custGeom>
            <a:avLst/>
            <a:gdLst/>
            <a:ahLst/>
            <a:cxnLst/>
            <a:rect l="l" t="t" r="r" b="b"/>
            <a:pathLst>
              <a:path w="32016" h="23469">
                <a:moveTo>
                  <a:pt x="32016" y="23469"/>
                </a:moveTo>
                <a:lnTo>
                  <a:pt x="31915" y="22491"/>
                </a:lnTo>
                <a:lnTo>
                  <a:pt x="31686" y="21526"/>
                </a:lnTo>
                <a:lnTo>
                  <a:pt x="31584" y="20764"/>
                </a:lnTo>
                <a:lnTo>
                  <a:pt x="31369" y="20002"/>
                </a:lnTo>
                <a:lnTo>
                  <a:pt x="30505" y="17843"/>
                </a:lnTo>
                <a:lnTo>
                  <a:pt x="29527" y="15684"/>
                </a:lnTo>
                <a:lnTo>
                  <a:pt x="27901" y="12649"/>
                </a:lnTo>
                <a:lnTo>
                  <a:pt x="27901" y="12331"/>
                </a:lnTo>
                <a:lnTo>
                  <a:pt x="25844" y="9728"/>
                </a:lnTo>
                <a:lnTo>
                  <a:pt x="24447" y="8001"/>
                </a:lnTo>
                <a:lnTo>
                  <a:pt x="24231" y="8001"/>
                </a:lnTo>
                <a:lnTo>
                  <a:pt x="22390" y="6489"/>
                </a:lnTo>
                <a:lnTo>
                  <a:pt x="20116" y="4762"/>
                </a:lnTo>
                <a:lnTo>
                  <a:pt x="17627" y="3136"/>
                </a:lnTo>
                <a:lnTo>
                  <a:pt x="15786" y="2057"/>
                </a:lnTo>
                <a:lnTo>
                  <a:pt x="13627" y="1409"/>
                </a:lnTo>
                <a:lnTo>
                  <a:pt x="11353" y="647"/>
                </a:lnTo>
                <a:lnTo>
                  <a:pt x="8763" y="317"/>
                </a:lnTo>
                <a:lnTo>
                  <a:pt x="6159" y="0"/>
                </a:lnTo>
                <a:lnTo>
                  <a:pt x="3454" y="101"/>
                </a:lnTo>
                <a:lnTo>
                  <a:pt x="1727" y="101"/>
                </a:lnTo>
                <a:lnTo>
                  <a:pt x="0" y="53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3476603" y="5761556"/>
            <a:ext cx="23037" cy="8445"/>
          </a:xfrm>
          <a:custGeom>
            <a:avLst/>
            <a:gdLst/>
            <a:ahLst/>
            <a:cxnLst/>
            <a:rect l="l" t="t" r="r" b="b"/>
            <a:pathLst>
              <a:path w="23037" h="8445">
                <a:moveTo>
                  <a:pt x="23037" y="8115"/>
                </a:moveTo>
                <a:lnTo>
                  <a:pt x="20548" y="8445"/>
                </a:lnTo>
                <a:lnTo>
                  <a:pt x="17957" y="8216"/>
                </a:lnTo>
                <a:lnTo>
                  <a:pt x="15468" y="8115"/>
                </a:lnTo>
                <a:lnTo>
                  <a:pt x="12865" y="7569"/>
                </a:lnTo>
                <a:lnTo>
                  <a:pt x="10706" y="7035"/>
                </a:lnTo>
                <a:lnTo>
                  <a:pt x="10490" y="7035"/>
                </a:lnTo>
                <a:lnTo>
                  <a:pt x="8534" y="6057"/>
                </a:lnTo>
                <a:lnTo>
                  <a:pt x="6921" y="5194"/>
                </a:lnTo>
                <a:lnTo>
                  <a:pt x="6921" y="4978"/>
                </a:lnTo>
                <a:lnTo>
                  <a:pt x="5410" y="3898"/>
                </a:lnTo>
                <a:lnTo>
                  <a:pt x="2705" y="1943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3469030" y="5732790"/>
            <a:ext cx="1841" cy="18923"/>
          </a:xfrm>
          <a:custGeom>
            <a:avLst/>
            <a:gdLst/>
            <a:ahLst/>
            <a:cxnLst/>
            <a:rect l="l" t="t" r="r" b="b"/>
            <a:pathLst>
              <a:path w="1841" h="18923">
                <a:moveTo>
                  <a:pt x="1511" y="18923"/>
                </a:moveTo>
                <a:lnTo>
                  <a:pt x="533" y="15468"/>
                </a:lnTo>
                <a:lnTo>
                  <a:pt x="533" y="15252"/>
                </a:lnTo>
                <a:lnTo>
                  <a:pt x="215" y="11684"/>
                </a:lnTo>
                <a:lnTo>
                  <a:pt x="0" y="9512"/>
                </a:lnTo>
                <a:lnTo>
                  <a:pt x="215" y="9410"/>
                </a:lnTo>
                <a:lnTo>
                  <a:pt x="431" y="7137"/>
                </a:lnTo>
                <a:lnTo>
                  <a:pt x="965" y="3568"/>
                </a:lnTo>
                <a:lnTo>
                  <a:pt x="184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3470865" y="5717849"/>
            <a:ext cx="14058" cy="14935"/>
          </a:xfrm>
          <a:custGeom>
            <a:avLst/>
            <a:gdLst/>
            <a:ahLst/>
            <a:cxnLst/>
            <a:rect l="l" t="t" r="r" b="b"/>
            <a:pathLst>
              <a:path w="14058" h="14935">
                <a:moveTo>
                  <a:pt x="0" y="14935"/>
                </a:moveTo>
                <a:lnTo>
                  <a:pt x="1727" y="11683"/>
                </a:lnTo>
                <a:lnTo>
                  <a:pt x="3784" y="8661"/>
                </a:lnTo>
                <a:lnTo>
                  <a:pt x="4978" y="6934"/>
                </a:lnTo>
                <a:lnTo>
                  <a:pt x="4864" y="6603"/>
                </a:lnTo>
                <a:lnTo>
                  <a:pt x="6375" y="5194"/>
                </a:lnTo>
                <a:lnTo>
                  <a:pt x="8648" y="3149"/>
                </a:lnTo>
                <a:lnTo>
                  <a:pt x="8978" y="3365"/>
                </a:lnTo>
                <a:lnTo>
                  <a:pt x="11569" y="1511"/>
                </a:lnTo>
                <a:lnTo>
                  <a:pt x="12763" y="660"/>
                </a:lnTo>
                <a:lnTo>
                  <a:pt x="14058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3700308" y="5753009"/>
            <a:ext cx="150685" cy="75184"/>
          </a:xfrm>
          <a:custGeom>
            <a:avLst/>
            <a:gdLst/>
            <a:ahLst/>
            <a:cxnLst/>
            <a:rect l="l" t="t" r="r" b="b"/>
            <a:pathLst>
              <a:path w="150685" h="75184">
                <a:moveTo>
                  <a:pt x="0" y="75184"/>
                </a:moveTo>
                <a:lnTo>
                  <a:pt x="13466" y="74087"/>
                </a:lnTo>
                <a:lnTo>
                  <a:pt x="23789" y="72291"/>
                </a:lnTo>
                <a:lnTo>
                  <a:pt x="31699" y="70535"/>
                </a:lnTo>
                <a:lnTo>
                  <a:pt x="45864" y="67308"/>
                </a:lnTo>
                <a:lnTo>
                  <a:pt x="55560" y="64751"/>
                </a:lnTo>
                <a:lnTo>
                  <a:pt x="66795" y="60952"/>
                </a:lnTo>
                <a:lnTo>
                  <a:pt x="73126" y="58635"/>
                </a:lnTo>
                <a:lnTo>
                  <a:pt x="86338" y="53625"/>
                </a:lnTo>
                <a:lnTo>
                  <a:pt x="95474" y="49398"/>
                </a:lnTo>
                <a:lnTo>
                  <a:pt x="107492" y="42578"/>
                </a:lnTo>
                <a:lnTo>
                  <a:pt x="119576" y="35143"/>
                </a:lnTo>
                <a:lnTo>
                  <a:pt x="127794" y="28571"/>
                </a:lnTo>
                <a:lnTo>
                  <a:pt x="134251" y="22390"/>
                </a:lnTo>
                <a:lnTo>
                  <a:pt x="143150" y="12854"/>
                </a:lnTo>
                <a:lnTo>
                  <a:pt x="149257" y="2762"/>
                </a:lnTo>
                <a:lnTo>
                  <a:pt x="150685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3801771" y="5659760"/>
            <a:ext cx="49441" cy="45872"/>
          </a:xfrm>
          <a:custGeom>
            <a:avLst/>
            <a:gdLst/>
            <a:ahLst/>
            <a:cxnLst/>
            <a:rect l="l" t="t" r="r" b="b"/>
            <a:pathLst>
              <a:path w="49441" h="45872">
                <a:moveTo>
                  <a:pt x="49441" y="45872"/>
                </a:moveTo>
                <a:lnTo>
                  <a:pt x="43127" y="34460"/>
                </a:lnTo>
                <a:lnTo>
                  <a:pt x="35379" y="25549"/>
                </a:lnTo>
                <a:lnTo>
                  <a:pt x="33210" y="23368"/>
                </a:lnTo>
                <a:lnTo>
                  <a:pt x="23543" y="14566"/>
                </a:lnTo>
                <a:lnTo>
                  <a:pt x="15078" y="8766"/>
                </a:lnTo>
                <a:lnTo>
                  <a:pt x="7137" y="3365"/>
                </a:lnTo>
                <a:lnTo>
                  <a:pt x="4114" y="1308"/>
                </a:lnTo>
                <a:lnTo>
                  <a:pt x="3568" y="1092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3794205" y="5631207"/>
            <a:ext cx="94983" cy="71932"/>
          </a:xfrm>
          <a:custGeom>
            <a:avLst/>
            <a:gdLst/>
            <a:ahLst/>
            <a:cxnLst/>
            <a:rect l="l" t="t" r="r" b="b"/>
            <a:pathLst>
              <a:path w="94983" h="71932">
                <a:moveTo>
                  <a:pt x="0" y="0"/>
                </a:moveTo>
                <a:lnTo>
                  <a:pt x="7569" y="1727"/>
                </a:lnTo>
                <a:lnTo>
                  <a:pt x="8115" y="1841"/>
                </a:lnTo>
                <a:lnTo>
                  <a:pt x="15036" y="5194"/>
                </a:lnTo>
                <a:lnTo>
                  <a:pt x="28019" y="11156"/>
                </a:lnTo>
                <a:lnTo>
                  <a:pt x="36926" y="15527"/>
                </a:lnTo>
                <a:lnTo>
                  <a:pt x="47448" y="21904"/>
                </a:lnTo>
                <a:lnTo>
                  <a:pt x="51168" y="24345"/>
                </a:lnTo>
                <a:lnTo>
                  <a:pt x="62655" y="32097"/>
                </a:lnTo>
                <a:lnTo>
                  <a:pt x="70523" y="38817"/>
                </a:lnTo>
                <a:lnTo>
                  <a:pt x="78206" y="46951"/>
                </a:lnTo>
                <a:lnTo>
                  <a:pt x="86854" y="57008"/>
                </a:lnTo>
                <a:lnTo>
                  <a:pt x="92461" y="66658"/>
                </a:lnTo>
                <a:lnTo>
                  <a:pt x="94983" y="7193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3746502" y="5755500"/>
            <a:ext cx="142354" cy="84912"/>
          </a:xfrm>
          <a:custGeom>
            <a:avLst/>
            <a:gdLst/>
            <a:ahLst/>
            <a:cxnLst/>
            <a:rect l="l" t="t" r="r" b="b"/>
            <a:pathLst>
              <a:path w="142354" h="84912">
                <a:moveTo>
                  <a:pt x="142354" y="0"/>
                </a:moveTo>
                <a:lnTo>
                  <a:pt x="136295" y="11784"/>
                </a:lnTo>
                <a:lnTo>
                  <a:pt x="129455" y="20610"/>
                </a:lnTo>
                <a:lnTo>
                  <a:pt x="125476" y="24993"/>
                </a:lnTo>
                <a:lnTo>
                  <a:pt x="115883" y="34726"/>
                </a:lnTo>
                <a:lnTo>
                  <a:pt x="107729" y="41123"/>
                </a:lnTo>
                <a:lnTo>
                  <a:pt x="98107" y="47485"/>
                </a:lnTo>
                <a:lnTo>
                  <a:pt x="86068" y="55137"/>
                </a:lnTo>
                <a:lnTo>
                  <a:pt x="77180" y="59900"/>
                </a:lnTo>
                <a:lnTo>
                  <a:pt x="65476" y="65016"/>
                </a:lnTo>
                <a:lnTo>
                  <a:pt x="61874" y="66535"/>
                </a:lnTo>
                <a:lnTo>
                  <a:pt x="48368" y="72005"/>
                </a:lnTo>
                <a:lnTo>
                  <a:pt x="38852" y="75256"/>
                </a:lnTo>
                <a:lnTo>
                  <a:pt x="28273" y="78316"/>
                </a:lnTo>
                <a:lnTo>
                  <a:pt x="18173" y="81241"/>
                </a:lnTo>
                <a:lnTo>
                  <a:pt x="9410" y="83832"/>
                </a:lnTo>
                <a:lnTo>
                  <a:pt x="8978" y="83947"/>
                </a:lnTo>
                <a:lnTo>
                  <a:pt x="0" y="8491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3800152" y="5775943"/>
            <a:ext cx="32778" cy="23152"/>
          </a:xfrm>
          <a:custGeom>
            <a:avLst/>
            <a:gdLst/>
            <a:ahLst/>
            <a:cxnLst/>
            <a:rect l="l" t="t" r="r" b="b"/>
            <a:pathLst>
              <a:path w="32778" h="23152">
                <a:moveTo>
                  <a:pt x="0" y="23152"/>
                </a:moveTo>
                <a:lnTo>
                  <a:pt x="431" y="20993"/>
                </a:lnTo>
                <a:lnTo>
                  <a:pt x="546" y="20345"/>
                </a:lnTo>
                <a:lnTo>
                  <a:pt x="762" y="19583"/>
                </a:lnTo>
                <a:lnTo>
                  <a:pt x="1511" y="17640"/>
                </a:lnTo>
                <a:lnTo>
                  <a:pt x="2489" y="15684"/>
                </a:lnTo>
                <a:lnTo>
                  <a:pt x="4114" y="12560"/>
                </a:lnTo>
                <a:lnTo>
                  <a:pt x="4114" y="12331"/>
                </a:lnTo>
                <a:lnTo>
                  <a:pt x="6172" y="9626"/>
                </a:lnTo>
                <a:lnTo>
                  <a:pt x="7569" y="7899"/>
                </a:lnTo>
                <a:lnTo>
                  <a:pt x="7899" y="8000"/>
                </a:lnTo>
                <a:lnTo>
                  <a:pt x="9740" y="6489"/>
                </a:lnTo>
                <a:lnTo>
                  <a:pt x="12001" y="4660"/>
                </a:lnTo>
                <a:lnTo>
                  <a:pt x="14503" y="3136"/>
                </a:lnTo>
                <a:lnTo>
                  <a:pt x="16230" y="2057"/>
                </a:lnTo>
                <a:lnTo>
                  <a:pt x="16446" y="1943"/>
                </a:lnTo>
                <a:lnTo>
                  <a:pt x="18389" y="1409"/>
                </a:lnTo>
                <a:lnTo>
                  <a:pt x="20662" y="647"/>
                </a:lnTo>
                <a:lnTo>
                  <a:pt x="20878" y="647"/>
                </a:lnTo>
                <a:lnTo>
                  <a:pt x="23253" y="330"/>
                </a:lnTo>
                <a:lnTo>
                  <a:pt x="25857" y="0"/>
                </a:lnTo>
                <a:lnTo>
                  <a:pt x="28562" y="114"/>
                </a:lnTo>
                <a:lnTo>
                  <a:pt x="30619" y="215"/>
                </a:lnTo>
                <a:lnTo>
                  <a:pt x="32778" y="64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3817463" y="5718072"/>
            <a:ext cx="14389" cy="15151"/>
          </a:xfrm>
          <a:custGeom>
            <a:avLst/>
            <a:gdLst/>
            <a:ahLst/>
            <a:cxnLst/>
            <a:rect l="l" t="t" r="r" b="b"/>
            <a:pathLst>
              <a:path w="14389" h="15151">
                <a:moveTo>
                  <a:pt x="0" y="0"/>
                </a:moveTo>
                <a:lnTo>
                  <a:pt x="1409" y="762"/>
                </a:lnTo>
                <a:lnTo>
                  <a:pt x="2806" y="1727"/>
                </a:lnTo>
                <a:lnTo>
                  <a:pt x="5410" y="3568"/>
                </a:lnTo>
                <a:lnTo>
                  <a:pt x="5727" y="3352"/>
                </a:lnTo>
                <a:lnTo>
                  <a:pt x="8001" y="5524"/>
                </a:lnTo>
                <a:lnTo>
                  <a:pt x="9512" y="6819"/>
                </a:lnTo>
                <a:lnTo>
                  <a:pt x="9410" y="7137"/>
                </a:lnTo>
                <a:lnTo>
                  <a:pt x="10591" y="8864"/>
                </a:lnTo>
                <a:lnTo>
                  <a:pt x="12547" y="11899"/>
                </a:lnTo>
                <a:lnTo>
                  <a:pt x="14389" y="1515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3831849" y="5733218"/>
            <a:ext cx="1727" cy="18935"/>
          </a:xfrm>
          <a:custGeom>
            <a:avLst/>
            <a:gdLst/>
            <a:ahLst/>
            <a:cxnLst/>
            <a:rect l="l" t="t" r="r" b="b"/>
            <a:pathLst>
              <a:path w="1727" h="18935">
                <a:moveTo>
                  <a:pt x="0" y="0"/>
                </a:moveTo>
                <a:lnTo>
                  <a:pt x="863" y="3568"/>
                </a:lnTo>
                <a:lnTo>
                  <a:pt x="1295" y="7251"/>
                </a:lnTo>
                <a:lnTo>
                  <a:pt x="1625" y="9410"/>
                </a:lnTo>
                <a:lnTo>
                  <a:pt x="1511" y="11684"/>
                </a:lnTo>
                <a:lnTo>
                  <a:pt x="1193" y="15252"/>
                </a:lnTo>
                <a:lnTo>
                  <a:pt x="1193" y="15468"/>
                </a:lnTo>
                <a:lnTo>
                  <a:pt x="215" y="1893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3803403" y="5761992"/>
            <a:ext cx="22606" cy="8331"/>
          </a:xfrm>
          <a:custGeom>
            <a:avLst/>
            <a:gdLst/>
            <a:ahLst/>
            <a:cxnLst/>
            <a:rect l="l" t="t" r="r" b="b"/>
            <a:pathLst>
              <a:path w="22605" h="8331">
                <a:moveTo>
                  <a:pt x="22605" y="0"/>
                </a:moveTo>
                <a:lnTo>
                  <a:pt x="19900" y="1955"/>
                </a:lnTo>
                <a:lnTo>
                  <a:pt x="17195" y="3898"/>
                </a:lnTo>
                <a:lnTo>
                  <a:pt x="15684" y="4978"/>
                </a:lnTo>
                <a:lnTo>
                  <a:pt x="15684" y="5194"/>
                </a:lnTo>
                <a:lnTo>
                  <a:pt x="14058" y="6057"/>
                </a:lnTo>
                <a:lnTo>
                  <a:pt x="12001" y="6921"/>
                </a:lnTo>
                <a:lnTo>
                  <a:pt x="9728" y="7467"/>
                </a:lnTo>
                <a:lnTo>
                  <a:pt x="7238" y="8115"/>
                </a:lnTo>
                <a:lnTo>
                  <a:pt x="4533" y="8216"/>
                </a:lnTo>
                <a:lnTo>
                  <a:pt x="2273" y="8331"/>
                </a:lnTo>
                <a:lnTo>
                  <a:pt x="0" y="81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3445559" y="5659658"/>
            <a:ext cx="55486" cy="104279"/>
          </a:xfrm>
          <a:custGeom>
            <a:avLst/>
            <a:gdLst/>
            <a:ahLst/>
            <a:cxnLst/>
            <a:rect l="l" t="t" r="r" b="b"/>
            <a:pathLst>
              <a:path w="55486" h="104279">
                <a:moveTo>
                  <a:pt x="55486" y="0"/>
                </a:moveTo>
                <a:lnTo>
                  <a:pt x="34074" y="12649"/>
                </a:lnTo>
                <a:lnTo>
                  <a:pt x="12547" y="33959"/>
                </a:lnTo>
                <a:lnTo>
                  <a:pt x="1397" y="57226"/>
                </a:lnTo>
                <a:lnTo>
                  <a:pt x="0" y="69126"/>
                </a:lnTo>
                <a:lnTo>
                  <a:pt x="1295" y="81026"/>
                </a:lnTo>
                <a:lnTo>
                  <a:pt x="12217" y="10427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3470540" y="5751716"/>
            <a:ext cx="6057" cy="9842"/>
          </a:xfrm>
          <a:custGeom>
            <a:avLst/>
            <a:gdLst/>
            <a:ahLst/>
            <a:cxnLst/>
            <a:rect l="l" t="t" r="r" b="b"/>
            <a:pathLst>
              <a:path w="6057" h="9842">
                <a:moveTo>
                  <a:pt x="6057" y="9842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3492173" y="5777462"/>
            <a:ext cx="7467" cy="4546"/>
          </a:xfrm>
          <a:custGeom>
            <a:avLst/>
            <a:gdLst/>
            <a:ahLst/>
            <a:cxnLst/>
            <a:rect l="l" t="t" r="r" b="b"/>
            <a:pathLst>
              <a:path w="7467" h="4546">
                <a:moveTo>
                  <a:pt x="7467" y="0"/>
                </a:moveTo>
                <a:lnTo>
                  <a:pt x="0" y="454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3499424" y="5772269"/>
            <a:ext cx="647" cy="20447"/>
          </a:xfrm>
          <a:custGeom>
            <a:avLst/>
            <a:gdLst/>
            <a:ahLst/>
            <a:cxnLst/>
            <a:rect l="l" t="t" r="r" b="b"/>
            <a:pathLst>
              <a:path w="647" h="20447">
                <a:moveTo>
                  <a:pt x="0" y="19037"/>
                </a:moveTo>
                <a:lnTo>
                  <a:pt x="330" y="0"/>
                </a:lnTo>
                <a:lnTo>
                  <a:pt x="647" y="2044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3499539" y="5763395"/>
            <a:ext cx="203" cy="8877"/>
          </a:xfrm>
          <a:custGeom>
            <a:avLst/>
            <a:gdLst/>
            <a:ahLst/>
            <a:cxnLst/>
            <a:rect l="l" t="t" r="r" b="b"/>
            <a:pathLst>
              <a:path w="203" h="8877">
                <a:moveTo>
                  <a:pt x="101" y="8547"/>
                </a:moveTo>
                <a:lnTo>
                  <a:pt x="203" y="887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3569848" y="5843443"/>
            <a:ext cx="28448" cy="3898"/>
          </a:xfrm>
          <a:custGeom>
            <a:avLst/>
            <a:gdLst/>
            <a:ahLst/>
            <a:cxnLst/>
            <a:rect l="l" t="t" r="r" b="b"/>
            <a:pathLst>
              <a:path w="28448" h="3898">
                <a:moveTo>
                  <a:pt x="28448" y="3898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3850996" y="5705629"/>
            <a:ext cx="5626" cy="47383"/>
          </a:xfrm>
          <a:custGeom>
            <a:avLst/>
            <a:gdLst/>
            <a:ahLst/>
            <a:cxnLst/>
            <a:rect l="l" t="t" r="r" b="b"/>
            <a:pathLst>
              <a:path w="5626" h="47383">
                <a:moveTo>
                  <a:pt x="0" y="47383"/>
                </a:moveTo>
                <a:lnTo>
                  <a:pt x="5626" y="23698"/>
                </a:lnTo>
                <a:lnTo>
                  <a:pt x="215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3710473" y="5843447"/>
            <a:ext cx="20662" cy="3467"/>
          </a:xfrm>
          <a:custGeom>
            <a:avLst/>
            <a:gdLst/>
            <a:ahLst/>
            <a:cxnLst/>
            <a:rect l="l" t="t" r="r" b="b"/>
            <a:pathLst>
              <a:path w="20662" h="3467">
                <a:moveTo>
                  <a:pt x="20662" y="0"/>
                </a:moveTo>
                <a:lnTo>
                  <a:pt x="5194" y="3035"/>
                </a:lnTo>
                <a:lnTo>
                  <a:pt x="0" y="346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3888850" y="5703142"/>
            <a:ext cx="5854" cy="52362"/>
          </a:xfrm>
          <a:custGeom>
            <a:avLst/>
            <a:gdLst/>
            <a:ahLst/>
            <a:cxnLst/>
            <a:rect l="l" t="t" r="r" b="b"/>
            <a:pathLst>
              <a:path w="5854" h="52362">
                <a:moveTo>
                  <a:pt x="330" y="0"/>
                </a:moveTo>
                <a:lnTo>
                  <a:pt x="5854" y="26174"/>
                </a:lnTo>
                <a:lnTo>
                  <a:pt x="0" y="5236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3803398" y="5761776"/>
            <a:ext cx="0" cy="28663"/>
          </a:xfrm>
          <a:custGeom>
            <a:avLst/>
            <a:gdLst/>
            <a:ahLst/>
            <a:cxnLst/>
            <a:rect l="l" t="t" r="r" b="b"/>
            <a:pathLst>
              <a:path h="28663">
                <a:moveTo>
                  <a:pt x="0" y="0"/>
                </a:moveTo>
                <a:lnTo>
                  <a:pt x="0" y="2866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3803395" y="5777565"/>
            <a:ext cx="7467" cy="4114"/>
          </a:xfrm>
          <a:custGeom>
            <a:avLst/>
            <a:gdLst/>
            <a:ahLst/>
            <a:cxnLst/>
            <a:rect l="l" t="t" r="r" b="b"/>
            <a:pathLst>
              <a:path w="7467" h="4114">
                <a:moveTo>
                  <a:pt x="7467" y="4114"/>
                </a:moveTo>
                <a:lnTo>
                  <a:pt x="5511" y="2603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3826007" y="5752150"/>
            <a:ext cx="6057" cy="9842"/>
          </a:xfrm>
          <a:custGeom>
            <a:avLst/>
            <a:gdLst/>
            <a:ahLst/>
            <a:cxnLst/>
            <a:rect l="l" t="t" r="r" b="b"/>
            <a:pathLst>
              <a:path w="6057" h="9842">
                <a:moveTo>
                  <a:pt x="6057" y="0"/>
                </a:moveTo>
                <a:lnTo>
                  <a:pt x="0" y="984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3500073" y="5764260"/>
            <a:ext cx="136626" cy="47815"/>
          </a:xfrm>
          <a:custGeom>
            <a:avLst/>
            <a:gdLst/>
            <a:ahLst/>
            <a:cxnLst/>
            <a:rect l="l" t="t" r="r" b="b"/>
            <a:pathLst>
              <a:path w="136626" h="47815">
                <a:moveTo>
                  <a:pt x="136626" y="47815"/>
                </a:moveTo>
                <a:lnTo>
                  <a:pt x="122182" y="47131"/>
                </a:lnTo>
                <a:lnTo>
                  <a:pt x="112180" y="46168"/>
                </a:lnTo>
                <a:lnTo>
                  <a:pt x="100248" y="44248"/>
                </a:lnTo>
                <a:lnTo>
                  <a:pt x="94106" y="43167"/>
                </a:lnTo>
                <a:lnTo>
                  <a:pt x="80104" y="40519"/>
                </a:lnTo>
                <a:lnTo>
                  <a:pt x="70375" y="38095"/>
                </a:lnTo>
                <a:lnTo>
                  <a:pt x="57892" y="33947"/>
                </a:lnTo>
                <a:lnTo>
                  <a:pt x="42485" y="28407"/>
                </a:lnTo>
                <a:lnTo>
                  <a:pt x="33239" y="24069"/>
                </a:lnTo>
                <a:lnTo>
                  <a:pt x="23367" y="18389"/>
                </a:lnTo>
                <a:lnTo>
                  <a:pt x="12231" y="11320"/>
                </a:lnTo>
                <a:lnTo>
                  <a:pt x="3889" y="393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3484380" y="5651766"/>
            <a:ext cx="23698" cy="91833"/>
          </a:xfrm>
          <a:custGeom>
            <a:avLst/>
            <a:gdLst/>
            <a:ahLst/>
            <a:cxnLst/>
            <a:rect l="l" t="t" r="r" b="b"/>
            <a:pathLst>
              <a:path w="23698" h="91833">
                <a:moveTo>
                  <a:pt x="2603" y="91833"/>
                </a:moveTo>
                <a:lnTo>
                  <a:pt x="1308" y="81013"/>
                </a:lnTo>
                <a:lnTo>
                  <a:pt x="647" y="70091"/>
                </a:lnTo>
                <a:lnTo>
                  <a:pt x="114" y="61010"/>
                </a:lnTo>
                <a:lnTo>
                  <a:pt x="215" y="51917"/>
                </a:lnTo>
                <a:lnTo>
                  <a:pt x="444" y="44234"/>
                </a:lnTo>
                <a:lnTo>
                  <a:pt x="761" y="44132"/>
                </a:lnTo>
                <a:lnTo>
                  <a:pt x="1523" y="36563"/>
                </a:lnTo>
                <a:lnTo>
                  <a:pt x="1739" y="34505"/>
                </a:lnTo>
                <a:lnTo>
                  <a:pt x="1523" y="34289"/>
                </a:lnTo>
                <a:lnTo>
                  <a:pt x="2273" y="32448"/>
                </a:lnTo>
                <a:lnTo>
                  <a:pt x="5308" y="24980"/>
                </a:lnTo>
                <a:lnTo>
                  <a:pt x="5524" y="24879"/>
                </a:lnTo>
                <a:lnTo>
                  <a:pt x="9093" y="17513"/>
                </a:lnTo>
                <a:lnTo>
                  <a:pt x="9956" y="15786"/>
                </a:lnTo>
                <a:lnTo>
                  <a:pt x="11150" y="14274"/>
                </a:lnTo>
                <a:lnTo>
                  <a:pt x="16992" y="7137"/>
                </a:lnTo>
                <a:lnTo>
                  <a:pt x="23152" y="317"/>
                </a:lnTo>
                <a:lnTo>
                  <a:pt x="23367" y="101"/>
                </a:lnTo>
                <a:lnTo>
                  <a:pt x="23698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3488935" y="5652194"/>
            <a:ext cx="324421" cy="119202"/>
          </a:xfrm>
          <a:custGeom>
            <a:avLst/>
            <a:gdLst/>
            <a:ahLst/>
            <a:cxnLst/>
            <a:rect l="l" t="t" r="r" b="b"/>
            <a:pathLst>
              <a:path w="324421" h="119202">
                <a:moveTo>
                  <a:pt x="305269" y="431"/>
                </a:moveTo>
                <a:lnTo>
                  <a:pt x="307860" y="2158"/>
                </a:lnTo>
                <a:lnTo>
                  <a:pt x="308190" y="2374"/>
                </a:lnTo>
                <a:lnTo>
                  <a:pt x="310133" y="4762"/>
                </a:lnTo>
                <a:lnTo>
                  <a:pt x="313486" y="8762"/>
                </a:lnTo>
                <a:lnTo>
                  <a:pt x="313270" y="9093"/>
                </a:lnTo>
                <a:lnTo>
                  <a:pt x="316306" y="13525"/>
                </a:lnTo>
                <a:lnTo>
                  <a:pt x="318147" y="16230"/>
                </a:lnTo>
                <a:lnTo>
                  <a:pt x="318579" y="16116"/>
                </a:lnTo>
                <a:lnTo>
                  <a:pt x="319760" y="18935"/>
                </a:lnTo>
                <a:lnTo>
                  <a:pt x="321716" y="23152"/>
                </a:lnTo>
                <a:lnTo>
                  <a:pt x="321386" y="23469"/>
                </a:lnTo>
                <a:lnTo>
                  <a:pt x="322681" y="28130"/>
                </a:lnTo>
                <a:lnTo>
                  <a:pt x="323545" y="30835"/>
                </a:lnTo>
                <a:lnTo>
                  <a:pt x="323976" y="31051"/>
                </a:lnTo>
                <a:lnTo>
                  <a:pt x="324091" y="33743"/>
                </a:lnTo>
                <a:lnTo>
                  <a:pt x="324421" y="38188"/>
                </a:lnTo>
                <a:lnTo>
                  <a:pt x="324091" y="38404"/>
                </a:lnTo>
                <a:lnTo>
                  <a:pt x="323761" y="43052"/>
                </a:lnTo>
                <a:lnTo>
                  <a:pt x="323443" y="45859"/>
                </a:lnTo>
                <a:lnTo>
                  <a:pt x="323659" y="46075"/>
                </a:lnTo>
                <a:lnTo>
                  <a:pt x="322897" y="48679"/>
                </a:lnTo>
                <a:lnTo>
                  <a:pt x="321500" y="53225"/>
                </a:lnTo>
                <a:lnTo>
                  <a:pt x="321284" y="53327"/>
                </a:lnTo>
                <a:lnTo>
                  <a:pt x="319227" y="57759"/>
                </a:lnTo>
                <a:lnTo>
                  <a:pt x="317919" y="60578"/>
                </a:lnTo>
                <a:lnTo>
                  <a:pt x="317919" y="60794"/>
                </a:lnTo>
                <a:lnTo>
                  <a:pt x="316191" y="63284"/>
                </a:lnTo>
                <a:lnTo>
                  <a:pt x="313054" y="67716"/>
                </a:lnTo>
                <a:lnTo>
                  <a:pt x="309384" y="71831"/>
                </a:lnTo>
                <a:lnTo>
                  <a:pt x="306997" y="74536"/>
                </a:lnTo>
                <a:lnTo>
                  <a:pt x="304291" y="76911"/>
                </a:lnTo>
                <a:lnTo>
                  <a:pt x="299529" y="81025"/>
                </a:lnTo>
                <a:lnTo>
                  <a:pt x="294449" y="84810"/>
                </a:lnTo>
                <a:lnTo>
                  <a:pt x="291096" y="87299"/>
                </a:lnTo>
                <a:lnTo>
                  <a:pt x="287527" y="89357"/>
                </a:lnTo>
                <a:lnTo>
                  <a:pt x="281470" y="92925"/>
                </a:lnTo>
                <a:lnTo>
                  <a:pt x="275081" y="96164"/>
                </a:lnTo>
                <a:lnTo>
                  <a:pt x="270865" y="98323"/>
                </a:lnTo>
                <a:lnTo>
                  <a:pt x="266547" y="99948"/>
                </a:lnTo>
                <a:lnTo>
                  <a:pt x="259181" y="102869"/>
                </a:lnTo>
                <a:lnTo>
                  <a:pt x="251828" y="105575"/>
                </a:lnTo>
                <a:lnTo>
                  <a:pt x="246964" y="107200"/>
                </a:lnTo>
                <a:lnTo>
                  <a:pt x="241884" y="108496"/>
                </a:lnTo>
                <a:lnTo>
                  <a:pt x="233768" y="110667"/>
                </a:lnTo>
                <a:lnTo>
                  <a:pt x="225539" y="112610"/>
                </a:lnTo>
                <a:lnTo>
                  <a:pt x="220129" y="113906"/>
                </a:lnTo>
                <a:lnTo>
                  <a:pt x="214617" y="114668"/>
                </a:lnTo>
                <a:lnTo>
                  <a:pt x="205854" y="116077"/>
                </a:lnTo>
                <a:lnTo>
                  <a:pt x="197091" y="117157"/>
                </a:lnTo>
                <a:lnTo>
                  <a:pt x="191363" y="117906"/>
                </a:lnTo>
                <a:lnTo>
                  <a:pt x="185521" y="118122"/>
                </a:lnTo>
                <a:lnTo>
                  <a:pt x="176542" y="118668"/>
                </a:lnTo>
                <a:lnTo>
                  <a:pt x="167563" y="119100"/>
                </a:lnTo>
                <a:lnTo>
                  <a:pt x="161607" y="119202"/>
                </a:lnTo>
                <a:lnTo>
                  <a:pt x="155663" y="118884"/>
                </a:lnTo>
                <a:lnTo>
                  <a:pt x="146684" y="118668"/>
                </a:lnTo>
                <a:lnTo>
                  <a:pt x="137706" y="118122"/>
                </a:lnTo>
                <a:lnTo>
                  <a:pt x="131864" y="117805"/>
                </a:lnTo>
                <a:lnTo>
                  <a:pt x="126022" y="116941"/>
                </a:lnTo>
                <a:lnTo>
                  <a:pt x="117360" y="115849"/>
                </a:lnTo>
                <a:lnTo>
                  <a:pt x="108711" y="114553"/>
                </a:lnTo>
                <a:lnTo>
                  <a:pt x="103085" y="113690"/>
                </a:lnTo>
                <a:lnTo>
                  <a:pt x="97574" y="112293"/>
                </a:lnTo>
                <a:lnTo>
                  <a:pt x="89560" y="110451"/>
                </a:lnTo>
                <a:lnTo>
                  <a:pt x="81559" y="108394"/>
                </a:lnTo>
                <a:lnTo>
                  <a:pt x="76365" y="106883"/>
                </a:lnTo>
                <a:lnTo>
                  <a:pt x="71399" y="105041"/>
                </a:lnTo>
                <a:lnTo>
                  <a:pt x="64249" y="102552"/>
                </a:lnTo>
                <a:lnTo>
                  <a:pt x="57226" y="99733"/>
                </a:lnTo>
                <a:lnTo>
                  <a:pt x="52679" y="97891"/>
                </a:lnTo>
                <a:lnTo>
                  <a:pt x="48234" y="95516"/>
                </a:lnTo>
                <a:lnTo>
                  <a:pt x="42189" y="92494"/>
                </a:lnTo>
                <a:lnTo>
                  <a:pt x="36347" y="89026"/>
                </a:lnTo>
                <a:lnTo>
                  <a:pt x="32550" y="86753"/>
                </a:lnTo>
                <a:lnTo>
                  <a:pt x="28981" y="84162"/>
                </a:lnTo>
                <a:lnTo>
                  <a:pt x="24218" y="80594"/>
                </a:lnTo>
                <a:lnTo>
                  <a:pt x="19786" y="76593"/>
                </a:lnTo>
                <a:lnTo>
                  <a:pt x="16865" y="74104"/>
                </a:lnTo>
                <a:lnTo>
                  <a:pt x="14274" y="71069"/>
                </a:lnTo>
                <a:lnTo>
                  <a:pt x="11023" y="67170"/>
                </a:lnTo>
                <a:lnTo>
                  <a:pt x="8115" y="62839"/>
                </a:lnTo>
                <a:lnTo>
                  <a:pt x="6159" y="60032"/>
                </a:lnTo>
                <a:lnTo>
                  <a:pt x="5943" y="60032"/>
                </a:lnTo>
                <a:lnTo>
                  <a:pt x="4648" y="56895"/>
                </a:lnTo>
                <a:lnTo>
                  <a:pt x="2806" y="52895"/>
                </a:lnTo>
                <a:lnTo>
                  <a:pt x="2920" y="52679"/>
                </a:lnTo>
                <a:lnTo>
                  <a:pt x="1625" y="48361"/>
                </a:lnTo>
                <a:lnTo>
                  <a:pt x="749" y="45326"/>
                </a:lnTo>
                <a:lnTo>
                  <a:pt x="533" y="45110"/>
                </a:lnTo>
                <a:lnTo>
                  <a:pt x="317" y="42075"/>
                </a:lnTo>
                <a:lnTo>
                  <a:pt x="0" y="37858"/>
                </a:lnTo>
                <a:lnTo>
                  <a:pt x="317" y="37744"/>
                </a:lnTo>
                <a:lnTo>
                  <a:pt x="647" y="33426"/>
                </a:lnTo>
                <a:lnTo>
                  <a:pt x="977" y="30289"/>
                </a:lnTo>
                <a:lnTo>
                  <a:pt x="647" y="29959"/>
                </a:lnTo>
                <a:lnTo>
                  <a:pt x="1511" y="27152"/>
                </a:lnTo>
                <a:lnTo>
                  <a:pt x="2806" y="22936"/>
                </a:lnTo>
                <a:lnTo>
                  <a:pt x="3238" y="22821"/>
                </a:lnTo>
                <a:lnTo>
                  <a:pt x="5194" y="18605"/>
                </a:lnTo>
                <a:lnTo>
                  <a:pt x="6591" y="15582"/>
                </a:lnTo>
                <a:lnTo>
                  <a:pt x="6375" y="15252"/>
                </a:lnTo>
                <a:lnTo>
                  <a:pt x="8216" y="12649"/>
                </a:lnTo>
                <a:lnTo>
                  <a:pt x="11137" y="8331"/>
                </a:lnTo>
                <a:lnTo>
                  <a:pt x="11569" y="8547"/>
                </a:lnTo>
                <a:lnTo>
                  <a:pt x="15036" y="4546"/>
                </a:lnTo>
                <a:lnTo>
                  <a:pt x="17094" y="2273"/>
                </a:lnTo>
                <a:lnTo>
                  <a:pt x="19138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3777654" y="5503127"/>
            <a:ext cx="16446" cy="35052"/>
          </a:xfrm>
          <a:custGeom>
            <a:avLst/>
            <a:gdLst/>
            <a:ahLst/>
            <a:cxnLst/>
            <a:rect l="l" t="t" r="r" b="b"/>
            <a:pathLst>
              <a:path w="16446" h="35051">
                <a:moveTo>
                  <a:pt x="0" y="0"/>
                </a:moveTo>
                <a:lnTo>
                  <a:pt x="4864" y="6604"/>
                </a:lnTo>
                <a:lnTo>
                  <a:pt x="9626" y="13411"/>
                </a:lnTo>
                <a:lnTo>
                  <a:pt x="10706" y="15036"/>
                </a:lnTo>
                <a:lnTo>
                  <a:pt x="11137" y="15036"/>
                </a:lnTo>
                <a:lnTo>
                  <a:pt x="11684" y="16764"/>
                </a:lnTo>
                <a:lnTo>
                  <a:pt x="14058" y="23685"/>
                </a:lnTo>
                <a:lnTo>
                  <a:pt x="13843" y="23914"/>
                </a:lnTo>
                <a:lnTo>
                  <a:pt x="15798" y="31051"/>
                </a:lnTo>
                <a:lnTo>
                  <a:pt x="16230" y="32994"/>
                </a:lnTo>
                <a:lnTo>
                  <a:pt x="16446" y="3505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3513157" y="5705205"/>
            <a:ext cx="274662" cy="52755"/>
          </a:xfrm>
          <a:custGeom>
            <a:avLst/>
            <a:gdLst/>
            <a:ahLst/>
            <a:cxnLst/>
            <a:rect l="l" t="t" r="r" b="b"/>
            <a:pathLst>
              <a:path w="274662" h="52755">
                <a:moveTo>
                  <a:pt x="274662" y="2159"/>
                </a:moveTo>
                <a:lnTo>
                  <a:pt x="266996" y="12367"/>
                </a:lnTo>
                <a:lnTo>
                  <a:pt x="257136" y="20548"/>
                </a:lnTo>
                <a:lnTo>
                  <a:pt x="246304" y="28151"/>
                </a:lnTo>
                <a:lnTo>
                  <a:pt x="236508" y="32973"/>
                </a:lnTo>
                <a:lnTo>
                  <a:pt x="217224" y="40876"/>
                </a:lnTo>
                <a:lnTo>
                  <a:pt x="207492" y="43760"/>
                </a:lnTo>
                <a:lnTo>
                  <a:pt x="195478" y="46507"/>
                </a:lnTo>
                <a:lnTo>
                  <a:pt x="181591" y="49373"/>
                </a:lnTo>
                <a:lnTo>
                  <a:pt x="171663" y="50772"/>
                </a:lnTo>
                <a:lnTo>
                  <a:pt x="158395" y="51772"/>
                </a:lnTo>
                <a:lnTo>
                  <a:pt x="141934" y="52740"/>
                </a:lnTo>
                <a:lnTo>
                  <a:pt x="131946" y="52755"/>
                </a:lnTo>
                <a:lnTo>
                  <a:pt x="119261" y="51907"/>
                </a:lnTo>
                <a:lnTo>
                  <a:pt x="101276" y="50395"/>
                </a:lnTo>
                <a:lnTo>
                  <a:pt x="91380" y="48916"/>
                </a:lnTo>
                <a:lnTo>
                  <a:pt x="78278" y="45936"/>
                </a:lnTo>
                <a:lnTo>
                  <a:pt x="63095" y="42254"/>
                </a:lnTo>
                <a:lnTo>
                  <a:pt x="53451" y="38993"/>
                </a:lnTo>
                <a:lnTo>
                  <a:pt x="42621" y="34290"/>
                </a:lnTo>
                <a:lnTo>
                  <a:pt x="30484" y="28654"/>
                </a:lnTo>
                <a:lnTo>
                  <a:pt x="21348" y="22595"/>
                </a:lnTo>
                <a:lnTo>
                  <a:pt x="7467" y="11468"/>
                </a:lnTo>
                <a:lnTo>
                  <a:pt x="6057" y="9944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3507852" y="5502046"/>
            <a:ext cx="17853" cy="183032"/>
          </a:xfrm>
          <a:custGeom>
            <a:avLst/>
            <a:gdLst/>
            <a:ahLst/>
            <a:cxnLst/>
            <a:rect l="l" t="t" r="r" b="b"/>
            <a:pathLst>
              <a:path w="17853" h="183032">
                <a:moveTo>
                  <a:pt x="225" y="183032"/>
                </a:moveTo>
                <a:lnTo>
                  <a:pt x="148" y="165521"/>
                </a:lnTo>
                <a:lnTo>
                  <a:pt x="86" y="150713"/>
                </a:lnTo>
                <a:lnTo>
                  <a:pt x="40" y="138052"/>
                </a:lnTo>
                <a:lnTo>
                  <a:pt x="11" y="126980"/>
                </a:lnTo>
                <a:lnTo>
                  <a:pt x="0" y="116942"/>
                </a:lnTo>
                <a:lnTo>
                  <a:pt x="7" y="107380"/>
                </a:lnTo>
                <a:lnTo>
                  <a:pt x="33" y="97739"/>
                </a:lnTo>
                <a:lnTo>
                  <a:pt x="80" y="87461"/>
                </a:lnTo>
                <a:lnTo>
                  <a:pt x="147" y="75991"/>
                </a:lnTo>
                <a:lnTo>
                  <a:pt x="236" y="62771"/>
                </a:lnTo>
                <a:lnTo>
                  <a:pt x="348" y="47244"/>
                </a:lnTo>
                <a:lnTo>
                  <a:pt x="441" y="34607"/>
                </a:lnTo>
                <a:lnTo>
                  <a:pt x="441" y="32778"/>
                </a:lnTo>
                <a:lnTo>
                  <a:pt x="555" y="32562"/>
                </a:lnTo>
                <a:lnTo>
                  <a:pt x="1203" y="30606"/>
                </a:lnTo>
                <a:lnTo>
                  <a:pt x="3260" y="23469"/>
                </a:lnTo>
                <a:lnTo>
                  <a:pt x="5851" y="16446"/>
                </a:lnTo>
                <a:lnTo>
                  <a:pt x="6499" y="14706"/>
                </a:lnTo>
                <a:lnTo>
                  <a:pt x="6715" y="14604"/>
                </a:lnTo>
                <a:lnTo>
                  <a:pt x="7909" y="12979"/>
                </a:lnTo>
                <a:lnTo>
                  <a:pt x="12773" y="6375"/>
                </a:lnTo>
                <a:lnTo>
                  <a:pt x="1785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3512399" y="5502802"/>
            <a:ext cx="277266" cy="98552"/>
          </a:xfrm>
          <a:custGeom>
            <a:avLst/>
            <a:gdLst/>
            <a:ahLst/>
            <a:cxnLst/>
            <a:rect l="l" t="t" r="r" b="b"/>
            <a:pathLst>
              <a:path w="277266" h="98551">
                <a:moveTo>
                  <a:pt x="13309" y="0"/>
                </a:moveTo>
                <a:lnTo>
                  <a:pt x="12014" y="1625"/>
                </a:lnTo>
                <a:lnTo>
                  <a:pt x="10820" y="3238"/>
                </a:lnTo>
                <a:lnTo>
                  <a:pt x="7899" y="7137"/>
                </a:lnTo>
                <a:lnTo>
                  <a:pt x="7366" y="7035"/>
                </a:lnTo>
                <a:lnTo>
                  <a:pt x="4978" y="11036"/>
                </a:lnTo>
                <a:lnTo>
                  <a:pt x="3568" y="13411"/>
                </a:lnTo>
                <a:lnTo>
                  <a:pt x="3797" y="13843"/>
                </a:lnTo>
                <a:lnTo>
                  <a:pt x="2921" y="16662"/>
                </a:lnTo>
                <a:lnTo>
                  <a:pt x="1524" y="20764"/>
                </a:lnTo>
                <a:lnTo>
                  <a:pt x="1092" y="20764"/>
                </a:lnTo>
                <a:lnTo>
                  <a:pt x="431" y="24879"/>
                </a:lnTo>
                <a:lnTo>
                  <a:pt x="0" y="27470"/>
                </a:lnTo>
                <a:lnTo>
                  <a:pt x="330" y="27800"/>
                </a:lnTo>
                <a:lnTo>
                  <a:pt x="546" y="30607"/>
                </a:lnTo>
                <a:lnTo>
                  <a:pt x="863" y="34721"/>
                </a:lnTo>
                <a:lnTo>
                  <a:pt x="660" y="34937"/>
                </a:lnTo>
                <a:lnTo>
                  <a:pt x="1625" y="38836"/>
                </a:lnTo>
                <a:lnTo>
                  <a:pt x="2273" y="41643"/>
                </a:lnTo>
                <a:lnTo>
                  <a:pt x="2603" y="41757"/>
                </a:lnTo>
                <a:lnTo>
                  <a:pt x="3898" y="44564"/>
                </a:lnTo>
                <a:lnTo>
                  <a:pt x="5956" y="48577"/>
                </a:lnTo>
                <a:lnTo>
                  <a:pt x="5854" y="48780"/>
                </a:lnTo>
                <a:lnTo>
                  <a:pt x="8331" y="52463"/>
                </a:lnTo>
                <a:lnTo>
                  <a:pt x="10172" y="55270"/>
                </a:lnTo>
                <a:lnTo>
                  <a:pt x="10388" y="55270"/>
                </a:lnTo>
                <a:lnTo>
                  <a:pt x="12763" y="57772"/>
                </a:lnTo>
                <a:lnTo>
                  <a:pt x="16446" y="61556"/>
                </a:lnTo>
                <a:lnTo>
                  <a:pt x="20447" y="65125"/>
                </a:lnTo>
                <a:lnTo>
                  <a:pt x="23368" y="67716"/>
                </a:lnTo>
                <a:lnTo>
                  <a:pt x="26835" y="69888"/>
                </a:lnTo>
                <a:lnTo>
                  <a:pt x="31915" y="73228"/>
                </a:lnTo>
                <a:lnTo>
                  <a:pt x="37325" y="76263"/>
                </a:lnTo>
                <a:lnTo>
                  <a:pt x="41325" y="78422"/>
                </a:lnTo>
                <a:lnTo>
                  <a:pt x="45440" y="80378"/>
                </a:lnTo>
                <a:lnTo>
                  <a:pt x="51828" y="83083"/>
                </a:lnTo>
                <a:lnTo>
                  <a:pt x="58420" y="85458"/>
                </a:lnTo>
                <a:lnTo>
                  <a:pt x="63068" y="87198"/>
                </a:lnTo>
                <a:lnTo>
                  <a:pt x="67945" y="88709"/>
                </a:lnTo>
                <a:lnTo>
                  <a:pt x="75298" y="90754"/>
                </a:lnTo>
                <a:lnTo>
                  <a:pt x="82765" y="92379"/>
                </a:lnTo>
                <a:lnTo>
                  <a:pt x="87960" y="93675"/>
                </a:lnTo>
                <a:lnTo>
                  <a:pt x="93256" y="94538"/>
                </a:lnTo>
                <a:lnTo>
                  <a:pt x="101257" y="95961"/>
                </a:lnTo>
                <a:lnTo>
                  <a:pt x="101371" y="95732"/>
                </a:lnTo>
                <a:lnTo>
                  <a:pt x="109372" y="96710"/>
                </a:lnTo>
                <a:lnTo>
                  <a:pt x="114884" y="97358"/>
                </a:lnTo>
                <a:lnTo>
                  <a:pt x="114998" y="97574"/>
                </a:lnTo>
                <a:lnTo>
                  <a:pt x="120510" y="97790"/>
                </a:lnTo>
                <a:lnTo>
                  <a:pt x="128841" y="98336"/>
                </a:lnTo>
                <a:lnTo>
                  <a:pt x="137274" y="98336"/>
                </a:lnTo>
                <a:lnTo>
                  <a:pt x="142900" y="98437"/>
                </a:lnTo>
                <a:lnTo>
                  <a:pt x="148424" y="98221"/>
                </a:lnTo>
                <a:lnTo>
                  <a:pt x="156857" y="97891"/>
                </a:lnTo>
                <a:lnTo>
                  <a:pt x="165188" y="97040"/>
                </a:lnTo>
                <a:lnTo>
                  <a:pt x="170599" y="96596"/>
                </a:lnTo>
                <a:lnTo>
                  <a:pt x="176009" y="95846"/>
                </a:lnTo>
                <a:lnTo>
                  <a:pt x="184010" y="94653"/>
                </a:lnTo>
                <a:lnTo>
                  <a:pt x="192024" y="93027"/>
                </a:lnTo>
                <a:lnTo>
                  <a:pt x="196989" y="91948"/>
                </a:lnTo>
                <a:lnTo>
                  <a:pt x="202082" y="90754"/>
                </a:lnTo>
                <a:lnTo>
                  <a:pt x="209435" y="88811"/>
                </a:lnTo>
                <a:lnTo>
                  <a:pt x="216687" y="86321"/>
                </a:lnTo>
                <a:lnTo>
                  <a:pt x="221119" y="84810"/>
                </a:lnTo>
                <a:lnTo>
                  <a:pt x="225450" y="83083"/>
                </a:lnTo>
                <a:lnTo>
                  <a:pt x="231825" y="80479"/>
                </a:lnTo>
                <a:lnTo>
                  <a:pt x="238099" y="77343"/>
                </a:lnTo>
                <a:lnTo>
                  <a:pt x="241782" y="75501"/>
                </a:lnTo>
                <a:lnTo>
                  <a:pt x="245351" y="73228"/>
                </a:lnTo>
                <a:lnTo>
                  <a:pt x="250545" y="69989"/>
                </a:lnTo>
                <a:lnTo>
                  <a:pt x="255511" y="66319"/>
                </a:lnTo>
                <a:lnTo>
                  <a:pt x="258330" y="64147"/>
                </a:lnTo>
                <a:lnTo>
                  <a:pt x="260819" y="61658"/>
                </a:lnTo>
                <a:lnTo>
                  <a:pt x="264604" y="57873"/>
                </a:lnTo>
                <a:lnTo>
                  <a:pt x="264820" y="57873"/>
                </a:lnTo>
                <a:lnTo>
                  <a:pt x="268058" y="53759"/>
                </a:lnTo>
                <a:lnTo>
                  <a:pt x="269900" y="51485"/>
                </a:lnTo>
                <a:lnTo>
                  <a:pt x="271310" y="48679"/>
                </a:lnTo>
                <a:lnTo>
                  <a:pt x="273583" y="44564"/>
                </a:lnTo>
                <a:lnTo>
                  <a:pt x="273799" y="44564"/>
                </a:lnTo>
                <a:lnTo>
                  <a:pt x="275424" y="40246"/>
                </a:lnTo>
                <a:lnTo>
                  <a:pt x="276288" y="37858"/>
                </a:lnTo>
                <a:lnTo>
                  <a:pt x="276072" y="37642"/>
                </a:lnTo>
                <a:lnTo>
                  <a:pt x="276390" y="34937"/>
                </a:lnTo>
                <a:lnTo>
                  <a:pt x="276936" y="30721"/>
                </a:lnTo>
                <a:lnTo>
                  <a:pt x="277266" y="30505"/>
                </a:lnTo>
                <a:lnTo>
                  <a:pt x="277152" y="26288"/>
                </a:lnTo>
                <a:lnTo>
                  <a:pt x="277050" y="23799"/>
                </a:lnTo>
                <a:lnTo>
                  <a:pt x="276618" y="23583"/>
                </a:lnTo>
                <a:lnTo>
                  <a:pt x="275856" y="20980"/>
                </a:lnTo>
                <a:lnTo>
                  <a:pt x="274662" y="16662"/>
                </a:lnTo>
                <a:lnTo>
                  <a:pt x="274993" y="16332"/>
                </a:lnTo>
                <a:lnTo>
                  <a:pt x="273151" y="12446"/>
                </a:lnTo>
                <a:lnTo>
                  <a:pt x="272072" y="9842"/>
                </a:lnTo>
                <a:lnTo>
                  <a:pt x="271526" y="9842"/>
                </a:lnTo>
                <a:lnTo>
                  <a:pt x="269684" y="7353"/>
                </a:lnTo>
                <a:lnTo>
                  <a:pt x="267411" y="4216"/>
                </a:lnTo>
                <a:lnTo>
                  <a:pt x="265036" y="107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3722700" y="5426969"/>
            <a:ext cx="1295" cy="1409"/>
          </a:xfrm>
          <a:custGeom>
            <a:avLst/>
            <a:gdLst/>
            <a:ahLst/>
            <a:cxnLst/>
            <a:rect l="l" t="t" r="r" b="b"/>
            <a:pathLst>
              <a:path w="1295" h="1409">
                <a:moveTo>
                  <a:pt x="1295" y="1409"/>
                </a:moveTo>
                <a:lnTo>
                  <a:pt x="1079" y="1409"/>
                </a:lnTo>
                <a:lnTo>
                  <a:pt x="863" y="1193"/>
                </a:lnTo>
                <a:lnTo>
                  <a:pt x="647" y="1079"/>
                </a:lnTo>
                <a:lnTo>
                  <a:pt x="533" y="863"/>
                </a:lnTo>
                <a:lnTo>
                  <a:pt x="317" y="647"/>
                </a:lnTo>
                <a:lnTo>
                  <a:pt x="215" y="43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3538698" y="5556782"/>
            <a:ext cx="218617" cy="34581"/>
          </a:xfrm>
          <a:custGeom>
            <a:avLst/>
            <a:gdLst/>
            <a:ahLst/>
            <a:cxnLst/>
            <a:rect l="l" t="t" r="r" b="b"/>
            <a:pathLst>
              <a:path w="218617" h="34581">
                <a:moveTo>
                  <a:pt x="218617" y="5410"/>
                </a:moveTo>
                <a:lnTo>
                  <a:pt x="207861" y="12910"/>
                </a:lnTo>
                <a:lnTo>
                  <a:pt x="197588" y="17861"/>
                </a:lnTo>
                <a:lnTo>
                  <a:pt x="181088" y="24532"/>
                </a:lnTo>
                <a:lnTo>
                  <a:pt x="171114" y="27298"/>
                </a:lnTo>
                <a:lnTo>
                  <a:pt x="161607" y="29311"/>
                </a:lnTo>
                <a:lnTo>
                  <a:pt x="147912" y="32071"/>
                </a:lnTo>
                <a:lnTo>
                  <a:pt x="137921" y="33270"/>
                </a:lnTo>
                <a:lnTo>
                  <a:pt x="125158" y="33959"/>
                </a:lnTo>
                <a:lnTo>
                  <a:pt x="111118" y="34581"/>
                </a:lnTo>
                <a:lnTo>
                  <a:pt x="101114" y="34342"/>
                </a:lnTo>
                <a:lnTo>
                  <a:pt x="87502" y="33096"/>
                </a:lnTo>
                <a:lnTo>
                  <a:pt x="73703" y="31561"/>
                </a:lnTo>
                <a:lnTo>
                  <a:pt x="63758" y="29689"/>
                </a:lnTo>
                <a:lnTo>
                  <a:pt x="52031" y="26619"/>
                </a:lnTo>
                <a:lnTo>
                  <a:pt x="39016" y="22926"/>
                </a:lnTo>
                <a:lnTo>
                  <a:pt x="29260" y="18888"/>
                </a:lnTo>
                <a:lnTo>
                  <a:pt x="22059" y="15252"/>
                </a:lnTo>
                <a:lnTo>
                  <a:pt x="10758" y="8994"/>
                </a:lnTo>
                <a:lnTo>
                  <a:pt x="1442" y="1308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3535879" y="5339460"/>
            <a:ext cx="147231" cy="37205"/>
          </a:xfrm>
          <a:custGeom>
            <a:avLst/>
            <a:gdLst/>
            <a:ahLst/>
            <a:cxnLst/>
            <a:rect l="l" t="t" r="r" b="b"/>
            <a:pathLst>
              <a:path w="147231" h="37205">
                <a:moveTo>
                  <a:pt x="0" y="37205"/>
                </a:moveTo>
                <a:lnTo>
                  <a:pt x="9842" y="29636"/>
                </a:lnTo>
                <a:lnTo>
                  <a:pt x="19685" y="21952"/>
                </a:lnTo>
                <a:lnTo>
                  <a:pt x="20116" y="21635"/>
                </a:lnTo>
                <a:lnTo>
                  <a:pt x="20447" y="21419"/>
                </a:lnTo>
                <a:lnTo>
                  <a:pt x="32685" y="15734"/>
                </a:lnTo>
                <a:lnTo>
                  <a:pt x="42263" y="11613"/>
                </a:lnTo>
                <a:lnTo>
                  <a:pt x="49326" y="9303"/>
                </a:lnTo>
                <a:lnTo>
                  <a:pt x="62537" y="5455"/>
                </a:lnTo>
                <a:lnTo>
                  <a:pt x="72531" y="3494"/>
                </a:lnTo>
                <a:lnTo>
                  <a:pt x="84048" y="1937"/>
                </a:lnTo>
                <a:lnTo>
                  <a:pt x="97900" y="369"/>
                </a:lnTo>
                <a:lnTo>
                  <a:pt x="107883" y="0"/>
                </a:lnTo>
                <a:lnTo>
                  <a:pt x="121475" y="96"/>
                </a:lnTo>
                <a:lnTo>
                  <a:pt x="134233" y="328"/>
                </a:lnTo>
                <a:lnTo>
                  <a:pt x="146609" y="1955"/>
                </a:lnTo>
                <a:lnTo>
                  <a:pt x="147231" y="205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3673104" y="5345513"/>
            <a:ext cx="25476" cy="110020"/>
          </a:xfrm>
          <a:custGeom>
            <a:avLst/>
            <a:gdLst/>
            <a:ahLst/>
            <a:cxnLst/>
            <a:rect l="l" t="t" r="r" b="b"/>
            <a:pathLst>
              <a:path w="25476" h="110020">
                <a:moveTo>
                  <a:pt x="483" y="0"/>
                </a:moveTo>
                <a:lnTo>
                  <a:pt x="198" y="16016"/>
                </a:lnTo>
                <a:lnTo>
                  <a:pt x="37" y="27689"/>
                </a:lnTo>
                <a:lnTo>
                  <a:pt x="0" y="37434"/>
                </a:lnTo>
                <a:lnTo>
                  <a:pt x="86" y="47666"/>
                </a:lnTo>
                <a:lnTo>
                  <a:pt x="296" y="60799"/>
                </a:lnTo>
                <a:lnTo>
                  <a:pt x="483" y="71170"/>
                </a:lnTo>
                <a:lnTo>
                  <a:pt x="483" y="75285"/>
                </a:lnTo>
                <a:lnTo>
                  <a:pt x="915" y="75501"/>
                </a:lnTo>
                <a:lnTo>
                  <a:pt x="1778" y="79616"/>
                </a:lnTo>
                <a:lnTo>
                  <a:pt x="2324" y="81673"/>
                </a:lnTo>
                <a:lnTo>
                  <a:pt x="2324" y="81889"/>
                </a:lnTo>
                <a:lnTo>
                  <a:pt x="3290" y="83731"/>
                </a:lnTo>
                <a:lnTo>
                  <a:pt x="5563" y="88277"/>
                </a:lnTo>
                <a:lnTo>
                  <a:pt x="8268" y="92494"/>
                </a:lnTo>
                <a:lnTo>
                  <a:pt x="9132" y="94107"/>
                </a:lnTo>
                <a:lnTo>
                  <a:pt x="10427" y="95516"/>
                </a:lnTo>
                <a:lnTo>
                  <a:pt x="14224" y="99847"/>
                </a:lnTo>
                <a:lnTo>
                  <a:pt x="18225" y="103962"/>
                </a:lnTo>
                <a:lnTo>
                  <a:pt x="19850" y="105575"/>
                </a:lnTo>
                <a:lnTo>
                  <a:pt x="21692" y="107099"/>
                </a:lnTo>
                <a:lnTo>
                  <a:pt x="23521" y="108610"/>
                </a:lnTo>
                <a:lnTo>
                  <a:pt x="25476" y="11002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3619178" y="5436920"/>
            <a:ext cx="138137" cy="28909"/>
          </a:xfrm>
          <a:custGeom>
            <a:avLst/>
            <a:gdLst/>
            <a:ahLst/>
            <a:cxnLst/>
            <a:rect l="l" t="t" r="r" b="b"/>
            <a:pathLst>
              <a:path w="138137" h="28909">
                <a:moveTo>
                  <a:pt x="138137" y="0"/>
                </a:moveTo>
                <a:lnTo>
                  <a:pt x="127383" y="7500"/>
                </a:lnTo>
                <a:lnTo>
                  <a:pt x="117114" y="12458"/>
                </a:lnTo>
                <a:lnTo>
                  <a:pt x="100608" y="19129"/>
                </a:lnTo>
                <a:lnTo>
                  <a:pt x="90634" y="21899"/>
                </a:lnTo>
                <a:lnTo>
                  <a:pt x="81127" y="23914"/>
                </a:lnTo>
                <a:lnTo>
                  <a:pt x="67432" y="26673"/>
                </a:lnTo>
                <a:lnTo>
                  <a:pt x="57441" y="27872"/>
                </a:lnTo>
                <a:lnTo>
                  <a:pt x="44678" y="28562"/>
                </a:lnTo>
                <a:lnTo>
                  <a:pt x="30712" y="28909"/>
                </a:lnTo>
                <a:lnTo>
                  <a:pt x="20780" y="28412"/>
                </a:lnTo>
                <a:lnTo>
                  <a:pt x="7023" y="27698"/>
                </a:lnTo>
                <a:lnTo>
                  <a:pt x="3568" y="27482"/>
                </a:lnTo>
                <a:lnTo>
                  <a:pt x="0" y="2682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3540423" y="5463749"/>
            <a:ext cx="79321" cy="103962"/>
          </a:xfrm>
          <a:custGeom>
            <a:avLst/>
            <a:gdLst/>
            <a:ahLst/>
            <a:cxnLst/>
            <a:rect l="l" t="t" r="r" b="b"/>
            <a:pathLst>
              <a:path w="79321" h="103962">
                <a:moveTo>
                  <a:pt x="78752" y="0"/>
                </a:moveTo>
                <a:lnTo>
                  <a:pt x="79087" y="16021"/>
                </a:lnTo>
                <a:lnTo>
                  <a:pt x="79277" y="27712"/>
                </a:lnTo>
                <a:lnTo>
                  <a:pt x="79321" y="37475"/>
                </a:lnTo>
                <a:lnTo>
                  <a:pt x="79220" y="47710"/>
                </a:lnTo>
                <a:lnTo>
                  <a:pt x="78973" y="60819"/>
                </a:lnTo>
                <a:lnTo>
                  <a:pt x="78752" y="71183"/>
                </a:lnTo>
                <a:lnTo>
                  <a:pt x="78752" y="75615"/>
                </a:lnTo>
                <a:lnTo>
                  <a:pt x="78320" y="75933"/>
                </a:lnTo>
                <a:lnTo>
                  <a:pt x="77241" y="80378"/>
                </a:lnTo>
                <a:lnTo>
                  <a:pt x="76695" y="82321"/>
                </a:lnTo>
                <a:lnTo>
                  <a:pt x="76593" y="82537"/>
                </a:lnTo>
                <a:lnTo>
                  <a:pt x="75615" y="84264"/>
                </a:lnTo>
                <a:lnTo>
                  <a:pt x="73444" y="87947"/>
                </a:lnTo>
                <a:lnTo>
                  <a:pt x="73342" y="88163"/>
                </a:lnTo>
                <a:lnTo>
                  <a:pt x="70751" y="91414"/>
                </a:lnTo>
                <a:lnTo>
                  <a:pt x="68910" y="93573"/>
                </a:lnTo>
                <a:lnTo>
                  <a:pt x="68795" y="93789"/>
                </a:lnTo>
                <a:lnTo>
                  <a:pt x="66535" y="95415"/>
                </a:lnTo>
                <a:lnTo>
                  <a:pt x="62852" y="98120"/>
                </a:lnTo>
                <a:lnTo>
                  <a:pt x="58635" y="100393"/>
                </a:lnTo>
                <a:lnTo>
                  <a:pt x="56680" y="101473"/>
                </a:lnTo>
                <a:lnTo>
                  <a:pt x="56464" y="101574"/>
                </a:lnTo>
                <a:lnTo>
                  <a:pt x="54305" y="102006"/>
                </a:lnTo>
                <a:lnTo>
                  <a:pt x="49872" y="103200"/>
                </a:lnTo>
                <a:lnTo>
                  <a:pt x="45212" y="103746"/>
                </a:lnTo>
                <a:lnTo>
                  <a:pt x="42837" y="103962"/>
                </a:lnTo>
                <a:lnTo>
                  <a:pt x="42621" y="103962"/>
                </a:lnTo>
                <a:lnTo>
                  <a:pt x="40132" y="103530"/>
                </a:lnTo>
                <a:lnTo>
                  <a:pt x="35801" y="102882"/>
                </a:lnTo>
                <a:lnTo>
                  <a:pt x="35699" y="102654"/>
                </a:lnTo>
                <a:lnTo>
                  <a:pt x="31483" y="101473"/>
                </a:lnTo>
                <a:lnTo>
                  <a:pt x="30073" y="101041"/>
                </a:lnTo>
                <a:lnTo>
                  <a:pt x="28765" y="100279"/>
                </a:lnTo>
                <a:lnTo>
                  <a:pt x="26504" y="99098"/>
                </a:lnTo>
                <a:lnTo>
                  <a:pt x="26289" y="99199"/>
                </a:lnTo>
                <a:lnTo>
                  <a:pt x="24333" y="97790"/>
                </a:lnTo>
                <a:lnTo>
                  <a:pt x="20548" y="94869"/>
                </a:lnTo>
                <a:lnTo>
                  <a:pt x="17094" y="91516"/>
                </a:lnTo>
                <a:lnTo>
                  <a:pt x="14922" y="89573"/>
                </a:lnTo>
                <a:lnTo>
                  <a:pt x="14922" y="89357"/>
                </a:lnTo>
                <a:lnTo>
                  <a:pt x="13195" y="86969"/>
                </a:lnTo>
                <a:lnTo>
                  <a:pt x="10274" y="82651"/>
                </a:lnTo>
                <a:lnTo>
                  <a:pt x="7785" y="77990"/>
                </a:lnTo>
                <a:lnTo>
                  <a:pt x="6388" y="75399"/>
                </a:lnTo>
                <a:lnTo>
                  <a:pt x="5295" y="72478"/>
                </a:lnTo>
                <a:lnTo>
                  <a:pt x="3352" y="67284"/>
                </a:lnTo>
                <a:lnTo>
                  <a:pt x="1727" y="61874"/>
                </a:lnTo>
                <a:lnTo>
                  <a:pt x="1193" y="60147"/>
                </a:lnTo>
                <a:lnTo>
                  <a:pt x="965" y="58305"/>
                </a:lnTo>
                <a:lnTo>
                  <a:pt x="317" y="54521"/>
                </a:lnTo>
                <a:lnTo>
                  <a:pt x="114" y="50736"/>
                </a:lnTo>
                <a:lnTo>
                  <a:pt x="0" y="47485"/>
                </a:lnTo>
                <a:lnTo>
                  <a:pt x="0" y="47269"/>
                </a:lnTo>
                <a:lnTo>
                  <a:pt x="647" y="44132"/>
                </a:lnTo>
                <a:lnTo>
                  <a:pt x="1079" y="41859"/>
                </a:lnTo>
                <a:lnTo>
                  <a:pt x="1295" y="41427"/>
                </a:lnTo>
                <a:lnTo>
                  <a:pt x="2489" y="3948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3550372" y="5500857"/>
            <a:ext cx="20561" cy="21742"/>
          </a:xfrm>
          <a:custGeom>
            <a:avLst/>
            <a:gdLst/>
            <a:ahLst/>
            <a:cxnLst/>
            <a:rect l="l" t="t" r="r" b="b"/>
            <a:pathLst>
              <a:path w="20561" h="21742">
                <a:moveTo>
                  <a:pt x="0" y="0"/>
                </a:moveTo>
                <a:lnTo>
                  <a:pt x="2489" y="749"/>
                </a:lnTo>
                <a:lnTo>
                  <a:pt x="2806" y="965"/>
                </a:lnTo>
                <a:lnTo>
                  <a:pt x="5092" y="2374"/>
                </a:lnTo>
                <a:lnTo>
                  <a:pt x="7899" y="4318"/>
                </a:lnTo>
                <a:lnTo>
                  <a:pt x="8001" y="4533"/>
                </a:lnTo>
                <a:lnTo>
                  <a:pt x="10388" y="7023"/>
                </a:lnTo>
                <a:lnTo>
                  <a:pt x="13195" y="9842"/>
                </a:lnTo>
                <a:lnTo>
                  <a:pt x="15468" y="13309"/>
                </a:lnTo>
                <a:lnTo>
                  <a:pt x="17741" y="16878"/>
                </a:lnTo>
                <a:lnTo>
                  <a:pt x="17411" y="17195"/>
                </a:lnTo>
                <a:lnTo>
                  <a:pt x="19469" y="20980"/>
                </a:lnTo>
                <a:lnTo>
                  <a:pt x="19583" y="21196"/>
                </a:lnTo>
                <a:lnTo>
                  <a:pt x="19799" y="21412"/>
                </a:lnTo>
                <a:lnTo>
                  <a:pt x="20015" y="21526"/>
                </a:lnTo>
                <a:lnTo>
                  <a:pt x="20231" y="21628"/>
                </a:lnTo>
                <a:lnTo>
                  <a:pt x="20561" y="2174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3552322" y="5344093"/>
            <a:ext cx="121259" cy="27705"/>
          </a:xfrm>
          <a:custGeom>
            <a:avLst/>
            <a:gdLst/>
            <a:ahLst/>
            <a:cxnLst/>
            <a:rect l="l" t="t" r="r" b="b"/>
            <a:pathLst>
              <a:path w="121259" h="27705">
                <a:moveTo>
                  <a:pt x="0" y="27705"/>
                </a:moveTo>
                <a:lnTo>
                  <a:pt x="10608" y="20174"/>
                </a:lnTo>
                <a:lnTo>
                  <a:pt x="21211" y="15092"/>
                </a:lnTo>
                <a:lnTo>
                  <a:pt x="36438" y="8986"/>
                </a:lnTo>
                <a:lnTo>
                  <a:pt x="46597" y="6299"/>
                </a:lnTo>
                <a:lnTo>
                  <a:pt x="55168" y="4566"/>
                </a:lnTo>
                <a:lnTo>
                  <a:pt x="68729" y="2053"/>
                </a:lnTo>
                <a:lnTo>
                  <a:pt x="78780" y="1046"/>
                </a:lnTo>
                <a:lnTo>
                  <a:pt x="90652" y="451"/>
                </a:lnTo>
                <a:lnTo>
                  <a:pt x="103918" y="0"/>
                </a:lnTo>
                <a:lnTo>
                  <a:pt x="114612" y="711"/>
                </a:lnTo>
                <a:lnTo>
                  <a:pt x="121259" y="141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3548100" y="5502045"/>
            <a:ext cx="53657" cy="62204"/>
          </a:xfrm>
          <a:custGeom>
            <a:avLst/>
            <a:gdLst/>
            <a:ahLst/>
            <a:cxnLst/>
            <a:rect l="l" t="t" r="r" b="b"/>
            <a:pathLst>
              <a:path w="53657" h="62204">
                <a:moveTo>
                  <a:pt x="53657" y="60363"/>
                </a:moveTo>
                <a:lnTo>
                  <a:pt x="52146" y="61125"/>
                </a:lnTo>
                <a:lnTo>
                  <a:pt x="50304" y="61442"/>
                </a:lnTo>
                <a:lnTo>
                  <a:pt x="47282" y="61988"/>
                </a:lnTo>
                <a:lnTo>
                  <a:pt x="47167" y="62204"/>
                </a:lnTo>
                <a:lnTo>
                  <a:pt x="44145" y="62090"/>
                </a:lnTo>
                <a:lnTo>
                  <a:pt x="39700" y="61988"/>
                </a:lnTo>
                <a:lnTo>
                  <a:pt x="39598" y="61772"/>
                </a:lnTo>
                <a:lnTo>
                  <a:pt x="35166" y="61125"/>
                </a:lnTo>
                <a:lnTo>
                  <a:pt x="33426" y="60794"/>
                </a:lnTo>
                <a:lnTo>
                  <a:pt x="33210" y="60680"/>
                </a:lnTo>
                <a:lnTo>
                  <a:pt x="31483" y="59931"/>
                </a:lnTo>
                <a:lnTo>
                  <a:pt x="27368" y="57975"/>
                </a:lnTo>
                <a:lnTo>
                  <a:pt x="23368" y="55600"/>
                </a:lnTo>
                <a:lnTo>
                  <a:pt x="21310" y="54406"/>
                </a:lnTo>
                <a:lnTo>
                  <a:pt x="19583" y="52577"/>
                </a:lnTo>
                <a:lnTo>
                  <a:pt x="16116" y="49110"/>
                </a:lnTo>
                <a:lnTo>
                  <a:pt x="12979" y="45211"/>
                </a:lnTo>
                <a:lnTo>
                  <a:pt x="11366" y="43268"/>
                </a:lnTo>
                <a:lnTo>
                  <a:pt x="10058" y="40893"/>
                </a:lnTo>
                <a:lnTo>
                  <a:pt x="7467" y="36131"/>
                </a:lnTo>
                <a:lnTo>
                  <a:pt x="5308" y="31153"/>
                </a:lnTo>
                <a:lnTo>
                  <a:pt x="4216" y="28778"/>
                </a:lnTo>
                <a:lnTo>
                  <a:pt x="3467" y="26174"/>
                </a:lnTo>
                <a:lnTo>
                  <a:pt x="2489" y="23367"/>
                </a:lnTo>
                <a:lnTo>
                  <a:pt x="1739" y="20332"/>
                </a:lnTo>
                <a:lnTo>
                  <a:pt x="863" y="16548"/>
                </a:lnTo>
                <a:lnTo>
                  <a:pt x="330" y="12547"/>
                </a:lnTo>
                <a:lnTo>
                  <a:pt x="0" y="9080"/>
                </a:lnTo>
                <a:lnTo>
                  <a:pt x="0" y="8864"/>
                </a:lnTo>
                <a:lnTo>
                  <a:pt x="215" y="5511"/>
                </a:lnTo>
                <a:lnTo>
                  <a:pt x="546" y="2819"/>
                </a:lnTo>
                <a:lnTo>
                  <a:pt x="546" y="2489"/>
                </a:lnTo>
                <a:lnTo>
                  <a:pt x="140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3585960" y="5539794"/>
            <a:ext cx="31915" cy="4876"/>
          </a:xfrm>
          <a:custGeom>
            <a:avLst/>
            <a:gdLst/>
            <a:ahLst/>
            <a:cxnLst/>
            <a:rect l="l" t="t" r="r" b="b"/>
            <a:pathLst>
              <a:path w="31915" h="4876">
                <a:moveTo>
                  <a:pt x="31915" y="2489"/>
                </a:moveTo>
                <a:lnTo>
                  <a:pt x="29540" y="3568"/>
                </a:lnTo>
                <a:lnTo>
                  <a:pt x="26835" y="4000"/>
                </a:lnTo>
                <a:lnTo>
                  <a:pt x="23266" y="4648"/>
                </a:lnTo>
                <a:lnTo>
                  <a:pt x="19469" y="4762"/>
                </a:lnTo>
                <a:lnTo>
                  <a:pt x="15798" y="4876"/>
                </a:lnTo>
                <a:lnTo>
                  <a:pt x="12014" y="4330"/>
                </a:lnTo>
                <a:lnTo>
                  <a:pt x="8661" y="3784"/>
                </a:lnTo>
                <a:lnTo>
                  <a:pt x="8445" y="3784"/>
                </a:lnTo>
                <a:lnTo>
                  <a:pt x="5308" y="2705"/>
                </a:lnTo>
                <a:lnTo>
                  <a:pt x="2603" y="1739"/>
                </a:lnTo>
                <a:lnTo>
                  <a:pt x="2387" y="1625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3585964" y="5526601"/>
            <a:ext cx="33210" cy="4864"/>
          </a:xfrm>
          <a:custGeom>
            <a:avLst/>
            <a:gdLst/>
            <a:ahLst/>
            <a:cxnLst/>
            <a:rect l="l" t="t" r="r" b="b"/>
            <a:pathLst>
              <a:path w="33210" h="4864">
                <a:moveTo>
                  <a:pt x="0" y="0"/>
                </a:moveTo>
                <a:lnTo>
                  <a:pt x="2387" y="1625"/>
                </a:lnTo>
                <a:lnTo>
                  <a:pt x="2603" y="1727"/>
                </a:lnTo>
                <a:lnTo>
                  <a:pt x="5308" y="2705"/>
                </a:lnTo>
                <a:lnTo>
                  <a:pt x="8432" y="3784"/>
                </a:lnTo>
                <a:lnTo>
                  <a:pt x="8648" y="3784"/>
                </a:lnTo>
                <a:lnTo>
                  <a:pt x="12001" y="4330"/>
                </a:lnTo>
                <a:lnTo>
                  <a:pt x="15684" y="4864"/>
                </a:lnTo>
                <a:lnTo>
                  <a:pt x="19469" y="4762"/>
                </a:lnTo>
                <a:lnTo>
                  <a:pt x="23152" y="4762"/>
                </a:lnTo>
                <a:lnTo>
                  <a:pt x="26822" y="4000"/>
                </a:lnTo>
                <a:lnTo>
                  <a:pt x="30073" y="3454"/>
                </a:lnTo>
                <a:lnTo>
                  <a:pt x="30289" y="3352"/>
                </a:lnTo>
                <a:lnTo>
                  <a:pt x="33210" y="215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3583369" y="5508213"/>
            <a:ext cx="35801" cy="7569"/>
          </a:xfrm>
          <a:custGeom>
            <a:avLst/>
            <a:gdLst/>
            <a:ahLst/>
            <a:cxnLst/>
            <a:rect l="l" t="t" r="r" b="b"/>
            <a:pathLst>
              <a:path w="35801" h="7569">
                <a:moveTo>
                  <a:pt x="0" y="7569"/>
                </a:moveTo>
                <a:lnTo>
                  <a:pt x="1727" y="5842"/>
                </a:lnTo>
                <a:lnTo>
                  <a:pt x="3898" y="4318"/>
                </a:lnTo>
                <a:lnTo>
                  <a:pt x="5080" y="3568"/>
                </a:lnTo>
                <a:lnTo>
                  <a:pt x="6604" y="3022"/>
                </a:lnTo>
                <a:lnTo>
                  <a:pt x="8001" y="2374"/>
                </a:lnTo>
                <a:lnTo>
                  <a:pt x="9626" y="1943"/>
                </a:lnTo>
                <a:lnTo>
                  <a:pt x="13093" y="1079"/>
                </a:lnTo>
                <a:lnTo>
                  <a:pt x="16662" y="647"/>
                </a:lnTo>
                <a:lnTo>
                  <a:pt x="19367" y="215"/>
                </a:lnTo>
                <a:lnTo>
                  <a:pt x="19583" y="0"/>
                </a:lnTo>
                <a:lnTo>
                  <a:pt x="22288" y="215"/>
                </a:lnTo>
                <a:lnTo>
                  <a:pt x="26720" y="431"/>
                </a:lnTo>
                <a:lnTo>
                  <a:pt x="26936" y="533"/>
                </a:lnTo>
                <a:lnTo>
                  <a:pt x="31368" y="1511"/>
                </a:lnTo>
                <a:lnTo>
                  <a:pt x="33642" y="2057"/>
                </a:lnTo>
                <a:lnTo>
                  <a:pt x="33858" y="2159"/>
                </a:lnTo>
                <a:lnTo>
                  <a:pt x="35801" y="313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3628694" y="5433457"/>
            <a:ext cx="121259" cy="27614"/>
          </a:xfrm>
          <a:custGeom>
            <a:avLst/>
            <a:gdLst/>
            <a:ahLst/>
            <a:cxnLst/>
            <a:rect l="l" t="t" r="r" b="b"/>
            <a:pathLst>
              <a:path w="121259" h="27614">
                <a:moveTo>
                  <a:pt x="0" y="26288"/>
                </a:moveTo>
                <a:lnTo>
                  <a:pt x="13270" y="27614"/>
                </a:lnTo>
                <a:lnTo>
                  <a:pt x="23965" y="27583"/>
                </a:lnTo>
                <a:lnTo>
                  <a:pt x="30607" y="27266"/>
                </a:lnTo>
                <a:lnTo>
                  <a:pt x="44469" y="26536"/>
                </a:lnTo>
                <a:lnTo>
                  <a:pt x="54485" y="25353"/>
                </a:lnTo>
                <a:lnTo>
                  <a:pt x="66090" y="23152"/>
                </a:lnTo>
                <a:lnTo>
                  <a:pt x="79384" y="20330"/>
                </a:lnTo>
                <a:lnTo>
                  <a:pt x="89332" y="17050"/>
                </a:lnTo>
                <a:lnTo>
                  <a:pt x="97358" y="13741"/>
                </a:lnTo>
                <a:lnTo>
                  <a:pt x="109180" y="8389"/>
                </a:lnTo>
                <a:lnTo>
                  <a:pt x="118925" y="1761"/>
                </a:lnTo>
                <a:lnTo>
                  <a:pt x="12125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3666554" y="5757452"/>
            <a:ext cx="141274" cy="54521"/>
          </a:xfrm>
          <a:custGeom>
            <a:avLst/>
            <a:gdLst/>
            <a:ahLst/>
            <a:cxnLst/>
            <a:rect l="l" t="t" r="r" b="b"/>
            <a:pathLst>
              <a:path w="141274" h="54521">
                <a:moveTo>
                  <a:pt x="0" y="53975"/>
                </a:moveTo>
                <a:lnTo>
                  <a:pt x="6705" y="54521"/>
                </a:lnTo>
                <a:lnTo>
                  <a:pt x="7035" y="54521"/>
                </a:lnTo>
                <a:lnTo>
                  <a:pt x="13627" y="53644"/>
                </a:lnTo>
                <a:lnTo>
                  <a:pt x="27946" y="51980"/>
                </a:lnTo>
                <a:lnTo>
                  <a:pt x="37803" y="50707"/>
                </a:lnTo>
                <a:lnTo>
                  <a:pt x="49680" y="48402"/>
                </a:lnTo>
                <a:lnTo>
                  <a:pt x="55168" y="47167"/>
                </a:lnTo>
                <a:lnTo>
                  <a:pt x="68861" y="43849"/>
                </a:lnTo>
                <a:lnTo>
                  <a:pt x="78454" y="40818"/>
                </a:lnTo>
                <a:lnTo>
                  <a:pt x="91271" y="35612"/>
                </a:lnTo>
                <a:lnTo>
                  <a:pt x="104407" y="29968"/>
                </a:lnTo>
                <a:lnTo>
                  <a:pt x="113448" y="24769"/>
                </a:lnTo>
                <a:lnTo>
                  <a:pt x="121157" y="19367"/>
                </a:lnTo>
                <a:lnTo>
                  <a:pt x="131503" y="11426"/>
                </a:lnTo>
                <a:lnTo>
                  <a:pt x="139234" y="2628"/>
                </a:lnTo>
                <a:lnTo>
                  <a:pt x="14127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3794208" y="5652414"/>
            <a:ext cx="23526" cy="83832"/>
          </a:xfrm>
          <a:custGeom>
            <a:avLst/>
            <a:gdLst/>
            <a:ahLst/>
            <a:cxnLst/>
            <a:rect l="l" t="t" r="r" b="b"/>
            <a:pathLst>
              <a:path w="23526" h="83832">
                <a:moveTo>
                  <a:pt x="23037" y="83832"/>
                </a:moveTo>
                <a:lnTo>
                  <a:pt x="23399" y="69465"/>
                </a:lnTo>
                <a:lnTo>
                  <a:pt x="23526" y="59562"/>
                </a:lnTo>
                <a:lnTo>
                  <a:pt x="23493" y="46955"/>
                </a:lnTo>
                <a:lnTo>
                  <a:pt x="23469" y="42608"/>
                </a:lnTo>
                <a:lnTo>
                  <a:pt x="23368" y="40665"/>
                </a:lnTo>
                <a:lnTo>
                  <a:pt x="23253" y="40449"/>
                </a:lnTo>
                <a:lnTo>
                  <a:pt x="22707" y="38506"/>
                </a:lnTo>
                <a:lnTo>
                  <a:pt x="20650" y="30937"/>
                </a:lnTo>
                <a:lnTo>
                  <a:pt x="20878" y="30708"/>
                </a:lnTo>
                <a:lnTo>
                  <a:pt x="18275" y="23355"/>
                </a:lnTo>
                <a:lnTo>
                  <a:pt x="17627" y="21628"/>
                </a:lnTo>
                <a:lnTo>
                  <a:pt x="17297" y="21628"/>
                </a:lnTo>
                <a:lnTo>
                  <a:pt x="16217" y="19900"/>
                </a:lnTo>
                <a:lnTo>
                  <a:pt x="11353" y="12763"/>
                </a:lnTo>
                <a:lnTo>
                  <a:pt x="11785" y="12217"/>
                </a:lnTo>
                <a:lnTo>
                  <a:pt x="6375" y="5613"/>
                </a:lnTo>
                <a:lnTo>
                  <a:pt x="3886" y="2489"/>
                </a:lnTo>
                <a:lnTo>
                  <a:pt x="3454" y="2158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3682546" y="5341510"/>
            <a:ext cx="25120" cy="111315"/>
          </a:xfrm>
          <a:custGeom>
            <a:avLst/>
            <a:gdLst/>
            <a:ahLst/>
            <a:cxnLst/>
            <a:rect l="l" t="t" r="r" b="b"/>
            <a:pathLst>
              <a:path w="25120" h="111315">
                <a:moveTo>
                  <a:pt x="559" y="0"/>
                </a:moveTo>
                <a:lnTo>
                  <a:pt x="229" y="16024"/>
                </a:lnTo>
                <a:lnTo>
                  <a:pt x="43" y="27716"/>
                </a:lnTo>
                <a:lnTo>
                  <a:pt x="0" y="37478"/>
                </a:lnTo>
                <a:lnTo>
                  <a:pt x="99" y="47713"/>
                </a:lnTo>
                <a:lnTo>
                  <a:pt x="342" y="60824"/>
                </a:lnTo>
                <a:lnTo>
                  <a:pt x="559" y="71170"/>
                </a:lnTo>
                <a:lnTo>
                  <a:pt x="559" y="75831"/>
                </a:lnTo>
                <a:lnTo>
                  <a:pt x="990" y="76047"/>
                </a:lnTo>
                <a:lnTo>
                  <a:pt x="2070" y="80810"/>
                </a:lnTo>
                <a:lnTo>
                  <a:pt x="2616" y="82969"/>
                </a:lnTo>
                <a:lnTo>
                  <a:pt x="3696" y="85140"/>
                </a:lnTo>
                <a:lnTo>
                  <a:pt x="5969" y="89573"/>
                </a:lnTo>
                <a:lnTo>
                  <a:pt x="8560" y="93789"/>
                </a:lnTo>
                <a:lnTo>
                  <a:pt x="10401" y="96710"/>
                </a:lnTo>
                <a:lnTo>
                  <a:pt x="12776" y="99301"/>
                </a:lnTo>
                <a:lnTo>
                  <a:pt x="16459" y="103530"/>
                </a:lnTo>
                <a:lnTo>
                  <a:pt x="20675" y="107530"/>
                </a:lnTo>
                <a:lnTo>
                  <a:pt x="22733" y="109473"/>
                </a:lnTo>
                <a:lnTo>
                  <a:pt x="25120" y="1113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3636702" y="5812076"/>
            <a:ext cx="2374" cy="0"/>
          </a:xfrm>
          <a:custGeom>
            <a:avLst/>
            <a:gdLst/>
            <a:ahLst/>
            <a:cxnLst/>
            <a:rect l="l" t="t" r="r" b="b"/>
            <a:pathLst>
              <a:path w="2374">
                <a:moveTo>
                  <a:pt x="2374" y="0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3486979" y="5743601"/>
            <a:ext cx="13093" cy="20662"/>
          </a:xfrm>
          <a:custGeom>
            <a:avLst/>
            <a:gdLst/>
            <a:ahLst/>
            <a:cxnLst/>
            <a:rect l="l" t="t" r="r" b="b"/>
            <a:pathLst>
              <a:path w="13093" h="20662">
                <a:moveTo>
                  <a:pt x="13093" y="20662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3777438" y="5503017"/>
            <a:ext cx="215" cy="101"/>
          </a:xfrm>
          <a:custGeom>
            <a:avLst/>
            <a:gdLst/>
            <a:ahLst/>
            <a:cxnLst/>
            <a:rect l="l" t="t" r="r" b="b"/>
            <a:pathLst>
              <a:path w="215" h="101">
                <a:moveTo>
                  <a:pt x="0" y="0"/>
                </a:moveTo>
                <a:lnTo>
                  <a:pt x="215" y="10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3787821" y="5538176"/>
            <a:ext cx="6375" cy="169189"/>
          </a:xfrm>
          <a:custGeom>
            <a:avLst/>
            <a:gdLst/>
            <a:ahLst/>
            <a:cxnLst/>
            <a:rect l="l" t="t" r="r" b="b"/>
            <a:pathLst>
              <a:path w="6375" h="169189">
                <a:moveTo>
                  <a:pt x="6273" y="0"/>
                </a:moveTo>
                <a:lnTo>
                  <a:pt x="6375" y="149072"/>
                </a:lnTo>
                <a:lnTo>
                  <a:pt x="0" y="16918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3508081" y="5685082"/>
            <a:ext cx="5080" cy="20116"/>
          </a:xfrm>
          <a:custGeom>
            <a:avLst/>
            <a:gdLst/>
            <a:ahLst/>
            <a:cxnLst/>
            <a:rect l="l" t="t" r="r" b="b"/>
            <a:pathLst>
              <a:path w="5079" h="20116">
                <a:moveTo>
                  <a:pt x="5079" y="20116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3723993" y="5422966"/>
            <a:ext cx="24561" cy="11252"/>
          </a:xfrm>
          <a:custGeom>
            <a:avLst/>
            <a:gdLst/>
            <a:ahLst/>
            <a:cxnLst/>
            <a:rect l="l" t="t" r="r" b="b"/>
            <a:pathLst>
              <a:path w="24561" h="11252">
                <a:moveTo>
                  <a:pt x="24561" y="11252"/>
                </a:moveTo>
                <a:lnTo>
                  <a:pt x="22504" y="7467"/>
                </a:lnTo>
                <a:lnTo>
                  <a:pt x="17741" y="2489"/>
                </a:lnTo>
                <a:lnTo>
                  <a:pt x="12446" y="0"/>
                </a:lnTo>
                <a:lnTo>
                  <a:pt x="7251" y="114"/>
                </a:lnTo>
                <a:lnTo>
                  <a:pt x="2819" y="2819"/>
                </a:lnTo>
                <a:lnTo>
                  <a:pt x="977" y="5080"/>
                </a:lnTo>
                <a:lnTo>
                  <a:pt x="762" y="5410"/>
                </a:lnTo>
                <a:lnTo>
                  <a:pt x="444" y="5511"/>
                </a:lnTo>
                <a:lnTo>
                  <a:pt x="0" y="541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3722698" y="5353411"/>
            <a:ext cx="54736" cy="208787"/>
          </a:xfrm>
          <a:custGeom>
            <a:avLst/>
            <a:gdLst/>
            <a:ahLst/>
            <a:cxnLst/>
            <a:rect l="l" t="t" r="r" b="b"/>
            <a:pathLst>
              <a:path w="54737" h="208787">
                <a:moveTo>
                  <a:pt x="0" y="73558"/>
                </a:moveTo>
                <a:lnTo>
                  <a:pt x="0" y="3238"/>
                </a:lnTo>
                <a:lnTo>
                  <a:pt x="7683" y="0"/>
                </a:lnTo>
                <a:lnTo>
                  <a:pt x="31051" y="12331"/>
                </a:lnTo>
                <a:lnTo>
                  <a:pt x="48247" y="29095"/>
                </a:lnTo>
                <a:lnTo>
                  <a:pt x="54736" y="47599"/>
                </a:lnTo>
                <a:lnTo>
                  <a:pt x="54736" y="172859"/>
                </a:lnTo>
                <a:lnTo>
                  <a:pt x="50088" y="191579"/>
                </a:lnTo>
                <a:lnTo>
                  <a:pt x="34620" y="20878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3525714" y="5394843"/>
            <a:ext cx="53873" cy="161937"/>
          </a:xfrm>
          <a:custGeom>
            <a:avLst/>
            <a:gdLst/>
            <a:ahLst/>
            <a:cxnLst/>
            <a:rect l="l" t="t" r="r" b="b"/>
            <a:pathLst>
              <a:path w="53873" h="161937">
                <a:moveTo>
                  <a:pt x="12979" y="161937"/>
                </a:moveTo>
                <a:lnTo>
                  <a:pt x="977" y="144094"/>
                </a:lnTo>
                <a:lnTo>
                  <a:pt x="0" y="125272"/>
                </a:lnTo>
                <a:lnTo>
                  <a:pt x="0" y="0"/>
                </a:lnTo>
                <a:lnTo>
                  <a:pt x="977" y="18821"/>
                </a:lnTo>
                <a:lnTo>
                  <a:pt x="12979" y="36664"/>
                </a:lnTo>
                <a:lnTo>
                  <a:pt x="35039" y="51930"/>
                </a:lnTo>
                <a:lnTo>
                  <a:pt x="46189" y="57010"/>
                </a:lnTo>
                <a:lnTo>
                  <a:pt x="46189" y="126885"/>
                </a:lnTo>
                <a:lnTo>
                  <a:pt x="46075" y="127330"/>
                </a:lnTo>
                <a:lnTo>
                  <a:pt x="45859" y="127647"/>
                </a:lnTo>
                <a:lnTo>
                  <a:pt x="53327" y="124510"/>
                </a:lnTo>
                <a:lnTo>
                  <a:pt x="53657" y="124294"/>
                </a:lnTo>
                <a:lnTo>
                  <a:pt x="53873" y="123964"/>
                </a:lnTo>
                <a:lnTo>
                  <a:pt x="53873" y="123647"/>
                </a:lnTo>
                <a:lnTo>
                  <a:pt x="53759" y="12407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3525709" y="5376668"/>
            <a:ext cx="10172" cy="18173"/>
          </a:xfrm>
          <a:custGeom>
            <a:avLst/>
            <a:gdLst/>
            <a:ahLst/>
            <a:cxnLst/>
            <a:rect l="l" t="t" r="r" b="b"/>
            <a:pathLst>
              <a:path w="10172" h="18173">
                <a:moveTo>
                  <a:pt x="0" y="18173"/>
                </a:moveTo>
                <a:lnTo>
                  <a:pt x="10172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3673593" y="5341510"/>
            <a:ext cx="9512" cy="4000"/>
          </a:xfrm>
          <a:custGeom>
            <a:avLst/>
            <a:gdLst/>
            <a:ahLst/>
            <a:cxnLst/>
            <a:rect l="l" t="t" r="r" b="b"/>
            <a:pathLst>
              <a:path w="9512" h="4000">
                <a:moveTo>
                  <a:pt x="9512" y="0"/>
                </a:moveTo>
                <a:lnTo>
                  <a:pt x="0" y="400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3757321" y="5401009"/>
            <a:ext cx="20116" cy="35915"/>
          </a:xfrm>
          <a:custGeom>
            <a:avLst/>
            <a:gdLst/>
            <a:ahLst/>
            <a:cxnLst/>
            <a:rect l="l" t="t" r="r" b="b"/>
            <a:pathLst>
              <a:path w="20116" h="35915">
                <a:moveTo>
                  <a:pt x="20116" y="0"/>
                </a:moveTo>
                <a:lnTo>
                  <a:pt x="15468" y="18719"/>
                </a:lnTo>
                <a:lnTo>
                  <a:pt x="0" y="359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3542912" y="5500744"/>
            <a:ext cx="7454" cy="2489"/>
          </a:xfrm>
          <a:custGeom>
            <a:avLst/>
            <a:gdLst/>
            <a:ahLst/>
            <a:cxnLst/>
            <a:rect l="l" t="t" r="r" b="b"/>
            <a:pathLst>
              <a:path w="7454" h="2489">
                <a:moveTo>
                  <a:pt x="0" y="2489"/>
                </a:moveTo>
                <a:lnTo>
                  <a:pt x="3238" y="0"/>
                </a:lnTo>
                <a:lnTo>
                  <a:pt x="7454" y="11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3570930" y="5519347"/>
            <a:ext cx="8115" cy="3251"/>
          </a:xfrm>
          <a:custGeom>
            <a:avLst/>
            <a:gdLst/>
            <a:ahLst/>
            <a:cxnLst/>
            <a:rect l="l" t="t" r="r" b="b"/>
            <a:pathLst>
              <a:path w="8115" h="3251">
                <a:moveTo>
                  <a:pt x="0" y="3251"/>
                </a:moveTo>
                <a:lnTo>
                  <a:pt x="431" y="3251"/>
                </a:lnTo>
                <a:lnTo>
                  <a:pt x="8115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3534907" y="5371801"/>
            <a:ext cx="44678" cy="80048"/>
          </a:xfrm>
          <a:custGeom>
            <a:avLst/>
            <a:gdLst/>
            <a:ahLst/>
            <a:cxnLst/>
            <a:rect l="l" t="t" r="r" b="b"/>
            <a:pathLst>
              <a:path w="44678" h="80048">
                <a:moveTo>
                  <a:pt x="36995" y="80048"/>
                </a:moveTo>
                <a:lnTo>
                  <a:pt x="44678" y="76809"/>
                </a:lnTo>
                <a:lnTo>
                  <a:pt x="27038" y="68249"/>
                </a:lnTo>
                <a:lnTo>
                  <a:pt x="8216" y="52679"/>
                </a:lnTo>
                <a:lnTo>
                  <a:pt x="0" y="34937"/>
                </a:lnTo>
                <a:lnTo>
                  <a:pt x="3238" y="16763"/>
                </a:lnTo>
                <a:lnTo>
                  <a:pt x="1741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3549507" y="5500860"/>
            <a:ext cx="863" cy="1181"/>
          </a:xfrm>
          <a:custGeom>
            <a:avLst/>
            <a:gdLst/>
            <a:ahLst/>
            <a:cxnLst/>
            <a:rect l="l" t="t" r="r" b="b"/>
            <a:pathLst>
              <a:path w="863" h="1181">
                <a:moveTo>
                  <a:pt x="0" y="1181"/>
                </a:moveTo>
                <a:lnTo>
                  <a:pt x="86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3552210" y="5520433"/>
            <a:ext cx="16878" cy="9626"/>
          </a:xfrm>
          <a:custGeom>
            <a:avLst/>
            <a:gdLst/>
            <a:ahLst/>
            <a:cxnLst/>
            <a:rect l="l" t="t" r="r" b="b"/>
            <a:pathLst>
              <a:path w="16878" h="9626">
                <a:moveTo>
                  <a:pt x="16878" y="0"/>
                </a:moveTo>
                <a:lnTo>
                  <a:pt x="0" y="962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3581849" y="5519465"/>
            <a:ext cx="4114" cy="20332"/>
          </a:xfrm>
          <a:custGeom>
            <a:avLst/>
            <a:gdLst/>
            <a:ahLst/>
            <a:cxnLst/>
            <a:rect l="l" t="t" r="r" b="b"/>
            <a:pathLst>
              <a:path w="4114" h="20332">
                <a:moveTo>
                  <a:pt x="4114" y="20332"/>
                </a:moveTo>
                <a:lnTo>
                  <a:pt x="876" y="16979"/>
                </a:lnTo>
                <a:lnTo>
                  <a:pt x="0" y="13195"/>
                </a:lnTo>
                <a:lnTo>
                  <a:pt x="0" y="0"/>
                </a:lnTo>
                <a:lnTo>
                  <a:pt x="876" y="3784"/>
                </a:lnTo>
                <a:lnTo>
                  <a:pt x="4114" y="713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3571361" y="5519792"/>
            <a:ext cx="6705" cy="2806"/>
          </a:xfrm>
          <a:custGeom>
            <a:avLst/>
            <a:gdLst/>
            <a:ahLst/>
            <a:cxnLst/>
            <a:rect l="l" t="t" r="r" b="b"/>
            <a:pathLst>
              <a:path w="6705" h="2806">
                <a:moveTo>
                  <a:pt x="0" y="2806"/>
                </a:moveTo>
                <a:lnTo>
                  <a:pt x="6705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3581853" y="5515777"/>
            <a:ext cx="1511" cy="3682"/>
          </a:xfrm>
          <a:custGeom>
            <a:avLst/>
            <a:gdLst/>
            <a:ahLst/>
            <a:cxnLst/>
            <a:rect l="l" t="t" r="r" b="b"/>
            <a:pathLst>
              <a:path w="1511" h="3683">
                <a:moveTo>
                  <a:pt x="0" y="3683"/>
                </a:moveTo>
                <a:lnTo>
                  <a:pt x="151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3579583" y="5448599"/>
            <a:ext cx="0" cy="69888"/>
          </a:xfrm>
          <a:custGeom>
            <a:avLst/>
            <a:gdLst/>
            <a:ahLst/>
            <a:cxnLst/>
            <a:rect l="l" t="t" r="r" b="b"/>
            <a:pathLst>
              <a:path h="69888">
                <a:moveTo>
                  <a:pt x="0" y="69888"/>
                </a:moveTo>
                <a:lnTo>
                  <a:pt x="0" y="0"/>
                </a:lnTo>
                <a:lnTo>
                  <a:pt x="0" y="952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3579583" y="5513184"/>
            <a:ext cx="6921" cy="2057"/>
          </a:xfrm>
          <a:custGeom>
            <a:avLst/>
            <a:gdLst/>
            <a:ahLst/>
            <a:cxnLst/>
            <a:rect l="l" t="t" r="r" b="b"/>
            <a:pathLst>
              <a:path w="6921" h="2057">
                <a:moveTo>
                  <a:pt x="0" y="2057"/>
                </a:moveTo>
                <a:lnTo>
                  <a:pt x="692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3601326" y="5505510"/>
            <a:ext cx="17856" cy="3238"/>
          </a:xfrm>
          <a:custGeom>
            <a:avLst/>
            <a:gdLst/>
            <a:ahLst/>
            <a:cxnLst/>
            <a:rect l="l" t="t" r="r" b="b"/>
            <a:pathLst>
              <a:path w="17856" h="3238">
                <a:moveTo>
                  <a:pt x="0" y="3238"/>
                </a:moveTo>
                <a:lnTo>
                  <a:pt x="6172" y="1396"/>
                </a:lnTo>
                <a:lnTo>
                  <a:pt x="1785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3619285" y="5459749"/>
            <a:ext cx="9410" cy="4000"/>
          </a:xfrm>
          <a:custGeom>
            <a:avLst/>
            <a:gdLst/>
            <a:ahLst/>
            <a:cxnLst/>
            <a:rect l="l" t="t" r="r" b="b"/>
            <a:pathLst>
              <a:path w="9410" h="4000">
                <a:moveTo>
                  <a:pt x="0" y="4000"/>
                </a:moveTo>
                <a:lnTo>
                  <a:pt x="941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3722693" y="5356652"/>
            <a:ext cx="44678" cy="76809"/>
          </a:xfrm>
          <a:custGeom>
            <a:avLst/>
            <a:gdLst/>
            <a:ahLst/>
            <a:cxnLst/>
            <a:rect l="l" t="t" r="r" b="b"/>
            <a:pathLst>
              <a:path w="44678" h="76809">
                <a:moveTo>
                  <a:pt x="27266" y="76809"/>
                </a:moveTo>
                <a:lnTo>
                  <a:pt x="41440" y="60032"/>
                </a:lnTo>
                <a:lnTo>
                  <a:pt x="44678" y="41871"/>
                </a:lnTo>
                <a:lnTo>
                  <a:pt x="36461" y="24130"/>
                </a:lnTo>
                <a:lnTo>
                  <a:pt x="17640" y="854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3807833" y="5736240"/>
            <a:ext cx="9410" cy="21209"/>
          </a:xfrm>
          <a:custGeom>
            <a:avLst/>
            <a:gdLst/>
            <a:ahLst/>
            <a:cxnLst/>
            <a:rect l="l" t="t" r="r" b="b"/>
            <a:pathLst>
              <a:path w="9410" h="21209">
                <a:moveTo>
                  <a:pt x="0" y="21209"/>
                </a:moveTo>
                <a:lnTo>
                  <a:pt x="941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3690570" y="5444924"/>
            <a:ext cx="8763" cy="3682"/>
          </a:xfrm>
          <a:custGeom>
            <a:avLst/>
            <a:gdLst/>
            <a:ahLst/>
            <a:cxnLst/>
            <a:rect l="l" t="t" r="r" b="b"/>
            <a:pathLst>
              <a:path w="8762" h="3683">
                <a:moveTo>
                  <a:pt x="0" y="3683"/>
                </a:moveTo>
                <a:lnTo>
                  <a:pt x="876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3724749" y="5422967"/>
            <a:ext cx="9740" cy="5410"/>
          </a:xfrm>
          <a:custGeom>
            <a:avLst/>
            <a:gdLst/>
            <a:ahLst/>
            <a:cxnLst/>
            <a:rect l="l" t="t" r="r" b="b"/>
            <a:pathLst>
              <a:path w="9740" h="5410">
                <a:moveTo>
                  <a:pt x="9740" y="0"/>
                </a:moveTo>
                <a:lnTo>
                  <a:pt x="7683" y="2159"/>
                </a:lnTo>
                <a:lnTo>
                  <a:pt x="0" y="5410"/>
                </a:lnTo>
                <a:lnTo>
                  <a:pt x="330" y="519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3602085" y="5879038"/>
            <a:ext cx="105575" cy="16662"/>
          </a:xfrm>
          <a:custGeom>
            <a:avLst/>
            <a:gdLst/>
            <a:ahLst/>
            <a:cxnLst/>
            <a:rect l="l" t="t" r="r" b="b"/>
            <a:pathLst>
              <a:path w="105575" h="16662">
                <a:moveTo>
                  <a:pt x="105575" y="0"/>
                </a:moveTo>
                <a:lnTo>
                  <a:pt x="100812" y="4330"/>
                </a:lnTo>
                <a:lnTo>
                  <a:pt x="100279" y="4762"/>
                </a:lnTo>
                <a:lnTo>
                  <a:pt x="94538" y="7569"/>
                </a:lnTo>
                <a:lnTo>
                  <a:pt x="87731" y="11036"/>
                </a:lnTo>
                <a:lnTo>
                  <a:pt x="87083" y="11137"/>
                </a:lnTo>
                <a:lnTo>
                  <a:pt x="79616" y="12979"/>
                </a:lnTo>
                <a:lnTo>
                  <a:pt x="71170" y="15151"/>
                </a:lnTo>
                <a:lnTo>
                  <a:pt x="70738" y="15151"/>
                </a:lnTo>
                <a:lnTo>
                  <a:pt x="62090" y="15900"/>
                </a:lnTo>
                <a:lnTo>
                  <a:pt x="52997" y="16662"/>
                </a:lnTo>
                <a:lnTo>
                  <a:pt x="52679" y="16446"/>
                </a:lnTo>
                <a:lnTo>
                  <a:pt x="43586" y="15900"/>
                </a:lnTo>
                <a:lnTo>
                  <a:pt x="37858" y="15582"/>
                </a:lnTo>
                <a:lnTo>
                  <a:pt x="37858" y="14935"/>
                </a:lnTo>
                <a:lnTo>
                  <a:pt x="32118" y="14058"/>
                </a:lnTo>
                <a:lnTo>
                  <a:pt x="29095" y="13525"/>
                </a:lnTo>
                <a:lnTo>
                  <a:pt x="28879" y="13957"/>
                </a:lnTo>
                <a:lnTo>
                  <a:pt x="25958" y="13093"/>
                </a:lnTo>
                <a:lnTo>
                  <a:pt x="18389" y="10820"/>
                </a:lnTo>
                <a:lnTo>
                  <a:pt x="17843" y="11036"/>
                </a:lnTo>
                <a:lnTo>
                  <a:pt x="11036" y="7683"/>
                </a:lnTo>
                <a:lnTo>
                  <a:pt x="5295" y="4762"/>
                </a:lnTo>
                <a:lnTo>
                  <a:pt x="4648" y="4330"/>
                </a:lnTo>
                <a:lnTo>
                  <a:pt x="0" y="10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3607709" y="5870279"/>
            <a:ext cx="99085" cy="15582"/>
          </a:xfrm>
          <a:custGeom>
            <a:avLst/>
            <a:gdLst/>
            <a:ahLst/>
            <a:cxnLst/>
            <a:rect l="l" t="t" r="r" b="b"/>
            <a:pathLst>
              <a:path w="99085" h="15582">
                <a:moveTo>
                  <a:pt x="0" y="3784"/>
                </a:moveTo>
                <a:lnTo>
                  <a:pt x="6489" y="7785"/>
                </a:lnTo>
                <a:lnTo>
                  <a:pt x="7035" y="8115"/>
                </a:lnTo>
                <a:lnTo>
                  <a:pt x="14274" y="10490"/>
                </a:lnTo>
                <a:lnTo>
                  <a:pt x="22720" y="13296"/>
                </a:lnTo>
                <a:lnTo>
                  <a:pt x="23253" y="13195"/>
                </a:lnTo>
                <a:lnTo>
                  <a:pt x="32131" y="14490"/>
                </a:lnTo>
                <a:lnTo>
                  <a:pt x="39700" y="15582"/>
                </a:lnTo>
                <a:lnTo>
                  <a:pt x="40030" y="14820"/>
                </a:lnTo>
                <a:lnTo>
                  <a:pt x="47815" y="15151"/>
                </a:lnTo>
                <a:lnTo>
                  <a:pt x="49758" y="15252"/>
                </a:lnTo>
                <a:lnTo>
                  <a:pt x="49758" y="15468"/>
                </a:lnTo>
                <a:lnTo>
                  <a:pt x="51600" y="15354"/>
                </a:lnTo>
                <a:lnTo>
                  <a:pt x="61125" y="14376"/>
                </a:lnTo>
                <a:lnTo>
                  <a:pt x="61442" y="14922"/>
                </a:lnTo>
                <a:lnTo>
                  <a:pt x="70523" y="12979"/>
                </a:lnTo>
                <a:lnTo>
                  <a:pt x="78854" y="11252"/>
                </a:lnTo>
                <a:lnTo>
                  <a:pt x="79400" y="11137"/>
                </a:lnTo>
                <a:lnTo>
                  <a:pt x="86969" y="7683"/>
                </a:lnTo>
                <a:lnTo>
                  <a:pt x="93243" y="4864"/>
                </a:lnTo>
                <a:lnTo>
                  <a:pt x="93891" y="4432"/>
                </a:lnTo>
                <a:lnTo>
                  <a:pt x="99085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3611171" y="5864212"/>
            <a:ext cx="90322" cy="16776"/>
          </a:xfrm>
          <a:custGeom>
            <a:avLst/>
            <a:gdLst/>
            <a:ahLst/>
            <a:cxnLst/>
            <a:rect l="l" t="t" r="r" b="b"/>
            <a:pathLst>
              <a:path w="90322" h="16776">
                <a:moveTo>
                  <a:pt x="0" y="3467"/>
                </a:moveTo>
                <a:lnTo>
                  <a:pt x="4216" y="7150"/>
                </a:lnTo>
                <a:lnTo>
                  <a:pt x="4762" y="7467"/>
                </a:lnTo>
                <a:lnTo>
                  <a:pt x="9842" y="9855"/>
                </a:lnTo>
                <a:lnTo>
                  <a:pt x="16116" y="12776"/>
                </a:lnTo>
                <a:lnTo>
                  <a:pt x="16662" y="12877"/>
                </a:lnTo>
                <a:lnTo>
                  <a:pt x="23469" y="14389"/>
                </a:lnTo>
                <a:lnTo>
                  <a:pt x="31038" y="16116"/>
                </a:lnTo>
                <a:lnTo>
                  <a:pt x="31368" y="16116"/>
                </a:lnTo>
                <a:lnTo>
                  <a:pt x="39154" y="16446"/>
                </a:lnTo>
                <a:lnTo>
                  <a:pt x="47155" y="16776"/>
                </a:lnTo>
                <a:lnTo>
                  <a:pt x="47485" y="16776"/>
                </a:lnTo>
                <a:lnTo>
                  <a:pt x="55486" y="15798"/>
                </a:lnTo>
                <a:lnTo>
                  <a:pt x="62852" y="14935"/>
                </a:lnTo>
                <a:lnTo>
                  <a:pt x="63284" y="14935"/>
                </a:lnTo>
                <a:lnTo>
                  <a:pt x="70421" y="12547"/>
                </a:lnTo>
                <a:lnTo>
                  <a:pt x="76479" y="10604"/>
                </a:lnTo>
                <a:lnTo>
                  <a:pt x="77127" y="10502"/>
                </a:lnTo>
                <a:lnTo>
                  <a:pt x="82435" y="7150"/>
                </a:lnTo>
                <a:lnTo>
                  <a:pt x="86652" y="4445"/>
                </a:lnTo>
                <a:lnTo>
                  <a:pt x="87299" y="3898"/>
                </a:lnTo>
                <a:lnTo>
                  <a:pt x="90322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3609226" y="5810129"/>
            <a:ext cx="93243" cy="21310"/>
          </a:xfrm>
          <a:custGeom>
            <a:avLst/>
            <a:gdLst/>
            <a:ahLst/>
            <a:cxnLst/>
            <a:rect l="l" t="t" r="r" b="b"/>
            <a:pathLst>
              <a:path w="93243" h="21310">
                <a:moveTo>
                  <a:pt x="93243" y="21310"/>
                </a:moveTo>
                <a:lnTo>
                  <a:pt x="90868" y="17525"/>
                </a:lnTo>
                <a:lnTo>
                  <a:pt x="88163" y="13842"/>
                </a:lnTo>
                <a:lnTo>
                  <a:pt x="87731" y="13195"/>
                </a:lnTo>
                <a:lnTo>
                  <a:pt x="86969" y="12763"/>
                </a:lnTo>
                <a:lnTo>
                  <a:pt x="82321" y="9626"/>
                </a:lnTo>
                <a:lnTo>
                  <a:pt x="82422" y="8864"/>
                </a:lnTo>
                <a:lnTo>
                  <a:pt x="77558" y="6603"/>
                </a:lnTo>
                <a:lnTo>
                  <a:pt x="71615" y="3784"/>
                </a:lnTo>
                <a:lnTo>
                  <a:pt x="71183" y="4432"/>
                </a:lnTo>
                <a:lnTo>
                  <a:pt x="64681" y="2374"/>
                </a:lnTo>
                <a:lnTo>
                  <a:pt x="64363" y="2273"/>
                </a:lnTo>
                <a:lnTo>
                  <a:pt x="63931" y="2158"/>
                </a:lnTo>
                <a:lnTo>
                  <a:pt x="56781" y="1193"/>
                </a:lnTo>
                <a:lnTo>
                  <a:pt x="56680" y="546"/>
                </a:lnTo>
                <a:lnTo>
                  <a:pt x="49644" y="330"/>
                </a:lnTo>
                <a:lnTo>
                  <a:pt x="42290" y="0"/>
                </a:lnTo>
                <a:lnTo>
                  <a:pt x="41960" y="0"/>
                </a:lnTo>
                <a:lnTo>
                  <a:pt x="34823" y="863"/>
                </a:lnTo>
                <a:lnTo>
                  <a:pt x="28016" y="1625"/>
                </a:lnTo>
                <a:lnTo>
                  <a:pt x="28016" y="2273"/>
                </a:lnTo>
                <a:lnTo>
                  <a:pt x="21196" y="3784"/>
                </a:lnTo>
                <a:lnTo>
                  <a:pt x="20650" y="3898"/>
                </a:lnTo>
                <a:lnTo>
                  <a:pt x="20218" y="4000"/>
                </a:lnTo>
                <a:lnTo>
                  <a:pt x="14490" y="6603"/>
                </a:lnTo>
                <a:lnTo>
                  <a:pt x="13728" y="5956"/>
                </a:lnTo>
                <a:lnTo>
                  <a:pt x="8750" y="9194"/>
                </a:lnTo>
                <a:lnTo>
                  <a:pt x="4102" y="12230"/>
                </a:lnTo>
                <a:lnTo>
                  <a:pt x="3454" y="12877"/>
                </a:lnTo>
                <a:lnTo>
                  <a:pt x="0" y="1719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3628483" y="5832309"/>
            <a:ext cx="23253" cy="8432"/>
          </a:xfrm>
          <a:custGeom>
            <a:avLst/>
            <a:gdLst/>
            <a:ahLst/>
            <a:cxnLst/>
            <a:rect l="l" t="t" r="r" b="b"/>
            <a:pathLst>
              <a:path w="23253" h="8432">
                <a:moveTo>
                  <a:pt x="23253" y="8432"/>
                </a:moveTo>
                <a:lnTo>
                  <a:pt x="21196" y="8432"/>
                </a:lnTo>
                <a:lnTo>
                  <a:pt x="19037" y="8000"/>
                </a:lnTo>
                <a:lnTo>
                  <a:pt x="14706" y="7238"/>
                </a:lnTo>
                <a:lnTo>
                  <a:pt x="14490" y="7454"/>
                </a:lnTo>
                <a:lnTo>
                  <a:pt x="10375" y="6057"/>
                </a:lnTo>
                <a:lnTo>
                  <a:pt x="6807" y="4864"/>
                </a:lnTo>
                <a:lnTo>
                  <a:pt x="6591" y="4762"/>
                </a:lnTo>
                <a:lnTo>
                  <a:pt x="3352" y="2806"/>
                </a:lnTo>
                <a:lnTo>
                  <a:pt x="1612" y="1727"/>
                </a:lnTo>
                <a:lnTo>
                  <a:pt x="1295" y="1625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3627506" y="5813164"/>
            <a:ext cx="15354" cy="8432"/>
          </a:xfrm>
          <a:custGeom>
            <a:avLst/>
            <a:gdLst/>
            <a:ahLst/>
            <a:cxnLst/>
            <a:rect l="l" t="t" r="r" b="b"/>
            <a:pathLst>
              <a:path w="15354" h="8432">
                <a:moveTo>
                  <a:pt x="0" y="8432"/>
                </a:moveTo>
                <a:lnTo>
                  <a:pt x="1727" y="6045"/>
                </a:lnTo>
                <a:lnTo>
                  <a:pt x="2159" y="5727"/>
                </a:lnTo>
                <a:lnTo>
                  <a:pt x="4546" y="4216"/>
                </a:lnTo>
                <a:lnTo>
                  <a:pt x="7683" y="2260"/>
                </a:lnTo>
                <a:lnTo>
                  <a:pt x="8115" y="2374"/>
                </a:lnTo>
                <a:lnTo>
                  <a:pt x="11684" y="965"/>
                </a:lnTo>
                <a:lnTo>
                  <a:pt x="13411" y="317"/>
                </a:lnTo>
                <a:lnTo>
                  <a:pt x="1535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3657902" y="5811968"/>
            <a:ext cx="23253" cy="8445"/>
          </a:xfrm>
          <a:custGeom>
            <a:avLst/>
            <a:gdLst/>
            <a:ahLst/>
            <a:cxnLst/>
            <a:rect l="l" t="t" r="r" b="b"/>
            <a:pathLst>
              <a:path w="23253" h="8445">
                <a:moveTo>
                  <a:pt x="0" y="0"/>
                </a:moveTo>
                <a:lnTo>
                  <a:pt x="4330" y="215"/>
                </a:lnTo>
                <a:lnTo>
                  <a:pt x="4546" y="215"/>
                </a:lnTo>
                <a:lnTo>
                  <a:pt x="8648" y="1193"/>
                </a:lnTo>
                <a:lnTo>
                  <a:pt x="12649" y="2057"/>
                </a:lnTo>
                <a:lnTo>
                  <a:pt x="12979" y="2057"/>
                </a:lnTo>
                <a:lnTo>
                  <a:pt x="16662" y="3784"/>
                </a:lnTo>
                <a:lnTo>
                  <a:pt x="19583" y="5194"/>
                </a:lnTo>
                <a:lnTo>
                  <a:pt x="19583" y="5626"/>
                </a:lnTo>
                <a:lnTo>
                  <a:pt x="22390" y="7569"/>
                </a:lnTo>
                <a:lnTo>
                  <a:pt x="22936" y="7899"/>
                </a:lnTo>
                <a:lnTo>
                  <a:pt x="23253" y="844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3707657" y="5851344"/>
            <a:ext cx="5842" cy="27698"/>
          </a:xfrm>
          <a:custGeom>
            <a:avLst/>
            <a:gdLst/>
            <a:ahLst/>
            <a:cxnLst/>
            <a:rect l="l" t="t" r="r" b="b"/>
            <a:pathLst>
              <a:path w="5841" h="27698">
                <a:moveTo>
                  <a:pt x="5740" y="0"/>
                </a:moveTo>
                <a:lnTo>
                  <a:pt x="5841" y="18503"/>
                </a:lnTo>
                <a:lnTo>
                  <a:pt x="5740" y="18719"/>
                </a:lnTo>
                <a:lnTo>
                  <a:pt x="0" y="2769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3595376" y="5855778"/>
            <a:ext cx="12331" cy="23368"/>
          </a:xfrm>
          <a:custGeom>
            <a:avLst/>
            <a:gdLst/>
            <a:ahLst/>
            <a:cxnLst/>
            <a:rect l="l" t="t" r="r" b="b"/>
            <a:pathLst>
              <a:path w="12331" h="23367">
                <a:moveTo>
                  <a:pt x="6705" y="23367"/>
                </a:moveTo>
                <a:lnTo>
                  <a:pt x="863" y="14389"/>
                </a:lnTo>
                <a:lnTo>
                  <a:pt x="762" y="14173"/>
                </a:lnTo>
                <a:lnTo>
                  <a:pt x="762" y="9309"/>
                </a:lnTo>
                <a:lnTo>
                  <a:pt x="0" y="0"/>
                </a:lnTo>
                <a:lnTo>
                  <a:pt x="762" y="4864"/>
                </a:lnTo>
                <a:lnTo>
                  <a:pt x="3136" y="9626"/>
                </a:lnTo>
                <a:lnTo>
                  <a:pt x="12331" y="1828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3703761" y="5839872"/>
            <a:ext cx="9639" cy="30403"/>
          </a:xfrm>
          <a:custGeom>
            <a:avLst/>
            <a:gdLst/>
            <a:ahLst/>
            <a:cxnLst/>
            <a:rect l="l" t="t" r="r" b="b"/>
            <a:pathLst>
              <a:path w="9639" h="30403">
                <a:moveTo>
                  <a:pt x="3035" y="30403"/>
                </a:moveTo>
                <a:lnTo>
                  <a:pt x="9524" y="21209"/>
                </a:lnTo>
                <a:lnTo>
                  <a:pt x="9639" y="11468"/>
                </a:lnTo>
                <a:lnTo>
                  <a:pt x="3467" y="217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3605867" y="5856864"/>
            <a:ext cx="5308" cy="10820"/>
          </a:xfrm>
          <a:custGeom>
            <a:avLst/>
            <a:gdLst/>
            <a:ahLst/>
            <a:cxnLst/>
            <a:rect l="l" t="t" r="r" b="b"/>
            <a:pathLst>
              <a:path w="5308" h="10820">
                <a:moveTo>
                  <a:pt x="0" y="0"/>
                </a:moveTo>
                <a:lnTo>
                  <a:pt x="101" y="3022"/>
                </a:lnTo>
                <a:lnTo>
                  <a:pt x="5308" y="1082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3701497" y="5831438"/>
            <a:ext cx="2806" cy="32778"/>
          </a:xfrm>
          <a:custGeom>
            <a:avLst/>
            <a:gdLst/>
            <a:ahLst/>
            <a:cxnLst/>
            <a:rect l="l" t="t" r="r" b="b"/>
            <a:pathLst>
              <a:path w="2806" h="32778">
                <a:moveTo>
                  <a:pt x="0" y="32778"/>
                </a:moveTo>
                <a:lnTo>
                  <a:pt x="2806" y="24777"/>
                </a:lnTo>
                <a:lnTo>
                  <a:pt x="2159" y="3467"/>
                </a:lnTo>
                <a:lnTo>
                  <a:pt x="1841" y="1625"/>
                </a:lnTo>
                <a:lnTo>
                  <a:pt x="977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3605322" y="5827330"/>
            <a:ext cx="3898" cy="29540"/>
          </a:xfrm>
          <a:custGeom>
            <a:avLst/>
            <a:gdLst/>
            <a:ahLst/>
            <a:cxnLst/>
            <a:rect l="l" t="t" r="r" b="b"/>
            <a:pathLst>
              <a:path w="3898" h="29540">
                <a:moveTo>
                  <a:pt x="3898" y="0"/>
                </a:moveTo>
                <a:lnTo>
                  <a:pt x="3035" y="1511"/>
                </a:lnTo>
                <a:lnTo>
                  <a:pt x="330" y="9525"/>
                </a:lnTo>
                <a:lnTo>
                  <a:pt x="0" y="11366"/>
                </a:lnTo>
                <a:lnTo>
                  <a:pt x="546" y="2954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3595377" y="5840196"/>
            <a:ext cx="9944" cy="15582"/>
          </a:xfrm>
          <a:custGeom>
            <a:avLst/>
            <a:gdLst/>
            <a:ahLst/>
            <a:cxnLst/>
            <a:rect l="l" t="t" r="r" b="b"/>
            <a:pathLst>
              <a:path w="9944" h="15582">
                <a:moveTo>
                  <a:pt x="0" y="15582"/>
                </a:moveTo>
                <a:lnTo>
                  <a:pt x="3352" y="5956"/>
                </a:lnTo>
                <a:lnTo>
                  <a:pt x="994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3628478" y="5830679"/>
            <a:ext cx="23253" cy="10058"/>
          </a:xfrm>
          <a:custGeom>
            <a:avLst/>
            <a:gdLst/>
            <a:ahLst/>
            <a:cxnLst/>
            <a:rect l="l" t="t" r="r" b="b"/>
            <a:pathLst>
              <a:path w="23253" h="10058">
                <a:moveTo>
                  <a:pt x="0" y="1625"/>
                </a:moveTo>
                <a:lnTo>
                  <a:pt x="20015" y="0"/>
                </a:lnTo>
                <a:lnTo>
                  <a:pt x="23253" y="1005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3623500" y="5821598"/>
            <a:ext cx="4978" cy="11899"/>
          </a:xfrm>
          <a:custGeom>
            <a:avLst/>
            <a:gdLst/>
            <a:ahLst/>
            <a:cxnLst/>
            <a:rect l="l" t="t" r="r" b="b"/>
            <a:pathLst>
              <a:path w="4978" h="11899">
                <a:moveTo>
                  <a:pt x="4978" y="10706"/>
                </a:moveTo>
                <a:lnTo>
                  <a:pt x="2374" y="11899"/>
                </a:lnTo>
                <a:lnTo>
                  <a:pt x="330" y="5080"/>
                </a:lnTo>
                <a:lnTo>
                  <a:pt x="0" y="4330"/>
                </a:lnTo>
                <a:lnTo>
                  <a:pt x="2489" y="3136"/>
                </a:lnTo>
                <a:lnTo>
                  <a:pt x="400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3642432" y="5811649"/>
            <a:ext cx="41224" cy="16217"/>
          </a:xfrm>
          <a:custGeom>
            <a:avLst/>
            <a:gdLst/>
            <a:ahLst/>
            <a:cxnLst/>
            <a:rect l="l" t="t" r="r" b="b"/>
            <a:pathLst>
              <a:path w="41224" h="16217">
                <a:moveTo>
                  <a:pt x="431" y="1511"/>
                </a:moveTo>
                <a:lnTo>
                  <a:pt x="0" y="1295"/>
                </a:lnTo>
                <a:lnTo>
                  <a:pt x="13309" y="0"/>
                </a:lnTo>
                <a:lnTo>
                  <a:pt x="15036" y="0"/>
                </a:lnTo>
                <a:lnTo>
                  <a:pt x="15468" y="317"/>
                </a:lnTo>
                <a:lnTo>
                  <a:pt x="18719" y="10274"/>
                </a:lnTo>
                <a:lnTo>
                  <a:pt x="38722" y="8763"/>
                </a:lnTo>
                <a:lnTo>
                  <a:pt x="41224" y="9512"/>
                </a:lnTo>
                <a:lnTo>
                  <a:pt x="41224" y="1621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3625989" y="5823224"/>
            <a:ext cx="20116" cy="7670"/>
          </a:xfrm>
          <a:custGeom>
            <a:avLst/>
            <a:gdLst/>
            <a:ahLst/>
            <a:cxnLst/>
            <a:rect l="l" t="t" r="r" b="b"/>
            <a:pathLst>
              <a:path w="20116" h="7670">
                <a:moveTo>
                  <a:pt x="0" y="1511"/>
                </a:moveTo>
                <a:lnTo>
                  <a:pt x="20116" y="0"/>
                </a:lnTo>
                <a:lnTo>
                  <a:pt x="20116" y="767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3642864" y="5813160"/>
            <a:ext cx="3251" cy="10058"/>
          </a:xfrm>
          <a:custGeom>
            <a:avLst/>
            <a:gdLst/>
            <a:ahLst/>
            <a:cxnLst/>
            <a:rect l="l" t="t" r="r" b="b"/>
            <a:pathLst>
              <a:path w="3251" h="10058">
                <a:moveTo>
                  <a:pt x="0" y="0"/>
                </a:moveTo>
                <a:lnTo>
                  <a:pt x="3251" y="1005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3651737" y="5827864"/>
            <a:ext cx="31800" cy="15151"/>
          </a:xfrm>
          <a:custGeom>
            <a:avLst/>
            <a:gdLst/>
            <a:ahLst/>
            <a:cxnLst/>
            <a:rect l="l" t="t" r="r" b="b"/>
            <a:pathLst>
              <a:path w="31800" h="15151">
                <a:moveTo>
                  <a:pt x="0" y="12877"/>
                </a:moveTo>
                <a:lnTo>
                  <a:pt x="330" y="15151"/>
                </a:lnTo>
                <a:lnTo>
                  <a:pt x="13627" y="13855"/>
                </a:lnTo>
                <a:lnTo>
                  <a:pt x="15354" y="13855"/>
                </a:lnTo>
                <a:lnTo>
                  <a:pt x="15036" y="11684"/>
                </a:lnTo>
                <a:lnTo>
                  <a:pt x="22504" y="9207"/>
                </a:lnTo>
                <a:lnTo>
                  <a:pt x="28448" y="5422"/>
                </a:lnTo>
                <a:lnTo>
                  <a:pt x="31584" y="977"/>
                </a:lnTo>
                <a:lnTo>
                  <a:pt x="31800" y="0"/>
                </a:lnTo>
                <a:lnTo>
                  <a:pt x="11785" y="1625"/>
                </a:lnTo>
                <a:lnTo>
                  <a:pt x="11785" y="1407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3648599" y="5830474"/>
            <a:ext cx="14935" cy="11239"/>
          </a:xfrm>
          <a:custGeom>
            <a:avLst/>
            <a:gdLst/>
            <a:ahLst/>
            <a:cxnLst/>
            <a:rect l="l" t="t" r="r" b="b"/>
            <a:pathLst>
              <a:path w="14935" h="11239">
                <a:moveTo>
                  <a:pt x="0" y="749"/>
                </a:moveTo>
                <a:lnTo>
                  <a:pt x="8864" y="0"/>
                </a:lnTo>
                <a:lnTo>
                  <a:pt x="12547" y="11239"/>
                </a:lnTo>
                <a:lnTo>
                  <a:pt x="14935" y="1113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3661147" y="5821920"/>
            <a:ext cx="0" cy="19799"/>
          </a:xfrm>
          <a:custGeom>
            <a:avLst/>
            <a:gdLst/>
            <a:ahLst/>
            <a:cxnLst/>
            <a:rect l="l" t="t" r="r" b="b"/>
            <a:pathLst>
              <a:path h="19799">
                <a:moveTo>
                  <a:pt x="0" y="19799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3663533" y="5829495"/>
            <a:ext cx="3238" cy="10058"/>
          </a:xfrm>
          <a:custGeom>
            <a:avLst/>
            <a:gdLst/>
            <a:ahLst/>
            <a:cxnLst/>
            <a:rect l="l" t="t" r="r" b="b"/>
            <a:pathLst>
              <a:path w="3238" h="10058">
                <a:moveTo>
                  <a:pt x="3238" y="10058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3657469" y="5811646"/>
            <a:ext cx="0" cy="18821"/>
          </a:xfrm>
          <a:custGeom>
            <a:avLst/>
            <a:gdLst/>
            <a:ahLst/>
            <a:cxnLst/>
            <a:rect l="l" t="t" r="r" b="b"/>
            <a:pathLst>
              <a:path h="18821">
                <a:moveTo>
                  <a:pt x="0" y="18821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3683538" y="5821164"/>
            <a:ext cx="2489" cy="7467"/>
          </a:xfrm>
          <a:custGeom>
            <a:avLst/>
            <a:gdLst/>
            <a:ahLst/>
            <a:cxnLst/>
            <a:rect l="l" t="t" r="r" b="b"/>
            <a:pathLst>
              <a:path w="2489" h="7467">
                <a:moveTo>
                  <a:pt x="0" y="6705"/>
                </a:moveTo>
                <a:lnTo>
                  <a:pt x="2489" y="7467"/>
                </a:lnTo>
                <a:lnTo>
                  <a:pt x="431" y="762"/>
                </a:lnTo>
                <a:lnTo>
                  <a:pt x="11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3308443" y="4043723"/>
            <a:ext cx="685535" cy="736028"/>
          </a:xfrm>
          <a:custGeom>
            <a:avLst/>
            <a:gdLst/>
            <a:ahLst/>
            <a:cxnLst/>
            <a:rect l="l" t="t" r="r" b="b"/>
            <a:pathLst>
              <a:path w="685535" h="736028">
                <a:moveTo>
                  <a:pt x="8920" y="417448"/>
                </a:moveTo>
                <a:lnTo>
                  <a:pt x="6566" y="404577"/>
                </a:lnTo>
                <a:lnTo>
                  <a:pt x="4686" y="393788"/>
                </a:lnTo>
                <a:lnTo>
                  <a:pt x="3942" y="389000"/>
                </a:lnTo>
                <a:lnTo>
                  <a:pt x="2316" y="377964"/>
                </a:lnTo>
                <a:lnTo>
                  <a:pt x="1999" y="377850"/>
                </a:lnTo>
                <a:lnTo>
                  <a:pt x="1351" y="366712"/>
                </a:lnTo>
                <a:lnTo>
                  <a:pt x="416" y="352624"/>
                </a:lnTo>
                <a:lnTo>
                  <a:pt x="0" y="342693"/>
                </a:lnTo>
                <a:lnTo>
                  <a:pt x="373" y="328955"/>
                </a:lnTo>
                <a:lnTo>
                  <a:pt x="1465" y="315017"/>
                </a:lnTo>
                <a:lnTo>
                  <a:pt x="2943" y="305184"/>
                </a:lnTo>
                <a:lnTo>
                  <a:pt x="5022" y="291312"/>
                </a:lnTo>
                <a:lnTo>
                  <a:pt x="6431" y="280288"/>
                </a:lnTo>
                <a:lnTo>
                  <a:pt x="5784" y="280060"/>
                </a:lnTo>
                <a:lnTo>
                  <a:pt x="8273" y="269354"/>
                </a:lnTo>
                <a:lnTo>
                  <a:pt x="11426" y="255684"/>
                </a:lnTo>
                <a:lnTo>
                  <a:pt x="14068" y="246102"/>
                </a:lnTo>
                <a:lnTo>
                  <a:pt x="18230" y="233222"/>
                </a:lnTo>
                <a:lnTo>
                  <a:pt x="21684" y="222618"/>
                </a:lnTo>
                <a:lnTo>
                  <a:pt x="22332" y="222732"/>
                </a:lnTo>
                <a:lnTo>
                  <a:pt x="26878" y="212242"/>
                </a:lnTo>
                <a:lnTo>
                  <a:pt x="32119" y="199526"/>
                </a:lnTo>
                <a:lnTo>
                  <a:pt x="35848" y="190520"/>
                </a:lnTo>
                <a:lnTo>
                  <a:pt x="41699" y="178917"/>
                </a:lnTo>
                <a:lnTo>
                  <a:pt x="48537" y="167060"/>
                </a:lnTo>
                <a:lnTo>
                  <a:pt x="54089" y="158928"/>
                </a:lnTo>
                <a:lnTo>
                  <a:pt x="61384" y="148310"/>
                </a:lnTo>
                <a:lnTo>
                  <a:pt x="67442" y="139103"/>
                </a:lnTo>
                <a:lnTo>
                  <a:pt x="73932" y="130238"/>
                </a:lnTo>
                <a:lnTo>
                  <a:pt x="82695" y="119790"/>
                </a:lnTo>
                <a:lnTo>
                  <a:pt x="89457" y="112487"/>
                </a:lnTo>
                <a:lnTo>
                  <a:pt x="97198" y="104279"/>
                </a:lnTo>
                <a:lnTo>
                  <a:pt x="104653" y="96278"/>
                </a:lnTo>
                <a:lnTo>
                  <a:pt x="112883" y="88696"/>
                </a:lnTo>
                <a:lnTo>
                  <a:pt x="123097" y="80039"/>
                </a:lnTo>
                <a:lnTo>
                  <a:pt x="131199" y="73798"/>
                </a:lnTo>
                <a:lnTo>
                  <a:pt x="138295" y="68364"/>
                </a:lnTo>
                <a:lnTo>
                  <a:pt x="146842" y="61772"/>
                </a:lnTo>
                <a:lnTo>
                  <a:pt x="146741" y="61340"/>
                </a:lnTo>
                <a:lnTo>
                  <a:pt x="155720" y="55600"/>
                </a:lnTo>
                <a:lnTo>
                  <a:pt x="165562" y="49212"/>
                </a:lnTo>
                <a:lnTo>
                  <a:pt x="165994" y="49644"/>
                </a:lnTo>
                <a:lnTo>
                  <a:pt x="176370" y="44030"/>
                </a:lnTo>
                <a:lnTo>
                  <a:pt x="187502" y="37751"/>
                </a:lnTo>
                <a:lnTo>
                  <a:pt x="198053" y="32297"/>
                </a:lnTo>
                <a:lnTo>
                  <a:pt x="199738" y="31483"/>
                </a:lnTo>
                <a:lnTo>
                  <a:pt x="209593" y="26720"/>
                </a:lnTo>
                <a:lnTo>
                  <a:pt x="219969" y="22821"/>
                </a:lnTo>
                <a:lnTo>
                  <a:pt x="230904" y="18605"/>
                </a:lnTo>
                <a:lnTo>
                  <a:pt x="242258" y="15468"/>
                </a:lnTo>
                <a:lnTo>
                  <a:pt x="251122" y="12865"/>
                </a:lnTo>
                <a:lnTo>
                  <a:pt x="251236" y="13080"/>
                </a:lnTo>
                <a:lnTo>
                  <a:pt x="260317" y="10921"/>
                </a:lnTo>
                <a:lnTo>
                  <a:pt x="270159" y="8432"/>
                </a:lnTo>
                <a:lnTo>
                  <a:pt x="270058" y="8115"/>
                </a:lnTo>
                <a:lnTo>
                  <a:pt x="280015" y="6159"/>
                </a:lnTo>
                <a:lnTo>
                  <a:pt x="290289" y="4102"/>
                </a:lnTo>
                <a:lnTo>
                  <a:pt x="300779" y="2705"/>
                </a:lnTo>
                <a:lnTo>
                  <a:pt x="311384" y="1295"/>
                </a:lnTo>
                <a:lnTo>
                  <a:pt x="322191" y="647"/>
                </a:lnTo>
                <a:lnTo>
                  <a:pt x="333126" y="0"/>
                </a:lnTo>
                <a:lnTo>
                  <a:pt x="344048" y="0"/>
                </a:lnTo>
                <a:lnTo>
                  <a:pt x="354983" y="101"/>
                </a:lnTo>
                <a:lnTo>
                  <a:pt x="365905" y="863"/>
                </a:lnTo>
                <a:lnTo>
                  <a:pt x="376611" y="1612"/>
                </a:lnTo>
                <a:lnTo>
                  <a:pt x="387317" y="3022"/>
                </a:lnTo>
                <a:lnTo>
                  <a:pt x="397604" y="4546"/>
                </a:lnTo>
                <a:lnTo>
                  <a:pt x="397706" y="4330"/>
                </a:lnTo>
                <a:lnTo>
                  <a:pt x="407878" y="6705"/>
                </a:lnTo>
                <a:lnTo>
                  <a:pt x="421738" y="9790"/>
                </a:lnTo>
                <a:lnTo>
                  <a:pt x="431338" y="12159"/>
                </a:lnTo>
                <a:lnTo>
                  <a:pt x="444315" y="15731"/>
                </a:lnTo>
                <a:lnTo>
                  <a:pt x="446054" y="16217"/>
                </a:lnTo>
                <a:lnTo>
                  <a:pt x="457205" y="19469"/>
                </a:lnTo>
                <a:lnTo>
                  <a:pt x="468127" y="23799"/>
                </a:lnTo>
                <a:lnTo>
                  <a:pt x="478185" y="27685"/>
                </a:lnTo>
                <a:lnTo>
                  <a:pt x="488028" y="32664"/>
                </a:lnTo>
                <a:lnTo>
                  <a:pt x="499514" y="38531"/>
                </a:lnTo>
                <a:lnTo>
                  <a:pt x="509911" y="44316"/>
                </a:lnTo>
                <a:lnTo>
                  <a:pt x="511726" y="45326"/>
                </a:lnTo>
                <a:lnTo>
                  <a:pt x="522000" y="51053"/>
                </a:lnTo>
                <a:lnTo>
                  <a:pt x="522318" y="50622"/>
                </a:lnTo>
                <a:lnTo>
                  <a:pt x="532059" y="57111"/>
                </a:lnTo>
                <a:lnTo>
                  <a:pt x="540822" y="62953"/>
                </a:lnTo>
                <a:lnTo>
                  <a:pt x="540606" y="63385"/>
                </a:lnTo>
                <a:lnTo>
                  <a:pt x="549039" y="70091"/>
                </a:lnTo>
                <a:lnTo>
                  <a:pt x="559770" y="78216"/>
                </a:lnTo>
                <a:lnTo>
                  <a:pt x="567621" y="84438"/>
                </a:lnTo>
                <a:lnTo>
                  <a:pt x="574680" y="90652"/>
                </a:lnTo>
                <a:lnTo>
                  <a:pt x="582795" y="97789"/>
                </a:lnTo>
                <a:lnTo>
                  <a:pt x="582465" y="98323"/>
                </a:lnTo>
                <a:lnTo>
                  <a:pt x="589933" y="106337"/>
                </a:lnTo>
                <a:lnTo>
                  <a:pt x="599292" y="116327"/>
                </a:lnTo>
                <a:lnTo>
                  <a:pt x="605943" y="123647"/>
                </a:lnTo>
                <a:lnTo>
                  <a:pt x="613186" y="132511"/>
                </a:lnTo>
                <a:lnTo>
                  <a:pt x="619905" y="140842"/>
                </a:lnTo>
                <a:lnTo>
                  <a:pt x="619257" y="141490"/>
                </a:lnTo>
                <a:lnTo>
                  <a:pt x="625201" y="150583"/>
                </a:lnTo>
                <a:lnTo>
                  <a:pt x="632977" y="162030"/>
                </a:lnTo>
                <a:lnTo>
                  <a:pt x="638498" y="170102"/>
                </a:lnTo>
                <a:lnTo>
                  <a:pt x="645000" y="181406"/>
                </a:lnTo>
                <a:lnTo>
                  <a:pt x="651174" y="193612"/>
                </a:lnTo>
                <a:lnTo>
                  <a:pt x="654931" y="202667"/>
                </a:lnTo>
                <a:lnTo>
                  <a:pt x="659821" y="214833"/>
                </a:lnTo>
                <a:lnTo>
                  <a:pt x="664253" y="225221"/>
                </a:lnTo>
                <a:lnTo>
                  <a:pt x="664571" y="225221"/>
                </a:lnTo>
                <a:lnTo>
                  <a:pt x="667822" y="235826"/>
                </a:lnTo>
                <a:lnTo>
                  <a:pt x="672255" y="249244"/>
                </a:lnTo>
                <a:lnTo>
                  <a:pt x="675152" y="258823"/>
                </a:lnTo>
                <a:lnTo>
                  <a:pt x="677880" y="272059"/>
                </a:lnTo>
                <a:lnTo>
                  <a:pt x="680547" y="287360"/>
                </a:lnTo>
                <a:lnTo>
                  <a:pt x="682225" y="298239"/>
                </a:lnTo>
                <a:lnTo>
                  <a:pt x="683318" y="307973"/>
                </a:lnTo>
                <a:lnTo>
                  <a:pt x="684233" y="319837"/>
                </a:lnTo>
                <a:lnTo>
                  <a:pt x="685018" y="331660"/>
                </a:lnTo>
                <a:lnTo>
                  <a:pt x="685535" y="345572"/>
                </a:lnTo>
                <a:lnTo>
                  <a:pt x="685109" y="355540"/>
                </a:lnTo>
                <a:lnTo>
                  <a:pt x="684052" y="369417"/>
                </a:lnTo>
                <a:lnTo>
                  <a:pt x="683189" y="380555"/>
                </a:lnTo>
                <a:lnTo>
                  <a:pt x="682541" y="380669"/>
                </a:lnTo>
                <a:lnTo>
                  <a:pt x="680687" y="391807"/>
                </a:lnTo>
                <a:lnTo>
                  <a:pt x="678667" y="405618"/>
                </a:lnTo>
                <a:lnTo>
                  <a:pt x="677240" y="415367"/>
                </a:lnTo>
                <a:lnTo>
                  <a:pt x="674312" y="428701"/>
                </a:lnTo>
                <a:lnTo>
                  <a:pt x="670568" y="442114"/>
                </a:lnTo>
                <a:lnTo>
                  <a:pt x="667189" y="451517"/>
                </a:lnTo>
                <a:lnTo>
                  <a:pt x="662412" y="464184"/>
                </a:lnTo>
                <a:lnTo>
                  <a:pt x="658627" y="474675"/>
                </a:lnTo>
                <a:lnTo>
                  <a:pt x="653865" y="484847"/>
                </a:lnTo>
                <a:lnTo>
                  <a:pt x="647975" y="497419"/>
                </a:lnTo>
                <a:lnTo>
                  <a:pt x="643556" y="506241"/>
                </a:lnTo>
                <a:lnTo>
                  <a:pt x="637316" y="517296"/>
                </a:lnTo>
                <a:lnTo>
                  <a:pt x="631576" y="527037"/>
                </a:lnTo>
                <a:lnTo>
                  <a:pt x="630827" y="526808"/>
                </a:lnTo>
                <a:lnTo>
                  <a:pt x="624121" y="536117"/>
                </a:lnTo>
                <a:lnTo>
                  <a:pt x="616566" y="547460"/>
                </a:lnTo>
                <a:lnTo>
                  <a:pt x="611117" y="555523"/>
                </a:lnTo>
                <a:lnTo>
                  <a:pt x="603776" y="564349"/>
                </a:lnTo>
                <a:lnTo>
                  <a:pt x="593609" y="575824"/>
                </a:lnTo>
                <a:lnTo>
                  <a:pt x="586287" y="583688"/>
                </a:lnTo>
                <a:lnTo>
                  <a:pt x="579145" y="590608"/>
                </a:lnTo>
                <a:lnTo>
                  <a:pt x="569515" y="599253"/>
                </a:lnTo>
                <a:lnTo>
                  <a:pt x="564076" y="604050"/>
                </a:lnTo>
                <a:lnTo>
                  <a:pt x="550950" y="615597"/>
                </a:lnTo>
                <a:lnTo>
                  <a:pt x="539685" y="625445"/>
                </a:lnTo>
                <a:lnTo>
                  <a:pt x="529925" y="633908"/>
                </a:lnTo>
                <a:lnTo>
                  <a:pt x="521311" y="641300"/>
                </a:lnTo>
                <a:lnTo>
                  <a:pt x="513487" y="647938"/>
                </a:lnTo>
                <a:lnTo>
                  <a:pt x="506094" y="654136"/>
                </a:lnTo>
                <a:lnTo>
                  <a:pt x="498776" y="660208"/>
                </a:lnTo>
                <a:lnTo>
                  <a:pt x="491176" y="666469"/>
                </a:lnTo>
                <a:lnTo>
                  <a:pt x="482934" y="673235"/>
                </a:lnTo>
                <a:lnTo>
                  <a:pt x="473695" y="680820"/>
                </a:lnTo>
                <a:lnTo>
                  <a:pt x="463101" y="689538"/>
                </a:lnTo>
                <a:lnTo>
                  <a:pt x="450795" y="699706"/>
                </a:lnTo>
                <a:lnTo>
                  <a:pt x="442600" y="706500"/>
                </a:lnTo>
                <a:lnTo>
                  <a:pt x="436225" y="711796"/>
                </a:lnTo>
                <a:lnTo>
                  <a:pt x="435996" y="712127"/>
                </a:lnTo>
                <a:lnTo>
                  <a:pt x="428973" y="716229"/>
                </a:lnTo>
                <a:lnTo>
                  <a:pt x="420743" y="720991"/>
                </a:lnTo>
                <a:lnTo>
                  <a:pt x="420312" y="721093"/>
                </a:lnTo>
                <a:lnTo>
                  <a:pt x="411447" y="724446"/>
                </a:lnTo>
                <a:lnTo>
                  <a:pt x="401592" y="728129"/>
                </a:lnTo>
                <a:lnTo>
                  <a:pt x="401274" y="728129"/>
                </a:lnTo>
                <a:lnTo>
                  <a:pt x="391000" y="730516"/>
                </a:lnTo>
                <a:lnTo>
                  <a:pt x="379964" y="733107"/>
                </a:lnTo>
                <a:lnTo>
                  <a:pt x="379748" y="732891"/>
                </a:lnTo>
                <a:lnTo>
                  <a:pt x="368496" y="734402"/>
                </a:lnTo>
                <a:lnTo>
                  <a:pt x="363949" y="735050"/>
                </a:lnTo>
                <a:lnTo>
                  <a:pt x="363847" y="734733"/>
                </a:lnTo>
                <a:lnTo>
                  <a:pt x="359199" y="735050"/>
                </a:lnTo>
                <a:lnTo>
                  <a:pt x="351947" y="735495"/>
                </a:lnTo>
                <a:lnTo>
                  <a:pt x="351947" y="735914"/>
                </a:lnTo>
                <a:lnTo>
                  <a:pt x="344810" y="735914"/>
                </a:lnTo>
                <a:lnTo>
                  <a:pt x="332910" y="735914"/>
                </a:lnTo>
                <a:lnTo>
                  <a:pt x="332694" y="736028"/>
                </a:lnTo>
                <a:lnTo>
                  <a:pt x="321010" y="734834"/>
                </a:lnTo>
                <a:lnTo>
                  <a:pt x="309542" y="733755"/>
                </a:lnTo>
                <a:lnTo>
                  <a:pt x="309326" y="733755"/>
                </a:lnTo>
                <a:lnTo>
                  <a:pt x="298176" y="731380"/>
                </a:lnTo>
                <a:lnTo>
                  <a:pt x="287685" y="729208"/>
                </a:lnTo>
                <a:lnTo>
                  <a:pt x="287368" y="729106"/>
                </a:lnTo>
                <a:lnTo>
                  <a:pt x="277310" y="725639"/>
                </a:lnTo>
                <a:lnTo>
                  <a:pt x="268115" y="722401"/>
                </a:lnTo>
                <a:lnTo>
                  <a:pt x="267785" y="722401"/>
                </a:lnTo>
                <a:lnTo>
                  <a:pt x="259237" y="717753"/>
                </a:lnTo>
                <a:lnTo>
                  <a:pt x="251783" y="713854"/>
                </a:lnTo>
                <a:lnTo>
                  <a:pt x="251338" y="713638"/>
                </a:lnTo>
                <a:lnTo>
                  <a:pt x="244848" y="708228"/>
                </a:lnTo>
                <a:lnTo>
                  <a:pt x="231258" y="697012"/>
                </a:lnTo>
                <a:lnTo>
                  <a:pt x="219576" y="687376"/>
                </a:lnTo>
                <a:lnTo>
                  <a:pt x="209458" y="679025"/>
                </a:lnTo>
                <a:lnTo>
                  <a:pt x="200559" y="671666"/>
                </a:lnTo>
                <a:lnTo>
                  <a:pt x="192536" y="665005"/>
                </a:lnTo>
                <a:lnTo>
                  <a:pt x="185044" y="658748"/>
                </a:lnTo>
                <a:lnTo>
                  <a:pt x="177739" y="652602"/>
                </a:lnTo>
                <a:lnTo>
                  <a:pt x="170276" y="646273"/>
                </a:lnTo>
                <a:lnTo>
                  <a:pt x="162312" y="639468"/>
                </a:lnTo>
                <a:lnTo>
                  <a:pt x="153502" y="631892"/>
                </a:lnTo>
                <a:lnTo>
                  <a:pt x="143502" y="623253"/>
                </a:lnTo>
                <a:lnTo>
                  <a:pt x="131967" y="613256"/>
                </a:lnTo>
                <a:lnTo>
                  <a:pt x="119258" y="602221"/>
                </a:lnTo>
                <a:lnTo>
                  <a:pt x="109523" y="593301"/>
                </a:lnTo>
                <a:lnTo>
                  <a:pt x="102764" y="586054"/>
                </a:lnTo>
                <a:lnTo>
                  <a:pt x="96004" y="578954"/>
                </a:lnTo>
                <a:lnTo>
                  <a:pt x="87889" y="570737"/>
                </a:lnTo>
                <a:lnTo>
                  <a:pt x="87025" y="571169"/>
                </a:lnTo>
                <a:lnTo>
                  <a:pt x="79888" y="562292"/>
                </a:lnTo>
                <a:lnTo>
                  <a:pt x="71541" y="551570"/>
                </a:lnTo>
                <a:lnTo>
                  <a:pt x="65919" y="543448"/>
                </a:lnTo>
                <a:lnTo>
                  <a:pt x="59327" y="533844"/>
                </a:lnTo>
                <a:lnTo>
                  <a:pt x="52837" y="524548"/>
                </a:lnTo>
                <a:lnTo>
                  <a:pt x="46779" y="514908"/>
                </a:lnTo>
                <a:lnTo>
                  <a:pt x="39975" y="502686"/>
                </a:lnTo>
                <a:lnTo>
                  <a:pt x="35481" y="493788"/>
                </a:lnTo>
                <a:lnTo>
                  <a:pt x="30117" y="482358"/>
                </a:lnTo>
                <a:lnTo>
                  <a:pt x="25583" y="472300"/>
                </a:lnTo>
                <a:lnTo>
                  <a:pt x="25900" y="471970"/>
                </a:lnTo>
                <a:lnTo>
                  <a:pt x="22217" y="461581"/>
                </a:lnTo>
                <a:lnTo>
                  <a:pt x="17571" y="448274"/>
                </a:lnTo>
                <a:lnTo>
                  <a:pt x="14418" y="438883"/>
                </a:lnTo>
                <a:lnTo>
                  <a:pt x="10432" y="425996"/>
                </a:lnTo>
                <a:lnTo>
                  <a:pt x="9251" y="421881"/>
                </a:lnTo>
                <a:lnTo>
                  <a:pt x="9670" y="421665"/>
                </a:lnTo>
                <a:lnTo>
                  <a:pt x="8920" y="41744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3553299" y="4955754"/>
            <a:ext cx="202933" cy="35054"/>
          </a:xfrm>
          <a:custGeom>
            <a:avLst/>
            <a:gdLst/>
            <a:ahLst/>
            <a:cxnLst/>
            <a:rect l="l" t="t" r="r" b="b"/>
            <a:pathLst>
              <a:path w="202933" h="35054">
                <a:moveTo>
                  <a:pt x="202933" y="0"/>
                </a:moveTo>
                <a:lnTo>
                  <a:pt x="195249" y="8432"/>
                </a:lnTo>
                <a:lnTo>
                  <a:pt x="184111" y="15252"/>
                </a:lnTo>
                <a:lnTo>
                  <a:pt x="172534" y="21386"/>
                </a:lnTo>
                <a:lnTo>
                  <a:pt x="162008" y="25115"/>
                </a:lnTo>
                <a:lnTo>
                  <a:pt x="143588" y="30430"/>
                </a:lnTo>
                <a:lnTo>
                  <a:pt x="133446" y="32237"/>
                </a:lnTo>
                <a:lnTo>
                  <a:pt x="123647" y="33426"/>
                </a:lnTo>
                <a:lnTo>
                  <a:pt x="109860" y="34814"/>
                </a:lnTo>
                <a:lnTo>
                  <a:pt x="99776" y="35054"/>
                </a:lnTo>
                <a:lnTo>
                  <a:pt x="87947" y="34620"/>
                </a:lnTo>
                <a:lnTo>
                  <a:pt x="74158" y="33886"/>
                </a:lnTo>
                <a:lnTo>
                  <a:pt x="64079" y="32534"/>
                </a:lnTo>
                <a:lnTo>
                  <a:pt x="53327" y="30391"/>
                </a:lnTo>
                <a:lnTo>
                  <a:pt x="40148" y="27425"/>
                </a:lnTo>
                <a:lnTo>
                  <a:pt x="30141" y="23951"/>
                </a:lnTo>
                <a:lnTo>
                  <a:pt x="22936" y="20878"/>
                </a:lnTo>
                <a:lnTo>
                  <a:pt x="11285" y="15372"/>
                </a:lnTo>
                <a:lnTo>
                  <a:pt x="1400" y="8337"/>
                </a:lnTo>
                <a:lnTo>
                  <a:pt x="0" y="725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3568655" y="4996110"/>
            <a:ext cx="157721" cy="24238"/>
          </a:xfrm>
          <a:custGeom>
            <a:avLst/>
            <a:gdLst/>
            <a:ahLst/>
            <a:cxnLst/>
            <a:rect l="l" t="t" r="r" b="b"/>
            <a:pathLst>
              <a:path w="157721" h="24238">
                <a:moveTo>
                  <a:pt x="157721" y="5511"/>
                </a:moveTo>
                <a:lnTo>
                  <a:pt x="147446" y="11887"/>
                </a:lnTo>
                <a:lnTo>
                  <a:pt x="135115" y="16116"/>
                </a:lnTo>
                <a:lnTo>
                  <a:pt x="122611" y="20002"/>
                </a:lnTo>
                <a:lnTo>
                  <a:pt x="111557" y="21944"/>
                </a:lnTo>
                <a:lnTo>
                  <a:pt x="106768" y="22606"/>
                </a:lnTo>
                <a:lnTo>
                  <a:pt x="93551" y="24110"/>
                </a:lnTo>
                <a:lnTo>
                  <a:pt x="82870" y="24238"/>
                </a:lnTo>
                <a:lnTo>
                  <a:pt x="75831" y="24003"/>
                </a:lnTo>
                <a:lnTo>
                  <a:pt x="62539" y="23437"/>
                </a:lnTo>
                <a:lnTo>
                  <a:pt x="51841" y="21753"/>
                </a:lnTo>
                <a:lnTo>
                  <a:pt x="45656" y="20447"/>
                </a:lnTo>
                <a:lnTo>
                  <a:pt x="32970" y="17482"/>
                </a:lnTo>
                <a:lnTo>
                  <a:pt x="22039" y="13254"/>
                </a:lnTo>
                <a:lnTo>
                  <a:pt x="19469" y="12115"/>
                </a:lnTo>
                <a:lnTo>
                  <a:pt x="9410" y="7670"/>
                </a:lnTo>
                <a:lnTo>
                  <a:pt x="8432" y="7023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3586608" y="4963753"/>
            <a:ext cx="6388" cy="12446"/>
          </a:xfrm>
          <a:custGeom>
            <a:avLst/>
            <a:gdLst/>
            <a:ahLst/>
            <a:cxnLst/>
            <a:rect l="l" t="t" r="r" b="b"/>
            <a:pathLst>
              <a:path w="6388" h="12446">
                <a:moveTo>
                  <a:pt x="6388" y="12446"/>
                </a:moveTo>
                <a:lnTo>
                  <a:pt x="4546" y="10934"/>
                </a:lnTo>
                <a:lnTo>
                  <a:pt x="2920" y="8763"/>
                </a:lnTo>
                <a:lnTo>
                  <a:pt x="1625" y="6819"/>
                </a:lnTo>
                <a:lnTo>
                  <a:pt x="761" y="4445"/>
                </a:lnTo>
                <a:lnTo>
                  <a:pt x="114" y="2489"/>
                </a:lnTo>
                <a:lnTo>
                  <a:pt x="0" y="217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3597215" y="4953165"/>
            <a:ext cx="17310" cy="14376"/>
          </a:xfrm>
          <a:custGeom>
            <a:avLst/>
            <a:gdLst/>
            <a:ahLst/>
            <a:cxnLst/>
            <a:rect l="l" t="t" r="r" b="b"/>
            <a:pathLst>
              <a:path w="17310" h="14376">
                <a:moveTo>
                  <a:pt x="0" y="101"/>
                </a:moveTo>
                <a:lnTo>
                  <a:pt x="2159" y="0"/>
                </a:lnTo>
                <a:lnTo>
                  <a:pt x="2489" y="101"/>
                </a:lnTo>
                <a:lnTo>
                  <a:pt x="4546" y="647"/>
                </a:lnTo>
                <a:lnTo>
                  <a:pt x="6819" y="1295"/>
                </a:lnTo>
                <a:lnTo>
                  <a:pt x="9080" y="2692"/>
                </a:lnTo>
                <a:lnTo>
                  <a:pt x="11137" y="4000"/>
                </a:lnTo>
                <a:lnTo>
                  <a:pt x="12877" y="5829"/>
                </a:lnTo>
                <a:lnTo>
                  <a:pt x="14503" y="7569"/>
                </a:lnTo>
                <a:lnTo>
                  <a:pt x="14706" y="7785"/>
                </a:lnTo>
                <a:lnTo>
                  <a:pt x="15798" y="9944"/>
                </a:lnTo>
                <a:lnTo>
                  <a:pt x="16764" y="11899"/>
                </a:lnTo>
                <a:lnTo>
                  <a:pt x="16878" y="12103"/>
                </a:lnTo>
                <a:lnTo>
                  <a:pt x="17310" y="1437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3593003" y="4976201"/>
            <a:ext cx="13296" cy="4216"/>
          </a:xfrm>
          <a:custGeom>
            <a:avLst/>
            <a:gdLst/>
            <a:ahLst/>
            <a:cxnLst/>
            <a:rect l="l" t="t" r="r" b="b"/>
            <a:pathLst>
              <a:path w="13296" h="4216">
                <a:moveTo>
                  <a:pt x="13296" y="3784"/>
                </a:moveTo>
                <a:lnTo>
                  <a:pt x="11239" y="4216"/>
                </a:lnTo>
                <a:lnTo>
                  <a:pt x="10922" y="4216"/>
                </a:lnTo>
                <a:lnTo>
                  <a:pt x="8750" y="3886"/>
                </a:lnTo>
                <a:lnTo>
                  <a:pt x="6591" y="3568"/>
                </a:lnTo>
                <a:lnTo>
                  <a:pt x="6273" y="3568"/>
                </a:lnTo>
                <a:lnTo>
                  <a:pt x="4216" y="2590"/>
                </a:lnTo>
                <a:lnTo>
                  <a:pt x="2044" y="1625"/>
                </a:lnTo>
                <a:lnTo>
                  <a:pt x="1828" y="151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3599163" y="4946122"/>
            <a:ext cx="21412" cy="13093"/>
          </a:xfrm>
          <a:custGeom>
            <a:avLst/>
            <a:gdLst/>
            <a:ahLst/>
            <a:cxnLst/>
            <a:rect l="l" t="t" r="r" b="b"/>
            <a:pathLst>
              <a:path w="21412" h="13093">
                <a:moveTo>
                  <a:pt x="0" y="762"/>
                </a:moveTo>
                <a:lnTo>
                  <a:pt x="1943" y="215"/>
                </a:lnTo>
                <a:lnTo>
                  <a:pt x="2159" y="114"/>
                </a:lnTo>
                <a:lnTo>
                  <a:pt x="4216" y="114"/>
                </a:lnTo>
                <a:lnTo>
                  <a:pt x="5727" y="0"/>
                </a:lnTo>
                <a:lnTo>
                  <a:pt x="5943" y="0"/>
                </a:lnTo>
                <a:lnTo>
                  <a:pt x="7454" y="431"/>
                </a:lnTo>
                <a:lnTo>
                  <a:pt x="9740" y="977"/>
                </a:lnTo>
                <a:lnTo>
                  <a:pt x="9944" y="977"/>
                </a:lnTo>
                <a:lnTo>
                  <a:pt x="12115" y="2057"/>
                </a:lnTo>
                <a:lnTo>
                  <a:pt x="14274" y="3149"/>
                </a:lnTo>
                <a:lnTo>
                  <a:pt x="14490" y="3352"/>
                </a:lnTo>
                <a:lnTo>
                  <a:pt x="16332" y="4978"/>
                </a:lnTo>
                <a:lnTo>
                  <a:pt x="18059" y="6489"/>
                </a:lnTo>
                <a:lnTo>
                  <a:pt x="18275" y="6705"/>
                </a:lnTo>
                <a:lnTo>
                  <a:pt x="19583" y="8763"/>
                </a:lnTo>
                <a:lnTo>
                  <a:pt x="20764" y="10604"/>
                </a:lnTo>
                <a:lnTo>
                  <a:pt x="20878" y="10934"/>
                </a:lnTo>
                <a:lnTo>
                  <a:pt x="21412" y="1309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3669040" y="5011032"/>
            <a:ext cx="37325" cy="11137"/>
          </a:xfrm>
          <a:custGeom>
            <a:avLst/>
            <a:gdLst/>
            <a:ahLst/>
            <a:cxnLst/>
            <a:rect l="l" t="t" r="r" b="b"/>
            <a:pathLst>
              <a:path w="37325" h="11137">
                <a:moveTo>
                  <a:pt x="37325" y="0"/>
                </a:moveTo>
                <a:lnTo>
                  <a:pt x="35598" y="1841"/>
                </a:lnTo>
                <a:lnTo>
                  <a:pt x="35267" y="2057"/>
                </a:lnTo>
                <a:lnTo>
                  <a:pt x="32994" y="3251"/>
                </a:lnTo>
                <a:lnTo>
                  <a:pt x="25857" y="6705"/>
                </a:lnTo>
                <a:lnTo>
                  <a:pt x="25641" y="6921"/>
                </a:lnTo>
                <a:lnTo>
                  <a:pt x="18173" y="9626"/>
                </a:lnTo>
                <a:lnTo>
                  <a:pt x="14935" y="10706"/>
                </a:lnTo>
                <a:lnTo>
                  <a:pt x="14605" y="10490"/>
                </a:lnTo>
                <a:lnTo>
                  <a:pt x="11036" y="10922"/>
                </a:lnTo>
                <a:lnTo>
                  <a:pt x="8877" y="11137"/>
                </a:lnTo>
                <a:lnTo>
                  <a:pt x="6604" y="10922"/>
                </a:lnTo>
                <a:lnTo>
                  <a:pt x="4876" y="10820"/>
                </a:lnTo>
                <a:lnTo>
                  <a:pt x="3149" y="10274"/>
                </a:lnTo>
                <a:lnTo>
                  <a:pt x="1625" y="9740"/>
                </a:lnTo>
                <a:lnTo>
                  <a:pt x="1409" y="9740"/>
                </a:lnTo>
                <a:lnTo>
                  <a:pt x="0" y="887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3756228" y="4738537"/>
            <a:ext cx="8661" cy="217220"/>
          </a:xfrm>
          <a:custGeom>
            <a:avLst/>
            <a:gdLst/>
            <a:ahLst/>
            <a:cxnLst/>
            <a:rect l="l" t="t" r="r" b="b"/>
            <a:pathLst>
              <a:path w="8661" h="217220">
                <a:moveTo>
                  <a:pt x="8661" y="0"/>
                </a:moveTo>
                <a:lnTo>
                  <a:pt x="8661" y="199910"/>
                </a:lnTo>
                <a:lnTo>
                  <a:pt x="0" y="21722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3537394" y="4738542"/>
            <a:ext cx="15900" cy="224459"/>
          </a:xfrm>
          <a:custGeom>
            <a:avLst/>
            <a:gdLst/>
            <a:ahLst/>
            <a:cxnLst/>
            <a:rect l="l" t="t" r="r" b="b"/>
            <a:pathLst>
              <a:path w="15900" h="224459">
                <a:moveTo>
                  <a:pt x="15900" y="224459"/>
                </a:moveTo>
                <a:lnTo>
                  <a:pt x="2489" y="207911"/>
                </a:lnTo>
                <a:lnTo>
                  <a:pt x="0" y="190055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3726374" y="4964408"/>
            <a:ext cx="19151" cy="37211"/>
          </a:xfrm>
          <a:custGeom>
            <a:avLst/>
            <a:gdLst/>
            <a:ahLst/>
            <a:cxnLst/>
            <a:rect l="l" t="t" r="r" b="b"/>
            <a:pathLst>
              <a:path w="19151" h="37211">
                <a:moveTo>
                  <a:pt x="19151" y="0"/>
                </a:moveTo>
                <a:lnTo>
                  <a:pt x="19151" y="8115"/>
                </a:lnTo>
                <a:lnTo>
                  <a:pt x="14389" y="23469"/>
                </a:lnTo>
                <a:lnTo>
                  <a:pt x="0" y="3721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3557836" y="4965712"/>
            <a:ext cx="10820" cy="30391"/>
          </a:xfrm>
          <a:custGeom>
            <a:avLst/>
            <a:gdLst/>
            <a:ahLst/>
            <a:cxnLst/>
            <a:rect l="l" t="t" r="r" b="b"/>
            <a:pathLst>
              <a:path w="10820" h="30391">
                <a:moveTo>
                  <a:pt x="10820" y="30391"/>
                </a:moveTo>
                <a:lnTo>
                  <a:pt x="431" y="15684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3567244" y="4994050"/>
            <a:ext cx="9309" cy="6921"/>
          </a:xfrm>
          <a:custGeom>
            <a:avLst/>
            <a:gdLst/>
            <a:ahLst/>
            <a:cxnLst/>
            <a:rect l="l" t="t" r="r" b="b"/>
            <a:pathLst>
              <a:path w="9309" h="6921">
                <a:moveTo>
                  <a:pt x="9309" y="6921"/>
                </a:moveTo>
                <a:lnTo>
                  <a:pt x="6819" y="6489"/>
                </a:lnTo>
                <a:lnTo>
                  <a:pt x="3683" y="5080"/>
                </a:lnTo>
                <a:lnTo>
                  <a:pt x="546" y="2159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3573739" y="4764173"/>
            <a:ext cx="5956" cy="2603"/>
          </a:xfrm>
          <a:custGeom>
            <a:avLst/>
            <a:gdLst/>
            <a:ahLst/>
            <a:cxnLst/>
            <a:rect l="l" t="t" r="r" b="b"/>
            <a:pathLst>
              <a:path w="5956" h="2603">
                <a:moveTo>
                  <a:pt x="0" y="0"/>
                </a:moveTo>
                <a:lnTo>
                  <a:pt x="2489" y="1511"/>
                </a:lnTo>
                <a:lnTo>
                  <a:pt x="5956" y="260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3586612" y="4953269"/>
            <a:ext cx="10604" cy="10490"/>
          </a:xfrm>
          <a:custGeom>
            <a:avLst/>
            <a:gdLst/>
            <a:ahLst/>
            <a:cxnLst/>
            <a:rect l="l" t="t" r="r" b="b"/>
            <a:pathLst>
              <a:path w="10604" h="10490">
                <a:moveTo>
                  <a:pt x="0" y="10490"/>
                </a:moveTo>
                <a:lnTo>
                  <a:pt x="762" y="6375"/>
                </a:lnTo>
                <a:lnTo>
                  <a:pt x="2921" y="3022"/>
                </a:lnTo>
                <a:lnTo>
                  <a:pt x="6388" y="749"/>
                </a:lnTo>
                <a:lnTo>
                  <a:pt x="1060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3606304" y="4967546"/>
            <a:ext cx="8216" cy="12446"/>
          </a:xfrm>
          <a:custGeom>
            <a:avLst/>
            <a:gdLst/>
            <a:ahLst/>
            <a:cxnLst/>
            <a:rect l="l" t="t" r="r" b="b"/>
            <a:pathLst>
              <a:path w="8216" h="12446">
                <a:moveTo>
                  <a:pt x="8216" y="0"/>
                </a:moveTo>
                <a:lnTo>
                  <a:pt x="8216" y="4330"/>
                </a:lnTo>
                <a:lnTo>
                  <a:pt x="6705" y="8115"/>
                </a:lnTo>
                <a:lnTo>
                  <a:pt x="3784" y="10922"/>
                </a:lnTo>
                <a:lnTo>
                  <a:pt x="0" y="1244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3589534" y="4946883"/>
            <a:ext cx="9626" cy="9410"/>
          </a:xfrm>
          <a:custGeom>
            <a:avLst/>
            <a:gdLst/>
            <a:ahLst/>
            <a:cxnLst/>
            <a:rect l="l" t="t" r="r" b="b"/>
            <a:pathLst>
              <a:path w="9626" h="9410">
                <a:moveTo>
                  <a:pt x="0" y="9410"/>
                </a:moveTo>
                <a:lnTo>
                  <a:pt x="6273" y="2057"/>
                </a:lnTo>
                <a:lnTo>
                  <a:pt x="962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3613012" y="4959216"/>
            <a:ext cx="7899" cy="16446"/>
          </a:xfrm>
          <a:custGeom>
            <a:avLst/>
            <a:gdLst/>
            <a:ahLst/>
            <a:cxnLst/>
            <a:rect l="l" t="t" r="r" b="b"/>
            <a:pathLst>
              <a:path w="7899" h="16446">
                <a:moveTo>
                  <a:pt x="7569" y="0"/>
                </a:moveTo>
                <a:lnTo>
                  <a:pt x="7899" y="4432"/>
                </a:lnTo>
                <a:lnTo>
                  <a:pt x="6591" y="8547"/>
                </a:lnTo>
                <a:lnTo>
                  <a:pt x="0" y="1644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3595809" y="4948939"/>
            <a:ext cx="0" cy="101"/>
          </a:xfrm>
          <a:custGeom>
            <a:avLst/>
            <a:gdLst/>
            <a:ahLst/>
            <a:cxnLst/>
            <a:rect l="l" t="t" r="r" b="b"/>
            <a:pathLst>
              <a:path h="101">
                <a:moveTo>
                  <a:pt x="0" y="0"/>
                </a:moveTo>
                <a:lnTo>
                  <a:pt x="0" y="10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3606515" y="4775107"/>
            <a:ext cx="762" cy="101"/>
          </a:xfrm>
          <a:custGeom>
            <a:avLst/>
            <a:gdLst/>
            <a:ahLst/>
            <a:cxnLst/>
            <a:rect l="l" t="t" r="r" b="b"/>
            <a:pathLst>
              <a:path w="762" h="101">
                <a:moveTo>
                  <a:pt x="762" y="101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3637346" y="4778989"/>
            <a:ext cx="7899" cy="431"/>
          </a:xfrm>
          <a:custGeom>
            <a:avLst/>
            <a:gdLst/>
            <a:ahLst/>
            <a:cxnLst/>
            <a:rect l="l" t="t" r="r" b="b"/>
            <a:pathLst>
              <a:path w="7899" h="431">
                <a:moveTo>
                  <a:pt x="7899" y="330"/>
                </a:moveTo>
                <a:lnTo>
                  <a:pt x="3898" y="43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3668181" y="5019040"/>
            <a:ext cx="863" cy="863"/>
          </a:xfrm>
          <a:custGeom>
            <a:avLst/>
            <a:gdLst/>
            <a:ahLst/>
            <a:cxnLst/>
            <a:rect l="l" t="t" r="r" b="b"/>
            <a:pathLst>
              <a:path w="863" h="863">
                <a:moveTo>
                  <a:pt x="863" y="863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3706253" y="4770231"/>
            <a:ext cx="6819" cy="1943"/>
          </a:xfrm>
          <a:custGeom>
            <a:avLst/>
            <a:gdLst/>
            <a:ahLst/>
            <a:cxnLst/>
            <a:rect l="l" t="t" r="r" b="b"/>
            <a:pathLst>
              <a:path w="6819" h="1943">
                <a:moveTo>
                  <a:pt x="6819" y="0"/>
                </a:moveTo>
                <a:lnTo>
                  <a:pt x="3784" y="1193"/>
                </a:lnTo>
                <a:lnTo>
                  <a:pt x="0" y="194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2730177" y="4247630"/>
            <a:ext cx="608926" cy="1415923"/>
          </a:xfrm>
          <a:custGeom>
            <a:avLst/>
            <a:gdLst/>
            <a:ahLst/>
            <a:cxnLst/>
            <a:rect l="l" t="t" r="r" b="b"/>
            <a:pathLst>
              <a:path w="608926" h="1415923">
                <a:moveTo>
                  <a:pt x="420700" y="1415923"/>
                </a:moveTo>
                <a:lnTo>
                  <a:pt x="406139" y="1407892"/>
                </a:lnTo>
                <a:lnTo>
                  <a:pt x="394832" y="1401562"/>
                </a:lnTo>
                <a:lnTo>
                  <a:pt x="385628" y="1396219"/>
                </a:lnTo>
                <a:lnTo>
                  <a:pt x="377374" y="1391146"/>
                </a:lnTo>
                <a:lnTo>
                  <a:pt x="368919" y="1385630"/>
                </a:lnTo>
                <a:lnTo>
                  <a:pt x="359110" y="1378953"/>
                </a:lnTo>
                <a:lnTo>
                  <a:pt x="346796" y="1370402"/>
                </a:lnTo>
                <a:lnTo>
                  <a:pt x="327219" y="1356683"/>
                </a:lnTo>
                <a:lnTo>
                  <a:pt x="316561" y="1349120"/>
                </a:lnTo>
                <a:lnTo>
                  <a:pt x="307881" y="1342778"/>
                </a:lnTo>
                <a:lnTo>
                  <a:pt x="300170" y="1336862"/>
                </a:lnTo>
                <a:lnTo>
                  <a:pt x="292415" y="1330573"/>
                </a:lnTo>
                <a:lnTo>
                  <a:pt x="283606" y="1323115"/>
                </a:lnTo>
                <a:lnTo>
                  <a:pt x="272733" y="1313690"/>
                </a:lnTo>
                <a:lnTo>
                  <a:pt x="264934" y="1306880"/>
                </a:lnTo>
                <a:lnTo>
                  <a:pt x="252406" y="1295902"/>
                </a:lnTo>
                <a:lnTo>
                  <a:pt x="242672" y="1287269"/>
                </a:lnTo>
                <a:lnTo>
                  <a:pt x="234786" y="1280051"/>
                </a:lnTo>
                <a:lnTo>
                  <a:pt x="227801" y="1273317"/>
                </a:lnTo>
                <a:lnTo>
                  <a:pt x="220771" y="1266135"/>
                </a:lnTo>
                <a:lnTo>
                  <a:pt x="212749" y="1257574"/>
                </a:lnTo>
                <a:lnTo>
                  <a:pt x="202790" y="1246704"/>
                </a:lnTo>
                <a:lnTo>
                  <a:pt x="197104" y="1240459"/>
                </a:lnTo>
                <a:lnTo>
                  <a:pt x="185905" y="1228193"/>
                </a:lnTo>
                <a:lnTo>
                  <a:pt x="177253" y="1218585"/>
                </a:lnTo>
                <a:lnTo>
                  <a:pt x="170284" y="1210571"/>
                </a:lnTo>
                <a:lnTo>
                  <a:pt x="164134" y="1203085"/>
                </a:lnTo>
                <a:lnTo>
                  <a:pt x="157938" y="1195061"/>
                </a:lnTo>
                <a:lnTo>
                  <a:pt x="150833" y="1185433"/>
                </a:lnTo>
                <a:lnTo>
                  <a:pt x="141954" y="1173135"/>
                </a:lnTo>
                <a:lnTo>
                  <a:pt x="138252" y="1167980"/>
                </a:lnTo>
                <a:lnTo>
                  <a:pt x="128596" y="1154525"/>
                </a:lnTo>
                <a:lnTo>
                  <a:pt x="121172" y="1144015"/>
                </a:lnTo>
                <a:lnTo>
                  <a:pt x="115230" y="1135263"/>
                </a:lnTo>
                <a:lnTo>
                  <a:pt x="110018" y="1127082"/>
                </a:lnTo>
                <a:lnTo>
                  <a:pt x="104789" y="1118285"/>
                </a:lnTo>
                <a:lnTo>
                  <a:pt x="98792" y="1107683"/>
                </a:lnTo>
                <a:lnTo>
                  <a:pt x="91278" y="1094090"/>
                </a:lnTo>
                <a:lnTo>
                  <a:pt x="89141" y="1090206"/>
                </a:lnTo>
                <a:lnTo>
                  <a:pt x="81153" y="1075736"/>
                </a:lnTo>
                <a:lnTo>
                  <a:pt x="75056" y="1064475"/>
                </a:lnTo>
                <a:lnTo>
                  <a:pt x="70230" y="1055117"/>
                </a:lnTo>
                <a:lnTo>
                  <a:pt x="61912" y="1036901"/>
                </a:lnTo>
                <a:lnTo>
                  <a:pt x="57181" y="1025435"/>
                </a:lnTo>
                <a:lnTo>
                  <a:pt x="51242" y="1010660"/>
                </a:lnTo>
                <a:lnTo>
                  <a:pt x="44217" y="992960"/>
                </a:lnTo>
                <a:lnTo>
                  <a:pt x="39606" y="981053"/>
                </a:lnTo>
                <a:lnTo>
                  <a:pt x="36011" y="971196"/>
                </a:lnTo>
                <a:lnTo>
                  <a:pt x="30031" y="952027"/>
                </a:lnTo>
                <a:lnTo>
                  <a:pt x="26725" y="939916"/>
                </a:lnTo>
                <a:lnTo>
                  <a:pt x="22597" y="924252"/>
                </a:lnTo>
                <a:lnTo>
                  <a:pt x="18169" y="907127"/>
                </a:lnTo>
                <a:lnTo>
                  <a:pt x="15096" y="894793"/>
                </a:lnTo>
                <a:lnTo>
                  <a:pt x="12785" y="884597"/>
                </a:lnTo>
                <a:lnTo>
                  <a:pt x="9318" y="864725"/>
                </a:lnTo>
                <a:lnTo>
                  <a:pt x="7596" y="852101"/>
                </a:lnTo>
                <a:lnTo>
                  <a:pt x="5524" y="835875"/>
                </a:lnTo>
                <a:lnTo>
                  <a:pt x="3628" y="819638"/>
                </a:lnTo>
                <a:lnTo>
                  <a:pt x="2497" y="807102"/>
                </a:lnTo>
                <a:lnTo>
                  <a:pt x="1897" y="796780"/>
                </a:lnTo>
                <a:lnTo>
                  <a:pt x="1360" y="776821"/>
                </a:lnTo>
                <a:lnTo>
                  <a:pt x="957" y="764207"/>
                </a:lnTo>
                <a:lnTo>
                  <a:pt x="153" y="747852"/>
                </a:lnTo>
                <a:lnTo>
                  <a:pt x="114" y="747179"/>
                </a:lnTo>
                <a:lnTo>
                  <a:pt x="0" y="744905"/>
                </a:lnTo>
                <a:lnTo>
                  <a:pt x="114" y="742530"/>
                </a:lnTo>
                <a:lnTo>
                  <a:pt x="1061" y="726016"/>
                </a:lnTo>
                <a:lnTo>
                  <a:pt x="1568" y="713305"/>
                </a:lnTo>
                <a:lnTo>
                  <a:pt x="1883" y="702901"/>
                </a:lnTo>
                <a:lnTo>
                  <a:pt x="2250" y="693311"/>
                </a:lnTo>
                <a:lnTo>
                  <a:pt x="2915" y="683040"/>
                </a:lnTo>
                <a:lnTo>
                  <a:pt x="4125" y="670594"/>
                </a:lnTo>
                <a:lnTo>
                  <a:pt x="6126" y="654478"/>
                </a:lnTo>
                <a:lnTo>
                  <a:pt x="6172" y="654138"/>
                </a:lnTo>
                <a:lnTo>
                  <a:pt x="8341" y="637790"/>
                </a:lnTo>
                <a:lnTo>
                  <a:pt x="11840" y="614852"/>
                </a:lnTo>
                <a:lnTo>
                  <a:pt x="16116" y="595157"/>
                </a:lnTo>
                <a:lnTo>
                  <a:pt x="23444" y="566981"/>
                </a:lnTo>
                <a:lnTo>
                  <a:pt x="27767" y="550924"/>
                </a:lnTo>
                <a:lnTo>
                  <a:pt x="34213" y="528588"/>
                </a:lnTo>
                <a:lnTo>
                  <a:pt x="40922" y="509625"/>
                </a:lnTo>
                <a:lnTo>
                  <a:pt x="51611" y="482893"/>
                </a:lnTo>
                <a:lnTo>
                  <a:pt x="58310" y="466539"/>
                </a:lnTo>
                <a:lnTo>
                  <a:pt x="67509" y="445101"/>
                </a:lnTo>
                <a:lnTo>
                  <a:pt x="76449" y="427183"/>
                </a:lnTo>
                <a:lnTo>
                  <a:pt x="90154" y="402398"/>
                </a:lnTo>
                <a:lnTo>
                  <a:pt x="99533" y="385722"/>
                </a:lnTo>
                <a:lnTo>
                  <a:pt x="111338" y="365474"/>
                </a:lnTo>
                <a:lnTo>
                  <a:pt x="122302" y="348823"/>
                </a:lnTo>
                <a:lnTo>
                  <a:pt x="138508" y="326309"/>
                </a:lnTo>
                <a:lnTo>
                  <a:pt x="150868" y="309377"/>
                </a:lnTo>
                <a:lnTo>
                  <a:pt x="165056" y="290567"/>
                </a:lnTo>
                <a:lnTo>
                  <a:pt x="177824" y="275383"/>
                </a:lnTo>
                <a:lnTo>
                  <a:pt x="196117" y="255336"/>
                </a:lnTo>
                <a:lnTo>
                  <a:pt x="211668" y="238579"/>
                </a:lnTo>
                <a:lnTo>
                  <a:pt x="228031" y="221444"/>
                </a:lnTo>
                <a:lnTo>
                  <a:pt x="242365" y="207831"/>
                </a:lnTo>
                <a:lnTo>
                  <a:pt x="262299" y="190401"/>
                </a:lnTo>
                <a:lnTo>
                  <a:pt x="268719" y="184873"/>
                </a:lnTo>
                <a:lnTo>
                  <a:pt x="281335" y="173986"/>
                </a:lnTo>
                <a:lnTo>
                  <a:pt x="291278" y="165521"/>
                </a:lnTo>
                <a:lnTo>
                  <a:pt x="299567" y="158688"/>
                </a:lnTo>
                <a:lnTo>
                  <a:pt x="315251" y="146755"/>
                </a:lnTo>
                <a:lnTo>
                  <a:pt x="324683" y="140073"/>
                </a:lnTo>
                <a:lnTo>
                  <a:pt x="336532" y="131860"/>
                </a:lnTo>
                <a:lnTo>
                  <a:pt x="358754" y="116594"/>
                </a:lnTo>
                <a:lnTo>
                  <a:pt x="369625" y="109234"/>
                </a:lnTo>
                <a:lnTo>
                  <a:pt x="378660" y="103302"/>
                </a:lnTo>
                <a:lnTo>
                  <a:pt x="395477" y="93111"/>
                </a:lnTo>
                <a:lnTo>
                  <a:pt x="405389" y="87549"/>
                </a:lnTo>
                <a:lnTo>
                  <a:pt x="417723" y="80805"/>
                </a:lnTo>
                <a:lnTo>
                  <a:pt x="428485" y="74968"/>
                </a:lnTo>
                <a:lnTo>
                  <a:pt x="443200" y="67038"/>
                </a:lnTo>
                <a:lnTo>
                  <a:pt x="454833" y="60851"/>
                </a:lnTo>
                <a:lnTo>
                  <a:pt x="464481" y="55882"/>
                </a:lnTo>
                <a:lnTo>
                  <a:pt x="482224" y="47498"/>
                </a:lnTo>
                <a:lnTo>
                  <a:pt x="492518" y="43033"/>
                </a:lnTo>
                <a:lnTo>
                  <a:pt x="505227" y="37688"/>
                </a:lnTo>
                <a:lnTo>
                  <a:pt x="518058" y="32346"/>
                </a:lnTo>
                <a:lnTo>
                  <a:pt x="533471" y="25955"/>
                </a:lnTo>
                <a:lnTo>
                  <a:pt x="545567" y="21020"/>
                </a:lnTo>
                <a:lnTo>
                  <a:pt x="555564" y="17108"/>
                </a:lnTo>
                <a:lnTo>
                  <a:pt x="574131" y="10612"/>
                </a:lnTo>
                <a:lnTo>
                  <a:pt x="585137" y="7160"/>
                </a:lnTo>
                <a:lnTo>
                  <a:pt x="598916" y="2994"/>
                </a:lnTo>
                <a:lnTo>
                  <a:pt x="60892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2734467" y="4938445"/>
            <a:ext cx="196485" cy="545642"/>
          </a:xfrm>
          <a:custGeom>
            <a:avLst/>
            <a:gdLst/>
            <a:ahLst/>
            <a:cxnLst/>
            <a:rect l="l" t="t" r="r" b="b"/>
            <a:pathLst>
              <a:path w="196485" h="545642">
                <a:moveTo>
                  <a:pt x="3826" y="0"/>
                </a:moveTo>
                <a:lnTo>
                  <a:pt x="1762" y="15304"/>
                </a:lnTo>
                <a:lnTo>
                  <a:pt x="566" y="26244"/>
                </a:lnTo>
                <a:lnTo>
                  <a:pt x="44" y="36097"/>
                </a:lnTo>
                <a:lnTo>
                  <a:pt x="0" y="48139"/>
                </a:lnTo>
                <a:lnTo>
                  <a:pt x="143" y="59283"/>
                </a:lnTo>
                <a:lnTo>
                  <a:pt x="658" y="88488"/>
                </a:lnTo>
                <a:lnTo>
                  <a:pt x="1618" y="108580"/>
                </a:lnTo>
                <a:lnTo>
                  <a:pt x="4116" y="131639"/>
                </a:lnTo>
                <a:lnTo>
                  <a:pt x="8417" y="163872"/>
                </a:lnTo>
                <a:lnTo>
                  <a:pt x="11934" y="186778"/>
                </a:lnTo>
                <a:lnTo>
                  <a:pt x="16219" y="206479"/>
                </a:lnTo>
                <a:lnTo>
                  <a:pt x="23625" y="234746"/>
                </a:lnTo>
                <a:lnTo>
                  <a:pt x="31319" y="262972"/>
                </a:lnTo>
                <a:lnTo>
                  <a:pt x="37409" y="282228"/>
                </a:lnTo>
                <a:lnTo>
                  <a:pt x="45667" y="303682"/>
                </a:lnTo>
                <a:lnTo>
                  <a:pt x="58446" y="334984"/>
                </a:lnTo>
                <a:lnTo>
                  <a:pt x="67651" y="356430"/>
                </a:lnTo>
                <a:lnTo>
                  <a:pt x="76594" y="374323"/>
                </a:lnTo>
                <a:lnTo>
                  <a:pt x="90302" y="399093"/>
                </a:lnTo>
                <a:lnTo>
                  <a:pt x="99679" y="415749"/>
                </a:lnTo>
                <a:lnTo>
                  <a:pt x="111516" y="435961"/>
                </a:lnTo>
                <a:lnTo>
                  <a:pt x="122514" y="452584"/>
                </a:lnTo>
                <a:lnTo>
                  <a:pt x="138719" y="475104"/>
                </a:lnTo>
                <a:lnTo>
                  <a:pt x="151007" y="491942"/>
                </a:lnTo>
                <a:lnTo>
                  <a:pt x="164867" y="510248"/>
                </a:lnTo>
                <a:lnTo>
                  <a:pt x="178079" y="525696"/>
                </a:lnTo>
                <a:lnTo>
                  <a:pt x="186960" y="535391"/>
                </a:lnTo>
                <a:lnTo>
                  <a:pt x="196485" y="54564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2730289" y="4253036"/>
            <a:ext cx="606336" cy="741768"/>
          </a:xfrm>
          <a:custGeom>
            <a:avLst/>
            <a:gdLst/>
            <a:ahLst/>
            <a:cxnLst/>
            <a:rect l="l" t="t" r="r" b="b"/>
            <a:pathLst>
              <a:path w="606336" h="741768">
                <a:moveTo>
                  <a:pt x="0" y="741768"/>
                </a:moveTo>
                <a:lnTo>
                  <a:pt x="61" y="725307"/>
                </a:lnTo>
                <a:lnTo>
                  <a:pt x="222" y="712611"/>
                </a:lnTo>
                <a:lnTo>
                  <a:pt x="584" y="702175"/>
                </a:lnTo>
                <a:lnTo>
                  <a:pt x="1246" y="692493"/>
                </a:lnTo>
                <a:lnTo>
                  <a:pt x="2306" y="682059"/>
                </a:lnTo>
                <a:lnTo>
                  <a:pt x="3863" y="669369"/>
                </a:lnTo>
                <a:lnTo>
                  <a:pt x="5956" y="653389"/>
                </a:lnTo>
                <a:lnTo>
                  <a:pt x="8163" y="637063"/>
                </a:lnTo>
                <a:lnTo>
                  <a:pt x="9974" y="624475"/>
                </a:lnTo>
                <a:lnTo>
                  <a:pt x="11682" y="614157"/>
                </a:lnTo>
                <a:lnTo>
                  <a:pt x="13581" y="604639"/>
                </a:lnTo>
                <a:lnTo>
                  <a:pt x="15966" y="594455"/>
                </a:lnTo>
                <a:lnTo>
                  <a:pt x="19129" y="582136"/>
                </a:lnTo>
                <a:lnTo>
                  <a:pt x="23368" y="566204"/>
                </a:lnTo>
                <a:lnTo>
                  <a:pt x="27663" y="550263"/>
                </a:lnTo>
                <a:lnTo>
                  <a:pt x="31111" y="537987"/>
                </a:lnTo>
                <a:lnTo>
                  <a:pt x="34163" y="527967"/>
                </a:lnTo>
                <a:lnTo>
                  <a:pt x="37273" y="518794"/>
                </a:lnTo>
                <a:lnTo>
                  <a:pt x="40893" y="509059"/>
                </a:lnTo>
                <a:lnTo>
                  <a:pt x="45478" y="497352"/>
                </a:lnTo>
                <a:lnTo>
                  <a:pt x="51479" y="482265"/>
                </a:lnTo>
                <a:lnTo>
                  <a:pt x="51917" y="481164"/>
                </a:lnTo>
                <a:lnTo>
                  <a:pt x="57937" y="466682"/>
                </a:lnTo>
                <a:lnTo>
                  <a:pt x="62750" y="456244"/>
                </a:lnTo>
                <a:lnTo>
                  <a:pt x="67151" y="447644"/>
                </a:lnTo>
                <a:lnTo>
                  <a:pt x="71934" y="438673"/>
                </a:lnTo>
                <a:lnTo>
                  <a:pt x="77893" y="427126"/>
                </a:lnTo>
                <a:lnTo>
                  <a:pt x="82435" y="417893"/>
                </a:lnTo>
                <a:lnTo>
                  <a:pt x="86868" y="408698"/>
                </a:lnTo>
                <a:lnTo>
                  <a:pt x="86004" y="408050"/>
                </a:lnTo>
                <a:lnTo>
                  <a:pt x="91300" y="399503"/>
                </a:lnTo>
                <a:lnTo>
                  <a:pt x="99805" y="385415"/>
                </a:lnTo>
                <a:lnTo>
                  <a:pt x="106322" y="374420"/>
                </a:lnTo>
                <a:lnTo>
                  <a:pt x="111657" y="365407"/>
                </a:lnTo>
                <a:lnTo>
                  <a:pt x="116615" y="357266"/>
                </a:lnTo>
                <a:lnTo>
                  <a:pt x="122001" y="348887"/>
                </a:lnTo>
                <a:lnTo>
                  <a:pt x="128618" y="339160"/>
                </a:lnTo>
                <a:lnTo>
                  <a:pt x="137273" y="326973"/>
                </a:lnTo>
                <a:lnTo>
                  <a:pt x="140843" y="322046"/>
                </a:lnTo>
                <a:lnTo>
                  <a:pt x="150636" y="308670"/>
                </a:lnTo>
                <a:lnTo>
                  <a:pt x="158341" y="298301"/>
                </a:lnTo>
                <a:lnTo>
                  <a:pt x="164827" y="289883"/>
                </a:lnTo>
                <a:lnTo>
                  <a:pt x="170961" y="282364"/>
                </a:lnTo>
                <a:lnTo>
                  <a:pt x="177609" y="274690"/>
                </a:lnTo>
                <a:lnTo>
                  <a:pt x="185640" y="265808"/>
                </a:lnTo>
                <a:lnTo>
                  <a:pt x="195920" y="254662"/>
                </a:lnTo>
                <a:lnTo>
                  <a:pt x="200240" y="249999"/>
                </a:lnTo>
                <a:lnTo>
                  <a:pt x="211540" y="237804"/>
                </a:lnTo>
                <a:lnTo>
                  <a:pt x="220430" y="228341"/>
                </a:lnTo>
                <a:lnTo>
                  <a:pt x="227868" y="220684"/>
                </a:lnTo>
                <a:lnTo>
                  <a:pt x="234809" y="213909"/>
                </a:lnTo>
                <a:lnTo>
                  <a:pt x="242212" y="207090"/>
                </a:lnTo>
                <a:lnTo>
                  <a:pt x="251034" y="199300"/>
                </a:lnTo>
                <a:lnTo>
                  <a:pt x="262230" y="189614"/>
                </a:lnTo>
                <a:lnTo>
                  <a:pt x="268490" y="184226"/>
                </a:lnTo>
                <a:lnTo>
                  <a:pt x="281106" y="173331"/>
                </a:lnTo>
                <a:lnTo>
                  <a:pt x="291050" y="164854"/>
                </a:lnTo>
                <a:lnTo>
                  <a:pt x="299340" y="158008"/>
                </a:lnTo>
                <a:lnTo>
                  <a:pt x="306994" y="152007"/>
                </a:lnTo>
                <a:lnTo>
                  <a:pt x="315028" y="146062"/>
                </a:lnTo>
                <a:lnTo>
                  <a:pt x="324459" y="139389"/>
                </a:lnTo>
                <a:lnTo>
                  <a:pt x="336306" y="131198"/>
                </a:lnTo>
                <a:lnTo>
                  <a:pt x="344766" y="125387"/>
                </a:lnTo>
                <a:lnTo>
                  <a:pt x="358538" y="115916"/>
                </a:lnTo>
                <a:lnTo>
                  <a:pt x="369409" y="108543"/>
                </a:lnTo>
                <a:lnTo>
                  <a:pt x="378444" y="102610"/>
                </a:lnTo>
                <a:lnTo>
                  <a:pt x="386706" y="97461"/>
                </a:lnTo>
                <a:lnTo>
                  <a:pt x="395261" y="92439"/>
                </a:lnTo>
                <a:lnTo>
                  <a:pt x="405173" y="86889"/>
                </a:lnTo>
                <a:lnTo>
                  <a:pt x="417507" y="80154"/>
                </a:lnTo>
                <a:lnTo>
                  <a:pt x="428269" y="74320"/>
                </a:lnTo>
                <a:lnTo>
                  <a:pt x="442975" y="66364"/>
                </a:lnTo>
                <a:lnTo>
                  <a:pt x="454602" y="60164"/>
                </a:lnTo>
                <a:lnTo>
                  <a:pt x="464248" y="55190"/>
                </a:lnTo>
                <a:lnTo>
                  <a:pt x="473009" y="50914"/>
                </a:lnTo>
                <a:lnTo>
                  <a:pt x="481984" y="46807"/>
                </a:lnTo>
                <a:lnTo>
                  <a:pt x="492271" y="42340"/>
                </a:lnTo>
                <a:lnTo>
                  <a:pt x="504966" y="36982"/>
                </a:lnTo>
                <a:lnTo>
                  <a:pt x="517842" y="31597"/>
                </a:lnTo>
                <a:lnTo>
                  <a:pt x="533194" y="25212"/>
                </a:lnTo>
                <a:lnTo>
                  <a:pt x="545187" y="20312"/>
                </a:lnTo>
                <a:lnTo>
                  <a:pt x="555100" y="16441"/>
                </a:lnTo>
                <a:lnTo>
                  <a:pt x="564208" y="13138"/>
                </a:lnTo>
                <a:lnTo>
                  <a:pt x="573790" y="9946"/>
                </a:lnTo>
                <a:lnTo>
                  <a:pt x="585121" y="6406"/>
                </a:lnTo>
                <a:lnTo>
                  <a:pt x="599479" y="2060"/>
                </a:lnTo>
                <a:lnTo>
                  <a:pt x="60633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2738118" y="4256072"/>
            <a:ext cx="597200" cy="682371"/>
          </a:xfrm>
          <a:custGeom>
            <a:avLst/>
            <a:gdLst/>
            <a:ahLst/>
            <a:cxnLst/>
            <a:rect l="l" t="t" r="r" b="b"/>
            <a:pathLst>
              <a:path w="597200" h="682371">
                <a:moveTo>
                  <a:pt x="597200" y="0"/>
                </a:moveTo>
                <a:lnTo>
                  <a:pt x="581307" y="4769"/>
                </a:lnTo>
                <a:lnTo>
                  <a:pt x="569009" y="8553"/>
                </a:lnTo>
                <a:lnTo>
                  <a:pt x="549860" y="15062"/>
                </a:lnTo>
                <a:lnTo>
                  <a:pt x="529074" y="23321"/>
                </a:lnTo>
                <a:lnTo>
                  <a:pt x="514729" y="29292"/>
                </a:lnTo>
                <a:lnTo>
                  <a:pt x="495127" y="37526"/>
                </a:lnTo>
                <a:lnTo>
                  <a:pt x="483001" y="42689"/>
                </a:lnTo>
                <a:lnTo>
                  <a:pt x="464231" y="51166"/>
                </a:lnTo>
                <a:lnTo>
                  <a:pt x="445423" y="60731"/>
                </a:lnTo>
                <a:lnTo>
                  <a:pt x="433249" y="67252"/>
                </a:lnTo>
                <a:lnTo>
                  <a:pt x="421204" y="73774"/>
                </a:lnTo>
                <a:lnTo>
                  <a:pt x="406558" y="81762"/>
                </a:lnTo>
                <a:lnTo>
                  <a:pt x="395081" y="88104"/>
                </a:lnTo>
                <a:lnTo>
                  <a:pt x="377364" y="98477"/>
                </a:lnTo>
                <a:lnTo>
                  <a:pt x="359515" y="110156"/>
                </a:lnTo>
                <a:lnTo>
                  <a:pt x="347873" y="118130"/>
                </a:lnTo>
                <a:lnTo>
                  <a:pt x="338006" y="124942"/>
                </a:lnTo>
                <a:lnTo>
                  <a:pt x="324301" y="134430"/>
                </a:lnTo>
                <a:lnTo>
                  <a:pt x="313603" y="141919"/>
                </a:lnTo>
                <a:lnTo>
                  <a:pt x="297160" y="154088"/>
                </a:lnTo>
                <a:lnTo>
                  <a:pt x="280532" y="167812"/>
                </a:lnTo>
                <a:lnTo>
                  <a:pt x="269603" y="177246"/>
                </a:lnTo>
                <a:lnTo>
                  <a:pt x="261958" y="183896"/>
                </a:lnTo>
                <a:lnTo>
                  <a:pt x="249391" y="194793"/>
                </a:lnTo>
                <a:lnTo>
                  <a:pt x="239624" y="203369"/>
                </a:lnTo>
                <a:lnTo>
                  <a:pt x="231705" y="210550"/>
                </a:lnTo>
                <a:lnTo>
                  <a:pt x="224682" y="217262"/>
                </a:lnTo>
                <a:lnTo>
                  <a:pt x="217603" y="224434"/>
                </a:lnTo>
                <a:lnTo>
                  <a:pt x="209514" y="232993"/>
                </a:lnTo>
                <a:lnTo>
                  <a:pt x="199464" y="243866"/>
                </a:lnTo>
                <a:lnTo>
                  <a:pt x="194026" y="249783"/>
                </a:lnTo>
                <a:lnTo>
                  <a:pt x="182806" y="262031"/>
                </a:lnTo>
                <a:lnTo>
                  <a:pt x="174132" y="271620"/>
                </a:lnTo>
                <a:lnTo>
                  <a:pt x="167136" y="279616"/>
                </a:lnTo>
                <a:lnTo>
                  <a:pt x="160954" y="287086"/>
                </a:lnTo>
                <a:lnTo>
                  <a:pt x="154719" y="295097"/>
                </a:lnTo>
                <a:lnTo>
                  <a:pt x="147567" y="304716"/>
                </a:lnTo>
                <a:lnTo>
                  <a:pt x="138631" y="317009"/>
                </a:lnTo>
                <a:lnTo>
                  <a:pt x="135073" y="321932"/>
                </a:lnTo>
                <a:lnTo>
                  <a:pt x="125357" y="335372"/>
                </a:lnTo>
                <a:lnTo>
                  <a:pt x="117894" y="345854"/>
                </a:lnTo>
                <a:lnTo>
                  <a:pt x="111926" y="354575"/>
                </a:lnTo>
                <a:lnTo>
                  <a:pt x="106695" y="362731"/>
                </a:lnTo>
                <a:lnTo>
                  <a:pt x="101445" y="371518"/>
                </a:lnTo>
                <a:lnTo>
                  <a:pt x="95419" y="382131"/>
                </a:lnTo>
                <a:lnTo>
                  <a:pt x="87858" y="395767"/>
                </a:lnTo>
                <a:lnTo>
                  <a:pt x="85860" y="399389"/>
                </a:lnTo>
                <a:lnTo>
                  <a:pt x="77858" y="413860"/>
                </a:lnTo>
                <a:lnTo>
                  <a:pt x="71741" y="425110"/>
                </a:lnTo>
                <a:lnTo>
                  <a:pt x="66892" y="434450"/>
                </a:lnTo>
                <a:lnTo>
                  <a:pt x="62693" y="443188"/>
                </a:lnTo>
                <a:lnTo>
                  <a:pt x="58526" y="452635"/>
                </a:lnTo>
                <a:lnTo>
                  <a:pt x="53774" y="464099"/>
                </a:lnTo>
                <a:lnTo>
                  <a:pt x="47819" y="478892"/>
                </a:lnTo>
                <a:lnTo>
                  <a:pt x="46909" y="481164"/>
                </a:lnTo>
                <a:lnTo>
                  <a:pt x="40763" y="496486"/>
                </a:lnTo>
                <a:lnTo>
                  <a:pt x="36115" y="508360"/>
                </a:lnTo>
                <a:lnTo>
                  <a:pt x="32500" y="518196"/>
                </a:lnTo>
                <a:lnTo>
                  <a:pt x="29454" y="527402"/>
                </a:lnTo>
                <a:lnTo>
                  <a:pt x="26514" y="537388"/>
                </a:lnTo>
                <a:lnTo>
                  <a:pt x="23213" y="549564"/>
                </a:lnTo>
                <a:lnTo>
                  <a:pt x="19089" y="565337"/>
                </a:lnTo>
                <a:lnTo>
                  <a:pt x="14833" y="581947"/>
                </a:lnTo>
                <a:lnTo>
                  <a:pt x="11926" y="594228"/>
                </a:lnTo>
                <a:lnTo>
                  <a:pt x="9811" y="604380"/>
                </a:lnTo>
                <a:lnTo>
                  <a:pt x="8132" y="613850"/>
                </a:lnTo>
                <a:lnTo>
                  <a:pt x="6529" y="624085"/>
                </a:lnTo>
                <a:lnTo>
                  <a:pt x="4644" y="636531"/>
                </a:lnTo>
                <a:lnTo>
                  <a:pt x="2118" y="652636"/>
                </a:lnTo>
                <a:lnTo>
                  <a:pt x="2015" y="653275"/>
                </a:lnTo>
                <a:lnTo>
                  <a:pt x="156" y="666349"/>
                </a:lnTo>
                <a:lnTo>
                  <a:pt x="0" y="677423"/>
                </a:lnTo>
                <a:lnTo>
                  <a:pt x="173" y="68237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2930952" y="5484084"/>
            <a:ext cx="286562" cy="207594"/>
          </a:xfrm>
          <a:custGeom>
            <a:avLst/>
            <a:gdLst/>
            <a:ahLst/>
            <a:cxnLst/>
            <a:rect l="l" t="t" r="r" b="b"/>
            <a:pathLst>
              <a:path w="286562" h="207594">
                <a:moveTo>
                  <a:pt x="286562" y="207594"/>
                </a:moveTo>
                <a:lnTo>
                  <a:pt x="272311" y="201335"/>
                </a:lnTo>
                <a:lnTo>
                  <a:pt x="262305" y="196740"/>
                </a:lnTo>
                <a:lnTo>
                  <a:pt x="253594" y="192334"/>
                </a:lnTo>
                <a:lnTo>
                  <a:pt x="243225" y="186647"/>
                </a:lnTo>
                <a:lnTo>
                  <a:pt x="232587" y="180657"/>
                </a:lnTo>
                <a:lnTo>
                  <a:pt x="218035" y="172438"/>
                </a:lnTo>
                <a:lnTo>
                  <a:pt x="206592" y="166004"/>
                </a:lnTo>
                <a:lnTo>
                  <a:pt x="197222" y="160676"/>
                </a:lnTo>
                <a:lnTo>
                  <a:pt x="188886" y="155777"/>
                </a:lnTo>
                <a:lnTo>
                  <a:pt x="180546" y="150626"/>
                </a:lnTo>
                <a:lnTo>
                  <a:pt x="171163" y="144547"/>
                </a:lnTo>
                <a:lnTo>
                  <a:pt x="159700" y="136859"/>
                </a:lnTo>
                <a:lnTo>
                  <a:pt x="149072" y="129603"/>
                </a:lnTo>
                <a:lnTo>
                  <a:pt x="135318" y="120170"/>
                </a:lnTo>
                <a:lnTo>
                  <a:pt x="124577" y="112719"/>
                </a:lnTo>
                <a:lnTo>
                  <a:pt x="115832" y="106464"/>
                </a:lnTo>
                <a:lnTo>
                  <a:pt x="108065" y="100616"/>
                </a:lnTo>
                <a:lnTo>
                  <a:pt x="100262" y="94389"/>
                </a:lnTo>
                <a:lnTo>
                  <a:pt x="91404" y="86996"/>
                </a:lnTo>
                <a:lnTo>
                  <a:pt x="80476" y="77649"/>
                </a:lnTo>
                <a:lnTo>
                  <a:pt x="72593" y="70853"/>
                </a:lnTo>
                <a:lnTo>
                  <a:pt x="60282" y="60106"/>
                </a:lnTo>
                <a:lnTo>
                  <a:pt x="50817" y="51522"/>
                </a:lnTo>
                <a:lnTo>
                  <a:pt x="43215" y="44286"/>
                </a:lnTo>
                <a:lnTo>
                  <a:pt x="36496" y="37585"/>
                </a:lnTo>
                <a:lnTo>
                  <a:pt x="29679" y="30606"/>
                </a:lnTo>
                <a:lnTo>
                  <a:pt x="21785" y="22535"/>
                </a:lnTo>
                <a:lnTo>
                  <a:pt x="11831" y="12559"/>
                </a:lnTo>
                <a:lnTo>
                  <a:pt x="4229" y="5092"/>
                </a:lnTo>
                <a:lnTo>
                  <a:pt x="1943" y="2819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3225063" y="5137925"/>
            <a:ext cx="83210" cy="489280"/>
          </a:xfrm>
          <a:custGeom>
            <a:avLst/>
            <a:gdLst/>
            <a:ahLst/>
            <a:cxnLst/>
            <a:rect l="l" t="t" r="r" b="b"/>
            <a:pathLst>
              <a:path w="83210" h="489280">
                <a:moveTo>
                  <a:pt x="241" y="489280"/>
                </a:moveTo>
                <a:lnTo>
                  <a:pt x="87" y="473438"/>
                </a:lnTo>
                <a:lnTo>
                  <a:pt x="6" y="462111"/>
                </a:lnTo>
                <a:lnTo>
                  <a:pt x="0" y="452456"/>
                </a:lnTo>
                <a:lnTo>
                  <a:pt x="67" y="441635"/>
                </a:lnTo>
                <a:lnTo>
                  <a:pt x="208" y="426806"/>
                </a:lnTo>
                <a:lnTo>
                  <a:pt x="241" y="423506"/>
                </a:lnTo>
                <a:lnTo>
                  <a:pt x="355" y="408645"/>
                </a:lnTo>
                <a:lnTo>
                  <a:pt x="485" y="398539"/>
                </a:lnTo>
                <a:lnTo>
                  <a:pt x="832" y="387646"/>
                </a:lnTo>
                <a:lnTo>
                  <a:pt x="1320" y="376453"/>
                </a:lnTo>
                <a:lnTo>
                  <a:pt x="2032" y="361719"/>
                </a:lnTo>
                <a:lnTo>
                  <a:pt x="2659" y="351663"/>
                </a:lnTo>
                <a:lnTo>
                  <a:pt x="3604" y="340604"/>
                </a:lnTo>
                <a:lnTo>
                  <a:pt x="4572" y="330263"/>
                </a:lnTo>
                <a:lnTo>
                  <a:pt x="5998" y="315671"/>
                </a:lnTo>
                <a:lnTo>
                  <a:pt x="7180" y="305719"/>
                </a:lnTo>
                <a:lnTo>
                  <a:pt x="8706" y="294392"/>
                </a:lnTo>
                <a:lnTo>
                  <a:pt x="9868" y="285686"/>
                </a:lnTo>
                <a:lnTo>
                  <a:pt x="11755" y="271104"/>
                </a:lnTo>
                <a:lnTo>
                  <a:pt x="13116" y="261163"/>
                </a:lnTo>
                <a:lnTo>
                  <a:pt x="14838" y="250030"/>
                </a:lnTo>
                <a:lnTo>
                  <a:pt x="16357" y="240690"/>
                </a:lnTo>
                <a:lnTo>
                  <a:pt x="18723" y="226274"/>
                </a:lnTo>
                <a:lnTo>
                  <a:pt x="20454" y="216450"/>
                </a:lnTo>
                <a:lnTo>
                  <a:pt x="22734" y="205067"/>
                </a:lnTo>
                <a:lnTo>
                  <a:pt x="24358" y="197307"/>
                </a:lnTo>
                <a:lnTo>
                  <a:pt x="27427" y="183129"/>
                </a:lnTo>
                <a:lnTo>
                  <a:pt x="29703" y="173462"/>
                </a:lnTo>
                <a:lnTo>
                  <a:pt x="32609" y="161835"/>
                </a:lnTo>
                <a:lnTo>
                  <a:pt x="34201" y="155448"/>
                </a:lnTo>
                <a:lnTo>
                  <a:pt x="36804" y="145059"/>
                </a:lnTo>
                <a:lnTo>
                  <a:pt x="37236" y="145059"/>
                </a:lnTo>
                <a:lnTo>
                  <a:pt x="39941" y="134670"/>
                </a:lnTo>
                <a:lnTo>
                  <a:pt x="43488" y="120877"/>
                </a:lnTo>
                <a:lnTo>
                  <a:pt x="45814" y="111336"/>
                </a:lnTo>
                <a:lnTo>
                  <a:pt x="49065" y="98998"/>
                </a:lnTo>
                <a:lnTo>
                  <a:pt x="50000" y="95631"/>
                </a:lnTo>
                <a:lnTo>
                  <a:pt x="53873" y="82026"/>
                </a:lnTo>
                <a:lnTo>
                  <a:pt x="56699" y="72572"/>
                </a:lnTo>
                <a:lnTo>
                  <a:pt x="60910" y="59559"/>
                </a:lnTo>
                <a:lnTo>
                  <a:pt x="65714" y="45226"/>
                </a:lnTo>
                <a:lnTo>
                  <a:pt x="69061" y="35899"/>
                </a:lnTo>
                <a:lnTo>
                  <a:pt x="73698" y="23469"/>
                </a:lnTo>
                <a:lnTo>
                  <a:pt x="78232" y="11684"/>
                </a:lnTo>
                <a:lnTo>
                  <a:pt x="8321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3308276" y="4827024"/>
            <a:ext cx="116395" cy="310896"/>
          </a:xfrm>
          <a:custGeom>
            <a:avLst/>
            <a:gdLst/>
            <a:ahLst/>
            <a:cxnLst/>
            <a:rect l="l" t="t" r="r" b="b"/>
            <a:pathLst>
              <a:path w="116395" h="310896">
                <a:moveTo>
                  <a:pt x="116179" y="0"/>
                </a:moveTo>
                <a:lnTo>
                  <a:pt x="116395" y="3682"/>
                </a:lnTo>
                <a:lnTo>
                  <a:pt x="115963" y="7353"/>
                </a:lnTo>
                <a:lnTo>
                  <a:pt x="115201" y="16230"/>
                </a:lnTo>
                <a:lnTo>
                  <a:pt x="115430" y="16332"/>
                </a:lnTo>
                <a:lnTo>
                  <a:pt x="113906" y="24993"/>
                </a:lnTo>
                <a:lnTo>
                  <a:pt x="112395" y="34188"/>
                </a:lnTo>
                <a:lnTo>
                  <a:pt x="112179" y="34290"/>
                </a:lnTo>
                <a:lnTo>
                  <a:pt x="109905" y="43383"/>
                </a:lnTo>
                <a:lnTo>
                  <a:pt x="107416" y="53327"/>
                </a:lnTo>
                <a:lnTo>
                  <a:pt x="104394" y="63169"/>
                </a:lnTo>
                <a:lnTo>
                  <a:pt x="100412" y="77162"/>
                </a:lnTo>
                <a:lnTo>
                  <a:pt x="97833" y="86820"/>
                </a:lnTo>
                <a:lnTo>
                  <a:pt x="94473" y="97100"/>
                </a:lnTo>
                <a:lnTo>
                  <a:pt x="90754" y="106667"/>
                </a:lnTo>
                <a:lnTo>
                  <a:pt x="85083" y="117351"/>
                </a:lnTo>
                <a:lnTo>
                  <a:pt x="78381" y="127784"/>
                </a:lnTo>
                <a:lnTo>
                  <a:pt x="78105" y="128295"/>
                </a:lnTo>
                <a:lnTo>
                  <a:pt x="72173" y="139566"/>
                </a:lnTo>
                <a:lnTo>
                  <a:pt x="66967" y="150733"/>
                </a:lnTo>
                <a:lnTo>
                  <a:pt x="61261" y="163231"/>
                </a:lnTo>
                <a:lnTo>
                  <a:pt x="56819" y="173823"/>
                </a:lnTo>
                <a:lnTo>
                  <a:pt x="55600" y="176758"/>
                </a:lnTo>
                <a:lnTo>
                  <a:pt x="50962" y="188922"/>
                </a:lnTo>
                <a:lnTo>
                  <a:pt x="47285" y="198771"/>
                </a:lnTo>
                <a:lnTo>
                  <a:pt x="44894" y="204343"/>
                </a:lnTo>
                <a:lnTo>
                  <a:pt x="40779" y="213753"/>
                </a:lnTo>
                <a:lnTo>
                  <a:pt x="39700" y="213321"/>
                </a:lnTo>
                <a:lnTo>
                  <a:pt x="35267" y="222732"/>
                </a:lnTo>
                <a:lnTo>
                  <a:pt x="29448" y="234729"/>
                </a:lnTo>
                <a:lnTo>
                  <a:pt x="25075" y="244436"/>
                </a:lnTo>
                <a:lnTo>
                  <a:pt x="22390" y="250647"/>
                </a:lnTo>
                <a:lnTo>
                  <a:pt x="17156" y="263134"/>
                </a:lnTo>
                <a:lnTo>
                  <a:pt x="13487" y="272732"/>
                </a:lnTo>
                <a:lnTo>
                  <a:pt x="10490" y="280822"/>
                </a:lnTo>
                <a:lnTo>
                  <a:pt x="5860" y="293470"/>
                </a:lnTo>
                <a:lnTo>
                  <a:pt x="2499" y="303311"/>
                </a:lnTo>
                <a:lnTo>
                  <a:pt x="0" y="31089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3625448" y="5059060"/>
            <a:ext cx="35801" cy="8331"/>
          </a:xfrm>
          <a:custGeom>
            <a:avLst/>
            <a:gdLst/>
            <a:ahLst/>
            <a:cxnLst/>
            <a:rect l="l" t="t" r="r" b="b"/>
            <a:pathLst>
              <a:path w="35801" h="8331">
                <a:moveTo>
                  <a:pt x="0" y="8331"/>
                </a:moveTo>
                <a:lnTo>
                  <a:pt x="2489" y="5740"/>
                </a:lnTo>
                <a:lnTo>
                  <a:pt x="2806" y="5410"/>
                </a:lnTo>
                <a:lnTo>
                  <a:pt x="5956" y="3683"/>
                </a:lnTo>
                <a:lnTo>
                  <a:pt x="9194" y="1841"/>
                </a:lnTo>
                <a:lnTo>
                  <a:pt x="9626" y="1625"/>
                </a:lnTo>
                <a:lnTo>
                  <a:pt x="13296" y="863"/>
                </a:lnTo>
                <a:lnTo>
                  <a:pt x="16979" y="114"/>
                </a:lnTo>
                <a:lnTo>
                  <a:pt x="17526" y="0"/>
                </a:lnTo>
                <a:lnTo>
                  <a:pt x="21310" y="330"/>
                </a:lnTo>
                <a:lnTo>
                  <a:pt x="25095" y="546"/>
                </a:lnTo>
                <a:lnTo>
                  <a:pt x="25526" y="647"/>
                </a:lnTo>
                <a:lnTo>
                  <a:pt x="29095" y="2057"/>
                </a:lnTo>
                <a:lnTo>
                  <a:pt x="32448" y="3352"/>
                </a:lnTo>
                <a:lnTo>
                  <a:pt x="32880" y="3568"/>
                </a:lnTo>
                <a:lnTo>
                  <a:pt x="35801" y="584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3628376" y="5095619"/>
            <a:ext cx="32880" cy="6057"/>
          </a:xfrm>
          <a:custGeom>
            <a:avLst/>
            <a:gdLst/>
            <a:ahLst/>
            <a:cxnLst/>
            <a:rect l="l" t="t" r="r" b="b"/>
            <a:pathLst>
              <a:path w="32880" h="6057">
                <a:moveTo>
                  <a:pt x="32880" y="330"/>
                </a:moveTo>
                <a:lnTo>
                  <a:pt x="29959" y="2603"/>
                </a:lnTo>
                <a:lnTo>
                  <a:pt x="29527" y="2819"/>
                </a:lnTo>
                <a:lnTo>
                  <a:pt x="26060" y="4114"/>
                </a:lnTo>
                <a:lnTo>
                  <a:pt x="22605" y="5422"/>
                </a:lnTo>
                <a:lnTo>
                  <a:pt x="22174" y="5524"/>
                </a:lnTo>
                <a:lnTo>
                  <a:pt x="18376" y="5854"/>
                </a:lnTo>
                <a:lnTo>
                  <a:pt x="14592" y="6057"/>
                </a:lnTo>
                <a:lnTo>
                  <a:pt x="14058" y="6057"/>
                </a:lnTo>
                <a:lnTo>
                  <a:pt x="10375" y="5194"/>
                </a:lnTo>
                <a:lnTo>
                  <a:pt x="6705" y="4445"/>
                </a:lnTo>
                <a:lnTo>
                  <a:pt x="6375" y="4114"/>
                </a:lnTo>
                <a:lnTo>
                  <a:pt x="3022" y="2387"/>
                </a:lnTo>
                <a:lnTo>
                  <a:pt x="1396" y="1625"/>
                </a:lnTo>
                <a:lnTo>
                  <a:pt x="1079" y="1308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3625556" y="5089573"/>
            <a:ext cx="35699" cy="8318"/>
          </a:xfrm>
          <a:custGeom>
            <a:avLst/>
            <a:gdLst/>
            <a:ahLst/>
            <a:cxnLst/>
            <a:rect l="l" t="t" r="r" b="b"/>
            <a:pathLst>
              <a:path w="35699" h="8318">
                <a:moveTo>
                  <a:pt x="35699" y="2590"/>
                </a:moveTo>
                <a:lnTo>
                  <a:pt x="32778" y="4864"/>
                </a:lnTo>
                <a:lnTo>
                  <a:pt x="28994" y="6375"/>
                </a:lnTo>
                <a:lnTo>
                  <a:pt x="25425" y="7683"/>
                </a:lnTo>
                <a:lnTo>
                  <a:pt x="21196" y="8001"/>
                </a:lnTo>
                <a:lnTo>
                  <a:pt x="17411" y="8318"/>
                </a:lnTo>
                <a:lnTo>
                  <a:pt x="16878" y="8318"/>
                </a:lnTo>
                <a:lnTo>
                  <a:pt x="13195" y="7454"/>
                </a:lnTo>
                <a:lnTo>
                  <a:pt x="9626" y="6705"/>
                </a:lnTo>
                <a:lnTo>
                  <a:pt x="9080" y="6489"/>
                </a:lnTo>
                <a:lnTo>
                  <a:pt x="5841" y="4648"/>
                </a:lnTo>
                <a:lnTo>
                  <a:pt x="2819" y="2921"/>
                </a:lnTo>
                <a:lnTo>
                  <a:pt x="2387" y="2590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3864837" y="4827569"/>
            <a:ext cx="115862" cy="311111"/>
          </a:xfrm>
          <a:custGeom>
            <a:avLst/>
            <a:gdLst/>
            <a:ahLst/>
            <a:cxnLst/>
            <a:rect l="l" t="t" r="r" b="b"/>
            <a:pathLst>
              <a:path w="115862" h="311111">
                <a:moveTo>
                  <a:pt x="115862" y="311111"/>
                </a:moveTo>
                <a:lnTo>
                  <a:pt x="111231" y="297008"/>
                </a:lnTo>
                <a:lnTo>
                  <a:pt x="107919" y="287428"/>
                </a:lnTo>
                <a:lnTo>
                  <a:pt x="104084" y="277270"/>
                </a:lnTo>
                <a:lnTo>
                  <a:pt x="99847" y="266433"/>
                </a:lnTo>
                <a:lnTo>
                  <a:pt x="94688" y="253288"/>
                </a:lnTo>
                <a:lnTo>
                  <a:pt x="90808" y="244175"/>
                </a:lnTo>
                <a:lnTo>
                  <a:pt x="85017" y="231512"/>
                </a:lnTo>
                <a:lnTo>
                  <a:pt x="78844" y="219525"/>
                </a:lnTo>
                <a:lnTo>
                  <a:pt x="73869" y="210377"/>
                </a:lnTo>
                <a:lnTo>
                  <a:pt x="71183" y="204558"/>
                </a:lnTo>
                <a:lnTo>
                  <a:pt x="65490" y="191027"/>
                </a:lnTo>
                <a:lnTo>
                  <a:pt x="61951" y="181602"/>
                </a:lnTo>
                <a:lnTo>
                  <a:pt x="58359" y="172035"/>
                </a:lnTo>
                <a:lnTo>
                  <a:pt x="53009" y="159232"/>
                </a:lnTo>
                <a:lnTo>
                  <a:pt x="47385" y="146622"/>
                </a:lnTo>
                <a:lnTo>
                  <a:pt x="42931" y="137622"/>
                </a:lnTo>
                <a:lnTo>
                  <a:pt x="37655" y="127647"/>
                </a:lnTo>
                <a:lnTo>
                  <a:pt x="32130" y="116941"/>
                </a:lnTo>
                <a:lnTo>
                  <a:pt x="29540" y="117360"/>
                </a:lnTo>
                <a:lnTo>
                  <a:pt x="25425" y="106768"/>
                </a:lnTo>
                <a:lnTo>
                  <a:pt x="20157" y="92435"/>
                </a:lnTo>
                <a:lnTo>
                  <a:pt x="16819" y="82123"/>
                </a:lnTo>
                <a:lnTo>
                  <a:pt x="14238" y="72804"/>
                </a:lnTo>
                <a:lnTo>
                  <a:pt x="11244" y="61452"/>
                </a:lnTo>
                <a:lnTo>
                  <a:pt x="8013" y="49758"/>
                </a:lnTo>
                <a:lnTo>
                  <a:pt x="4762" y="38290"/>
                </a:lnTo>
                <a:lnTo>
                  <a:pt x="5092" y="38074"/>
                </a:lnTo>
                <a:lnTo>
                  <a:pt x="2603" y="26390"/>
                </a:lnTo>
                <a:lnTo>
                  <a:pt x="1625" y="22059"/>
                </a:lnTo>
                <a:lnTo>
                  <a:pt x="1193" y="17627"/>
                </a:lnTo>
                <a:lnTo>
                  <a:pt x="330" y="8864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3966645" y="4254877"/>
            <a:ext cx="590854" cy="1447076"/>
          </a:xfrm>
          <a:custGeom>
            <a:avLst/>
            <a:gdLst/>
            <a:ahLst/>
            <a:cxnLst/>
            <a:rect l="l" t="t" r="r" b="b"/>
            <a:pathLst>
              <a:path w="590854" h="1447076">
                <a:moveTo>
                  <a:pt x="95834" y="1447076"/>
                </a:moveTo>
                <a:lnTo>
                  <a:pt x="99733" y="1445450"/>
                </a:lnTo>
                <a:lnTo>
                  <a:pt x="103517" y="1443608"/>
                </a:lnTo>
                <a:lnTo>
                  <a:pt x="117065" y="1437142"/>
                </a:lnTo>
                <a:lnTo>
                  <a:pt x="126352" y="1432690"/>
                </a:lnTo>
                <a:lnTo>
                  <a:pt x="135602" y="1428144"/>
                </a:lnTo>
                <a:lnTo>
                  <a:pt x="149161" y="1421333"/>
                </a:lnTo>
                <a:lnTo>
                  <a:pt x="158038" y="1416900"/>
                </a:lnTo>
                <a:lnTo>
                  <a:pt x="158254" y="1417116"/>
                </a:lnTo>
                <a:lnTo>
                  <a:pt x="166801" y="1411922"/>
                </a:lnTo>
                <a:lnTo>
                  <a:pt x="181034" y="1403448"/>
                </a:lnTo>
                <a:lnTo>
                  <a:pt x="192290" y="1396892"/>
                </a:lnTo>
                <a:lnTo>
                  <a:pt x="201556" y="1391550"/>
                </a:lnTo>
                <a:lnTo>
                  <a:pt x="209821" y="1386722"/>
                </a:lnTo>
                <a:lnTo>
                  <a:pt x="218072" y="1381705"/>
                </a:lnTo>
                <a:lnTo>
                  <a:pt x="227296" y="1375797"/>
                </a:lnTo>
                <a:lnTo>
                  <a:pt x="238482" y="1368297"/>
                </a:lnTo>
                <a:lnTo>
                  <a:pt x="249872" y="1360423"/>
                </a:lnTo>
                <a:lnTo>
                  <a:pt x="263561" y="1350907"/>
                </a:lnTo>
                <a:lnTo>
                  <a:pt x="274250" y="1343384"/>
                </a:lnTo>
                <a:lnTo>
                  <a:pt x="282952" y="1337064"/>
                </a:lnTo>
                <a:lnTo>
                  <a:pt x="290681" y="1331157"/>
                </a:lnTo>
                <a:lnTo>
                  <a:pt x="298449" y="1324872"/>
                </a:lnTo>
                <a:lnTo>
                  <a:pt x="307271" y="1317420"/>
                </a:lnTo>
                <a:lnTo>
                  <a:pt x="318159" y="1308008"/>
                </a:lnTo>
                <a:lnTo>
                  <a:pt x="325920" y="1301254"/>
                </a:lnTo>
                <a:lnTo>
                  <a:pt x="338434" y="1290335"/>
                </a:lnTo>
                <a:lnTo>
                  <a:pt x="348165" y="1281737"/>
                </a:lnTo>
                <a:lnTo>
                  <a:pt x="356059" y="1274534"/>
                </a:lnTo>
                <a:lnTo>
                  <a:pt x="363061" y="1267800"/>
                </a:lnTo>
                <a:lnTo>
                  <a:pt x="370119" y="1260607"/>
                </a:lnTo>
                <a:lnTo>
                  <a:pt x="378180" y="1252029"/>
                </a:lnTo>
                <a:lnTo>
                  <a:pt x="388188" y="1241138"/>
                </a:lnTo>
                <a:lnTo>
                  <a:pt x="393750" y="1235049"/>
                </a:lnTo>
                <a:lnTo>
                  <a:pt x="404930" y="1222798"/>
                </a:lnTo>
                <a:lnTo>
                  <a:pt x="413573" y="1213195"/>
                </a:lnTo>
                <a:lnTo>
                  <a:pt x="420542" y="1205175"/>
                </a:lnTo>
                <a:lnTo>
                  <a:pt x="426699" y="1197675"/>
                </a:lnTo>
                <a:lnTo>
                  <a:pt x="432906" y="1189630"/>
                </a:lnTo>
                <a:lnTo>
                  <a:pt x="440026" y="1179978"/>
                </a:lnTo>
                <a:lnTo>
                  <a:pt x="448920" y="1167654"/>
                </a:lnTo>
                <a:lnTo>
                  <a:pt x="452488" y="1162684"/>
                </a:lnTo>
                <a:lnTo>
                  <a:pt x="462163" y="1149252"/>
                </a:lnTo>
                <a:lnTo>
                  <a:pt x="469610" y="1138762"/>
                </a:lnTo>
                <a:lnTo>
                  <a:pt x="475578" y="1130026"/>
                </a:lnTo>
                <a:lnTo>
                  <a:pt x="480816" y="1121856"/>
                </a:lnTo>
                <a:lnTo>
                  <a:pt x="486074" y="1113064"/>
                </a:lnTo>
                <a:lnTo>
                  <a:pt x="492101" y="1102460"/>
                </a:lnTo>
                <a:lnTo>
                  <a:pt x="499647" y="1088857"/>
                </a:lnTo>
                <a:lnTo>
                  <a:pt x="501713" y="1085113"/>
                </a:lnTo>
                <a:lnTo>
                  <a:pt x="509517" y="1070750"/>
                </a:lnTo>
                <a:lnTo>
                  <a:pt x="515371" y="1059524"/>
                </a:lnTo>
                <a:lnTo>
                  <a:pt x="519946" y="1050185"/>
                </a:lnTo>
                <a:lnTo>
                  <a:pt x="523916" y="1041482"/>
                </a:lnTo>
                <a:lnTo>
                  <a:pt x="527954" y="1032164"/>
                </a:lnTo>
                <a:lnTo>
                  <a:pt x="532732" y="1020981"/>
                </a:lnTo>
                <a:lnTo>
                  <a:pt x="538923" y="1006682"/>
                </a:lnTo>
                <a:lnTo>
                  <a:pt x="540435" y="1003236"/>
                </a:lnTo>
                <a:lnTo>
                  <a:pt x="545299" y="992301"/>
                </a:lnTo>
                <a:lnTo>
                  <a:pt x="544334" y="991654"/>
                </a:lnTo>
                <a:lnTo>
                  <a:pt x="548119" y="980084"/>
                </a:lnTo>
                <a:lnTo>
                  <a:pt x="553228" y="965171"/>
                </a:lnTo>
                <a:lnTo>
                  <a:pt x="557166" y="954549"/>
                </a:lnTo>
                <a:lnTo>
                  <a:pt x="560501" y="945510"/>
                </a:lnTo>
                <a:lnTo>
                  <a:pt x="563800" y="935345"/>
                </a:lnTo>
                <a:lnTo>
                  <a:pt x="567633" y="921345"/>
                </a:lnTo>
                <a:lnTo>
                  <a:pt x="572466" y="902062"/>
                </a:lnTo>
                <a:lnTo>
                  <a:pt x="575500" y="889685"/>
                </a:lnTo>
                <a:lnTo>
                  <a:pt x="577822" y="879484"/>
                </a:lnTo>
                <a:lnTo>
                  <a:pt x="579698" y="869978"/>
                </a:lnTo>
                <a:lnTo>
                  <a:pt x="581397" y="859686"/>
                </a:lnTo>
                <a:lnTo>
                  <a:pt x="583184" y="847127"/>
                </a:lnTo>
                <a:lnTo>
                  <a:pt x="585330" y="830795"/>
                </a:lnTo>
                <a:lnTo>
                  <a:pt x="587194" y="814521"/>
                </a:lnTo>
                <a:lnTo>
                  <a:pt x="588311" y="801979"/>
                </a:lnTo>
                <a:lnTo>
                  <a:pt x="588912" y="791664"/>
                </a:lnTo>
                <a:lnTo>
                  <a:pt x="589224" y="782075"/>
                </a:lnTo>
                <a:lnTo>
                  <a:pt x="589477" y="771708"/>
                </a:lnTo>
                <a:lnTo>
                  <a:pt x="589900" y="759061"/>
                </a:lnTo>
                <a:lnTo>
                  <a:pt x="590722" y="742630"/>
                </a:lnTo>
                <a:lnTo>
                  <a:pt x="590740" y="742314"/>
                </a:lnTo>
                <a:lnTo>
                  <a:pt x="590854" y="740041"/>
                </a:lnTo>
                <a:lnTo>
                  <a:pt x="590740" y="737654"/>
                </a:lnTo>
                <a:lnTo>
                  <a:pt x="589829" y="721175"/>
                </a:lnTo>
                <a:lnTo>
                  <a:pt x="589335" y="708488"/>
                </a:lnTo>
                <a:lnTo>
                  <a:pt x="589019" y="698096"/>
                </a:lnTo>
                <a:lnTo>
                  <a:pt x="588640" y="688503"/>
                </a:lnTo>
                <a:lnTo>
                  <a:pt x="587957" y="678212"/>
                </a:lnTo>
                <a:lnTo>
                  <a:pt x="586730" y="665728"/>
                </a:lnTo>
                <a:lnTo>
                  <a:pt x="584720" y="649554"/>
                </a:lnTo>
                <a:lnTo>
                  <a:pt x="584682" y="649274"/>
                </a:lnTo>
                <a:lnTo>
                  <a:pt x="582518" y="632963"/>
                </a:lnTo>
                <a:lnTo>
                  <a:pt x="580738" y="620381"/>
                </a:lnTo>
                <a:lnTo>
                  <a:pt x="579049" y="610063"/>
                </a:lnTo>
                <a:lnTo>
                  <a:pt x="577163" y="600543"/>
                </a:lnTo>
                <a:lnTo>
                  <a:pt x="574788" y="590356"/>
                </a:lnTo>
                <a:lnTo>
                  <a:pt x="571634" y="578036"/>
                </a:lnTo>
                <a:lnTo>
                  <a:pt x="567410" y="562117"/>
                </a:lnTo>
                <a:lnTo>
                  <a:pt x="563093" y="546025"/>
                </a:lnTo>
                <a:lnTo>
                  <a:pt x="559685" y="533726"/>
                </a:lnTo>
                <a:lnTo>
                  <a:pt x="556678" y="523677"/>
                </a:lnTo>
                <a:lnTo>
                  <a:pt x="553603" y="514481"/>
                </a:lnTo>
                <a:lnTo>
                  <a:pt x="549988" y="504740"/>
                </a:lnTo>
                <a:lnTo>
                  <a:pt x="545365" y="493055"/>
                </a:lnTo>
                <a:lnTo>
                  <a:pt x="539262" y="478027"/>
                </a:lnTo>
                <a:lnTo>
                  <a:pt x="538822" y="476948"/>
                </a:lnTo>
                <a:lnTo>
                  <a:pt x="532593" y="461640"/>
                </a:lnTo>
                <a:lnTo>
                  <a:pt x="527662" y="449813"/>
                </a:lnTo>
                <a:lnTo>
                  <a:pt x="523409" y="440171"/>
                </a:lnTo>
                <a:lnTo>
                  <a:pt x="519213" y="431419"/>
                </a:lnTo>
                <a:lnTo>
                  <a:pt x="514455" y="422260"/>
                </a:lnTo>
                <a:lnTo>
                  <a:pt x="508512" y="411398"/>
                </a:lnTo>
                <a:lnTo>
                  <a:pt x="500766" y="397538"/>
                </a:lnTo>
                <a:lnTo>
                  <a:pt x="499440" y="395173"/>
                </a:lnTo>
                <a:lnTo>
                  <a:pt x="491370" y="380718"/>
                </a:lnTo>
                <a:lnTo>
                  <a:pt x="485015" y="369532"/>
                </a:lnTo>
                <a:lnTo>
                  <a:pt x="479622" y="360432"/>
                </a:lnTo>
                <a:lnTo>
                  <a:pt x="474433" y="352237"/>
                </a:lnTo>
                <a:lnTo>
                  <a:pt x="468694" y="343764"/>
                </a:lnTo>
                <a:lnTo>
                  <a:pt x="461651" y="333831"/>
                </a:lnTo>
                <a:lnTo>
                  <a:pt x="452546" y="321257"/>
                </a:lnTo>
                <a:lnTo>
                  <a:pt x="440111" y="304212"/>
                </a:lnTo>
                <a:lnTo>
                  <a:pt x="432410" y="293830"/>
                </a:lnTo>
                <a:lnTo>
                  <a:pt x="425929" y="285410"/>
                </a:lnTo>
                <a:lnTo>
                  <a:pt x="419802" y="277895"/>
                </a:lnTo>
                <a:lnTo>
                  <a:pt x="413165" y="270227"/>
                </a:lnTo>
                <a:lnTo>
                  <a:pt x="405153" y="261350"/>
                </a:lnTo>
                <a:lnTo>
                  <a:pt x="394901" y="250205"/>
                </a:lnTo>
                <a:lnTo>
                  <a:pt x="379232" y="233241"/>
                </a:lnTo>
                <a:lnTo>
                  <a:pt x="370353" y="223751"/>
                </a:lnTo>
                <a:lnTo>
                  <a:pt x="362926" y="216062"/>
                </a:lnTo>
                <a:lnTo>
                  <a:pt x="355999" y="209257"/>
                </a:lnTo>
                <a:lnTo>
                  <a:pt x="348624" y="202416"/>
                </a:lnTo>
                <a:lnTo>
                  <a:pt x="339848" y="194622"/>
                </a:lnTo>
                <a:lnTo>
                  <a:pt x="328724" y="184955"/>
                </a:lnTo>
                <a:lnTo>
                  <a:pt x="309641" y="168472"/>
                </a:lnTo>
                <a:lnTo>
                  <a:pt x="299701" y="159997"/>
                </a:lnTo>
                <a:lnTo>
                  <a:pt x="291415" y="153149"/>
                </a:lnTo>
                <a:lnTo>
                  <a:pt x="283767" y="147140"/>
                </a:lnTo>
                <a:lnTo>
                  <a:pt x="275742" y="141185"/>
                </a:lnTo>
                <a:lnTo>
                  <a:pt x="266325" y="134495"/>
                </a:lnTo>
                <a:lnTo>
                  <a:pt x="254502" y="126285"/>
                </a:lnTo>
                <a:lnTo>
                  <a:pt x="245986" y="120408"/>
                </a:lnTo>
                <a:lnTo>
                  <a:pt x="232225" y="110910"/>
                </a:lnTo>
                <a:lnTo>
                  <a:pt x="221360" y="103513"/>
                </a:lnTo>
                <a:lnTo>
                  <a:pt x="212331" y="97561"/>
                </a:lnTo>
                <a:lnTo>
                  <a:pt x="204076" y="92397"/>
                </a:lnTo>
                <a:lnTo>
                  <a:pt x="195536" y="87362"/>
                </a:lnTo>
                <a:lnTo>
                  <a:pt x="185649" y="81801"/>
                </a:lnTo>
                <a:lnTo>
                  <a:pt x="173355" y="75056"/>
                </a:lnTo>
                <a:lnTo>
                  <a:pt x="162471" y="69126"/>
                </a:lnTo>
                <a:lnTo>
                  <a:pt x="147764" y="61140"/>
                </a:lnTo>
                <a:lnTo>
                  <a:pt x="136138" y="54931"/>
                </a:lnTo>
                <a:lnTo>
                  <a:pt x="126497" y="49960"/>
                </a:lnTo>
                <a:lnTo>
                  <a:pt x="117744" y="45686"/>
                </a:lnTo>
                <a:lnTo>
                  <a:pt x="108783" y="41569"/>
                </a:lnTo>
                <a:lnTo>
                  <a:pt x="98517" y="37068"/>
                </a:lnTo>
                <a:lnTo>
                  <a:pt x="85851" y="31644"/>
                </a:lnTo>
                <a:lnTo>
                  <a:pt x="73012" y="26174"/>
                </a:lnTo>
                <a:lnTo>
                  <a:pt x="58071" y="19873"/>
                </a:lnTo>
                <a:lnTo>
                  <a:pt x="46863" y="15282"/>
                </a:lnTo>
                <a:lnTo>
                  <a:pt x="37515" y="11728"/>
                </a:lnTo>
                <a:lnTo>
                  <a:pt x="28154" y="8539"/>
                </a:lnTo>
                <a:lnTo>
                  <a:pt x="16910" y="5042"/>
                </a:lnTo>
                <a:lnTo>
                  <a:pt x="1910" y="566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3969016" y="4260289"/>
            <a:ext cx="588378" cy="736892"/>
          </a:xfrm>
          <a:custGeom>
            <a:avLst/>
            <a:gdLst/>
            <a:ahLst/>
            <a:cxnLst/>
            <a:rect l="l" t="t" r="r" b="b"/>
            <a:pathLst>
              <a:path w="588378" h="736892">
                <a:moveTo>
                  <a:pt x="0" y="0"/>
                </a:moveTo>
                <a:lnTo>
                  <a:pt x="26829" y="8163"/>
                </a:lnTo>
                <a:lnTo>
                  <a:pt x="45600" y="14954"/>
                </a:lnTo>
                <a:lnTo>
                  <a:pt x="70535" y="25425"/>
                </a:lnTo>
                <a:lnTo>
                  <a:pt x="98074" y="37174"/>
                </a:lnTo>
                <a:lnTo>
                  <a:pt x="116848" y="45619"/>
                </a:lnTo>
                <a:lnTo>
                  <a:pt x="135604" y="55083"/>
                </a:lnTo>
                <a:lnTo>
                  <a:pt x="160096" y="68262"/>
                </a:lnTo>
                <a:lnTo>
                  <a:pt x="186280" y="82624"/>
                </a:lnTo>
                <a:lnTo>
                  <a:pt x="204004" y="93006"/>
                </a:lnTo>
                <a:lnTo>
                  <a:pt x="221801" y="104643"/>
                </a:lnTo>
                <a:lnTo>
                  <a:pt x="243509" y="119532"/>
                </a:lnTo>
                <a:lnTo>
                  <a:pt x="267964" y="136533"/>
                </a:lnTo>
                <a:lnTo>
                  <a:pt x="284422" y="148701"/>
                </a:lnTo>
                <a:lnTo>
                  <a:pt x="301013" y="162350"/>
                </a:lnTo>
                <a:lnTo>
                  <a:pt x="319874" y="178600"/>
                </a:lnTo>
                <a:lnTo>
                  <a:pt x="342221" y="198069"/>
                </a:lnTo>
                <a:lnTo>
                  <a:pt x="357193" y="211929"/>
                </a:lnTo>
                <a:lnTo>
                  <a:pt x="372370" y="227574"/>
                </a:lnTo>
                <a:lnTo>
                  <a:pt x="388137" y="244589"/>
                </a:lnTo>
                <a:lnTo>
                  <a:pt x="408096" y="266380"/>
                </a:lnTo>
                <a:lnTo>
                  <a:pt x="421303" y="281840"/>
                </a:lnTo>
                <a:lnTo>
                  <a:pt x="434703" y="299376"/>
                </a:lnTo>
                <a:lnTo>
                  <a:pt x="447522" y="316852"/>
                </a:lnTo>
                <a:lnTo>
                  <a:pt x="464631" y="340770"/>
                </a:lnTo>
                <a:lnTo>
                  <a:pt x="475788" y="357673"/>
                </a:lnTo>
                <a:lnTo>
                  <a:pt x="487180" y="376989"/>
                </a:lnTo>
                <a:lnTo>
                  <a:pt x="497065" y="394296"/>
                </a:lnTo>
                <a:lnTo>
                  <a:pt x="509520" y="417806"/>
                </a:lnTo>
                <a:lnTo>
                  <a:pt x="517485" y="435882"/>
                </a:lnTo>
                <a:lnTo>
                  <a:pt x="523080" y="448181"/>
                </a:lnTo>
                <a:lnTo>
                  <a:pt x="526173" y="454659"/>
                </a:lnTo>
                <a:lnTo>
                  <a:pt x="531253" y="465366"/>
                </a:lnTo>
                <a:lnTo>
                  <a:pt x="532447" y="465162"/>
                </a:lnTo>
                <a:lnTo>
                  <a:pt x="536448" y="476084"/>
                </a:lnTo>
                <a:lnTo>
                  <a:pt x="542180" y="491659"/>
                </a:lnTo>
                <a:lnTo>
                  <a:pt x="546693" y="503637"/>
                </a:lnTo>
                <a:lnTo>
                  <a:pt x="550380" y="513457"/>
                </a:lnTo>
                <a:lnTo>
                  <a:pt x="553629" y="522558"/>
                </a:lnTo>
                <a:lnTo>
                  <a:pt x="556834" y="532380"/>
                </a:lnTo>
                <a:lnTo>
                  <a:pt x="560384" y="544363"/>
                </a:lnTo>
                <a:lnTo>
                  <a:pt x="564671" y="559945"/>
                </a:lnTo>
                <a:lnTo>
                  <a:pt x="569201" y="577128"/>
                </a:lnTo>
                <a:lnTo>
                  <a:pt x="572334" y="589446"/>
                </a:lnTo>
                <a:lnTo>
                  <a:pt x="574700" y="599632"/>
                </a:lnTo>
                <a:lnTo>
                  <a:pt x="576587" y="609152"/>
                </a:lnTo>
                <a:lnTo>
                  <a:pt x="578288" y="619471"/>
                </a:lnTo>
                <a:lnTo>
                  <a:pt x="580091" y="632055"/>
                </a:lnTo>
                <a:lnTo>
                  <a:pt x="582288" y="648370"/>
                </a:lnTo>
                <a:lnTo>
                  <a:pt x="584477" y="664851"/>
                </a:lnTo>
                <a:lnTo>
                  <a:pt x="586035" y="677467"/>
                </a:lnTo>
                <a:lnTo>
                  <a:pt x="587086" y="687864"/>
                </a:lnTo>
                <a:lnTo>
                  <a:pt x="587739" y="697548"/>
                </a:lnTo>
                <a:lnTo>
                  <a:pt x="588101" y="708021"/>
                </a:lnTo>
                <a:lnTo>
                  <a:pt x="588279" y="720789"/>
                </a:lnTo>
                <a:lnTo>
                  <a:pt x="588378" y="73689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3980704" y="5138682"/>
            <a:ext cx="82131" cy="563270"/>
          </a:xfrm>
          <a:custGeom>
            <a:avLst/>
            <a:gdLst/>
            <a:ahLst/>
            <a:cxnLst/>
            <a:rect l="l" t="t" r="r" b="b"/>
            <a:pathLst>
              <a:path w="82131" h="563270">
                <a:moveTo>
                  <a:pt x="81775" y="563270"/>
                </a:moveTo>
                <a:lnTo>
                  <a:pt x="81882" y="545874"/>
                </a:lnTo>
                <a:lnTo>
                  <a:pt x="81969" y="531305"/>
                </a:lnTo>
                <a:lnTo>
                  <a:pt x="82036" y="518933"/>
                </a:lnTo>
                <a:lnTo>
                  <a:pt x="82085" y="508128"/>
                </a:lnTo>
                <a:lnTo>
                  <a:pt x="82116" y="498261"/>
                </a:lnTo>
                <a:lnTo>
                  <a:pt x="82131" y="488702"/>
                </a:lnTo>
                <a:lnTo>
                  <a:pt x="82130" y="478822"/>
                </a:lnTo>
                <a:lnTo>
                  <a:pt x="82115" y="467990"/>
                </a:lnTo>
                <a:lnTo>
                  <a:pt x="82085" y="455579"/>
                </a:lnTo>
                <a:lnTo>
                  <a:pt x="82044" y="440957"/>
                </a:lnTo>
                <a:lnTo>
                  <a:pt x="81991" y="423722"/>
                </a:lnTo>
                <a:lnTo>
                  <a:pt x="81942" y="409231"/>
                </a:lnTo>
                <a:lnTo>
                  <a:pt x="81846" y="399295"/>
                </a:lnTo>
                <a:lnTo>
                  <a:pt x="81477" y="387246"/>
                </a:lnTo>
                <a:lnTo>
                  <a:pt x="80579" y="366114"/>
                </a:lnTo>
                <a:lnTo>
                  <a:pt x="80054" y="355947"/>
                </a:lnTo>
                <a:lnTo>
                  <a:pt x="79247" y="345305"/>
                </a:lnTo>
                <a:lnTo>
                  <a:pt x="78092" y="332638"/>
                </a:lnTo>
                <a:lnTo>
                  <a:pt x="76643" y="317293"/>
                </a:lnTo>
                <a:lnTo>
                  <a:pt x="75507" y="306642"/>
                </a:lnTo>
                <a:lnTo>
                  <a:pt x="74286" y="296894"/>
                </a:lnTo>
                <a:lnTo>
                  <a:pt x="72580" y="284257"/>
                </a:lnTo>
                <a:lnTo>
                  <a:pt x="71501" y="276275"/>
                </a:lnTo>
                <a:lnTo>
                  <a:pt x="69510" y="261315"/>
                </a:lnTo>
                <a:lnTo>
                  <a:pt x="68077" y="251100"/>
                </a:lnTo>
                <a:lnTo>
                  <a:pt x="66463" y="240920"/>
                </a:lnTo>
                <a:lnTo>
                  <a:pt x="63931" y="226085"/>
                </a:lnTo>
                <a:lnTo>
                  <a:pt x="61298" y="211402"/>
                </a:lnTo>
                <a:lnTo>
                  <a:pt x="59363" y="201403"/>
                </a:lnTo>
                <a:lnTo>
                  <a:pt x="57065" y="190930"/>
                </a:lnTo>
                <a:lnTo>
                  <a:pt x="54292" y="178917"/>
                </a:lnTo>
                <a:lnTo>
                  <a:pt x="50829" y="164159"/>
                </a:lnTo>
                <a:lnTo>
                  <a:pt x="48282" y="154050"/>
                </a:lnTo>
                <a:lnTo>
                  <a:pt x="45655" y="144223"/>
                </a:lnTo>
                <a:lnTo>
                  <a:pt x="41955" y="130312"/>
                </a:lnTo>
                <a:lnTo>
                  <a:pt x="41427" y="128295"/>
                </a:lnTo>
                <a:lnTo>
                  <a:pt x="37738" y="113924"/>
                </a:lnTo>
                <a:lnTo>
                  <a:pt x="35257" y="104100"/>
                </a:lnTo>
                <a:lnTo>
                  <a:pt x="32485" y="93797"/>
                </a:lnTo>
                <a:lnTo>
                  <a:pt x="29095" y="81991"/>
                </a:lnTo>
                <a:lnTo>
                  <a:pt x="24920" y="67958"/>
                </a:lnTo>
                <a:lnTo>
                  <a:pt x="21912" y="58426"/>
                </a:lnTo>
                <a:lnTo>
                  <a:pt x="18137" y="47467"/>
                </a:lnTo>
                <a:lnTo>
                  <a:pt x="15468" y="39916"/>
                </a:lnTo>
                <a:lnTo>
                  <a:pt x="10588" y="26260"/>
                </a:lnTo>
                <a:lnTo>
                  <a:pt x="7061" y="16967"/>
                </a:lnTo>
                <a:lnTo>
                  <a:pt x="2463" y="583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3970097" y="4263323"/>
            <a:ext cx="582912" cy="1429435"/>
          </a:xfrm>
          <a:custGeom>
            <a:avLst/>
            <a:gdLst/>
            <a:ahLst/>
            <a:cxnLst/>
            <a:rect l="l" t="t" r="r" b="b"/>
            <a:pathLst>
              <a:path w="582912" h="1429435">
                <a:moveTo>
                  <a:pt x="100063" y="1429435"/>
                </a:moveTo>
                <a:lnTo>
                  <a:pt x="114324" y="1423224"/>
                </a:lnTo>
                <a:lnTo>
                  <a:pt x="124335" y="1418657"/>
                </a:lnTo>
                <a:lnTo>
                  <a:pt x="133054" y="1414263"/>
                </a:lnTo>
                <a:lnTo>
                  <a:pt x="143441" y="1408575"/>
                </a:lnTo>
                <a:lnTo>
                  <a:pt x="154038" y="1402613"/>
                </a:lnTo>
                <a:lnTo>
                  <a:pt x="168574" y="1394455"/>
                </a:lnTo>
                <a:lnTo>
                  <a:pt x="180004" y="1388070"/>
                </a:lnTo>
                <a:lnTo>
                  <a:pt x="189369" y="1382779"/>
                </a:lnTo>
                <a:lnTo>
                  <a:pt x="197714" y="1377905"/>
                </a:lnTo>
                <a:lnTo>
                  <a:pt x="206081" y="1372769"/>
                </a:lnTo>
                <a:lnTo>
                  <a:pt x="215513" y="1366694"/>
                </a:lnTo>
                <a:lnTo>
                  <a:pt x="227053" y="1359002"/>
                </a:lnTo>
                <a:lnTo>
                  <a:pt x="237553" y="1351876"/>
                </a:lnTo>
                <a:lnTo>
                  <a:pt x="251310" y="1342437"/>
                </a:lnTo>
                <a:lnTo>
                  <a:pt x="262044" y="1334985"/>
                </a:lnTo>
                <a:lnTo>
                  <a:pt x="270779" y="1328731"/>
                </a:lnTo>
                <a:lnTo>
                  <a:pt x="278537" y="1322889"/>
                </a:lnTo>
                <a:lnTo>
                  <a:pt x="286342" y="1316671"/>
                </a:lnTo>
                <a:lnTo>
                  <a:pt x="295218" y="1309290"/>
                </a:lnTo>
                <a:lnTo>
                  <a:pt x="306188" y="1299958"/>
                </a:lnTo>
                <a:lnTo>
                  <a:pt x="314032" y="1293240"/>
                </a:lnTo>
                <a:lnTo>
                  <a:pt x="326350" y="1282526"/>
                </a:lnTo>
                <a:lnTo>
                  <a:pt x="335821" y="1273964"/>
                </a:lnTo>
                <a:lnTo>
                  <a:pt x="343426" y="1266743"/>
                </a:lnTo>
                <a:lnTo>
                  <a:pt x="350148" y="1260049"/>
                </a:lnTo>
                <a:lnTo>
                  <a:pt x="356971" y="1253068"/>
                </a:lnTo>
                <a:lnTo>
                  <a:pt x="364878" y="1244987"/>
                </a:lnTo>
                <a:lnTo>
                  <a:pt x="374851" y="1234992"/>
                </a:lnTo>
                <a:lnTo>
                  <a:pt x="382397" y="1227581"/>
                </a:lnTo>
                <a:lnTo>
                  <a:pt x="384670" y="1225410"/>
                </a:lnTo>
                <a:lnTo>
                  <a:pt x="384454" y="1225092"/>
                </a:lnTo>
                <a:lnTo>
                  <a:pt x="386511" y="1222603"/>
                </a:lnTo>
                <a:lnTo>
                  <a:pt x="396980" y="1210180"/>
                </a:lnTo>
                <a:lnTo>
                  <a:pt x="405177" y="1200779"/>
                </a:lnTo>
                <a:lnTo>
                  <a:pt x="411955" y="1193157"/>
                </a:lnTo>
                <a:lnTo>
                  <a:pt x="418164" y="1186070"/>
                </a:lnTo>
                <a:lnTo>
                  <a:pt x="424659" y="1178275"/>
                </a:lnTo>
                <a:lnTo>
                  <a:pt x="432291" y="1168528"/>
                </a:lnTo>
                <a:lnTo>
                  <a:pt x="441794" y="1155750"/>
                </a:lnTo>
                <a:lnTo>
                  <a:pt x="451552" y="1142354"/>
                </a:lnTo>
                <a:lnTo>
                  <a:pt x="459062" y="1131905"/>
                </a:lnTo>
                <a:lnTo>
                  <a:pt x="465086" y="1123214"/>
                </a:lnTo>
                <a:lnTo>
                  <a:pt x="470383" y="1115092"/>
                </a:lnTo>
                <a:lnTo>
                  <a:pt x="475713" y="1106350"/>
                </a:lnTo>
                <a:lnTo>
                  <a:pt x="481837" y="1095797"/>
                </a:lnTo>
                <a:lnTo>
                  <a:pt x="489514" y="1082243"/>
                </a:lnTo>
                <a:lnTo>
                  <a:pt x="499625" y="1064188"/>
                </a:lnTo>
                <a:lnTo>
                  <a:pt x="505787" y="1052956"/>
                </a:lnTo>
                <a:lnTo>
                  <a:pt x="510670" y="1043625"/>
                </a:lnTo>
                <a:lnTo>
                  <a:pt x="514902" y="1034896"/>
                </a:lnTo>
                <a:lnTo>
                  <a:pt x="519115" y="1025468"/>
                </a:lnTo>
                <a:lnTo>
                  <a:pt x="523936" y="1014039"/>
                </a:lnTo>
                <a:lnTo>
                  <a:pt x="529997" y="999310"/>
                </a:lnTo>
                <a:lnTo>
                  <a:pt x="537059" y="981822"/>
                </a:lnTo>
                <a:lnTo>
                  <a:pt x="541622" y="969994"/>
                </a:lnTo>
                <a:lnTo>
                  <a:pt x="545131" y="960193"/>
                </a:lnTo>
                <a:lnTo>
                  <a:pt x="548105" y="951047"/>
                </a:lnTo>
                <a:lnTo>
                  <a:pt x="551061" y="941182"/>
                </a:lnTo>
                <a:lnTo>
                  <a:pt x="554519" y="929225"/>
                </a:lnTo>
                <a:lnTo>
                  <a:pt x="558997" y="913803"/>
                </a:lnTo>
                <a:lnTo>
                  <a:pt x="559485" y="912139"/>
                </a:lnTo>
                <a:lnTo>
                  <a:pt x="562911" y="898733"/>
                </a:lnTo>
                <a:lnTo>
                  <a:pt x="564495" y="889095"/>
                </a:lnTo>
                <a:lnTo>
                  <a:pt x="566642" y="876289"/>
                </a:lnTo>
                <a:lnTo>
                  <a:pt x="567169" y="873632"/>
                </a:lnTo>
                <a:lnTo>
                  <a:pt x="570410" y="858915"/>
                </a:lnTo>
                <a:lnTo>
                  <a:pt x="572906" y="848865"/>
                </a:lnTo>
                <a:lnTo>
                  <a:pt x="575015" y="838595"/>
                </a:lnTo>
                <a:lnTo>
                  <a:pt x="576897" y="824941"/>
                </a:lnTo>
                <a:lnTo>
                  <a:pt x="578797" y="808557"/>
                </a:lnTo>
                <a:lnTo>
                  <a:pt x="580249" y="795935"/>
                </a:lnTo>
                <a:lnTo>
                  <a:pt x="582045" y="775895"/>
                </a:lnTo>
                <a:lnTo>
                  <a:pt x="582757" y="752652"/>
                </a:lnTo>
                <a:lnTo>
                  <a:pt x="582853" y="736676"/>
                </a:lnTo>
                <a:lnTo>
                  <a:pt x="582912" y="720233"/>
                </a:lnTo>
                <a:lnTo>
                  <a:pt x="582840" y="707543"/>
                </a:lnTo>
                <a:lnTo>
                  <a:pt x="581945" y="687407"/>
                </a:lnTo>
                <a:lnTo>
                  <a:pt x="579442" y="664241"/>
                </a:lnTo>
                <a:lnTo>
                  <a:pt x="577443" y="648398"/>
                </a:lnTo>
                <a:lnTo>
                  <a:pt x="575358" y="632076"/>
                </a:lnTo>
                <a:lnTo>
                  <a:pt x="573637" y="619487"/>
                </a:lnTo>
                <a:lnTo>
                  <a:pt x="570154" y="599632"/>
                </a:lnTo>
                <a:lnTo>
                  <a:pt x="564722" y="577079"/>
                </a:lnTo>
                <a:lnTo>
                  <a:pt x="560565" y="561111"/>
                </a:lnTo>
                <a:lnTo>
                  <a:pt x="556372" y="545184"/>
                </a:lnTo>
                <a:lnTo>
                  <a:pt x="552985" y="532920"/>
                </a:lnTo>
                <a:lnTo>
                  <a:pt x="546883" y="513713"/>
                </a:lnTo>
                <a:lnTo>
                  <a:pt x="538776" y="492151"/>
                </a:lnTo>
                <a:lnTo>
                  <a:pt x="532881" y="476944"/>
                </a:lnTo>
                <a:lnTo>
                  <a:pt x="532549" y="476084"/>
                </a:lnTo>
                <a:lnTo>
                  <a:pt x="526799" y="462002"/>
                </a:lnTo>
                <a:lnTo>
                  <a:pt x="522229" y="452216"/>
                </a:lnTo>
                <a:lnTo>
                  <a:pt x="517795" y="443702"/>
                </a:lnTo>
                <a:lnTo>
                  <a:pt x="512454" y="433435"/>
                </a:lnTo>
                <a:lnTo>
                  <a:pt x="506806" y="421881"/>
                </a:lnTo>
                <a:lnTo>
                  <a:pt x="501517" y="409870"/>
                </a:lnTo>
                <a:lnTo>
                  <a:pt x="497271" y="400667"/>
                </a:lnTo>
                <a:lnTo>
                  <a:pt x="493610" y="394182"/>
                </a:lnTo>
                <a:lnTo>
                  <a:pt x="485231" y="379959"/>
                </a:lnTo>
                <a:lnTo>
                  <a:pt x="478775" y="368894"/>
                </a:lnTo>
                <a:lnTo>
                  <a:pt x="468452" y="351672"/>
                </a:lnTo>
                <a:lnTo>
                  <a:pt x="456281" y="333383"/>
                </a:lnTo>
                <a:lnTo>
                  <a:pt x="444385" y="316623"/>
                </a:lnTo>
                <a:lnTo>
                  <a:pt x="434663" y="303197"/>
                </a:lnTo>
                <a:lnTo>
                  <a:pt x="420574" y="284343"/>
                </a:lnTo>
                <a:lnTo>
                  <a:pt x="407863" y="269083"/>
                </a:lnTo>
                <a:lnTo>
                  <a:pt x="389622" y="248930"/>
                </a:lnTo>
                <a:lnTo>
                  <a:pt x="374167" y="232123"/>
                </a:lnTo>
                <a:lnTo>
                  <a:pt x="357897" y="214921"/>
                </a:lnTo>
                <a:lnTo>
                  <a:pt x="343620" y="201240"/>
                </a:lnTo>
                <a:lnTo>
                  <a:pt x="323715" y="183673"/>
                </a:lnTo>
                <a:lnTo>
                  <a:pt x="304892" y="167340"/>
                </a:lnTo>
                <a:lnTo>
                  <a:pt x="286701" y="151959"/>
                </a:lnTo>
                <a:lnTo>
                  <a:pt x="271088" y="139944"/>
                </a:lnTo>
                <a:lnTo>
                  <a:pt x="249907" y="124973"/>
                </a:lnTo>
                <a:lnTo>
                  <a:pt x="227714" y="109624"/>
                </a:lnTo>
                <a:lnTo>
                  <a:pt x="207857" y="96272"/>
                </a:lnTo>
                <a:lnTo>
                  <a:pt x="191079" y="86014"/>
                </a:lnTo>
                <a:lnTo>
                  <a:pt x="168882" y="73600"/>
                </a:lnTo>
                <a:lnTo>
                  <a:pt x="143480" y="59734"/>
                </a:lnTo>
                <a:lnTo>
                  <a:pt x="122237" y="48577"/>
                </a:lnTo>
                <a:lnTo>
                  <a:pt x="104524" y="40203"/>
                </a:lnTo>
                <a:lnTo>
                  <a:pt x="81609" y="30258"/>
                </a:lnTo>
                <a:lnTo>
                  <a:pt x="54043" y="18472"/>
                </a:lnTo>
                <a:lnTo>
                  <a:pt x="33869" y="10489"/>
                </a:lnTo>
                <a:lnTo>
                  <a:pt x="12124" y="358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3999953" y="5599722"/>
            <a:ext cx="57442" cy="60477"/>
          </a:xfrm>
          <a:custGeom>
            <a:avLst/>
            <a:gdLst/>
            <a:ahLst/>
            <a:cxnLst/>
            <a:rect l="l" t="t" r="r" b="b"/>
            <a:pathLst>
              <a:path w="57442" h="60477">
                <a:moveTo>
                  <a:pt x="57442" y="60477"/>
                </a:moveTo>
                <a:lnTo>
                  <a:pt x="51961" y="48331"/>
                </a:lnTo>
                <a:lnTo>
                  <a:pt x="45792" y="39238"/>
                </a:lnTo>
                <a:lnTo>
                  <a:pt x="41541" y="33972"/>
                </a:lnTo>
                <a:lnTo>
                  <a:pt x="32528" y="23736"/>
                </a:lnTo>
                <a:lnTo>
                  <a:pt x="24805" y="16954"/>
                </a:lnTo>
                <a:lnTo>
                  <a:pt x="15684" y="9639"/>
                </a:lnTo>
                <a:lnTo>
                  <a:pt x="8864" y="4013"/>
                </a:lnTo>
                <a:lnTo>
                  <a:pt x="8001" y="358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2737538" y="4938445"/>
            <a:ext cx="749" cy="12115"/>
          </a:xfrm>
          <a:custGeom>
            <a:avLst/>
            <a:gdLst/>
            <a:ahLst/>
            <a:cxnLst/>
            <a:rect l="l" t="t" r="r" b="b"/>
            <a:pathLst>
              <a:path w="749" h="12115">
                <a:moveTo>
                  <a:pt x="0" y="12115"/>
                </a:moveTo>
                <a:lnTo>
                  <a:pt x="74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2929547" y="5482244"/>
            <a:ext cx="1409" cy="1841"/>
          </a:xfrm>
          <a:custGeom>
            <a:avLst/>
            <a:gdLst/>
            <a:ahLst/>
            <a:cxnLst/>
            <a:rect l="l" t="t" r="r" b="b"/>
            <a:pathLst>
              <a:path w="1409" h="1841">
                <a:moveTo>
                  <a:pt x="1409" y="1841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3151422" y="5663877"/>
            <a:ext cx="66205" cy="33528"/>
          </a:xfrm>
          <a:custGeom>
            <a:avLst/>
            <a:gdLst/>
            <a:ahLst/>
            <a:cxnLst/>
            <a:rect l="l" t="t" r="r" b="b"/>
            <a:pathLst>
              <a:path w="66205" h="33527">
                <a:moveTo>
                  <a:pt x="0" y="0"/>
                </a:moveTo>
                <a:lnTo>
                  <a:pt x="20447" y="11137"/>
                </a:lnTo>
                <a:lnTo>
                  <a:pt x="66205" y="33528"/>
                </a:lnTo>
                <a:lnTo>
                  <a:pt x="66090" y="2780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3171866" y="5675021"/>
            <a:ext cx="0" cy="47917"/>
          </a:xfrm>
          <a:custGeom>
            <a:avLst/>
            <a:gdLst/>
            <a:ahLst/>
            <a:cxnLst/>
            <a:rect l="l" t="t" r="r" b="b"/>
            <a:pathLst>
              <a:path h="47917">
                <a:moveTo>
                  <a:pt x="0" y="47917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3217515" y="5697411"/>
            <a:ext cx="7683" cy="25526"/>
          </a:xfrm>
          <a:custGeom>
            <a:avLst/>
            <a:gdLst/>
            <a:ahLst/>
            <a:cxnLst/>
            <a:rect l="l" t="t" r="r" b="b"/>
            <a:pathLst>
              <a:path w="7683" h="25526">
                <a:moveTo>
                  <a:pt x="0" y="25526"/>
                </a:moveTo>
                <a:lnTo>
                  <a:pt x="7569" y="25526"/>
                </a:lnTo>
                <a:lnTo>
                  <a:pt x="7683" y="2387"/>
                </a:lnTo>
                <a:lnTo>
                  <a:pt x="7569" y="3467"/>
                </a:lnTo>
                <a:lnTo>
                  <a:pt x="10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3225196" y="5623413"/>
            <a:ext cx="31800" cy="76377"/>
          </a:xfrm>
          <a:custGeom>
            <a:avLst/>
            <a:gdLst/>
            <a:ahLst/>
            <a:cxnLst/>
            <a:rect l="l" t="t" r="r" b="b"/>
            <a:pathLst>
              <a:path w="31800" h="76377">
                <a:moveTo>
                  <a:pt x="0" y="76377"/>
                </a:moveTo>
                <a:lnTo>
                  <a:pt x="101" y="63182"/>
                </a:lnTo>
                <a:lnTo>
                  <a:pt x="5626" y="35699"/>
                </a:lnTo>
                <a:lnTo>
                  <a:pt x="21856" y="9309"/>
                </a:lnTo>
                <a:lnTo>
                  <a:pt x="3180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3225095" y="5700877"/>
            <a:ext cx="101" cy="10922"/>
          </a:xfrm>
          <a:custGeom>
            <a:avLst/>
            <a:gdLst/>
            <a:ahLst/>
            <a:cxnLst/>
            <a:rect l="l" t="t" r="r" b="b"/>
            <a:pathLst>
              <a:path w="101" h="10922">
                <a:moveTo>
                  <a:pt x="101" y="10922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3225304" y="5675555"/>
            <a:ext cx="0" cy="12115"/>
          </a:xfrm>
          <a:custGeom>
            <a:avLst/>
            <a:gdLst/>
            <a:ahLst/>
            <a:cxnLst/>
            <a:rect l="l" t="t" r="r" b="b"/>
            <a:pathLst>
              <a:path h="12115">
                <a:moveTo>
                  <a:pt x="0" y="11036"/>
                </a:moveTo>
                <a:lnTo>
                  <a:pt x="0" y="0"/>
                </a:lnTo>
                <a:lnTo>
                  <a:pt x="0" y="121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3225304" y="5627206"/>
            <a:ext cx="0" cy="48348"/>
          </a:xfrm>
          <a:custGeom>
            <a:avLst/>
            <a:gdLst/>
            <a:ahLst/>
            <a:cxnLst/>
            <a:rect l="l" t="t" r="r" b="b"/>
            <a:pathLst>
              <a:path h="48348">
                <a:moveTo>
                  <a:pt x="0" y="12115"/>
                </a:moveTo>
                <a:lnTo>
                  <a:pt x="0" y="0"/>
                </a:lnTo>
                <a:lnTo>
                  <a:pt x="0" y="4834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3308277" y="5137920"/>
            <a:ext cx="0" cy="389864"/>
          </a:xfrm>
          <a:custGeom>
            <a:avLst/>
            <a:gdLst/>
            <a:ahLst/>
            <a:cxnLst/>
            <a:rect l="l" t="t" r="r" b="b"/>
            <a:pathLst>
              <a:path h="389864">
                <a:moveTo>
                  <a:pt x="0" y="0"/>
                </a:moveTo>
                <a:lnTo>
                  <a:pt x="0" y="38986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3225304" y="5563922"/>
            <a:ext cx="0" cy="2921"/>
          </a:xfrm>
          <a:custGeom>
            <a:avLst/>
            <a:gdLst/>
            <a:ahLst/>
            <a:cxnLst/>
            <a:rect l="l" t="t" r="r" b="b"/>
            <a:pathLst>
              <a:path h="2921">
                <a:moveTo>
                  <a:pt x="0" y="2921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3424461" y="4820859"/>
            <a:ext cx="110337" cy="6172"/>
          </a:xfrm>
          <a:custGeom>
            <a:avLst/>
            <a:gdLst/>
            <a:ahLst/>
            <a:cxnLst/>
            <a:rect l="l" t="t" r="r" b="b"/>
            <a:pathLst>
              <a:path w="110337" h="6172">
                <a:moveTo>
                  <a:pt x="110337" y="0"/>
                </a:moveTo>
                <a:lnTo>
                  <a:pt x="32778" y="3352"/>
                </a:lnTo>
                <a:lnTo>
                  <a:pt x="0" y="617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3464046" y="5546069"/>
            <a:ext cx="44246" cy="2159"/>
          </a:xfrm>
          <a:custGeom>
            <a:avLst/>
            <a:gdLst/>
            <a:ahLst/>
            <a:cxnLst/>
            <a:rect l="l" t="t" r="r" b="b"/>
            <a:pathLst>
              <a:path w="44246" h="2159">
                <a:moveTo>
                  <a:pt x="44246" y="0"/>
                </a:moveTo>
                <a:lnTo>
                  <a:pt x="0" y="215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3620369" y="5067393"/>
            <a:ext cx="8001" cy="28232"/>
          </a:xfrm>
          <a:custGeom>
            <a:avLst/>
            <a:gdLst/>
            <a:ahLst/>
            <a:cxnLst/>
            <a:rect l="l" t="t" r="r" b="b"/>
            <a:pathLst>
              <a:path w="8000" h="28232">
                <a:moveTo>
                  <a:pt x="8000" y="28232"/>
                </a:moveTo>
                <a:lnTo>
                  <a:pt x="5194" y="25958"/>
                </a:lnTo>
                <a:lnTo>
                  <a:pt x="1295" y="19799"/>
                </a:lnTo>
                <a:lnTo>
                  <a:pt x="0" y="13093"/>
                </a:lnTo>
                <a:lnTo>
                  <a:pt x="1295" y="6159"/>
                </a:lnTo>
                <a:lnTo>
                  <a:pt x="507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3661256" y="5064904"/>
            <a:ext cx="7467" cy="31038"/>
          </a:xfrm>
          <a:custGeom>
            <a:avLst/>
            <a:gdLst/>
            <a:ahLst/>
            <a:cxnLst/>
            <a:rect l="l" t="t" r="r" b="b"/>
            <a:pathLst>
              <a:path w="7467" h="31038">
                <a:moveTo>
                  <a:pt x="0" y="0"/>
                </a:moveTo>
                <a:lnTo>
                  <a:pt x="4864" y="5524"/>
                </a:lnTo>
                <a:lnTo>
                  <a:pt x="7467" y="12001"/>
                </a:lnTo>
                <a:lnTo>
                  <a:pt x="7467" y="19037"/>
                </a:lnTo>
                <a:lnTo>
                  <a:pt x="4864" y="25526"/>
                </a:lnTo>
                <a:lnTo>
                  <a:pt x="0" y="3103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3661252" y="5080156"/>
            <a:ext cx="7467" cy="12001"/>
          </a:xfrm>
          <a:custGeom>
            <a:avLst/>
            <a:gdLst/>
            <a:ahLst/>
            <a:cxnLst/>
            <a:rect l="l" t="t" r="r" b="b"/>
            <a:pathLst>
              <a:path w="7467" h="12001">
                <a:moveTo>
                  <a:pt x="7467" y="0"/>
                </a:moveTo>
                <a:lnTo>
                  <a:pt x="4864" y="6489"/>
                </a:lnTo>
                <a:lnTo>
                  <a:pt x="0" y="1200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3620692" y="5078430"/>
            <a:ext cx="4864" cy="11137"/>
          </a:xfrm>
          <a:custGeom>
            <a:avLst/>
            <a:gdLst/>
            <a:ahLst/>
            <a:cxnLst/>
            <a:rect l="l" t="t" r="r" b="b"/>
            <a:pathLst>
              <a:path w="4864" h="11137">
                <a:moveTo>
                  <a:pt x="4864" y="11137"/>
                </a:moveTo>
                <a:lnTo>
                  <a:pt x="1079" y="5080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3668720" y="5076906"/>
            <a:ext cx="0" cy="6604"/>
          </a:xfrm>
          <a:custGeom>
            <a:avLst/>
            <a:gdLst/>
            <a:ahLst/>
            <a:cxnLst/>
            <a:rect l="l" t="t" r="r" b="b"/>
            <a:pathLst>
              <a:path h="6603">
                <a:moveTo>
                  <a:pt x="0" y="6603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3980699" y="5138679"/>
            <a:ext cx="0" cy="389978"/>
          </a:xfrm>
          <a:custGeom>
            <a:avLst/>
            <a:gdLst/>
            <a:ahLst/>
            <a:cxnLst/>
            <a:rect l="l" t="t" r="r" b="b"/>
            <a:pathLst>
              <a:path h="389978">
                <a:moveTo>
                  <a:pt x="0" y="389978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3764892" y="4821623"/>
            <a:ext cx="99949" cy="5943"/>
          </a:xfrm>
          <a:custGeom>
            <a:avLst/>
            <a:gdLst/>
            <a:ahLst/>
            <a:cxnLst/>
            <a:rect l="l" t="t" r="r" b="b"/>
            <a:pathLst>
              <a:path w="99949" h="5943">
                <a:moveTo>
                  <a:pt x="99949" y="5943"/>
                </a:moveTo>
                <a:lnTo>
                  <a:pt x="67284" y="3022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3794205" y="5547046"/>
            <a:ext cx="57975" cy="4546"/>
          </a:xfrm>
          <a:custGeom>
            <a:avLst/>
            <a:gdLst/>
            <a:ahLst/>
            <a:cxnLst/>
            <a:rect l="l" t="t" r="r" b="b"/>
            <a:pathLst>
              <a:path w="57975" h="4546">
                <a:moveTo>
                  <a:pt x="0" y="0"/>
                </a:moveTo>
                <a:lnTo>
                  <a:pt x="42506" y="2159"/>
                </a:lnTo>
                <a:lnTo>
                  <a:pt x="57975" y="454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4062477" y="5701950"/>
            <a:ext cx="7683" cy="22072"/>
          </a:xfrm>
          <a:custGeom>
            <a:avLst/>
            <a:gdLst/>
            <a:ahLst/>
            <a:cxnLst/>
            <a:rect l="l" t="t" r="r" b="b"/>
            <a:pathLst>
              <a:path w="7683" h="22072">
                <a:moveTo>
                  <a:pt x="7683" y="22072"/>
                </a:moveTo>
                <a:lnTo>
                  <a:pt x="0" y="22072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4070160" y="5692763"/>
            <a:ext cx="0" cy="5727"/>
          </a:xfrm>
          <a:custGeom>
            <a:avLst/>
            <a:gdLst/>
            <a:ahLst/>
            <a:cxnLst/>
            <a:rect l="l" t="t" r="r" b="b"/>
            <a:pathLst>
              <a:path h="5727">
                <a:moveTo>
                  <a:pt x="0" y="5727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4057394" y="5660200"/>
            <a:ext cx="5194" cy="26606"/>
          </a:xfrm>
          <a:custGeom>
            <a:avLst/>
            <a:gdLst/>
            <a:ahLst/>
            <a:cxnLst/>
            <a:rect l="l" t="t" r="r" b="b"/>
            <a:pathLst>
              <a:path w="5194" h="26606">
                <a:moveTo>
                  <a:pt x="5194" y="26606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4115810" y="5711799"/>
            <a:ext cx="0" cy="12331"/>
          </a:xfrm>
          <a:custGeom>
            <a:avLst/>
            <a:gdLst/>
            <a:ahLst/>
            <a:cxnLst/>
            <a:rect l="l" t="t" r="r" b="b"/>
            <a:pathLst>
              <a:path h="12331">
                <a:moveTo>
                  <a:pt x="0" y="12331"/>
                </a:moveTo>
                <a:lnTo>
                  <a:pt x="0" y="0"/>
                </a:lnTo>
                <a:lnTo>
                  <a:pt x="0" y="843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4115810" y="5676214"/>
            <a:ext cx="0" cy="35585"/>
          </a:xfrm>
          <a:custGeom>
            <a:avLst/>
            <a:gdLst/>
            <a:ahLst/>
            <a:cxnLst/>
            <a:rect l="l" t="t" r="r" b="b"/>
            <a:pathLst>
              <a:path h="35585">
                <a:moveTo>
                  <a:pt x="0" y="35585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4549166" y="4938445"/>
            <a:ext cx="762" cy="12115"/>
          </a:xfrm>
          <a:custGeom>
            <a:avLst/>
            <a:gdLst/>
            <a:ahLst/>
            <a:cxnLst/>
            <a:rect l="l" t="t" r="r" b="b"/>
            <a:pathLst>
              <a:path w="762" h="12115">
                <a:moveTo>
                  <a:pt x="0" y="0"/>
                </a:moveTo>
                <a:lnTo>
                  <a:pt x="762" y="121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3347323" y="5584586"/>
            <a:ext cx="561543" cy="141490"/>
          </a:xfrm>
          <a:custGeom>
            <a:avLst/>
            <a:gdLst/>
            <a:ahLst/>
            <a:cxnLst/>
            <a:rect l="l" t="t" r="r" b="b"/>
            <a:pathLst>
              <a:path w="561543" h="141490">
                <a:moveTo>
                  <a:pt x="0" y="18491"/>
                </a:moveTo>
                <a:lnTo>
                  <a:pt x="100609" y="130238"/>
                </a:lnTo>
                <a:lnTo>
                  <a:pt x="100609" y="99517"/>
                </a:lnTo>
                <a:lnTo>
                  <a:pt x="113804" y="105689"/>
                </a:lnTo>
                <a:lnTo>
                  <a:pt x="127876" y="111531"/>
                </a:lnTo>
                <a:lnTo>
                  <a:pt x="142582" y="116827"/>
                </a:lnTo>
                <a:lnTo>
                  <a:pt x="157937" y="121691"/>
                </a:lnTo>
                <a:lnTo>
                  <a:pt x="173837" y="126022"/>
                </a:lnTo>
                <a:lnTo>
                  <a:pt x="190284" y="129921"/>
                </a:lnTo>
                <a:lnTo>
                  <a:pt x="207276" y="133273"/>
                </a:lnTo>
                <a:lnTo>
                  <a:pt x="224574" y="135978"/>
                </a:lnTo>
                <a:lnTo>
                  <a:pt x="242214" y="138239"/>
                </a:lnTo>
                <a:lnTo>
                  <a:pt x="260057" y="139865"/>
                </a:lnTo>
                <a:lnTo>
                  <a:pt x="278130" y="141058"/>
                </a:lnTo>
                <a:lnTo>
                  <a:pt x="296189" y="141490"/>
                </a:lnTo>
                <a:lnTo>
                  <a:pt x="314363" y="141490"/>
                </a:lnTo>
                <a:lnTo>
                  <a:pt x="332536" y="140843"/>
                </a:lnTo>
                <a:lnTo>
                  <a:pt x="350608" y="139649"/>
                </a:lnTo>
                <a:lnTo>
                  <a:pt x="368338" y="137922"/>
                </a:lnTo>
                <a:lnTo>
                  <a:pt x="385978" y="135547"/>
                </a:lnTo>
                <a:lnTo>
                  <a:pt x="403174" y="132727"/>
                </a:lnTo>
                <a:lnTo>
                  <a:pt x="420052" y="129273"/>
                </a:lnTo>
                <a:lnTo>
                  <a:pt x="436384" y="125374"/>
                </a:lnTo>
                <a:lnTo>
                  <a:pt x="452285" y="120942"/>
                </a:lnTo>
                <a:lnTo>
                  <a:pt x="467537" y="115963"/>
                </a:lnTo>
                <a:lnTo>
                  <a:pt x="482155" y="110553"/>
                </a:lnTo>
                <a:lnTo>
                  <a:pt x="495985" y="104711"/>
                </a:lnTo>
                <a:lnTo>
                  <a:pt x="521411" y="91732"/>
                </a:lnTo>
                <a:lnTo>
                  <a:pt x="543369" y="77228"/>
                </a:lnTo>
                <a:lnTo>
                  <a:pt x="561543" y="61544"/>
                </a:lnTo>
                <a:lnTo>
                  <a:pt x="561543" y="0"/>
                </a:lnTo>
                <a:lnTo>
                  <a:pt x="552996" y="8001"/>
                </a:lnTo>
                <a:lnTo>
                  <a:pt x="543369" y="15684"/>
                </a:lnTo>
                <a:lnTo>
                  <a:pt x="521411" y="30175"/>
                </a:lnTo>
                <a:lnTo>
                  <a:pt x="495985" y="43154"/>
                </a:lnTo>
                <a:lnTo>
                  <a:pt x="482155" y="48996"/>
                </a:lnTo>
                <a:lnTo>
                  <a:pt x="467537" y="54406"/>
                </a:lnTo>
                <a:lnTo>
                  <a:pt x="452285" y="59385"/>
                </a:lnTo>
                <a:lnTo>
                  <a:pt x="436384" y="63817"/>
                </a:lnTo>
                <a:lnTo>
                  <a:pt x="420052" y="67716"/>
                </a:lnTo>
                <a:lnTo>
                  <a:pt x="403174" y="71183"/>
                </a:lnTo>
                <a:lnTo>
                  <a:pt x="385978" y="73990"/>
                </a:lnTo>
                <a:lnTo>
                  <a:pt x="368338" y="76365"/>
                </a:lnTo>
                <a:lnTo>
                  <a:pt x="350608" y="78092"/>
                </a:lnTo>
                <a:lnTo>
                  <a:pt x="332536" y="79286"/>
                </a:lnTo>
                <a:lnTo>
                  <a:pt x="314363" y="79933"/>
                </a:lnTo>
                <a:lnTo>
                  <a:pt x="296189" y="79933"/>
                </a:lnTo>
                <a:lnTo>
                  <a:pt x="278130" y="79400"/>
                </a:lnTo>
                <a:lnTo>
                  <a:pt x="260057" y="78320"/>
                </a:lnTo>
                <a:lnTo>
                  <a:pt x="242214" y="76695"/>
                </a:lnTo>
                <a:lnTo>
                  <a:pt x="224574" y="74422"/>
                </a:lnTo>
                <a:lnTo>
                  <a:pt x="207276" y="71716"/>
                </a:lnTo>
                <a:lnTo>
                  <a:pt x="190284" y="68364"/>
                </a:lnTo>
                <a:lnTo>
                  <a:pt x="173837" y="64465"/>
                </a:lnTo>
                <a:lnTo>
                  <a:pt x="157937" y="60147"/>
                </a:lnTo>
                <a:lnTo>
                  <a:pt x="142582" y="55270"/>
                </a:lnTo>
                <a:lnTo>
                  <a:pt x="127876" y="49974"/>
                </a:lnTo>
                <a:lnTo>
                  <a:pt x="113804" y="44132"/>
                </a:lnTo>
                <a:lnTo>
                  <a:pt x="100609" y="37973"/>
                </a:lnTo>
                <a:lnTo>
                  <a:pt x="100609" y="7137"/>
                </a:lnTo>
                <a:lnTo>
                  <a:pt x="0" y="18491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3347323" y="5584586"/>
            <a:ext cx="561543" cy="141490"/>
          </a:xfrm>
          <a:custGeom>
            <a:avLst/>
            <a:gdLst/>
            <a:ahLst/>
            <a:cxnLst/>
            <a:rect l="l" t="t" r="r" b="b"/>
            <a:pathLst>
              <a:path w="561543" h="141490">
                <a:moveTo>
                  <a:pt x="113804" y="44132"/>
                </a:moveTo>
                <a:lnTo>
                  <a:pt x="127876" y="49974"/>
                </a:lnTo>
                <a:lnTo>
                  <a:pt x="142582" y="55270"/>
                </a:lnTo>
                <a:lnTo>
                  <a:pt x="157937" y="60147"/>
                </a:lnTo>
                <a:lnTo>
                  <a:pt x="173837" y="64465"/>
                </a:lnTo>
                <a:lnTo>
                  <a:pt x="190284" y="68364"/>
                </a:lnTo>
                <a:lnTo>
                  <a:pt x="207276" y="71716"/>
                </a:lnTo>
                <a:lnTo>
                  <a:pt x="224574" y="74422"/>
                </a:lnTo>
                <a:lnTo>
                  <a:pt x="242214" y="76695"/>
                </a:lnTo>
                <a:lnTo>
                  <a:pt x="260057" y="78320"/>
                </a:lnTo>
                <a:lnTo>
                  <a:pt x="278130" y="79400"/>
                </a:lnTo>
                <a:lnTo>
                  <a:pt x="296189" y="79933"/>
                </a:lnTo>
                <a:lnTo>
                  <a:pt x="314363" y="79933"/>
                </a:lnTo>
                <a:lnTo>
                  <a:pt x="332536" y="79286"/>
                </a:lnTo>
                <a:lnTo>
                  <a:pt x="350608" y="78092"/>
                </a:lnTo>
                <a:lnTo>
                  <a:pt x="368338" y="76365"/>
                </a:lnTo>
                <a:lnTo>
                  <a:pt x="385978" y="73990"/>
                </a:lnTo>
                <a:lnTo>
                  <a:pt x="403174" y="71183"/>
                </a:lnTo>
                <a:lnTo>
                  <a:pt x="420052" y="67716"/>
                </a:lnTo>
                <a:lnTo>
                  <a:pt x="436384" y="63817"/>
                </a:lnTo>
                <a:lnTo>
                  <a:pt x="452285" y="59385"/>
                </a:lnTo>
                <a:lnTo>
                  <a:pt x="467537" y="54406"/>
                </a:lnTo>
                <a:lnTo>
                  <a:pt x="482155" y="48996"/>
                </a:lnTo>
                <a:lnTo>
                  <a:pt x="495985" y="43154"/>
                </a:lnTo>
                <a:lnTo>
                  <a:pt x="521411" y="30175"/>
                </a:lnTo>
                <a:lnTo>
                  <a:pt x="543369" y="15684"/>
                </a:lnTo>
                <a:lnTo>
                  <a:pt x="561543" y="0"/>
                </a:lnTo>
                <a:lnTo>
                  <a:pt x="561543" y="61544"/>
                </a:lnTo>
                <a:lnTo>
                  <a:pt x="543369" y="77228"/>
                </a:lnTo>
                <a:lnTo>
                  <a:pt x="521411" y="91732"/>
                </a:lnTo>
                <a:lnTo>
                  <a:pt x="495985" y="104711"/>
                </a:lnTo>
                <a:lnTo>
                  <a:pt x="467537" y="115963"/>
                </a:lnTo>
                <a:lnTo>
                  <a:pt x="452285" y="120942"/>
                </a:lnTo>
                <a:lnTo>
                  <a:pt x="436384" y="125374"/>
                </a:lnTo>
                <a:lnTo>
                  <a:pt x="420052" y="129273"/>
                </a:lnTo>
                <a:lnTo>
                  <a:pt x="403174" y="132727"/>
                </a:lnTo>
                <a:lnTo>
                  <a:pt x="385978" y="135547"/>
                </a:lnTo>
                <a:lnTo>
                  <a:pt x="368338" y="137922"/>
                </a:lnTo>
                <a:lnTo>
                  <a:pt x="350608" y="139649"/>
                </a:lnTo>
                <a:lnTo>
                  <a:pt x="332536" y="140843"/>
                </a:lnTo>
                <a:lnTo>
                  <a:pt x="314363" y="141490"/>
                </a:lnTo>
                <a:lnTo>
                  <a:pt x="296189" y="141490"/>
                </a:lnTo>
                <a:lnTo>
                  <a:pt x="278130" y="141058"/>
                </a:lnTo>
                <a:lnTo>
                  <a:pt x="260057" y="139865"/>
                </a:lnTo>
                <a:lnTo>
                  <a:pt x="242214" y="138239"/>
                </a:lnTo>
                <a:lnTo>
                  <a:pt x="224574" y="135978"/>
                </a:lnTo>
                <a:lnTo>
                  <a:pt x="207276" y="133273"/>
                </a:lnTo>
                <a:lnTo>
                  <a:pt x="190284" y="129921"/>
                </a:lnTo>
                <a:lnTo>
                  <a:pt x="173837" y="126022"/>
                </a:lnTo>
                <a:lnTo>
                  <a:pt x="157937" y="121691"/>
                </a:lnTo>
                <a:lnTo>
                  <a:pt x="142582" y="116827"/>
                </a:lnTo>
                <a:lnTo>
                  <a:pt x="127876" y="111531"/>
                </a:lnTo>
                <a:lnTo>
                  <a:pt x="100609" y="99517"/>
                </a:lnTo>
                <a:lnTo>
                  <a:pt x="100609" y="130238"/>
                </a:lnTo>
                <a:lnTo>
                  <a:pt x="0" y="18491"/>
                </a:lnTo>
                <a:lnTo>
                  <a:pt x="100609" y="7137"/>
                </a:lnTo>
                <a:lnTo>
                  <a:pt x="100609" y="37973"/>
                </a:lnTo>
                <a:lnTo>
                  <a:pt x="113804" y="44132"/>
                </a:lnTo>
                <a:close/>
              </a:path>
            </a:pathLst>
          </a:custGeom>
          <a:ln w="190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3509054" y="4100189"/>
            <a:ext cx="284937" cy="846366"/>
          </a:xfrm>
          <a:custGeom>
            <a:avLst/>
            <a:gdLst/>
            <a:ahLst/>
            <a:cxnLst/>
            <a:rect l="l" t="t" r="r" b="b"/>
            <a:pathLst>
              <a:path w="284937" h="846366">
                <a:moveTo>
                  <a:pt x="142024" y="846366"/>
                </a:moveTo>
                <a:lnTo>
                  <a:pt x="284937" y="601675"/>
                </a:lnTo>
                <a:lnTo>
                  <a:pt x="213639" y="601573"/>
                </a:lnTo>
                <a:lnTo>
                  <a:pt x="214617" y="215"/>
                </a:lnTo>
                <a:lnTo>
                  <a:pt x="72148" y="0"/>
                </a:lnTo>
                <a:lnTo>
                  <a:pt x="71183" y="601345"/>
                </a:lnTo>
                <a:lnTo>
                  <a:pt x="0" y="601243"/>
                </a:lnTo>
                <a:lnTo>
                  <a:pt x="142024" y="846366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3509054" y="4100189"/>
            <a:ext cx="284937" cy="846366"/>
          </a:xfrm>
          <a:custGeom>
            <a:avLst/>
            <a:gdLst/>
            <a:ahLst/>
            <a:cxnLst/>
            <a:rect l="l" t="t" r="r" b="b"/>
            <a:pathLst>
              <a:path w="284937" h="846366">
                <a:moveTo>
                  <a:pt x="214617" y="215"/>
                </a:moveTo>
                <a:lnTo>
                  <a:pt x="72148" y="0"/>
                </a:lnTo>
                <a:lnTo>
                  <a:pt x="71183" y="601345"/>
                </a:lnTo>
                <a:lnTo>
                  <a:pt x="0" y="601243"/>
                </a:lnTo>
                <a:lnTo>
                  <a:pt x="142024" y="846366"/>
                </a:lnTo>
                <a:lnTo>
                  <a:pt x="284937" y="601675"/>
                </a:lnTo>
                <a:lnTo>
                  <a:pt x="213639" y="601573"/>
                </a:lnTo>
                <a:lnTo>
                  <a:pt x="214617" y="215"/>
                </a:lnTo>
                <a:close/>
              </a:path>
            </a:pathLst>
          </a:custGeom>
          <a:ln w="190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3607493" y="55086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5822477" y="9908493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5822477" y="9908493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6071838" y="10069984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6071838" y="10069984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5967257" y="10069984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5967257" y="10069984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5967257" y="1009926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5967257" y="1009926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6046271" y="995722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32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6046271" y="995722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32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5986471" y="995722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5986471" y="995722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5966932" y="1006214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5966932" y="1006214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5964877" y="10069984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5964877" y="10069984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5978079" y="996451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5978079" y="996451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5976221" y="1006043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5976221" y="1006043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5965446" y="1006214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5965446" y="1006214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5964872" y="1006350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5964872" y="1006350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6052621" y="996451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6052621" y="996451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6073651" y="1006350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6073651" y="1006350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6061014" y="10060437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6061014" y="10060437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6072165" y="1006214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6072165" y="1006214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5998630" y="995427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5998630" y="995427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6035706" y="995529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6035706" y="995529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5992826" y="9956043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5992826" y="9956043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5998630" y="995529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5998630" y="995529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5998630" y="995529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5998630" y="995529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6040467" y="995604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6040467" y="995604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6040464" y="995529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6040464" y="995529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5916763" y="1009994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5916763" y="1009994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5916762" y="1009994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5916762" y="1009994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5913454" y="994682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5913454" y="994682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5876679" y="9957389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5876679" y="9957389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5884708" y="9971759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5884708" y="9971759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5877949" y="998570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5877949" y="998570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5890205" y="9957389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5890205" y="9957389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5900350" y="9971788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5900350" y="9971788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5884388" y="1000036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5884388" y="1000036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5877629" y="1001431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5877629" y="1001431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5889885" y="998599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5889885" y="998599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5900028" y="1000039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5900028" y="1000039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5884574" y="1002886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5884574" y="1002886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5877816" y="1004281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5877816" y="1004281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5890073" y="1001449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5890073" y="1001449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5900216" y="1002889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5900216" y="1002889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5884600" y="1005735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5884600" y="1005735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5877840" y="1007130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5877840" y="1007130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5890097" y="1004298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5890097" y="1004298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5900240" y="1005738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5900240" y="1005738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5884518" y="1008585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5884518" y="1008585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5877760" y="1009980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5877760" y="1009980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5890016" y="1007148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5890016" y="1007148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5900159" y="10085884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5900159" y="10085884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5884355" y="1011422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5884355" y="1011422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5877596" y="1012816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5877596" y="1012816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5889852" y="1009985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5889852" y="1009985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5899997" y="1011424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5899997" y="1011424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5884658" y="1014318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5884658" y="1014318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5877897" y="1015713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5877897" y="1015713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5890154" y="10128815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5890154" y="10128815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5900298" y="1014321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5900298" y="1014321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5884680" y="1017167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5884680" y="1017167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5877924" y="1018562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5877924" y="1018562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5890179" y="1015730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5890179" y="1015730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5900323" y="1017170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5900323" y="1017170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5938826" y="10148491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41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2"/>
                </a:lnTo>
                <a:lnTo>
                  <a:pt x="25031" y="31622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2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5997242" y="10148147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94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6007491" y="10155678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6007491" y="10174004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6039511" y="10150116"/>
            <a:ext cx="20218" cy="44107"/>
          </a:xfrm>
          <a:custGeom>
            <a:avLst/>
            <a:gdLst/>
            <a:ahLst/>
            <a:cxnLst/>
            <a:rect l="l" t="t" r="r" b="b"/>
            <a:pathLst>
              <a:path w="20218" h="44107">
                <a:moveTo>
                  <a:pt x="10248" y="44107"/>
                </a:moveTo>
                <a:lnTo>
                  <a:pt x="20218" y="44107"/>
                </a:lnTo>
                <a:lnTo>
                  <a:pt x="20218" y="0"/>
                </a:lnTo>
                <a:lnTo>
                  <a:pt x="11747" y="0"/>
                </a:lnTo>
                <a:lnTo>
                  <a:pt x="0" y="5435"/>
                </a:lnTo>
                <a:lnTo>
                  <a:pt x="1701" y="13169"/>
                </a:lnTo>
                <a:lnTo>
                  <a:pt x="10109" y="9156"/>
                </a:lnTo>
                <a:lnTo>
                  <a:pt x="10248" y="9156"/>
                </a:lnTo>
                <a:lnTo>
                  <a:pt x="10248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6072967" y="10150116"/>
            <a:ext cx="34531" cy="44107"/>
          </a:xfrm>
          <a:custGeom>
            <a:avLst/>
            <a:gdLst/>
            <a:ahLst/>
            <a:cxnLst/>
            <a:rect l="l" t="t" r="r" b="b"/>
            <a:pathLst>
              <a:path w="34531" h="44107">
                <a:moveTo>
                  <a:pt x="29311" y="44107"/>
                </a:moveTo>
                <a:lnTo>
                  <a:pt x="29311" y="33591"/>
                </a:lnTo>
                <a:lnTo>
                  <a:pt x="34531" y="33591"/>
                </a:lnTo>
                <a:lnTo>
                  <a:pt x="34531" y="25857"/>
                </a:lnTo>
                <a:lnTo>
                  <a:pt x="29311" y="25857"/>
                </a:lnTo>
                <a:lnTo>
                  <a:pt x="29311" y="0"/>
                </a:lnTo>
                <a:lnTo>
                  <a:pt x="16624" y="0"/>
                </a:lnTo>
                <a:lnTo>
                  <a:pt x="0" y="26873"/>
                </a:lnTo>
                <a:lnTo>
                  <a:pt x="0" y="33591"/>
                </a:lnTo>
                <a:lnTo>
                  <a:pt x="19545" y="33591"/>
                </a:lnTo>
                <a:lnTo>
                  <a:pt x="19545" y="44107"/>
                </a:lnTo>
                <a:lnTo>
                  <a:pt x="29311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6082530" y="10157990"/>
            <a:ext cx="10248" cy="17983"/>
          </a:xfrm>
          <a:custGeom>
            <a:avLst/>
            <a:gdLst/>
            <a:ahLst/>
            <a:cxnLst/>
            <a:rect l="l" t="t" r="r" b="b"/>
            <a:pathLst>
              <a:path w="10248" h="17983">
                <a:moveTo>
                  <a:pt x="0" y="17983"/>
                </a:moveTo>
                <a:lnTo>
                  <a:pt x="76" y="17843"/>
                </a:lnTo>
                <a:lnTo>
                  <a:pt x="5905" y="8204"/>
                </a:lnTo>
                <a:lnTo>
                  <a:pt x="7404" y="5422"/>
                </a:lnTo>
                <a:lnTo>
                  <a:pt x="8623" y="2844"/>
                </a:lnTo>
                <a:lnTo>
                  <a:pt x="10045" y="0"/>
                </a:lnTo>
                <a:lnTo>
                  <a:pt x="10248" y="0"/>
                </a:lnTo>
                <a:lnTo>
                  <a:pt x="10109" y="2844"/>
                </a:lnTo>
                <a:lnTo>
                  <a:pt x="9982" y="5562"/>
                </a:lnTo>
                <a:lnTo>
                  <a:pt x="9982" y="8204"/>
                </a:lnTo>
                <a:lnTo>
                  <a:pt x="9982" y="17983"/>
                </a:lnTo>
                <a:lnTo>
                  <a:pt x="0" y="17983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6290478" y="9908494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6290478" y="9908494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6539839" y="10069986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6539839" y="10069986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6435257" y="10069986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6435257" y="10069986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6435257" y="10099269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6435257" y="10099269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6514273" y="9957229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6514273" y="9957229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6454472" y="9957224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6454472" y="9957224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6434933" y="10062142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6434933" y="10062142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6432877" y="10069986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6432877" y="10069986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6446079" y="9964519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6446079" y="9964519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6444221" y="10060440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6444221" y="10060440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6433447" y="10062142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6433447" y="10062142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6432873" y="10063506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6432873" y="10063506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6520623" y="9964519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6520623" y="9964519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6541651" y="10063506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6541651" y="10063506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6529014" y="1006043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6529014" y="1006043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6540165" y="10062147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6540165" y="10062147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6466631" y="9954274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6466631" y="9954274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6503708" y="9955295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6503708" y="9955295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6460827" y="9956044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6460827" y="9956044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6466631" y="9955295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6466631" y="9955295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6466631" y="9955295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6466631" y="9955295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6508469" y="9956043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6508469" y="9956043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6508465" y="9955295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6508465" y="9955295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6384764" y="10099944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6384764" y="10099944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6384763" y="10099944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6384763" y="10099944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6381454" y="9946822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6381454" y="9946822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6344679" y="9957390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6344679" y="9957390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6352710" y="997176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6352710" y="997176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6345949" y="998570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6345949" y="998570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6358206" y="995739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6358206" y="995739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6368350" y="997178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6368350" y="997178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6352390" y="10000368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6352390" y="10000368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6345629" y="1001431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6345629" y="1001431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6357886" y="9985998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6357886" y="9985998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6368030" y="1000039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6368030" y="1000039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6352575" y="1002886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6352575" y="1002886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6345817" y="1004281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6345817" y="1004281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6358074" y="1001449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6358074" y="1001449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6368218" y="1002889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6368218" y="1002889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6352600" y="100573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6352600" y="100573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6345842" y="100713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6345842" y="100713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6358097" y="100429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6358097" y="100429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6368242" y="1005738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6368242" y="1005738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6352518" y="10085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6352518" y="10085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6345760" y="1009980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6345760" y="1009980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6358017" y="10071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6358017" y="10071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6368161" y="10085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6368161" y="10085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6352357" y="1011422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6352357" y="1011422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6345596" y="1012816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6345596" y="1012816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6357853" y="1009985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6357853" y="1009985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6367997" y="1011425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6367997" y="1011425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6352658" y="1014318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6352658" y="1014318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6345899" y="1015713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6345899" y="1015713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6358155" y="1012881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6358155" y="1012881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6368299" y="1014321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6368299" y="1014321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6352682" y="1017167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6352682" y="1017167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6345924" y="101856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6345924" y="101856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6358181" y="101573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6358181" y="101573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6368324" y="1017170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6368324" y="1017170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6406826" y="10148492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54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3"/>
                </a:lnTo>
                <a:lnTo>
                  <a:pt x="25031" y="31623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3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6465243" y="10148148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81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6475492" y="10155679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6475492" y="10174005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6507513" y="10150118"/>
            <a:ext cx="20218" cy="44107"/>
          </a:xfrm>
          <a:custGeom>
            <a:avLst/>
            <a:gdLst/>
            <a:ahLst/>
            <a:cxnLst/>
            <a:rect l="l" t="t" r="r" b="b"/>
            <a:pathLst>
              <a:path w="20218" h="44107">
                <a:moveTo>
                  <a:pt x="10248" y="44107"/>
                </a:moveTo>
                <a:lnTo>
                  <a:pt x="20218" y="44107"/>
                </a:lnTo>
                <a:lnTo>
                  <a:pt x="20218" y="0"/>
                </a:lnTo>
                <a:lnTo>
                  <a:pt x="11747" y="0"/>
                </a:lnTo>
                <a:lnTo>
                  <a:pt x="0" y="5435"/>
                </a:lnTo>
                <a:lnTo>
                  <a:pt x="1701" y="13169"/>
                </a:lnTo>
                <a:lnTo>
                  <a:pt x="10109" y="9156"/>
                </a:lnTo>
                <a:lnTo>
                  <a:pt x="10248" y="9156"/>
                </a:lnTo>
                <a:lnTo>
                  <a:pt x="10248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6542255" y="10150119"/>
            <a:ext cx="31216" cy="44856"/>
          </a:xfrm>
          <a:custGeom>
            <a:avLst/>
            <a:gdLst/>
            <a:ahLst/>
            <a:cxnLst/>
            <a:rect l="l" t="t" r="r" b="b"/>
            <a:pathLst>
              <a:path w="31216" h="44856">
                <a:moveTo>
                  <a:pt x="29451" y="0"/>
                </a:moveTo>
                <a:lnTo>
                  <a:pt x="5156" y="0"/>
                </a:lnTo>
                <a:lnTo>
                  <a:pt x="2311" y="23075"/>
                </a:lnTo>
                <a:lnTo>
                  <a:pt x="4076" y="22796"/>
                </a:lnTo>
                <a:lnTo>
                  <a:pt x="5765" y="22669"/>
                </a:lnTo>
                <a:lnTo>
                  <a:pt x="8216" y="22669"/>
                </a:lnTo>
                <a:lnTo>
                  <a:pt x="17030" y="22669"/>
                </a:lnTo>
                <a:lnTo>
                  <a:pt x="20624" y="25450"/>
                </a:lnTo>
                <a:lnTo>
                  <a:pt x="20624" y="30060"/>
                </a:lnTo>
                <a:lnTo>
                  <a:pt x="20624" y="34747"/>
                </a:lnTo>
                <a:lnTo>
                  <a:pt x="16078" y="36779"/>
                </a:lnTo>
                <a:lnTo>
                  <a:pt x="11810" y="36779"/>
                </a:lnTo>
                <a:lnTo>
                  <a:pt x="7810" y="36779"/>
                </a:lnTo>
                <a:lnTo>
                  <a:pt x="3797" y="35560"/>
                </a:lnTo>
                <a:lnTo>
                  <a:pt x="1904" y="34607"/>
                </a:lnTo>
                <a:lnTo>
                  <a:pt x="0" y="42341"/>
                </a:lnTo>
                <a:lnTo>
                  <a:pt x="2451" y="43624"/>
                </a:lnTo>
                <a:lnTo>
                  <a:pt x="6921" y="44856"/>
                </a:lnTo>
                <a:lnTo>
                  <a:pt x="12280" y="44856"/>
                </a:lnTo>
                <a:lnTo>
                  <a:pt x="24155" y="44856"/>
                </a:lnTo>
                <a:lnTo>
                  <a:pt x="31216" y="37592"/>
                </a:lnTo>
                <a:lnTo>
                  <a:pt x="31216" y="29387"/>
                </a:lnTo>
                <a:lnTo>
                  <a:pt x="31216" y="24155"/>
                </a:lnTo>
                <a:lnTo>
                  <a:pt x="29184" y="20497"/>
                </a:lnTo>
                <a:lnTo>
                  <a:pt x="25857" y="18249"/>
                </a:lnTo>
                <a:lnTo>
                  <a:pt x="22796" y="16014"/>
                </a:lnTo>
                <a:lnTo>
                  <a:pt x="18453" y="15062"/>
                </a:lnTo>
                <a:lnTo>
                  <a:pt x="14249" y="15062"/>
                </a:lnTo>
                <a:lnTo>
                  <a:pt x="13169" y="15062"/>
                </a:lnTo>
                <a:lnTo>
                  <a:pt x="12357" y="15125"/>
                </a:lnTo>
                <a:lnTo>
                  <a:pt x="11404" y="15201"/>
                </a:lnTo>
                <a:lnTo>
                  <a:pt x="12357" y="8483"/>
                </a:lnTo>
                <a:lnTo>
                  <a:pt x="29451" y="8483"/>
                </a:lnTo>
                <a:lnTo>
                  <a:pt x="29451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6758478" y="9908495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6758478" y="9908495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7024152" y="10135227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7024152" y="10135223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7017553" y="10127969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7012141" y="10065539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4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7004344" y="10070875"/>
            <a:ext cx="10299" cy="57099"/>
          </a:xfrm>
          <a:custGeom>
            <a:avLst/>
            <a:gdLst/>
            <a:ahLst/>
            <a:cxnLst/>
            <a:rect l="l" t="t" r="r" b="b"/>
            <a:pathLst>
              <a:path w="10299" h="57099">
                <a:moveTo>
                  <a:pt x="5346" y="0"/>
                </a:moveTo>
                <a:lnTo>
                  <a:pt x="0" y="0"/>
                </a:lnTo>
                <a:lnTo>
                  <a:pt x="4953" y="57099"/>
                </a:lnTo>
                <a:lnTo>
                  <a:pt x="10299" y="57099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6998921" y="10008448"/>
            <a:ext cx="10299" cy="57086"/>
          </a:xfrm>
          <a:custGeom>
            <a:avLst/>
            <a:gdLst/>
            <a:ahLst/>
            <a:cxnLst/>
            <a:rect l="l" t="t" r="r" b="b"/>
            <a:pathLst>
              <a:path w="10299" h="57086">
                <a:moveTo>
                  <a:pt x="5359" y="0"/>
                </a:moveTo>
                <a:lnTo>
                  <a:pt x="0" y="0"/>
                </a:lnTo>
                <a:lnTo>
                  <a:pt x="4965" y="57086"/>
                </a:lnTo>
                <a:lnTo>
                  <a:pt x="10299" y="57086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7006730" y="10003134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9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6990577" y="9947211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6990880" y="9941877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19"/>
                </a:lnTo>
                <a:lnTo>
                  <a:pt x="7912" y="3301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6958088" y="9941872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3"/>
                </a:lnTo>
                <a:lnTo>
                  <a:pt x="34226" y="5333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19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6967564" y="10070875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6962399" y="10008448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6954559" y="9941877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4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6954257" y="9947211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7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6950960" y="9941877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594" y="0"/>
                </a:lnTo>
                <a:lnTo>
                  <a:pt x="0" y="0"/>
                </a:lnTo>
                <a:lnTo>
                  <a:pt x="0" y="5333"/>
                </a:lnTo>
                <a:lnTo>
                  <a:pt x="5029" y="5333"/>
                </a:lnTo>
                <a:lnTo>
                  <a:pt x="6616" y="8381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6948304" y="994187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3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6909022" y="9941877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3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6902409" y="9947211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7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6892696" y="9941877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0" y="61252"/>
                </a:moveTo>
                <a:lnTo>
                  <a:pt x="5334" y="61252"/>
                </a:lnTo>
                <a:lnTo>
                  <a:pt x="9715" y="8381"/>
                </a:lnTo>
                <a:lnTo>
                  <a:pt x="9855" y="6654"/>
                </a:lnTo>
                <a:lnTo>
                  <a:pt x="13030" y="5333"/>
                </a:lnTo>
                <a:lnTo>
                  <a:pt x="16319" y="5333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6897128" y="9941877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3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6887528" y="10008448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46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6882376" y="10070875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10058" y="0"/>
                </a:moveTo>
                <a:lnTo>
                  <a:pt x="4724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5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6875186" y="9938508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1" y="3"/>
                </a:lnTo>
                <a:lnTo>
                  <a:pt x="313" y="3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6875905" y="9939219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6875905" y="9939225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0" y="711"/>
                </a:move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lnTo>
                  <a:pt x="711" y="0"/>
                </a:lnTo>
                <a:lnTo>
                  <a:pt x="0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6866107" y="9947211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6856171" y="9941882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59" y="61252"/>
                </a:moveTo>
                <a:lnTo>
                  <a:pt x="9931" y="8369"/>
                </a:lnTo>
                <a:lnTo>
                  <a:pt x="10083" y="6654"/>
                </a:lnTo>
                <a:lnTo>
                  <a:pt x="13246" y="5334"/>
                </a:lnTo>
                <a:lnTo>
                  <a:pt x="41490" y="5334"/>
                </a:lnTo>
                <a:lnTo>
                  <a:pt x="42697" y="2184"/>
                </a:lnTo>
                <a:lnTo>
                  <a:pt x="45745" y="0"/>
                </a:lnTo>
                <a:lnTo>
                  <a:pt x="12954" y="0"/>
                </a:lnTo>
                <a:lnTo>
                  <a:pt x="4660" y="7607"/>
                </a:lnTo>
                <a:lnTo>
                  <a:pt x="0" y="61252"/>
                </a:lnTo>
                <a:lnTo>
                  <a:pt x="5359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6860825" y="9941872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7619"/>
                </a:moveTo>
                <a:lnTo>
                  <a:pt x="8293" y="0"/>
                </a:lnTo>
                <a:lnTo>
                  <a:pt x="3975" y="0"/>
                </a:lnTo>
                <a:lnTo>
                  <a:pt x="381" y="3301"/>
                </a:lnTo>
                <a:lnTo>
                  <a:pt x="0" y="761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6850761" y="10008449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02" y="507"/>
                </a:moveTo>
                <a:lnTo>
                  <a:pt x="0" y="57086"/>
                </a:lnTo>
                <a:lnTo>
                  <a:pt x="5359" y="57086"/>
                </a:lnTo>
                <a:lnTo>
                  <a:pt x="10286" y="0"/>
                </a:lnTo>
                <a:lnTo>
                  <a:pt x="4902" y="0"/>
                </a:lnTo>
                <a:lnTo>
                  <a:pt x="4902" y="50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6853267" y="10005795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6845357" y="10070875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4952" y="0"/>
                </a:move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lnTo>
                  <a:pt x="495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6850613" y="10003134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6847860" y="10068206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6845204" y="10065539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6842453" y="10130621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175094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6839795" y="10127966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81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6835131" y="10133280"/>
            <a:ext cx="189738" cy="2654"/>
          </a:xfrm>
          <a:custGeom>
            <a:avLst/>
            <a:gdLst/>
            <a:ahLst/>
            <a:cxnLst/>
            <a:rect l="l" t="t" r="r" b="b"/>
            <a:pathLst>
              <a:path w="189738" h="2654">
                <a:moveTo>
                  <a:pt x="4660" y="0"/>
                </a:moveTo>
                <a:lnTo>
                  <a:pt x="0" y="0"/>
                </a:lnTo>
                <a:lnTo>
                  <a:pt x="723" y="2654"/>
                </a:lnTo>
                <a:lnTo>
                  <a:pt x="189014" y="2654"/>
                </a:lnTo>
                <a:lnTo>
                  <a:pt x="189737" y="0"/>
                </a:lnTo>
                <a:lnTo>
                  <a:pt x="466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6834424" y="10135227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1422" y="711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6835141" y="10135227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6875186" y="9938508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6834417" y="10135227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7024152" y="10135223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6845352" y="10070867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0" y="57099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6847859" y="10070875"/>
            <a:ext cx="164287" cy="0"/>
          </a:xfrm>
          <a:custGeom>
            <a:avLst/>
            <a:gdLst/>
            <a:ahLst/>
            <a:cxnLst/>
            <a:rect l="l" t="t" r="r" b="b"/>
            <a:pathLst>
              <a:path w="164287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8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6847859" y="10065539"/>
            <a:ext cx="164287" cy="0"/>
          </a:xfrm>
          <a:custGeom>
            <a:avLst/>
            <a:gdLst/>
            <a:ahLst/>
            <a:cxnLst/>
            <a:rect l="l" t="t" r="r" b="b"/>
            <a:pathLst>
              <a:path w="164287">
                <a:moveTo>
                  <a:pt x="0" y="0"/>
                </a:moveTo>
                <a:lnTo>
                  <a:pt x="0" y="0"/>
                </a:lnTo>
                <a:lnTo>
                  <a:pt x="161366" y="0"/>
                </a:lnTo>
                <a:lnTo>
                  <a:pt x="16428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6842450" y="10127966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6845108" y="10133280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6835136" y="10135938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6839795" y="10127966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81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6839958" y="10130619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6845204" y="10065539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6990880" y="9941872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19"/>
                </a:moveTo>
                <a:lnTo>
                  <a:pt x="7912" y="3301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6948304" y="994187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3"/>
                </a:lnTo>
                <a:lnTo>
                  <a:pt x="2654" y="5333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6954554" y="9941877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8318" y="7632"/>
                </a:moveTo>
                <a:lnTo>
                  <a:pt x="8242" y="6819"/>
                </a:lnTo>
                <a:lnTo>
                  <a:pt x="8077" y="6045"/>
                </a:lnTo>
                <a:lnTo>
                  <a:pt x="7785" y="5333"/>
                </a:ln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6909022" y="9941877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4"/>
                </a:moveTo>
                <a:lnTo>
                  <a:pt x="1473" y="5334"/>
                </a:lnTo>
                <a:lnTo>
                  <a:pt x="2679" y="4140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6897128" y="9941877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3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6860827" y="9941877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1"/>
                </a:lnTo>
                <a:lnTo>
                  <a:pt x="0" y="7619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6962325" y="9947211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12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6853267" y="10003134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6853267" y="10008448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6967564" y="10070867"/>
            <a:ext cx="4711" cy="57099"/>
          </a:xfrm>
          <a:custGeom>
            <a:avLst/>
            <a:gdLst/>
            <a:ahLst/>
            <a:cxnLst/>
            <a:rect l="l" t="t" r="r" b="b"/>
            <a:pathLst>
              <a:path w="4711" h="57099">
                <a:moveTo>
                  <a:pt x="4711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6887704" y="10070867"/>
            <a:ext cx="4737" cy="57099"/>
          </a:xfrm>
          <a:custGeom>
            <a:avLst/>
            <a:gdLst/>
            <a:ahLst/>
            <a:cxnLst/>
            <a:rect l="l" t="t" r="r" b="b"/>
            <a:pathLst>
              <a:path w="4737" h="57099">
                <a:moveTo>
                  <a:pt x="0" y="57099"/>
                </a:moveTo>
                <a:lnTo>
                  <a:pt x="473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6882370" y="10070867"/>
            <a:ext cx="4724" cy="57099"/>
          </a:xfrm>
          <a:custGeom>
            <a:avLst/>
            <a:gdLst/>
            <a:ahLst/>
            <a:cxnLst/>
            <a:rect l="l" t="t" r="r" b="b"/>
            <a:pathLst>
              <a:path w="4724" h="57099">
                <a:moveTo>
                  <a:pt x="0" y="57099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6850706" y="10070867"/>
            <a:ext cx="4940" cy="57099"/>
          </a:xfrm>
          <a:custGeom>
            <a:avLst/>
            <a:gdLst/>
            <a:ahLst/>
            <a:cxnLst/>
            <a:rect l="l" t="t" r="r" b="b"/>
            <a:pathLst>
              <a:path w="4940" h="57099">
                <a:moveTo>
                  <a:pt x="0" y="57099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6892867" y="10008453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6887535" y="10008453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6856114" y="10008453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6850762" y="10008961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6869422" y="9947211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6866107" y="9947211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6850613" y="10003134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6861524" y="9950251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6856171" y="9949489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6905724" y="9947211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6902409" y="9947211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7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6898032" y="9950264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6892698" y="9949515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6967729" y="10008453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6962401" y="10008453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6950958" y="9947211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6954259" y="9947216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6962868" y="9949515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6957571" y="9950264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6972891" y="10070867"/>
            <a:ext cx="4737" cy="57099"/>
          </a:xfrm>
          <a:custGeom>
            <a:avLst/>
            <a:gdLst/>
            <a:ahLst/>
            <a:cxnLst/>
            <a:rect l="l" t="t" r="r" b="b"/>
            <a:pathLst>
              <a:path w="4737" h="57099">
                <a:moveTo>
                  <a:pt x="4737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7009695" y="10070867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4952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7004342" y="10070867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4952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7024864" y="10133280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7017550" y="10127971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27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7004279" y="10008453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6998933" y="10008453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7012141" y="10065541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6999166" y="9949489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6990581" y="9947210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6993891" y="9950251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7006730" y="10003127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6875905" y="9939219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6869120" y="9941877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6875905" y="9939219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6984094" y="9939219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6890402" y="10161977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8"/>
                </a:lnTo>
                <a:lnTo>
                  <a:pt x="29514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5"/>
                </a:lnTo>
                <a:lnTo>
                  <a:pt x="6451" y="40576"/>
                </a:lnTo>
                <a:lnTo>
                  <a:pt x="10655" y="44576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6937156" y="10164079"/>
            <a:ext cx="31216" cy="44856"/>
          </a:xfrm>
          <a:custGeom>
            <a:avLst/>
            <a:gdLst/>
            <a:ahLst/>
            <a:cxnLst/>
            <a:rect l="l" t="t" r="r" b="b"/>
            <a:pathLst>
              <a:path w="31216" h="44856">
                <a:moveTo>
                  <a:pt x="29451" y="0"/>
                </a:moveTo>
                <a:lnTo>
                  <a:pt x="5156" y="0"/>
                </a:lnTo>
                <a:lnTo>
                  <a:pt x="2311" y="23075"/>
                </a:lnTo>
                <a:lnTo>
                  <a:pt x="4076" y="22796"/>
                </a:lnTo>
                <a:lnTo>
                  <a:pt x="5765" y="22669"/>
                </a:lnTo>
                <a:lnTo>
                  <a:pt x="8216" y="22669"/>
                </a:lnTo>
                <a:lnTo>
                  <a:pt x="17030" y="22669"/>
                </a:lnTo>
                <a:lnTo>
                  <a:pt x="20624" y="25450"/>
                </a:lnTo>
                <a:lnTo>
                  <a:pt x="20624" y="30060"/>
                </a:lnTo>
                <a:lnTo>
                  <a:pt x="20624" y="34747"/>
                </a:lnTo>
                <a:lnTo>
                  <a:pt x="16078" y="36779"/>
                </a:lnTo>
                <a:lnTo>
                  <a:pt x="11810" y="36779"/>
                </a:lnTo>
                <a:lnTo>
                  <a:pt x="7810" y="36779"/>
                </a:lnTo>
                <a:lnTo>
                  <a:pt x="3797" y="35560"/>
                </a:lnTo>
                <a:lnTo>
                  <a:pt x="1904" y="34607"/>
                </a:lnTo>
                <a:lnTo>
                  <a:pt x="0" y="42341"/>
                </a:lnTo>
                <a:lnTo>
                  <a:pt x="2451" y="43624"/>
                </a:lnTo>
                <a:lnTo>
                  <a:pt x="6921" y="44856"/>
                </a:lnTo>
                <a:lnTo>
                  <a:pt x="12280" y="44856"/>
                </a:lnTo>
                <a:lnTo>
                  <a:pt x="24155" y="44856"/>
                </a:lnTo>
                <a:lnTo>
                  <a:pt x="31216" y="37592"/>
                </a:lnTo>
                <a:lnTo>
                  <a:pt x="31216" y="29387"/>
                </a:lnTo>
                <a:lnTo>
                  <a:pt x="31216" y="24155"/>
                </a:lnTo>
                <a:lnTo>
                  <a:pt x="29184" y="20497"/>
                </a:lnTo>
                <a:lnTo>
                  <a:pt x="25857" y="18249"/>
                </a:lnTo>
                <a:lnTo>
                  <a:pt x="22796" y="16014"/>
                </a:lnTo>
                <a:lnTo>
                  <a:pt x="18453" y="15062"/>
                </a:lnTo>
                <a:lnTo>
                  <a:pt x="14249" y="15062"/>
                </a:lnTo>
                <a:lnTo>
                  <a:pt x="13169" y="15062"/>
                </a:lnTo>
                <a:lnTo>
                  <a:pt x="12357" y="15125"/>
                </a:lnTo>
                <a:lnTo>
                  <a:pt x="11404" y="15201"/>
                </a:lnTo>
                <a:lnTo>
                  <a:pt x="12357" y="8483"/>
                </a:lnTo>
                <a:lnTo>
                  <a:pt x="29451" y="8483"/>
                </a:lnTo>
                <a:lnTo>
                  <a:pt x="29451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63550" y="8172373"/>
            <a:ext cx="6632905" cy="1619643"/>
          </a:xfrm>
          <a:custGeom>
            <a:avLst/>
            <a:gdLst/>
            <a:ahLst/>
            <a:cxnLst/>
            <a:rect l="l" t="t" r="r" b="b"/>
            <a:pathLst>
              <a:path w="6632905" h="1619643">
                <a:moveTo>
                  <a:pt x="0" y="1619643"/>
                </a:moveTo>
                <a:lnTo>
                  <a:pt x="6632905" y="1619643"/>
                </a:lnTo>
                <a:lnTo>
                  <a:pt x="6632905" y="0"/>
                </a:lnTo>
                <a:lnTo>
                  <a:pt x="0" y="0"/>
                </a:lnTo>
                <a:lnTo>
                  <a:pt x="0" y="1619643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579188" y="8764082"/>
            <a:ext cx="1127518" cy="982306"/>
          </a:xfrm>
          <a:custGeom>
            <a:avLst/>
            <a:gdLst/>
            <a:ahLst/>
            <a:cxnLst/>
            <a:rect l="l" t="t" r="r" b="b"/>
            <a:pathLst>
              <a:path w="1127518" h="982306">
                <a:moveTo>
                  <a:pt x="264731" y="0"/>
                </a:moveTo>
                <a:lnTo>
                  <a:pt x="212636" y="2260"/>
                </a:lnTo>
                <a:lnTo>
                  <a:pt x="145287" y="8750"/>
                </a:lnTo>
                <a:lnTo>
                  <a:pt x="49695" y="23876"/>
                </a:lnTo>
                <a:lnTo>
                  <a:pt x="0" y="35661"/>
                </a:lnTo>
                <a:lnTo>
                  <a:pt x="0" y="982306"/>
                </a:lnTo>
                <a:lnTo>
                  <a:pt x="1107960" y="982306"/>
                </a:lnTo>
                <a:lnTo>
                  <a:pt x="1107897" y="838784"/>
                </a:lnTo>
                <a:lnTo>
                  <a:pt x="1121143" y="804303"/>
                </a:lnTo>
                <a:lnTo>
                  <a:pt x="1127518" y="762952"/>
                </a:lnTo>
                <a:lnTo>
                  <a:pt x="1127518" y="725335"/>
                </a:lnTo>
                <a:lnTo>
                  <a:pt x="1118895" y="666623"/>
                </a:lnTo>
                <a:lnTo>
                  <a:pt x="1107897" y="627634"/>
                </a:lnTo>
                <a:lnTo>
                  <a:pt x="1105776" y="449580"/>
                </a:lnTo>
                <a:lnTo>
                  <a:pt x="1101521" y="406095"/>
                </a:lnTo>
                <a:lnTo>
                  <a:pt x="1084160" y="349618"/>
                </a:lnTo>
                <a:lnTo>
                  <a:pt x="1060424" y="303885"/>
                </a:lnTo>
                <a:lnTo>
                  <a:pt x="1025690" y="256032"/>
                </a:lnTo>
                <a:lnTo>
                  <a:pt x="997445" y="227914"/>
                </a:lnTo>
                <a:lnTo>
                  <a:pt x="986701" y="214668"/>
                </a:lnTo>
                <a:lnTo>
                  <a:pt x="929843" y="169443"/>
                </a:lnTo>
                <a:lnTo>
                  <a:pt x="864869" y="128079"/>
                </a:lnTo>
                <a:lnTo>
                  <a:pt x="784402" y="89103"/>
                </a:lnTo>
                <a:lnTo>
                  <a:pt x="730173" y="67360"/>
                </a:lnTo>
                <a:lnTo>
                  <a:pt x="636714" y="39116"/>
                </a:lnTo>
                <a:lnTo>
                  <a:pt x="558622" y="21755"/>
                </a:lnTo>
                <a:lnTo>
                  <a:pt x="473913" y="8750"/>
                </a:lnTo>
                <a:lnTo>
                  <a:pt x="408812" y="2260"/>
                </a:lnTo>
                <a:lnTo>
                  <a:pt x="356577" y="0"/>
                </a:lnTo>
                <a:lnTo>
                  <a:pt x="26473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695330" y="9667355"/>
            <a:ext cx="58877" cy="79032"/>
          </a:xfrm>
          <a:custGeom>
            <a:avLst/>
            <a:gdLst/>
            <a:ahLst/>
            <a:cxnLst/>
            <a:rect l="l" t="t" r="r" b="b"/>
            <a:pathLst>
              <a:path w="58877" h="79032">
                <a:moveTo>
                  <a:pt x="0" y="79032"/>
                </a:moveTo>
                <a:lnTo>
                  <a:pt x="58864" y="79032"/>
                </a:lnTo>
                <a:lnTo>
                  <a:pt x="58877" y="8369"/>
                </a:lnTo>
                <a:lnTo>
                  <a:pt x="56007" y="6375"/>
                </a:lnTo>
                <a:lnTo>
                  <a:pt x="14655" y="2247"/>
                </a:lnTo>
                <a:lnTo>
                  <a:pt x="38" y="0"/>
                </a:lnTo>
                <a:lnTo>
                  <a:pt x="0" y="7903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754195" y="9675724"/>
            <a:ext cx="106349" cy="70662"/>
          </a:xfrm>
          <a:custGeom>
            <a:avLst/>
            <a:gdLst/>
            <a:ahLst/>
            <a:cxnLst/>
            <a:rect l="l" t="t" r="r" b="b"/>
            <a:pathLst>
              <a:path w="106349" h="70662">
                <a:moveTo>
                  <a:pt x="0" y="70662"/>
                </a:moveTo>
                <a:lnTo>
                  <a:pt x="106349" y="70662"/>
                </a:lnTo>
                <a:lnTo>
                  <a:pt x="106349" y="6743"/>
                </a:lnTo>
                <a:lnTo>
                  <a:pt x="101219" y="4622"/>
                </a:lnTo>
                <a:lnTo>
                  <a:pt x="42621" y="2616"/>
                </a:lnTo>
                <a:lnTo>
                  <a:pt x="12" y="0"/>
                </a:lnTo>
                <a:lnTo>
                  <a:pt x="0" y="70662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860538" y="9682217"/>
            <a:ext cx="10883" cy="64173"/>
          </a:xfrm>
          <a:custGeom>
            <a:avLst/>
            <a:gdLst/>
            <a:ahLst/>
            <a:cxnLst/>
            <a:rect l="l" t="t" r="r" b="b"/>
            <a:pathLst>
              <a:path w="10883" h="64173">
                <a:moveTo>
                  <a:pt x="0" y="254"/>
                </a:moveTo>
                <a:lnTo>
                  <a:pt x="0" y="64173"/>
                </a:lnTo>
                <a:lnTo>
                  <a:pt x="10883" y="64173"/>
                </a:lnTo>
                <a:lnTo>
                  <a:pt x="10883" y="0"/>
                </a:lnTo>
                <a:lnTo>
                  <a:pt x="0" y="254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873605" y="9682213"/>
            <a:ext cx="0" cy="64173"/>
          </a:xfrm>
          <a:custGeom>
            <a:avLst/>
            <a:gdLst/>
            <a:ahLst/>
            <a:cxnLst/>
            <a:rect l="l" t="t" r="r" b="b"/>
            <a:pathLst>
              <a:path h="64173">
                <a:moveTo>
                  <a:pt x="0" y="0"/>
                </a:moveTo>
                <a:lnTo>
                  <a:pt x="0" y="64173"/>
                </a:lnTo>
              </a:path>
            </a:pathLst>
          </a:custGeom>
          <a:ln w="5651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875782" y="9654106"/>
            <a:ext cx="286638" cy="92278"/>
          </a:xfrm>
          <a:custGeom>
            <a:avLst/>
            <a:gdLst/>
            <a:ahLst/>
            <a:cxnLst/>
            <a:rect l="l" t="t" r="r" b="b"/>
            <a:pathLst>
              <a:path w="286638" h="92278">
                <a:moveTo>
                  <a:pt x="286639" y="92278"/>
                </a:moveTo>
                <a:lnTo>
                  <a:pt x="286639" y="0"/>
                </a:lnTo>
                <a:lnTo>
                  <a:pt x="205549" y="14122"/>
                </a:lnTo>
                <a:lnTo>
                  <a:pt x="107086" y="24244"/>
                </a:lnTo>
                <a:lnTo>
                  <a:pt x="0" y="28117"/>
                </a:lnTo>
                <a:lnTo>
                  <a:pt x="0" y="92278"/>
                </a:lnTo>
                <a:lnTo>
                  <a:pt x="286639" y="92278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162416" y="9653847"/>
            <a:ext cx="2006" cy="92544"/>
          </a:xfrm>
          <a:custGeom>
            <a:avLst/>
            <a:gdLst/>
            <a:ahLst/>
            <a:cxnLst/>
            <a:rect l="l" t="t" r="r" b="b"/>
            <a:pathLst>
              <a:path w="2006" h="92544">
                <a:moveTo>
                  <a:pt x="0" y="254"/>
                </a:moveTo>
                <a:lnTo>
                  <a:pt x="0" y="92544"/>
                </a:lnTo>
                <a:lnTo>
                  <a:pt x="2006" y="92544"/>
                </a:lnTo>
                <a:lnTo>
                  <a:pt x="2006" y="0"/>
                </a:lnTo>
                <a:lnTo>
                  <a:pt x="0" y="25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164416" y="9652110"/>
            <a:ext cx="4749" cy="94272"/>
          </a:xfrm>
          <a:custGeom>
            <a:avLst/>
            <a:gdLst/>
            <a:ahLst/>
            <a:cxnLst/>
            <a:rect l="l" t="t" r="r" b="b"/>
            <a:pathLst>
              <a:path w="4749" h="94272">
                <a:moveTo>
                  <a:pt x="0" y="1739"/>
                </a:moveTo>
                <a:lnTo>
                  <a:pt x="0" y="94272"/>
                </a:lnTo>
                <a:lnTo>
                  <a:pt x="4737" y="94272"/>
                </a:lnTo>
                <a:lnTo>
                  <a:pt x="4749" y="0"/>
                </a:lnTo>
                <a:lnTo>
                  <a:pt x="0" y="1739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169147" y="9651987"/>
            <a:ext cx="1917" cy="94399"/>
          </a:xfrm>
          <a:custGeom>
            <a:avLst/>
            <a:gdLst/>
            <a:ahLst/>
            <a:cxnLst/>
            <a:rect l="l" t="t" r="r" b="b"/>
            <a:pathLst>
              <a:path w="1917" h="94399">
                <a:moveTo>
                  <a:pt x="12" y="114"/>
                </a:moveTo>
                <a:lnTo>
                  <a:pt x="0" y="94399"/>
                </a:lnTo>
                <a:lnTo>
                  <a:pt x="1917" y="94399"/>
                </a:lnTo>
                <a:lnTo>
                  <a:pt x="1892" y="0"/>
                </a:lnTo>
                <a:lnTo>
                  <a:pt x="12" y="11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171046" y="9649866"/>
            <a:ext cx="6781" cy="96520"/>
          </a:xfrm>
          <a:custGeom>
            <a:avLst/>
            <a:gdLst/>
            <a:ahLst/>
            <a:cxnLst/>
            <a:rect l="l" t="t" r="r" b="b"/>
            <a:pathLst>
              <a:path w="6781" h="96520">
                <a:moveTo>
                  <a:pt x="0" y="2120"/>
                </a:moveTo>
                <a:lnTo>
                  <a:pt x="12" y="96519"/>
                </a:lnTo>
                <a:lnTo>
                  <a:pt x="6781" y="96519"/>
                </a:lnTo>
                <a:lnTo>
                  <a:pt x="6743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579193" y="8766345"/>
            <a:ext cx="1103896" cy="916127"/>
          </a:xfrm>
          <a:custGeom>
            <a:avLst/>
            <a:gdLst/>
            <a:ahLst/>
            <a:cxnLst/>
            <a:rect l="l" t="t" r="r" b="b"/>
            <a:pathLst>
              <a:path w="1103896" h="916127">
                <a:moveTo>
                  <a:pt x="266852" y="0"/>
                </a:moveTo>
                <a:lnTo>
                  <a:pt x="214757" y="2120"/>
                </a:lnTo>
                <a:lnTo>
                  <a:pt x="147408" y="8623"/>
                </a:lnTo>
                <a:lnTo>
                  <a:pt x="51943" y="23863"/>
                </a:lnTo>
                <a:lnTo>
                  <a:pt x="0" y="36080"/>
                </a:lnTo>
                <a:lnTo>
                  <a:pt x="0" y="878243"/>
                </a:lnTo>
                <a:lnTo>
                  <a:pt x="46824" y="889888"/>
                </a:lnTo>
                <a:lnTo>
                  <a:pt x="116166" y="901001"/>
                </a:lnTo>
                <a:lnTo>
                  <a:pt x="130771" y="903249"/>
                </a:lnTo>
                <a:lnTo>
                  <a:pt x="172148" y="907376"/>
                </a:lnTo>
                <a:lnTo>
                  <a:pt x="175006" y="909383"/>
                </a:lnTo>
                <a:lnTo>
                  <a:pt x="217627" y="911999"/>
                </a:lnTo>
                <a:lnTo>
                  <a:pt x="276225" y="914006"/>
                </a:lnTo>
                <a:lnTo>
                  <a:pt x="281343" y="916127"/>
                </a:lnTo>
                <a:lnTo>
                  <a:pt x="292214" y="915873"/>
                </a:lnTo>
                <a:lnTo>
                  <a:pt x="296595" y="915873"/>
                </a:lnTo>
                <a:lnTo>
                  <a:pt x="403682" y="911999"/>
                </a:lnTo>
                <a:lnTo>
                  <a:pt x="502132" y="901877"/>
                </a:lnTo>
                <a:lnTo>
                  <a:pt x="583222" y="887755"/>
                </a:lnTo>
                <a:lnTo>
                  <a:pt x="585228" y="887501"/>
                </a:lnTo>
                <a:lnTo>
                  <a:pt x="589965" y="885761"/>
                </a:lnTo>
                <a:lnTo>
                  <a:pt x="591858" y="885647"/>
                </a:lnTo>
                <a:lnTo>
                  <a:pt x="598601" y="883513"/>
                </a:lnTo>
                <a:lnTo>
                  <a:pt x="602602" y="883132"/>
                </a:lnTo>
                <a:lnTo>
                  <a:pt x="607212" y="881138"/>
                </a:lnTo>
                <a:lnTo>
                  <a:pt x="611466" y="881138"/>
                </a:lnTo>
                <a:lnTo>
                  <a:pt x="613460" y="881011"/>
                </a:lnTo>
                <a:lnTo>
                  <a:pt x="618223" y="879259"/>
                </a:lnTo>
                <a:lnTo>
                  <a:pt x="669937" y="865885"/>
                </a:lnTo>
                <a:lnTo>
                  <a:pt x="741794" y="842276"/>
                </a:lnTo>
                <a:lnTo>
                  <a:pt x="819137" y="808418"/>
                </a:lnTo>
                <a:lnTo>
                  <a:pt x="881240" y="774928"/>
                </a:lnTo>
                <a:lnTo>
                  <a:pt x="904100" y="761301"/>
                </a:lnTo>
                <a:lnTo>
                  <a:pt x="940955" y="734821"/>
                </a:lnTo>
                <a:lnTo>
                  <a:pt x="961707" y="718578"/>
                </a:lnTo>
                <a:lnTo>
                  <a:pt x="962952" y="718083"/>
                </a:lnTo>
                <a:lnTo>
                  <a:pt x="968324" y="712203"/>
                </a:lnTo>
                <a:lnTo>
                  <a:pt x="985812" y="697077"/>
                </a:lnTo>
                <a:lnTo>
                  <a:pt x="1008430" y="674598"/>
                </a:lnTo>
                <a:lnTo>
                  <a:pt x="1026922" y="653605"/>
                </a:lnTo>
                <a:lnTo>
                  <a:pt x="1060284" y="606501"/>
                </a:lnTo>
                <a:lnTo>
                  <a:pt x="1086154" y="552145"/>
                </a:lnTo>
                <a:lnTo>
                  <a:pt x="1099400" y="508787"/>
                </a:lnTo>
                <a:lnTo>
                  <a:pt x="1103896" y="466051"/>
                </a:lnTo>
                <a:lnTo>
                  <a:pt x="1099400" y="405955"/>
                </a:lnTo>
                <a:lnTo>
                  <a:pt x="1081900" y="349478"/>
                </a:lnTo>
                <a:lnTo>
                  <a:pt x="1058291" y="303745"/>
                </a:lnTo>
                <a:lnTo>
                  <a:pt x="1023556" y="256006"/>
                </a:lnTo>
                <a:lnTo>
                  <a:pt x="995184" y="227774"/>
                </a:lnTo>
                <a:lnTo>
                  <a:pt x="984440" y="214655"/>
                </a:lnTo>
                <a:lnTo>
                  <a:pt x="927709" y="169430"/>
                </a:lnTo>
                <a:lnTo>
                  <a:pt x="862622" y="128066"/>
                </a:lnTo>
                <a:lnTo>
                  <a:pt x="782281" y="88963"/>
                </a:lnTo>
                <a:lnTo>
                  <a:pt x="727913" y="67221"/>
                </a:lnTo>
                <a:lnTo>
                  <a:pt x="634580" y="38976"/>
                </a:lnTo>
                <a:lnTo>
                  <a:pt x="556361" y="21615"/>
                </a:lnTo>
                <a:lnTo>
                  <a:pt x="471766" y="8623"/>
                </a:lnTo>
                <a:lnTo>
                  <a:pt x="406552" y="2120"/>
                </a:lnTo>
                <a:lnTo>
                  <a:pt x="354457" y="0"/>
                </a:lnTo>
                <a:lnTo>
                  <a:pt x="266852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177790" y="9649861"/>
            <a:ext cx="2019" cy="96520"/>
          </a:xfrm>
          <a:custGeom>
            <a:avLst/>
            <a:gdLst/>
            <a:ahLst/>
            <a:cxnLst/>
            <a:rect l="l" t="t" r="r" b="b"/>
            <a:pathLst>
              <a:path w="2019" h="96520">
                <a:moveTo>
                  <a:pt x="0" y="0"/>
                </a:moveTo>
                <a:lnTo>
                  <a:pt x="38" y="96520"/>
                </a:lnTo>
                <a:lnTo>
                  <a:pt x="2019" y="96520"/>
                </a:lnTo>
                <a:lnTo>
                  <a:pt x="2006" y="0"/>
                </a:lnTo>
                <a:lnTo>
                  <a:pt x="0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179790" y="9649480"/>
            <a:ext cx="2032" cy="96901"/>
          </a:xfrm>
          <a:custGeom>
            <a:avLst/>
            <a:gdLst/>
            <a:ahLst/>
            <a:cxnLst/>
            <a:rect l="l" t="t" r="r" b="b"/>
            <a:pathLst>
              <a:path w="2032" h="96900">
                <a:moveTo>
                  <a:pt x="0" y="380"/>
                </a:moveTo>
                <a:lnTo>
                  <a:pt x="12" y="96900"/>
                </a:lnTo>
                <a:lnTo>
                  <a:pt x="2032" y="96900"/>
                </a:lnTo>
                <a:lnTo>
                  <a:pt x="2006" y="0"/>
                </a:lnTo>
                <a:lnTo>
                  <a:pt x="0" y="38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579185" y="9436310"/>
            <a:ext cx="873620" cy="218173"/>
          </a:xfrm>
          <a:custGeom>
            <a:avLst/>
            <a:gdLst/>
            <a:ahLst/>
            <a:cxnLst/>
            <a:rect l="l" t="t" r="r" b="b"/>
            <a:pathLst>
              <a:path w="873620" h="218173">
                <a:moveTo>
                  <a:pt x="44831" y="188683"/>
                </a:moveTo>
                <a:lnTo>
                  <a:pt x="33337" y="185051"/>
                </a:lnTo>
                <a:lnTo>
                  <a:pt x="29464" y="184569"/>
                </a:lnTo>
                <a:lnTo>
                  <a:pt x="27457" y="184442"/>
                </a:lnTo>
                <a:lnTo>
                  <a:pt x="22720" y="182549"/>
                </a:lnTo>
                <a:lnTo>
                  <a:pt x="20713" y="182295"/>
                </a:lnTo>
                <a:lnTo>
                  <a:pt x="0" y="176783"/>
                </a:lnTo>
                <a:lnTo>
                  <a:pt x="0" y="179463"/>
                </a:lnTo>
                <a:lnTo>
                  <a:pt x="30835" y="187794"/>
                </a:lnTo>
                <a:lnTo>
                  <a:pt x="109042" y="202933"/>
                </a:lnTo>
                <a:lnTo>
                  <a:pt x="193776" y="213804"/>
                </a:lnTo>
                <a:lnTo>
                  <a:pt x="269735" y="218173"/>
                </a:lnTo>
                <a:lnTo>
                  <a:pt x="340702" y="218173"/>
                </a:lnTo>
                <a:lnTo>
                  <a:pt x="419557" y="214541"/>
                </a:lnTo>
                <a:lnTo>
                  <a:pt x="478282" y="207924"/>
                </a:lnTo>
                <a:lnTo>
                  <a:pt x="545503" y="197040"/>
                </a:lnTo>
                <a:lnTo>
                  <a:pt x="616724" y="181305"/>
                </a:lnTo>
                <a:lnTo>
                  <a:pt x="693204" y="157937"/>
                </a:lnTo>
                <a:lnTo>
                  <a:pt x="751789" y="136334"/>
                </a:lnTo>
                <a:lnTo>
                  <a:pt x="753910" y="81851"/>
                </a:lnTo>
                <a:lnTo>
                  <a:pt x="759790" y="74726"/>
                </a:lnTo>
                <a:lnTo>
                  <a:pt x="809777" y="46621"/>
                </a:lnTo>
                <a:lnTo>
                  <a:pt x="816267" y="44361"/>
                </a:lnTo>
                <a:lnTo>
                  <a:pt x="873620" y="42240"/>
                </a:lnTo>
                <a:lnTo>
                  <a:pt x="845121" y="40119"/>
                </a:lnTo>
                <a:lnTo>
                  <a:pt x="843381" y="37122"/>
                </a:lnTo>
                <a:lnTo>
                  <a:pt x="836510" y="29235"/>
                </a:lnTo>
                <a:lnTo>
                  <a:pt x="819277" y="5257"/>
                </a:lnTo>
                <a:lnTo>
                  <a:pt x="816775" y="1003"/>
                </a:lnTo>
                <a:lnTo>
                  <a:pt x="814019" y="0"/>
                </a:lnTo>
                <a:lnTo>
                  <a:pt x="814768" y="3009"/>
                </a:lnTo>
                <a:lnTo>
                  <a:pt x="826262" y="21501"/>
                </a:lnTo>
                <a:lnTo>
                  <a:pt x="841121" y="39979"/>
                </a:lnTo>
                <a:lnTo>
                  <a:pt x="814146" y="42240"/>
                </a:lnTo>
                <a:lnTo>
                  <a:pt x="783399" y="56857"/>
                </a:lnTo>
                <a:lnTo>
                  <a:pt x="782535" y="58356"/>
                </a:lnTo>
                <a:lnTo>
                  <a:pt x="757669" y="72605"/>
                </a:lnTo>
                <a:lnTo>
                  <a:pt x="751662" y="79730"/>
                </a:lnTo>
                <a:lnTo>
                  <a:pt x="749681" y="134073"/>
                </a:lnTo>
                <a:lnTo>
                  <a:pt x="722922" y="144322"/>
                </a:lnTo>
                <a:lnTo>
                  <a:pt x="698817" y="152323"/>
                </a:lnTo>
                <a:lnTo>
                  <a:pt x="691057" y="155828"/>
                </a:lnTo>
                <a:lnTo>
                  <a:pt x="611225" y="179806"/>
                </a:lnTo>
                <a:lnTo>
                  <a:pt x="537629" y="195427"/>
                </a:lnTo>
                <a:lnTo>
                  <a:pt x="533755" y="195795"/>
                </a:lnTo>
                <a:lnTo>
                  <a:pt x="532511" y="197307"/>
                </a:lnTo>
                <a:lnTo>
                  <a:pt x="522884" y="198056"/>
                </a:lnTo>
                <a:lnTo>
                  <a:pt x="518134" y="199796"/>
                </a:lnTo>
                <a:lnTo>
                  <a:pt x="515886" y="199669"/>
                </a:lnTo>
                <a:lnTo>
                  <a:pt x="507885" y="200799"/>
                </a:lnTo>
                <a:lnTo>
                  <a:pt x="450672" y="208165"/>
                </a:lnTo>
                <a:lnTo>
                  <a:pt x="442163" y="210540"/>
                </a:lnTo>
                <a:lnTo>
                  <a:pt x="433412" y="210540"/>
                </a:lnTo>
                <a:lnTo>
                  <a:pt x="417423" y="212293"/>
                </a:lnTo>
                <a:lnTo>
                  <a:pt x="338328" y="215303"/>
                </a:lnTo>
                <a:lnTo>
                  <a:pt x="337083" y="216674"/>
                </a:lnTo>
                <a:lnTo>
                  <a:pt x="326974" y="217042"/>
                </a:lnTo>
                <a:lnTo>
                  <a:pt x="322592" y="217042"/>
                </a:lnTo>
                <a:lnTo>
                  <a:pt x="271983" y="215912"/>
                </a:lnTo>
                <a:lnTo>
                  <a:pt x="195897" y="211670"/>
                </a:lnTo>
                <a:lnTo>
                  <a:pt x="111302" y="200799"/>
                </a:lnTo>
                <a:lnTo>
                  <a:pt x="52565" y="190055"/>
                </a:lnTo>
                <a:lnTo>
                  <a:pt x="51066" y="189052"/>
                </a:lnTo>
                <a:lnTo>
                  <a:pt x="46837" y="188810"/>
                </a:lnTo>
                <a:lnTo>
                  <a:pt x="44831" y="1886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5181790" y="9647477"/>
            <a:ext cx="4660" cy="98907"/>
          </a:xfrm>
          <a:custGeom>
            <a:avLst/>
            <a:gdLst/>
            <a:ahLst/>
            <a:cxnLst/>
            <a:rect l="l" t="t" r="r" b="b"/>
            <a:pathLst>
              <a:path w="4660" h="98907">
                <a:moveTo>
                  <a:pt x="0" y="2006"/>
                </a:moveTo>
                <a:lnTo>
                  <a:pt x="25" y="98907"/>
                </a:lnTo>
                <a:lnTo>
                  <a:pt x="4660" y="98907"/>
                </a:lnTo>
                <a:lnTo>
                  <a:pt x="4622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612525" y="8820194"/>
            <a:ext cx="11493" cy="804799"/>
          </a:xfrm>
          <a:custGeom>
            <a:avLst/>
            <a:gdLst/>
            <a:ahLst/>
            <a:cxnLst/>
            <a:rect l="l" t="t" r="r" b="b"/>
            <a:pathLst>
              <a:path w="11493" h="804799">
                <a:moveTo>
                  <a:pt x="622" y="2374"/>
                </a:moveTo>
                <a:lnTo>
                  <a:pt x="0" y="801166"/>
                </a:lnTo>
                <a:lnTo>
                  <a:pt x="11493" y="804798"/>
                </a:lnTo>
                <a:lnTo>
                  <a:pt x="11366" y="0"/>
                </a:lnTo>
                <a:lnTo>
                  <a:pt x="622" y="2374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186408" y="9647483"/>
            <a:ext cx="4254" cy="98907"/>
          </a:xfrm>
          <a:custGeom>
            <a:avLst/>
            <a:gdLst/>
            <a:ahLst/>
            <a:cxnLst/>
            <a:rect l="l" t="t" r="r" b="b"/>
            <a:pathLst>
              <a:path w="4254" h="98907">
                <a:moveTo>
                  <a:pt x="0" y="0"/>
                </a:moveTo>
                <a:lnTo>
                  <a:pt x="38" y="98907"/>
                </a:lnTo>
                <a:lnTo>
                  <a:pt x="4254" y="98907"/>
                </a:lnTo>
                <a:lnTo>
                  <a:pt x="4254" y="0"/>
                </a:lnTo>
                <a:lnTo>
                  <a:pt x="0" y="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190660" y="9647356"/>
            <a:ext cx="1993" cy="99034"/>
          </a:xfrm>
          <a:custGeom>
            <a:avLst/>
            <a:gdLst/>
            <a:ahLst/>
            <a:cxnLst/>
            <a:rect l="l" t="t" r="r" b="b"/>
            <a:pathLst>
              <a:path w="1993" h="99034">
                <a:moveTo>
                  <a:pt x="0" y="126"/>
                </a:moveTo>
                <a:lnTo>
                  <a:pt x="0" y="99034"/>
                </a:lnTo>
                <a:lnTo>
                  <a:pt x="1993" y="99034"/>
                </a:lnTo>
                <a:lnTo>
                  <a:pt x="1993" y="0"/>
                </a:lnTo>
                <a:lnTo>
                  <a:pt x="0" y="126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192660" y="9645605"/>
            <a:ext cx="4749" cy="100787"/>
          </a:xfrm>
          <a:custGeom>
            <a:avLst/>
            <a:gdLst/>
            <a:ahLst/>
            <a:cxnLst/>
            <a:rect l="l" t="t" r="r" b="b"/>
            <a:pathLst>
              <a:path w="4749" h="100787">
                <a:moveTo>
                  <a:pt x="0" y="1752"/>
                </a:moveTo>
                <a:lnTo>
                  <a:pt x="0" y="100787"/>
                </a:lnTo>
                <a:lnTo>
                  <a:pt x="4749" y="100787"/>
                </a:lnTo>
                <a:lnTo>
                  <a:pt x="4749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197415" y="9632236"/>
            <a:ext cx="51727" cy="114147"/>
          </a:xfrm>
          <a:custGeom>
            <a:avLst/>
            <a:gdLst/>
            <a:ahLst/>
            <a:cxnLst/>
            <a:rect l="l" t="t" r="r" b="b"/>
            <a:pathLst>
              <a:path w="51727" h="114147">
                <a:moveTo>
                  <a:pt x="0" y="13373"/>
                </a:moveTo>
                <a:lnTo>
                  <a:pt x="0" y="114147"/>
                </a:lnTo>
                <a:lnTo>
                  <a:pt x="51727" y="114147"/>
                </a:lnTo>
                <a:lnTo>
                  <a:pt x="51727" y="0"/>
                </a:lnTo>
                <a:lnTo>
                  <a:pt x="0" y="13373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623892" y="88201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4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625892" y="88199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630261" y="8791956"/>
            <a:ext cx="271513" cy="861402"/>
          </a:xfrm>
          <a:custGeom>
            <a:avLst/>
            <a:gdLst/>
            <a:ahLst/>
            <a:cxnLst/>
            <a:rect l="l" t="t" r="r" b="b"/>
            <a:pathLst>
              <a:path w="271513" h="861402">
                <a:moveTo>
                  <a:pt x="0" y="833412"/>
                </a:moveTo>
                <a:lnTo>
                  <a:pt x="1498" y="834415"/>
                </a:lnTo>
                <a:lnTo>
                  <a:pt x="60223" y="845159"/>
                </a:lnTo>
                <a:lnTo>
                  <a:pt x="144818" y="856030"/>
                </a:lnTo>
                <a:lnTo>
                  <a:pt x="220903" y="860272"/>
                </a:lnTo>
                <a:lnTo>
                  <a:pt x="271513" y="861402"/>
                </a:lnTo>
                <a:lnTo>
                  <a:pt x="271513" y="0"/>
                </a:lnTo>
                <a:lnTo>
                  <a:pt x="168059" y="2501"/>
                </a:lnTo>
                <a:lnTo>
                  <a:pt x="102958" y="9118"/>
                </a:lnTo>
                <a:lnTo>
                  <a:pt x="254" y="26238"/>
                </a:lnTo>
                <a:lnTo>
                  <a:pt x="0" y="833412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903971" y="8791943"/>
            <a:ext cx="0" cy="861415"/>
          </a:xfrm>
          <a:custGeom>
            <a:avLst/>
            <a:gdLst/>
            <a:ahLst/>
            <a:cxnLst/>
            <a:rect l="l" t="t" r="r" b="b"/>
            <a:pathLst>
              <a:path h="861415">
                <a:moveTo>
                  <a:pt x="0" y="0"/>
                </a:moveTo>
                <a:lnTo>
                  <a:pt x="0" y="861415"/>
                </a:lnTo>
              </a:path>
            </a:pathLst>
          </a:custGeom>
          <a:ln w="5651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249136" y="9631855"/>
            <a:ext cx="1879" cy="114528"/>
          </a:xfrm>
          <a:custGeom>
            <a:avLst/>
            <a:gdLst/>
            <a:ahLst/>
            <a:cxnLst/>
            <a:rect l="l" t="t" r="r" b="b"/>
            <a:pathLst>
              <a:path w="1879" h="114528">
                <a:moveTo>
                  <a:pt x="0" y="380"/>
                </a:moveTo>
                <a:lnTo>
                  <a:pt x="0" y="114528"/>
                </a:lnTo>
                <a:lnTo>
                  <a:pt x="1879" y="114528"/>
                </a:lnTo>
                <a:lnTo>
                  <a:pt x="1752" y="0"/>
                </a:lnTo>
                <a:lnTo>
                  <a:pt x="0" y="38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250884" y="9608616"/>
            <a:ext cx="70104" cy="137769"/>
          </a:xfrm>
          <a:custGeom>
            <a:avLst/>
            <a:gdLst/>
            <a:ahLst/>
            <a:cxnLst/>
            <a:rect l="l" t="t" r="r" b="b"/>
            <a:pathLst>
              <a:path w="70103" h="137769">
                <a:moveTo>
                  <a:pt x="0" y="23253"/>
                </a:moveTo>
                <a:lnTo>
                  <a:pt x="127" y="137769"/>
                </a:lnTo>
                <a:lnTo>
                  <a:pt x="69202" y="137769"/>
                </a:lnTo>
                <a:lnTo>
                  <a:pt x="69342" y="9626"/>
                </a:lnTo>
                <a:lnTo>
                  <a:pt x="70104" y="0"/>
                </a:lnTo>
                <a:lnTo>
                  <a:pt x="0" y="23253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4917015" y="8792080"/>
            <a:ext cx="95846" cy="859523"/>
          </a:xfrm>
          <a:custGeom>
            <a:avLst/>
            <a:gdLst/>
            <a:ahLst/>
            <a:cxnLst/>
            <a:rect l="l" t="t" r="r" b="b"/>
            <a:pathLst>
              <a:path w="95846" h="859523">
                <a:moveTo>
                  <a:pt x="53733" y="2247"/>
                </a:moveTo>
                <a:lnTo>
                  <a:pt x="0" y="0"/>
                </a:lnTo>
                <a:lnTo>
                  <a:pt x="507" y="859523"/>
                </a:lnTo>
                <a:lnTo>
                  <a:pt x="79590" y="856526"/>
                </a:lnTo>
                <a:lnTo>
                  <a:pt x="95592" y="854773"/>
                </a:lnTo>
                <a:lnTo>
                  <a:pt x="95846" y="45224"/>
                </a:lnTo>
                <a:lnTo>
                  <a:pt x="53733" y="2247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320083" y="9527661"/>
            <a:ext cx="164211" cy="218719"/>
          </a:xfrm>
          <a:custGeom>
            <a:avLst/>
            <a:gdLst/>
            <a:ahLst/>
            <a:cxnLst/>
            <a:rect l="l" t="t" r="r" b="b"/>
            <a:pathLst>
              <a:path w="164211" h="218719">
                <a:moveTo>
                  <a:pt x="152" y="90589"/>
                </a:moveTo>
                <a:lnTo>
                  <a:pt x="0" y="218719"/>
                </a:lnTo>
                <a:lnTo>
                  <a:pt x="58102" y="218719"/>
                </a:lnTo>
                <a:lnTo>
                  <a:pt x="58127" y="168059"/>
                </a:lnTo>
                <a:lnTo>
                  <a:pt x="132854" y="129946"/>
                </a:lnTo>
                <a:lnTo>
                  <a:pt x="164210" y="108826"/>
                </a:lnTo>
                <a:lnTo>
                  <a:pt x="163207" y="0"/>
                </a:lnTo>
                <a:lnTo>
                  <a:pt x="140347" y="13614"/>
                </a:lnTo>
                <a:lnTo>
                  <a:pt x="78244" y="47104"/>
                </a:lnTo>
                <a:lnTo>
                  <a:pt x="901" y="80962"/>
                </a:lnTo>
                <a:lnTo>
                  <a:pt x="152" y="90589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380175" y="9697590"/>
            <a:ext cx="1562" cy="48793"/>
          </a:xfrm>
          <a:custGeom>
            <a:avLst/>
            <a:gdLst/>
            <a:ahLst/>
            <a:cxnLst/>
            <a:rect l="l" t="t" r="r" b="b"/>
            <a:pathLst>
              <a:path w="1562" h="48793">
                <a:moveTo>
                  <a:pt x="165" y="368"/>
                </a:moveTo>
                <a:lnTo>
                  <a:pt x="0" y="48793"/>
                </a:lnTo>
                <a:lnTo>
                  <a:pt x="1562" y="48793"/>
                </a:lnTo>
                <a:lnTo>
                  <a:pt x="1536" y="0"/>
                </a:lnTo>
                <a:lnTo>
                  <a:pt x="165" y="368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381712" y="9695472"/>
            <a:ext cx="6642" cy="50914"/>
          </a:xfrm>
          <a:custGeom>
            <a:avLst/>
            <a:gdLst/>
            <a:ahLst/>
            <a:cxnLst/>
            <a:rect l="l" t="t" r="r" b="b"/>
            <a:pathLst>
              <a:path w="6642" h="50914">
                <a:moveTo>
                  <a:pt x="0" y="2120"/>
                </a:moveTo>
                <a:lnTo>
                  <a:pt x="25" y="50914"/>
                </a:lnTo>
                <a:lnTo>
                  <a:pt x="6642" y="50914"/>
                </a:lnTo>
                <a:lnTo>
                  <a:pt x="6616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029721" y="8844310"/>
            <a:ext cx="65354" cy="800176"/>
          </a:xfrm>
          <a:custGeom>
            <a:avLst/>
            <a:gdLst/>
            <a:ahLst/>
            <a:cxnLst/>
            <a:rect l="l" t="t" r="r" b="b"/>
            <a:pathLst>
              <a:path w="65354" h="800176">
                <a:moveTo>
                  <a:pt x="65354" y="10617"/>
                </a:moveTo>
                <a:lnTo>
                  <a:pt x="0" y="0"/>
                </a:lnTo>
                <a:lnTo>
                  <a:pt x="127" y="800176"/>
                </a:lnTo>
                <a:lnTo>
                  <a:pt x="57353" y="792797"/>
                </a:lnTo>
                <a:lnTo>
                  <a:pt x="65354" y="791679"/>
                </a:lnTo>
                <a:lnTo>
                  <a:pt x="65354" y="1061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388330" y="9688837"/>
            <a:ext cx="10782" cy="57556"/>
          </a:xfrm>
          <a:custGeom>
            <a:avLst/>
            <a:gdLst/>
            <a:ahLst/>
            <a:cxnLst/>
            <a:rect l="l" t="t" r="r" b="b"/>
            <a:pathLst>
              <a:path w="10782" h="57556">
                <a:moveTo>
                  <a:pt x="0" y="6629"/>
                </a:moveTo>
                <a:lnTo>
                  <a:pt x="25" y="57556"/>
                </a:lnTo>
                <a:lnTo>
                  <a:pt x="10782" y="57556"/>
                </a:lnTo>
                <a:lnTo>
                  <a:pt x="10744" y="0"/>
                </a:lnTo>
                <a:lnTo>
                  <a:pt x="0" y="6629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399074" y="9684468"/>
            <a:ext cx="8750" cy="61912"/>
          </a:xfrm>
          <a:custGeom>
            <a:avLst/>
            <a:gdLst/>
            <a:ahLst/>
            <a:cxnLst/>
            <a:rect l="l" t="t" r="r" b="b"/>
            <a:pathLst>
              <a:path w="8750" h="61912">
                <a:moveTo>
                  <a:pt x="0" y="4368"/>
                </a:moveTo>
                <a:lnTo>
                  <a:pt x="38" y="61912"/>
                </a:lnTo>
                <a:lnTo>
                  <a:pt x="8737" y="61912"/>
                </a:lnTo>
                <a:lnTo>
                  <a:pt x="8750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407793" y="9681715"/>
            <a:ext cx="6070" cy="64668"/>
          </a:xfrm>
          <a:custGeom>
            <a:avLst/>
            <a:gdLst/>
            <a:ahLst/>
            <a:cxnLst/>
            <a:rect l="l" t="t" r="r" b="b"/>
            <a:pathLst>
              <a:path w="6070" h="64668">
                <a:moveTo>
                  <a:pt x="25" y="2755"/>
                </a:moveTo>
                <a:lnTo>
                  <a:pt x="0" y="64668"/>
                </a:lnTo>
                <a:lnTo>
                  <a:pt x="6070" y="64668"/>
                </a:lnTo>
                <a:lnTo>
                  <a:pt x="6032" y="0"/>
                </a:lnTo>
                <a:lnTo>
                  <a:pt x="25" y="2755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857148" y="9004990"/>
            <a:ext cx="74091" cy="88468"/>
          </a:xfrm>
          <a:custGeom>
            <a:avLst/>
            <a:gdLst/>
            <a:ahLst/>
            <a:cxnLst/>
            <a:rect l="l" t="t" r="r" b="b"/>
            <a:pathLst>
              <a:path w="74091" h="88468">
                <a:moveTo>
                  <a:pt x="73964" y="16370"/>
                </a:moveTo>
                <a:lnTo>
                  <a:pt x="74091" y="14617"/>
                </a:lnTo>
                <a:lnTo>
                  <a:pt x="60223" y="10998"/>
                </a:lnTo>
                <a:lnTo>
                  <a:pt x="35610" y="11125"/>
                </a:lnTo>
                <a:lnTo>
                  <a:pt x="48717" y="6629"/>
                </a:lnTo>
                <a:lnTo>
                  <a:pt x="73964" y="5499"/>
                </a:lnTo>
                <a:lnTo>
                  <a:pt x="56718" y="0"/>
                </a:lnTo>
                <a:lnTo>
                  <a:pt x="47472" y="380"/>
                </a:lnTo>
                <a:lnTo>
                  <a:pt x="34848" y="4381"/>
                </a:lnTo>
                <a:lnTo>
                  <a:pt x="29108" y="8877"/>
                </a:lnTo>
                <a:lnTo>
                  <a:pt x="8864" y="29870"/>
                </a:lnTo>
                <a:lnTo>
                  <a:pt x="13741" y="30492"/>
                </a:lnTo>
                <a:lnTo>
                  <a:pt x="16992" y="26111"/>
                </a:lnTo>
                <a:lnTo>
                  <a:pt x="17487" y="31991"/>
                </a:lnTo>
                <a:lnTo>
                  <a:pt x="33477" y="17487"/>
                </a:lnTo>
                <a:lnTo>
                  <a:pt x="57848" y="13119"/>
                </a:lnTo>
                <a:lnTo>
                  <a:pt x="67462" y="16865"/>
                </a:lnTo>
                <a:lnTo>
                  <a:pt x="73964" y="16370"/>
                </a:lnTo>
                <a:close/>
              </a:path>
              <a:path w="74091" h="88468">
                <a:moveTo>
                  <a:pt x="4991" y="79717"/>
                </a:moveTo>
                <a:lnTo>
                  <a:pt x="4991" y="68973"/>
                </a:lnTo>
                <a:lnTo>
                  <a:pt x="5867" y="52857"/>
                </a:lnTo>
                <a:lnTo>
                  <a:pt x="9867" y="38988"/>
                </a:lnTo>
                <a:lnTo>
                  <a:pt x="12242" y="38861"/>
                </a:lnTo>
                <a:lnTo>
                  <a:pt x="13246" y="42735"/>
                </a:lnTo>
                <a:lnTo>
                  <a:pt x="17487" y="31991"/>
                </a:lnTo>
                <a:lnTo>
                  <a:pt x="13741" y="30492"/>
                </a:lnTo>
                <a:lnTo>
                  <a:pt x="8864" y="29870"/>
                </a:lnTo>
                <a:lnTo>
                  <a:pt x="4495" y="42735"/>
                </a:lnTo>
                <a:lnTo>
                  <a:pt x="0" y="64973"/>
                </a:lnTo>
                <a:lnTo>
                  <a:pt x="1244" y="67475"/>
                </a:lnTo>
                <a:lnTo>
                  <a:pt x="3238" y="87718"/>
                </a:lnTo>
                <a:lnTo>
                  <a:pt x="4495" y="88468"/>
                </a:lnTo>
                <a:lnTo>
                  <a:pt x="4991" y="79717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413819" y="9679964"/>
            <a:ext cx="2628" cy="66421"/>
          </a:xfrm>
          <a:custGeom>
            <a:avLst/>
            <a:gdLst/>
            <a:ahLst/>
            <a:cxnLst/>
            <a:rect l="l" t="t" r="r" b="b"/>
            <a:pathLst>
              <a:path w="2628" h="66421">
                <a:moveTo>
                  <a:pt x="0" y="1752"/>
                </a:moveTo>
                <a:lnTo>
                  <a:pt x="38" y="66420"/>
                </a:lnTo>
                <a:lnTo>
                  <a:pt x="2616" y="66420"/>
                </a:lnTo>
                <a:lnTo>
                  <a:pt x="2628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416435" y="9677961"/>
            <a:ext cx="4406" cy="68427"/>
          </a:xfrm>
          <a:custGeom>
            <a:avLst/>
            <a:gdLst/>
            <a:ahLst/>
            <a:cxnLst/>
            <a:rect l="l" t="t" r="r" b="b"/>
            <a:pathLst>
              <a:path w="4406" h="68427">
                <a:moveTo>
                  <a:pt x="12" y="2006"/>
                </a:moveTo>
                <a:lnTo>
                  <a:pt x="0" y="68427"/>
                </a:lnTo>
                <a:lnTo>
                  <a:pt x="4406" y="68427"/>
                </a:lnTo>
                <a:lnTo>
                  <a:pt x="4381" y="0"/>
                </a:lnTo>
                <a:lnTo>
                  <a:pt x="12" y="2006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862134" y="9060848"/>
            <a:ext cx="13004" cy="54470"/>
          </a:xfrm>
          <a:custGeom>
            <a:avLst/>
            <a:gdLst/>
            <a:ahLst/>
            <a:cxnLst/>
            <a:rect l="l" t="t" r="r" b="b"/>
            <a:pathLst>
              <a:path w="13004" h="54470">
                <a:moveTo>
                  <a:pt x="876" y="24612"/>
                </a:moveTo>
                <a:lnTo>
                  <a:pt x="1130" y="32740"/>
                </a:lnTo>
                <a:lnTo>
                  <a:pt x="5626" y="49733"/>
                </a:lnTo>
                <a:lnTo>
                  <a:pt x="7632" y="48348"/>
                </a:lnTo>
                <a:lnTo>
                  <a:pt x="12001" y="54470"/>
                </a:lnTo>
                <a:lnTo>
                  <a:pt x="13004" y="50101"/>
                </a:lnTo>
                <a:lnTo>
                  <a:pt x="12128" y="47599"/>
                </a:lnTo>
                <a:lnTo>
                  <a:pt x="10248" y="41351"/>
                </a:lnTo>
                <a:lnTo>
                  <a:pt x="8877" y="40487"/>
                </a:lnTo>
                <a:lnTo>
                  <a:pt x="8127" y="32613"/>
                </a:lnTo>
                <a:lnTo>
                  <a:pt x="5257" y="24739"/>
                </a:lnTo>
                <a:lnTo>
                  <a:pt x="4254" y="17614"/>
                </a:lnTo>
                <a:lnTo>
                  <a:pt x="3378" y="0"/>
                </a:lnTo>
                <a:lnTo>
                  <a:pt x="0" y="13119"/>
                </a:lnTo>
                <a:lnTo>
                  <a:pt x="0" y="23863"/>
                </a:lnTo>
                <a:lnTo>
                  <a:pt x="876" y="24612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866390" y="9078464"/>
            <a:ext cx="4381" cy="14998"/>
          </a:xfrm>
          <a:custGeom>
            <a:avLst/>
            <a:gdLst/>
            <a:ahLst/>
            <a:cxnLst/>
            <a:rect l="l" t="t" r="r" b="b"/>
            <a:pathLst>
              <a:path w="4381" h="14998">
                <a:moveTo>
                  <a:pt x="0" y="0"/>
                </a:moveTo>
                <a:lnTo>
                  <a:pt x="990" y="7124"/>
                </a:lnTo>
                <a:lnTo>
                  <a:pt x="3873" y="14998"/>
                </a:lnTo>
                <a:lnTo>
                  <a:pt x="4381" y="6362"/>
                </a:lnTo>
                <a:lnTo>
                  <a:pt x="3619" y="4000"/>
                </a:lnTo>
                <a:lnTo>
                  <a:pt x="1117" y="0"/>
                </a:lnTo>
                <a:lnTo>
                  <a:pt x="0" y="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870016" y="9061213"/>
            <a:ext cx="10998" cy="41986"/>
          </a:xfrm>
          <a:custGeom>
            <a:avLst/>
            <a:gdLst/>
            <a:ahLst/>
            <a:cxnLst/>
            <a:rect l="l" t="t" r="r" b="b"/>
            <a:pathLst>
              <a:path w="10998" h="41986">
                <a:moveTo>
                  <a:pt x="1739" y="24371"/>
                </a:moveTo>
                <a:lnTo>
                  <a:pt x="1993" y="32118"/>
                </a:lnTo>
                <a:lnTo>
                  <a:pt x="2997" y="34366"/>
                </a:lnTo>
                <a:lnTo>
                  <a:pt x="4749" y="40868"/>
                </a:lnTo>
                <a:lnTo>
                  <a:pt x="10998" y="41986"/>
                </a:lnTo>
                <a:lnTo>
                  <a:pt x="7874" y="37871"/>
                </a:lnTo>
                <a:lnTo>
                  <a:pt x="5118" y="25742"/>
                </a:lnTo>
                <a:lnTo>
                  <a:pt x="3746" y="22123"/>
                </a:lnTo>
                <a:lnTo>
                  <a:pt x="2501" y="0"/>
                </a:lnTo>
                <a:lnTo>
                  <a:pt x="1117" y="253"/>
                </a:lnTo>
                <a:lnTo>
                  <a:pt x="0" y="21247"/>
                </a:lnTo>
                <a:lnTo>
                  <a:pt x="1739" y="24371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420826" y="9677586"/>
            <a:ext cx="1778" cy="68795"/>
          </a:xfrm>
          <a:custGeom>
            <a:avLst/>
            <a:gdLst/>
            <a:ahLst/>
            <a:cxnLst/>
            <a:rect l="l" t="t" r="r" b="b"/>
            <a:pathLst>
              <a:path w="1777" h="68795">
                <a:moveTo>
                  <a:pt x="0" y="381"/>
                </a:moveTo>
                <a:lnTo>
                  <a:pt x="25" y="68795"/>
                </a:lnTo>
                <a:lnTo>
                  <a:pt x="1778" y="68795"/>
                </a:lnTo>
                <a:lnTo>
                  <a:pt x="1739" y="0"/>
                </a:lnTo>
                <a:lnTo>
                  <a:pt x="0" y="381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872505" y="9060848"/>
            <a:ext cx="10248" cy="28994"/>
          </a:xfrm>
          <a:custGeom>
            <a:avLst/>
            <a:gdLst/>
            <a:ahLst/>
            <a:cxnLst/>
            <a:rect l="l" t="t" r="r" b="b"/>
            <a:pathLst>
              <a:path w="10248" h="28994">
                <a:moveTo>
                  <a:pt x="1638" y="0"/>
                </a:moveTo>
                <a:lnTo>
                  <a:pt x="0" y="368"/>
                </a:lnTo>
                <a:lnTo>
                  <a:pt x="1257" y="22491"/>
                </a:lnTo>
                <a:lnTo>
                  <a:pt x="2628" y="26111"/>
                </a:lnTo>
                <a:lnTo>
                  <a:pt x="5994" y="28994"/>
                </a:lnTo>
                <a:lnTo>
                  <a:pt x="10248" y="28613"/>
                </a:lnTo>
                <a:lnTo>
                  <a:pt x="8255" y="17487"/>
                </a:lnTo>
                <a:lnTo>
                  <a:pt x="6502" y="17614"/>
                </a:lnTo>
                <a:lnTo>
                  <a:pt x="5880" y="23368"/>
                </a:lnTo>
                <a:lnTo>
                  <a:pt x="4254" y="17487"/>
                </a:lnTo>
                <a:lnTo>
                  <a:pt x="3009" y="16624"/>
                </a:lnTo>
                <a:lnTo>
                  <a:pt x="2755" y="6375"/>
                </a:lnTo>
                <a:lnTo>
                  <a:pt x="1638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422572" y="9619488"/>
            <a:ext cx="91224" cy="126898"/>
          </a:xfrm>
          <a:custGeom>
            <a:avLst/>
            <a:gdLst/>
            <a:ahLst/>
            <a:cxnLst/>
            <a:rect l="l" t="t" r="r" b="b"/>
            <a:pathLst>
              <a:path w="91224" h="126898">
                <a:moveTo>
                  <a:pt x="91224" y="126898"/>
                </a:moveTo>
                <a:lnTo>
                  <a:pt x="91084" y="253"/>
                </a:lnTo>
                <a:lnTo>
                  <a:pt x="90208" y="0"/>
                </a:lnTo>
                <a:lnTo>
                  <a:pt x="71462" y="12382"/>
                </a:lnTo>
                <a:lnTo>
                  <a:pt x="70713" y="15252"/>
                </a:lnTo>
                <a:lnTo>
                  <a:pt x="38976" y="35877"/>
                </a:lnTo>
                <a:lnTo>
                  <a:pt x="0" y="58115"/>
                </a:lnTo>
                <a:lnTo>
                  <a:pt x="50" y="126898"/>
                </a:lnTo>
                <a:lnTo>
                  <a:pt x="91224" y="126898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095071" y="885492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3424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097197" y="885492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112444" y="885492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114193" y="885442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D3E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116814" y="8828938"/>
            <a:ext cx="73964" cy="802805"/>
          </a:xfrm>
          <a:custGeom>
            <a:avLst/>
            <a:gdLst/>
            <a:ahLst/>
            <a:cxnLst/>
            <a:rect l="l" t="t" r="r" b="b"/>
            <a:pathLst>
              <a:path w="73964" h="802805">
                <a:moveTo>
                  <a:pt x="73596" y="787184"/>
                </a:moveTo>
                <a:lnTo>
                  <a:pt x="73964" y="0"/>
                </a:lnTo>
                <a:lnTo>
                  <a:pt x="127" y="23863"/>
                </a:lnTo>
                <a:lnTo>
                  <a:pt x="0" y="802805"/>
                </a:lnTo>
                <a:lnTo>
                  <a:pt x="73596" y="787184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064942" y="8785834"/>
            <a:ext cx="229146" cy="327990"/>
          </a:xfrm>
          <a:custGeom>
            <a:avLst/>
            <a:gdLst/>
            <a:ahLst/>
            <a:cxnLst/>
            <a:rect l="l" t="t" r="r" b="b"/>
            <a:pathLst>
              <a:path w="229146" h="327990">
                <a:moveTo>
                  <a:pt x="170052" y="301497"/>
                </a:moveTo>
                <a:lnTo>
                  <a:pt x="169417" y="302501"/>
                </a:lnTo>
                <a:lnTo>
                  <a:pt x="161924" y="305371"/>
                </a:lnTo>
                <a:lnTo>
                  <a:pt x="150558" y="312623"/>
                </a:lnTo>
                <a:lnTo>
                  <a:pt x="147307" y="314871"/>
                </a:lnTo>
                <a:lnTo>
                  <a:pt x="125310" y="325996"/>
                </a:lnTo>
                <a:lnTo>
                  <a:pt x="97701" y="323621"/>
                </a:lnTo>
                <a:lnTo>
                  <a:pt x="76085" y="312750"/>
                </a:lnTo>
                <a:lnTo>
                  <a:pt x="56718" y="297256"/>
                </a:lnTo>
                <a:lnTo>
                  <a:pt x="37236" y="277761"/>
                </a:lnTo>
                <a:lnTo>
                  <a:pt x="17360" y="245516"/>
                </a:lnTo>
                <a:lnTo>
                  <a:pt x="4368" y="208533"/>
                </a:lnTo>
                <a:lnTo>
                  <a:pt x="2235" y="197535"/>
                </a:lnTo>
                <a:lnTo>
                  <a:pt x="2235" y="159181"/>
                </a:lnTo>
                <a:lnTo>
                  <a:pt x="8991" y="139814"/>
                </a:lnTo>
                <a:lnTo>
                  <a:pt x="21107" y="125945"/>
                </a:lnTo>
                <a:lnTo>
                  <a:pt x="31356" y="120573"/>
                </a:lnTo>
                <a:lnTo>
                  <a:pt x="77342" y="93205"/>
                </a:lnTo>
                <a:lnTo>
                  <a:pt x="81457" y="90335"/>
                </a:lnTo>
                <a:lnTo>
                  <a:pt x="122821" y="30238"/>
                </a:lnTo>
                <a:lnTo>
                  <a:pt x="124193" y="29603"/>
                </a:lnTo>
                <a:lnTo>
                  <a:pt x="169417" y="2374"/>
                </a:lnTo>
                <a:lnTo>
                  <a:pt x="170548" y="1244"/>
                </a:lnTo>
                <a:lnTo>
                  <a:pt x="168668" y="0"/>
                </a:lnTo>
                <a:lnTo>
                  <a:pt x="123189" y="25984"/>
                </a:lnTo>
                <a:lnTo>
                  <a:pt x="75209" y="91084"/>
                </a:lnTo>
                <a:lnTo>
                  <a:pt x="18859" y="123697"/>
                </a:lnTo>
                <a:lnTo>
                  <a:pt x="6857" y="137693"/>
                </a:lnTo>
                <a:lnTo>
                  <a:pt x="0" y="156933"/>
                </a:lnTo>
                <a:lnTo>
                  <a:pt x="114" y="199783"/>
                </a:lnTo>
                <a:lnTo>
                  <a:pt x="2235" y="210667"/>
                </a:lnTo>
                <a:lnTo>
                  <a:pt x="15239" y="247649"/>
                </a:lnTo>
                <a:lnTo>
                  <a:pt x="34975" y="280009"/>
                </a:lnTo>
                <a:lnTo>
                  <a:pt x="54597" y="299504"/>
                </a:lnTo>
                <a:lnTo>
                  <a:pt x="73837" y="314871"/>
                </a:lnTo>
                <a:lnTo>
                  <a:pt x="95580" y="325869"/>
                </a:lnTo>
                <a:lnTo>
                  <a:pt x="117322" y="327863"/>
                </a:lnTo>
                <a:lnTo>
                  <a:pt x="127685" y="327990"/>
                </a:lnTo>
                <a:lnTo>
                  <a:pt x="149301" y="316991"/>
                </a:lnTo>
                <a:lnTo>
                  <a:pt x="194792" y="290753"/>
                </a:lnTo>
                <a:lnTo>
                  <a:pt x="199910" y="290753"/>
                </a:lnTo>
                <a:lnTo>
                  <a:pt x="226021" y="306489"/>
                </a:lnTo>
                <a:lnTo>
                  <a:pt x="229146" y="305752"/>
                </a:lnTo>
                <a:lnTo>
                  <a:pt x="212902" y="295376"/>
                </a:lnTo>
                <a:lnTo>
                  <a:pt x="196164" y="285876"/>
                </a:lnTo>
                <a:lnTo>
                  <a:pt x="195287" y="287007"/>
                </a:lnTo>
                <a:lnTo>
                  <a:pt x="188048" y="290131"/>
                </a:lnTo>
                <a:lnTo>
                  <a:pt x="185292" y="292874"/>
                </a:lnTo>
                <a:lnTo>
                  <a:pt x="177050" y="296621"/>
                </a:lnTo>
                <a:lnTo>
                  <a:pt x="170052" y="3014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856273" y="8998489"/>
            <a:ext cx="195795" cy="241287"/>
          </a:xfrm>
          <a:custGeom>
            <a:avLst/>
            <a:gdLst/>
            <a:ahLst/>
            <a:cxnLst/>
            <a:rect l="l" t="t" r="r" b="b"/>
            <a:pathLst>
              <a:path w="195795" h="241287">
                <a:moveTo>
                  <a:pt x="4114" y="94221"/>
                </a:moveTo>
                <a:lnTo>
                  <a:pt x="2120" y="73977"/>
                </a:lnTo>
                <a:lnTo>
                  <a:pt x="0" y="73596"/>
                </a:lnTo>
                <a:lnTo>
                  <a:pt x="2489" y="97840"/>
                </a:lnTo>
                <a:lnTo>
                  <a:pt x="11112" y="130454"/>
                </a:lnTo>
                <a:lnTo>
                  <a:pt x="21983" y="154317"/>
                </a:lnTo>
                <a:lnTo>
                  <a:pt x="37477" y="180187"/>
                </a:lnTo>
                <a:lnTo>
                  <a:pt x="59093" y="206298"/>
                </a:lnTo>
                <a:lnTo>
                  <a:pt x="80835" y="223545"/>
                </a:lnTo>
                <a:lnTo>
                  <a:pt x="100202" y="234657"/>
                </a:lnTo>
                <a:lnTo>
                  <a:pt x="119697" y="241287"/>
                </a:lnTo>
                <a:lnTo>
                  <a:pt x="151688" y="241287"/>
                </a:lnTo>
                <a:lnTo>
                  <a:pt x="173177" y="230162"/>
                </a:lnTo>
                <a:lnTo>
                  <a:pt x="184924" y="215785"/>
                </a:lnTo>
                <a:lnTo>
                  <a:pt x="191414" y="200672"/>
                </a:lnTo>
                <a:lnTo>
                  <a:pt x="195795" y="172313"/>
                </a:lnTo>
                <a:lnTo>
                  <a:pt x="193535" y="143446"/>
                </a:lnTo>
                <a:lnTo>
                  <a:pt x="187045" y="117462"/>
                </a:lnTo>
                <a:lnTo>
                  <a:pt x="171919" y="82600"/>
                </a:lnTo>
                <a:lnTo>
                  <a:pt x="152438" y="54228"/>
                </a:lnTo>
                <a:lnTo>
                  <a:pt x="135191" y="34747"/>
                </a:lnTo>
                <a:lnTo>
                  <a:pt x="124066" y="23990"/>
                </a:lnTo>
                <a:lnTo>
                  <a:pt x="100202" y="8877"/>
                </a:lnTo>
                <a:lnTo>
                  <a:pt x="76339" y="126"/>
                </a:lnTo>
                <a:lnTo>
                  <a:pt x="42849" y="0"/>
                </a:lnTo>
                <a:lnTo>
                  <a:pt x="26479" y="7505"/>
                </a:lnTo>
                <a:lnTo>
                  <a:pt x="11366" y="24993"/>
                </a:lnTo>
                <a:lnTo>
                  <a:pt x="2362" y="46367"/>
                </a:lnTo>
                <a:lnTo>
                  <a:pt x="114" y="68351"/>
                </a:lnTo>
                <a:lnTo>
                  <a:pt x="5372" y="49237"/>
                </a:lnTo>
                <a:lnTo>
                  <a:pt x="9740" y="36360"/>
                </a:lnTo>
                <a:lnTo>
                  <a:pt x="14617" y="25996"/>
                </a:lnTo>
                <a:lnTo>
                  <a:pt x="28613" y="9626"/>
                </a:lnTo>
                <a:lnTo>
                  <a:pt x="31356" y="8496"/>
                </a:lnTo>
                <a:lnTo>
                  <a:pt x="44348" y="3251"/>
                </a:lnTo>
                <a:lnTo>
                  <a:pt x="68465" y="1879"/>
                </a:lnTo>
                <a:lnTo>
                  <a:pt x="75336" y="3632"/>
                </a:lnTo>
                <a:lnTo>
                  <a:pt x="77457" y="4000"/>
                </a:lnTo>
                <a:lnTo>
                  <a:pt x="82842" y="4381"/>
                </a:lnTo>
                <a:lnTo>
                  <a:pt x="102323" y="13131"/>
                </a:lnTo>
                <a:lnTo>
                  <a:pt x="109702" y="18872"/>
                </a:lnTo>
                <a:lnTo>
                  <a:pt x="113322" y="19621"/>
                </a:lnTo>
                <a:lnTo>
                  <a:pt x="124701" y="29375"/>
                </a:lnTo>
                <a:lnTo>
                  <a:pt x="133807" y="38734"/>
                </a:lnTo>
                <a:lnTo>
                  <a:pt x="135318" y="39115"/>
                </a:lnTo>
                <a:lnTo>
                  <a:pt x="137566" y="42608"/>
                </a:lnTo>
                <a:lnTo>
                  <a:pt x="143941" y="47612"/>
                </a:lnTo>
                <a:lnTo>
                  <a:pt x="146938" y="53733"/>
                </a:lnTo>
                <a:lnTo>
                  <a:pt x="150685" y="57734"/>
                </a:lnTo>
                <a:lnTo>
                  <a:pt x="152438" y="58483"/>
                </a:lnTo>
                <a:lnTo>
                  <a:pt x="162178" y="73342"/>
                </a:lnTo>
                <a:lnTo>
                  <a:pt x="163055" y="74104"/>
                </a:lnTo>
                <a:lnTo>
                  <a:pt x="178422" y="103466"/>
                </a:lnTo>
                <a:lnTo>
                  <a:pt x="179793" y="107962"/>
                </a:lnTo>
                <a:lnTo>
                  <a:pt x="181292" y="114084"/>
                </a:lnTo>
                <a:lnTo>
                  <a:pt x="183667" y="116712"/>
                </a:lnTo>
                <a:lnTo>
                  <a:pt x="191414" y="145694"/>
                </a:lnTo>
                <a:lnTo>
                  <a:pt x="191668" y="162318"/>
                </a:lnTo>
                <a:lnTo>
                  <a:pt x="193789" y="167563"/>
                </a:lnTo>
                <a:lnTo>
                  <a:pt x="192671" y="171056"/>
                </a:lnTo>
                <a:lnTo>
                  <a:pt x="191668" y="184061"/>
                </a:lnTo>
                <a:lnTo>
                  <a:pt x="190423" y="190550"/>
                </a:lnTo>
                <a:lnTo>
                  <a:pt x="187921" y="199301"/>
                </a:lnTo>
                <a:lnTo>
                  <a:pt x="187172" y="205168"/>
                </a:lnTo>
                <a:lnTo>
                  <a:pt x="178549" y="218668"/>
                </a:lnTo>
                <a:lnTo>
                  <a:pt x="178422" y="220294"/>
                </a:lnTo>
                <a:lnTo>
                  <a:pt x="175044" y="222910"/>
                </a:lnTo>
                <a:lnTo>
                  <a:pt x="170675" y="227291"/>
                </a:lnTo>
                <a:lnTo>
                  <a:pt x="169544" y="228790"/>
                </a:lnTo>
                <a:lnTo>
                  <a:pt x="149555" y="239153"/>
                </a:lnTo>
                <a:lnTo>
                  <a:pt x="123570" y="239534"/>
                </a:lnTo>
                <a:lnTo>
                  <a:pt x="122567" y="238290"/>
                </a:lnTo>
                <a:lnTo>
                  <a:pt x="113944" y="236156"/>
                </a:lnTo>
                <a:lnTo>
                  <a:pt x="107454" y="234403"/>
                </a:lnTo>
                <a:lnTo>
                  <a:pt x="85216" y="223672"/>
                </a:lnTo>
                <a:lnTo>
                  <a:pt x="74218" y="215036"/>
                </a:lnTo>
                <a:lnTo>
                  <a:pt x="72834" y="212166"/>
                </a:lnTo>
                <a:lnTo>
                  <a:pt x="67589" y="210794"/>
                </a:lnTo>
                <a:lnTo>
                  <a:pt x="59842" y="201675"/>
                </a:lnTo>
                <a:lnTo>
                  <a:pt x="54597" y="197675"/>
                </a:lnTo>
                <a:lnTo>
                  <a:pt x="53225" y="193052"/>
                </a:lnTo>
                <a:lnTo>
                  <a:pt x="46354" y="185927"/>
                </a:lnTo>
                <a:lnTo>
                  <a:pt x="43726" y="184810"/>
                </a:lnTo>
                <a:lnTo>
                  <a:pt x="42227" y="180187"/>
                </a:lnTo>
                <a:lnTo>
                  <a:pt x="31241" y="164185"/>
                </a:lnTo>
                <a:lnTo>
                  <a:pt x="15608" y="134073"/>
                </a:lnTo>
                <a:lnTo>
                  <a:pt x="11861" y="121081"/>
                </a:lnTo>
                <a:lnTo>
                  <a:pt x="6743" y="106591"/>
                </a:lnTo>
                <a:lnTo>
                  <a:pt x="5372" y="94970"/>
                </a:lnTo>
                <a:lnTo>
                  <a:pt x="4114" y="942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880757" y="9021861"/>
            <a:ext cx="146316" cy="194919"/>
          </a:xfrm>
          <a:custGeom>
            <a:avLst/>
            <a:gdLst/>
            <a:ahLst/>
            <a:cxnLst/>
            <a:rect l="l" t="t" r="r" b="b"/>
            <a:pathLst>
              <a:path w="146316" h="194919">
                <a:moveTo>
                  <a:pt x="52603" y="2247"/>
                </a:moveTo>
                <a:lnTo>
                  <a:pt x="43853" y="0"/>
                </a:lnTo>
                <a:lnTo>
                  <a:pt x="25615" y="1244"/>
                </a:lnTo>
                <a:lnTo>
                  <a:pt x="11493" y="9245"/>
                </a:lnTo>
                <a:lnTo>
                  <a:pt x="11239" y="10617"/>
                </a:lnTo>
                <a:lnTo>
                  <a:pt x="6870" y="15113"/>
                </a:lnTo>
                <a:lnTo>
                  <a:pt x="0" y="43230"/>
                </a:lnTo>
                <a:lnTo>
                  <a:pt x="0" y="56476"/>
                </a:lnTo>
                <a:lnTo>
                  <a:pt x="1993" y="67602"/>
                </a:lnTo>
                <a:lnTo>
                  <a:pt x="4000" y="76720"/>
                </a:lnTo>
                <a:lnTo>
                  <a:pt x="13868" y="108585"/>
                </a:lnTo>
                <a:lnTo>
                  <a:pt x="27863" y="133197"/>
                </a:lnTo>
                <a:lnTo>
                  <a:pt x="45732" y="158178"/>
                </a:lnTo>
                <a:lnTo>
                  <a:pt x="54609" y="166687"/>
                </a:lnTo>
                <a:lnTo>
                  <a:pt x="57226" y="169430"/>
                </a:lnTo>
                <a:lnTo>
                  <a:pt x="63347" y="175425"/>
                </a:lnTo>
                <a:lnTo>
                  <a:pt x="67221" y="176301"/>
                </a:lnTo>
                <a:lnTo>
                  <a:pt x="70599" y="180174"/>
                </a:lnTo>
                <a:lnTo>
                  <a:pt x="79971" y="185293"/>
                </a:lnTo>
                <a:lnTo>
                  <a:pt x="104711" y="194919"/>
                </a:lnTo>
                <a:lnTo>
                  <a:pt x="113322" y="194919"/>
                </a:lnTo>
                <a:lnTo>
                  <a:pt x="122072" y="193675"/>
                </a:lnTo>
                <a:lnTo>
                  <a:pt x="135699" y="182930"/>
                </a:lnTo>
                <a:lnTo>
                  <a:pt x="141693" y="175806"/>
                </a:lnTo>
                <a:lnTo>
                  <a:pt x="143319" y="169303"/>
                </a:lnTo>
                <a:lnTo>
                  <a:pt x="145186" y="162052"/>
                </a:lnTo>
                <a:lnTo>
                  <a:pt x="146316" y="130314"/>
                </a:lnTo>
                <a:lnTo>
                  <a:pt x="145440" y="128066"/>
                </a:lnTo>
                <a:lnTo>
                  <a:pt x="135318" y="93586"/>
                </a:lnTo>
                <a:lnTo>
                  <a:pt x="134569" y="90957"/>
                </a:lnTo>
                <a:lnTo>
                  <a:pt x="124320" y="69850"/>
                </a:lnTo>
                <a:lnTo>
                  <a:pt x="110578" y="50355"/>
                </a:lnTo>
                <a:lnTo>
                  <a:pt x="109080" y="46101"/>
                </a:lnTo>
                <a:lnTo>
                  <a:pt x="106464" y="43103"/>
                </a:lnTo>
                <a:lnTo>
                  <a:pt x="73723" y="12992"/>
                </a:lnTo>
                <a:lnTo>
                  <a:pt x="52603" y="22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861634" y="9093465"/>
            <a:ext cx="6883" cy="26098"/>
          </a:xfrm>
          <a:custGeom>
            <a:avLst/>
            <a:gdLst/>
            <a:ahLst/>
            <a:cxnLst/>
            <a:rect l="l" t="t" r="r" b="b"/>
            <a:pathLst>
              <a:path w="6883" h="26098">
                <a:moveTo>
                  <a:pt x="1384" y="11607"/>
                </a:moveTo>
                <a:lnTo>
                  <a:pt x="6502" y="26098"/>
                </a:lnTo>
                <a:lnTo>
                  <a:pt x="6883" y="19481"/>
                </a:lnTo>
                <a:lnTo>
                  <a:pt x="6134" y="17106"/>
                </a:lnTo>
                <a:lnTo>
                  <a:pt x="1625" y="127"/>
                </a:lnTo>
                <a:lnTo>
                  <a:pt x="0" y="0"/>
                </a:lnTo>
                <a:lnTo>
                  <a:pt x="1384" y="11607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5190408" y="8828932"/>
            <a:ext cx="152819" cy="787184"/>
          </a:xfrm>
          <a:custGeom>
            <a:avLst/>
            <a:gdLst/>
            <a:ahLst/>
            <a:cxnLst/>
            <a:rect l="l" t="t" r="r" b="b"/>
            <a:pathLst>
              <a:path w="152819" h="787184">
                <a:moveTo>
                  <a:pt x="77597" y="22123"/>
                </a:moveTo>
                <a:lnTo>
                  <a:pt x="5994" y="126"/>
                </a:lnTo>
                <a:lnTo>
                  <a:pt x="368" y="0"/>
                </a:lnTo>
                <a:lnTo>
                  <a:pt x="0" y="787184"/>
                </a:lnTo>
                <a:lnTo>
                  <a:pt x="79844" y="763206"/>
                </a:lnTo>
                <a:lnTo>
                  <a:pt x="87591" y="759701"/>
                </a:lnTo>
                <a:lnTo>
                  <a:pt x="87845" y="332371"/>
                </a:lnTo>
                <a:lnTo>
                  <a:pt x="90462" y="332244"/>
                </a:lnTo>
                <a:lnTo>
                  <a:pt x="102831" y="338239"/>
                </a:lnTo>
                <a:lnTo>
                  <a:pt x="108077" y="339001"/>
                </a:lnTo>
                <a:lnTo>
                  <a:pt x="140690" y="352120"/>
                </a:lnTo>
                <a:lnTo>
                  <a:pt x="151688" y="355739"/>
                </a:lnTo>
                <a:lnTo>
                  <a:pt x="152819" y="51612"/>
                </a:lnTo>
                <a:lnTo>
                  <a:pt x="77597" y="22123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954476" y="9030611"/>
            <a:ext cx="33108" cy="34353"/>
          </a:xfrm>
          <a:custGeom>
            <a:avLst/>
            <a:gdLst/>
            <a:ahLst/>
            <a:cxnLst/>
            <a:rect l="l" t="t" r="r" b="b"/>
            <a:pathLst>
              <a:path w="33108" h="34353">
                <a:moveTo>
                  <a:pt x="6997" y="2120"/>
                </a:moveTo>
                <a:lnTo>
                  <a:pt x="380" y="0"/>
                </a:lnTo>
                <a:lnTo>
                  <a:pt x="0" y="4241"/>
                </a:lnTo>
                <a:lnTo>
                  <a:pt x="32740" y="34353"/>
                </a:lnTo>
                <a:lnTo>
                  <a:pt x="33108" y="30861"/>
                </a:lnTo>
                <a:lnTo>
                  <a:pt x="6997" y="212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146398" y="8815445"/>
            <a:ext cx="201549" cy="276136"/>
          </a:xfrm>
          <a:custGeom>
            <a:avLst/>
            <a:gdLst/>
            <a:ahLst/>
            <a:cxnLst/>
            <a:rect l="l" t="t" r="r" b="b"/>
            <a:pathLst>
              <a:path w="201549" h="276136">
                <a:moveTo>
                  <a:pt x="148323" y="180797"/>
                </a:moveTo>
                <a:lnTo>
                  <a:pt x="149694" y="186804"/>
                </a:lnTo>
                <a:lnTo>
                  <a:pt x="164312" y="179793"/>
                </a:lnTo>
                <a:lnTo>
                  <a:pt x="170053" y="176301"/>
                </a:lnTo>
                <a:lnTo>
                  <a:pt x="173177" y="177926"/>
                </a:lnTo>
                <a:lnTo>
                  <a:pt x="173177" y="195668"/>
                </a:lnTo>
                <a:lnTo>
                  <a:pt x="171564" y="204787"/>
                </a:lnTo>
                <a:lnTo>
                  <a:pt x="168440" y="218655"/>
                </a:lnTo>
                <a:lnTo>
                  <a:pt x="160680" y="226529"/>
                </a:lnTo>
                <a:lnTo>
                  <a:pt x="159689" y="229273"/>
                </a:lnTo>
                <a:lnTo>
                  <a:pt x="151815" y="232028"/>
                </a:lnTo>
                <a:lnTo>
                  <a:pt x="149821" y="233159"/>
                </a:lnTo>
                <a:lnTo>
                  <a:pt x="148691" y="235775"/>
                </a:lnTo>
                <a:lnTo>
                  <a:pt x="140944" y="239280"/>
                </a:lnTo>
                <a:lnTo>
                  <a:pt x="141566" y="241020"/>
                </a:lnTo>
                <a:lnTo>
                  <a:pt x="144691" y="242646"/>
                </a:lnTo>
                <a:lnTo>
                  <a:pt x="124206" y="255142"/>
                </a:lnTo>
                <a:lnTo>
                  <a:pt x="119075" y="254520"/>
                </a:lnTo>
                <a:lnTo>
                  <a:pt x="114706" y="256273"/>
                </a:lnTo>
                <a:lnTo>
                  <a:pt x="131445" y="265760"/>
                </a:lnTo>
                <a:lnTo>
                  <a:pt x="147701" y="276136"/>
                </a:lnTo>
                <a:lnTo>
                  <a:pt x="150190" y="274015"/>
                </a:lnTo>
                <a:lnTo>
                  <a:pt x="201549" y="199542"/>
                </a:lnTo>
                <a:lnTo>
                  <a:pt x="148945" y="63715"/>
                </a:lnTo>
                <a:lnTo>
                  <a:pt x="140068" y="57226"/>
                </a:lnTo>
                <a:lnTo>
                  <a:pt x="46609" y="2997"/>
                </a:lnTo>
                <a:lnTo>
                  <a:pt x="42735" y="0"/>
                </a:lnTo>
                <a:lnTo>
                  <a:pt x="41363" y="622"/>
                </a:lnTo>
                <a:lnTo>
                  <a:pt x="0" y="60718"/>
                </a:lnTo>
                <a:lnTo>
                  <a:pt x="5003" y="57594"/>
                </a:lnTo>
                <a:lnTo>
                  <a:pt x="6375" y="56222"/>
                </a:lnTo>
                <a:lnTo>
                  <a:pt x="12001" y="51346"/>
                </a:lnTo>
                <a:lnTo>
                  <a:pt x="20993" y="47726"/>
                </a:lnTo>
                <a:lnTo>
                  <a:pt x="37490" y="39979"/>
                </a:lnTo>
                <a:lnTo>
                  <a:pt x="50355" y="35483"/>
                </a:lnTo>
                <a:lnTo>
                  <a:pt x="72974" y="35356"/>
                </a:lnTo>
                <a:lnTo>
                  <a:pt x="95211" y="45859"/>
                </a:lnTo>
                <a:lnTo>
                  <a:pt x="100215" y="49974"/>
                </a:lnTo>
                <a:lnTo>
                  <a:pt x="104089" y="51727"/>
                </a:lnTo>
                <a:lnTo>
                  <a:pt x="108458" y="56095"/>
                </a:lnTo>
                <a:lnTo>
                  <a:pt x="112090" y="57099"/>
                </a:lnTo>
                <a:lnTo>
                  <a:pt x="116954" y="62725"/>
                </a:lnTo>
                <a:lnTo>
                  <a:pt x="131826" y="76466"/>
                </a:lnTo>
                <a:lnTo>
                  <a:pt x="134327" y="81965"/>
                </a:lnTo>
                <a:lnTo>
                  <a:pt x="139077" y="86969"/>
                </a:lnTo>
                <a:lnTo>
                  <a:pt x="149186" y="101955"/>
                </a:lnTo>
                <a:lnTo>
                  <a:pt x="151434" y="106451"/>
                </a:lnTo>
                <a:lnTo>
                  <a:pt x="153936" y="110451"/>
                </a:lnTo>
                <a:lnTo>
                  <a:pt x="156819" y="115074"/>
                </a:lnTo>
                <a:lnTo>
                  <a:pt x="160807" y="126072"/>
                </a:lnTo>
                <a:lnTo>
                  <a:pt x="168554" y="141820"/>
                </a:lnTo>
                <a:lnTo>
                  <a:pt x="172681" y="166801"/>
                </a:lnTo>
                <a:lnTo>
                  <a:pt x="163690" y="172300"/>
                </a:lnTo>
                <a:lnTo>
                  <a:pt x="163309" y="176796"/>
                </a:lnTo>
                <a:lnTo>
                  <a:pt x="157683" y="176923"/>
                </a:lnTo>
                <a:lnTo>
                  <a:pt x="148323" y="180797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044217" y="8794455"/>
            <a:ext cx="69850" cy="41351"/>
          </a:xfrm>
          <a:custGeom>
            <a:avLst/>
            <a:gdLst/>
            <a:ahLst/>
            <a:cxnLst/>
            <a:rect l="l" t="t" r="r" b="b"/>
            <a:pathLst>
              <a:path w="69850" h="41351">
                <a:moveTo>
                  <a:pt x="58851" y="4368"/>
                </a:moveTo>
                <a:lnTo>
                  <a:pt x="45732" y="0"/>
                </a:lnTo>
                <a:lnTo>
                  <a:pt x="23368" y="0"/>
                </a:lnTo>
                <a:lnTo>
                  <a:pt x="16992" y="2374"/>
                </a:lnTo>
                <a:lnTo>
                  <a:pt x="3746" y="8737"/>
                </a:lnTo>
                <a:lnTo>
                  <a:pt x="0" y="13614"/>
                </a:lnTo>
                <a:lnTo>
                  <a:pt x="254" y="28232"/>
                </a:lnTo>
                <a:lnTo>
                  <a:pt x="4622" y="32486"/>
                </a:lnTo>
                <a:lnTo>
                  <a:pt x="17487" y="39230"/>
                </a:lnTo>
                <a:lnTo>
                  <a:pt x="36233" y="41351"/>
                </a:lnTo>
                <a:lnTo>
                  <a:pt x="56603" y="37604"/>
                </a:lnTo>
                <a:lnTo>
                  <a:pt x="68973" y="28232"/>
                </a:lnTo>
                <a:lnTo>
                  <a:pt x="69850" y="12992"/>
                </a:lnTo>
                <a:lnTo>
                  <a:pt x="58851" y="4368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961468" y="9032486"/>
            <a:ext cx="70104" cy="110324"/>
          </a:xfrm>
          <a:custGeom>
            <a:avLst/>
            <a:gdLst/>
            <a:ahLst/>
            <a:cxnLst/>
            <a:rect l="l" t="t" r="r" b="b"/>
            <a:pathLst>
              <a:path w="70103" h="110324">
                <a:moveTo>
                  <a:pt x="14757" y="8991"/>
                </a:moveTo>
                <a:lnTo>
                  <a:pt x="8127" y="5118"/>
                </a:lnTo>
                <a:lnTo>
                  <a:pt x="4622" y="0"/>
                </a:lnTo>
                <a:lnTo>
                  <a:pt x="0" y="241"/>
                </a:lnTo>
                <a:lnTo>
                  <a:pt x="26123" y="28981"/>
                </a:lnTo>
                <a:lnTo>
                  <a:pt x="30251" y="30734"/>
                </a:lnTo>
                <a:lnTo>
                  <a:pt x="31991" y="35102"/>
                </a:lnTo>
                <a:lnTo>
                  <a:pt x="44742" y="53340"/>
                </a:lnTo>
                <a:lnTo>
                  <a:pt x="47116" y="58966"/>
                </a:lnTo>
                <a:lnTo>
                  <a:pt x="54863" y="76212"/>
                </a:lnTo>
                <a:lnTo>
                  <a:pt x="58483" y="84582"/>
                </a:lnTo>
                <a:lnTo>
                  <a:pt x="63487" y="97828"/>
                </a:lnTo>
                <a:lnTo>
                  <a:pt x="65227" y="104330"/>
                </a:lnTo>
                <a:lnTo>
                  <a:pt x="68846" y="110324"/>
                </a:lnTo>
                <a:lnTo>
                  <a:pt x="70103" y="104571"/>
                </a:lnTo>
                <a:lnTo>
                  <a:pt x="69100" y="102209"/>
                </a:lnTo>
                <a:lnTo>
                  <a:pt x="67360" y="93459"/>
                </a:lnTo>
                <a:lnTo>
                  <a:pt x="48488" y="49974"/>
                </a:lnTo>
                <a:lnTo>
                  <a:pt x="25628" y="20243"/>
                </a:lnTo>
                <a:lnTo>
                  <a:pt x="14757" y="8991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867761" y="9109202"/>
            <a:ext cx="63474" cy="99453"/>
          </a:xfrm>
          <a:custGeom>
            <a:avLst/>
            <a:gdLst/>
            <a:ahLst/>
            <a:cxnLst/>
            <a:rect l="l" t="t" r="r" b="b"/>
            <a:pathLst>
              <a:path w="63474" h="99453">
                <a:moveTo>
                  <a:pt x="20370" y="51727"/>
                </a:moveTo>
                <a:lnTo>
                  <a:pt x="32359" y="68973"/>
                </a:lnTo>
                <a:lnTo>
                  <a:pt x="35483" y="73596"/>
                </a:lnTo>
                <a:lnTo>
                  <a:pt x="43611" y="81711"/>
                </a:lnTo>
                <a:lnTo>
                  <a:pt x="52362" y="90335"/>
                </a:lnTo>
                <a:lnTo>
                  <a:pt x="61607" y="99453"/>
                </a:lnTo>
                <a:lnTo>
                  <a:pt x="63474" y="93090"/>
                </a:lnTo>
                <a:lnTo>
                  <a:pt x="52476" y="82346"/>
                </a:lnTo>
                <a:lnTo>
                  <a:pt x="49987" y="79844"/>
                </a:lnTo>
                <a:lnTo>
                  <a:pt x="25615" y="45973"/>
                </a:lnTo>
                <a:lnTo>
                  <a:pt x="24498" y="43230"/>
                </a:lnTo>
                <a:lnTo>
                  <a:pt x="21120" y="39357"/>
                </a:lnTo>
                <a:lnTo>
                  <a:pt x="19862" y="34734"/>
                </a:lnTo>
                <a:lnTo>
                  <a:pt x="17119" y="29857"/>
                </a:lnTo>
                <a:lnTo>
                  <a:pt x="13373" y="21742"/>
                </a:lnTo>
                <a:lnTo>
                  <a:pt x="10744" y="16865"/>
                </a:lnTo>
                <a:lnTo>
                  <a:pt x="9118" y="10375"/>
                </a:lnTo>
                <a:lnTo>
                  <a:pt x="6375" y="6121"/>
                </a:lnTo>
                <a:lnTo>
                  <a:pt x="2006" y="0"/>
                </a:lnTo>
                <a:lnTo>
                  <a:pt x="0" y="1371"/>
                </a:lnTo>
                <a:lnTo>
                  <a:pt x="1879" y="4495"/>
                </a:lnTo>
                <a:lnTo>
                  <a:pt x="2247" y="10121"/>
                </a:lnTo>
                <a:lnTo>
                  <a:pt x="5372" y="18986"/>
                </a:lnTo>
                <a:lnTo>
                  <a:pt x="20370" y="51727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372220" y="9502413"/>
            <a:ext cx="71970" cy="39243"/>
          </a:xfrm>
          <a:custGeom>
            <a:avLst/>
            <a:gdLst/>
            <a:ahLst/>
            <a:cxnLst/>
            <a:rect l="l" t="t" r="r" b="b"/>
            <a:pathLst>
              <a:path w="71970" h="39243">
                <a:moveTo>
                  <a:pt x="63093" y="6502"/>
                </a:moveTo>
                <a:lnTo>
                  <a:pt x="47967" y="0"/>
                </a:lnTo>
                <a:lnTo>
                  <a:pt x="23228" y="0"/>
                </a:lnTo>
                <a:lnTo>
                  <a:pt x="10236" y="4381"/>
                </a:lnTo>
                <a:lnTo>
                  <a:pt x="114" y="13754"/>
                </a:lnTo>
                <a:lnTo>
                  <a:pt x="0" y="26250"/>
                </a:lnTo>
                <a:lnTo>
                  <a:pt x="2374" y="30238"/>
                </a:lnTo>
                <a:lnTo>
                  <a:pt x="17360" y="39243"/>
                </a:lnTo>
                <a:lnTo>
                  <a:pt x="51600" y="39243"/>
                </a:lnTo>
                <a:lnTo>
                  <a:pt x="63220" y="33489"/>
                </a:lnTo>
                <a:lnTo>
                  <a:pt x="69342" y="28740"/>
                </a:lnTo>
                <a:lnTo>
                  <a:pt x="71970" y="17373"/>
                </a:lnTo>
                <a:lnTo>
                  <a:pt x="63093" y="6502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278004" y="8918031"/>
            <a:ext cx="251650" cy="670598"/>
          </a:xfrm>
          <a:custGeom>
            <a:avLst/>
            <a:gdLst/>
            <a:ahLst/>
            <a:cxnLst/>
            <a:rect l="l" t="t" r="r" b="b"/>
            <a:pathLst>
              <a:path w="251650" h="670598">
                <a:moveTo>
                  <a:pt x="84581" y="575144"/>
                </a:moveTo>
                <a:lnTo>
                  <a:pt x="79844" y="566521"/>
                </a:lnTo>
                <a:lnTo>
                  <a:pt x="72847" y="558152"/>
                </a:lnTo>
                <a:lnTo>
                  <a:pt x="66725" y="545020"/>
                </a:lnTo>
                <a:lnTo>
                  <a:pt x="62344" y="536409"/>
                </a:lnTo>
                <a:lnTo>
                  <a:pt x="59728" y="531660"/>
                </a:lnTo>
                <a:lnTo>
                  <a:pt x="55105" y="521538"/>
                </a:lnTo>
                <a:lnTo>
                  <a:pt x="53720" y="514667"/>
                </a:lnTo>
                <a:lnTo>
                  <a:pt x="50723" y="508546"/>
                </a:lnTo>
                <a:lnTo>
                  <a:pt x="49225" y="499414"/>
                </a:lnTo>
                <a:lnTo>
                  <a:pt x="47599" y="492671"/>
                </a:lnTo>
                <a:lnTo>
                  <a:pt x="47726" y="488048"/>
                </a:lnTo>
                <a:lnTo>
                  <a:pt x="45605" y="477431"/>
                </a:lnTo>
                <a:lnTo>
                  <a:pt x="47726" y="459930"/>
                </a:lnTo>
                <a:lnTo>
                  <a:pt x="48602" y="448182"/>
                </a:lnTo>
                <a:lnTo>
                  <a:pt x="53593" y="439813"/>
                </a:lnTo>
                <a:lnTo>
                  <a:pt x="56845" y="432574"/>
                </a:lnTo>
                <a:lnTo>
                  <a:pt x="75336" y="421208"/>
                </a:lnTo>
                <a:lnTo>
                  <a:pt x="74218" y="419455"/>
                </a:lnTo>
                <a:lnTo>
                  <a:pt x="78219" y="417080"/>
                </a:lnTo>
                <a:lnTo>
                  <a:pt x="92328" y="415201"/>
                </a:lnTo>
                <a:lnTo>
                  <a:pt x="110324" y="420700"/>
                </a:lnTo>
                <a:lnTo>
                  <a:pt x="116204" y="421322"/>
                </a:lnTo>
                <a:lnTo>
                  <a:pt x="135572" y="432320"/>
                </a:lnTo>
                <a:lnTo>
                  <a:pt x="155054" y="449808"/>
                </a:lnTo>
                <a:lnTo>
                  <a:pt x="177050" y="477799"/>
                </a:lnTo>
                <a:lnTo>
                  <a:pt x="189928" y="501916"/>
                </a:lnTo>
                <a:lnTo>
                  <a:pt x="202907" y="536524"/>
                </a:lnTo>
                <a:lnTo>
                  <a:pt x="205790" y="561390"/>
                </a:lnTo>
                <a:lnTo>
                  <a:pt x="208165" y="561644"/>
                </a:lnTo>
                <a:lnTo>
                  <a:pt x="227037" y="546277"/>
                </a:lnTo>
                <a:lnTo>
                  <a:pt x="250774" y="524408"/>
                </a:lnTo>
                <a:lnTo>
                  <a:pt x="251650" y="522782"/>
                </a:lnTo>
                <a:lnTo>
                  <a:pt x="250647" y="386841"/>
                </a:lnTo>
                <a:lnTo>
                  <a:pt x="243649" y="382587"/>
                </a:lnTo>
                <a:lnTo>
                  <a:pt x="246024" y="380961"/>
                </a:lnTo>
                <a:lnTo>
                  <a:pt x="247395" y="79959"/>
                </a:lnTo>
                <a:lnTo>
                  <a:pt x="228904" y="61099"/>
                </a:lnTo>
                <a:lnTo>
                  <a:pt x="172427" y="19862"/>
                </a:lnTo>
                <a:lnTo>
                  <a:pt x="138442" y="0"/>
                </a:lnTo>
                <a:lnTo>
                  <a:pt x="138442" y="305371"/>
                </a:lnTo>
                <a:lnTo>
                  <a:pt x="172427" y="325996"/>
                </a:lnTo>
                <a:lnTo>
                  <a:pt x="228904" y="367220"/>
                </a:lnTo>
                <a:lnTo>
                  <a:pt x="239902" y="378218"/>
                </a:lnTo>
                <a:lnTo>
                  <a:pt x="235521" y="378345"/>
                </a:lnTo>
                <a:lnTo>
                  <a:pt x="16116" y="252018"/>
                </a:lnTo>
                <a:lnTo>
                  <a:pt x="15239" y="249148"/>
                </a:lnTo>
                <a:lnTo>
                  <a:pt x="2870" y="243141"/>
                </a:lnTo>
                <a:lnTo>
                  <a:pt x="241" y="243281"/>
                </a:lnTo>
                <a:lnTo>
                  <a:pt x="0" y="670598"/>
                </a:lnTo>
                <a:lnTo>
                  <a:pt x="24117" y="662597"/>
                </a:lnTo>
                <a:lnTo>
                  <a:pt x="50850" y="652360"/>
                </a:lnTo>
                <a:lnTo>
                  <a:pt x="52844" y="598004"/>
                </a:lnTo>
                <a:lnTo>
                  <a:pt x="58851" y="590880"/>
                </a:lnTo>
                <a:lnTo>
                  <a:pt x="83718" y="576643"/>
                </a:lnTo>
                <a:lnTo>
                  <a:pt x="84581" y="575144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579189" y="8826573"/>
            <a:ext cx="20713" cy="792048"/>
          </a:xfrm>
          <a:custGeom>
            <a:avLst/>
            <a:gdLst/>
            <a:ahLst/>
            <a:cxnLst/>
            <a:rect l="l" t="t" r="r" b="b"/>
            <a:pathLst>
              <a:path w="20713" h="792048">
                <a:moveTo>
                  <a:pt x="0" y="3987"/>
                </a:moveTo>
                <a:lnTo>
                  <a:pt x="0" y="786536"/>
                </a:lnTo>
                <a:lnTo>
                  <a:pt x="20713" y="792048"/>
                </a:lnTo>
                <a:lnTo>
                  <a:pt x="20586" y="0"/>
                </a:lnTo>
                <a:lnTo>
                  <a:pt x="0" y="398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009957" y="9082462"/>
            <a:ext cx="19240" cy="43484"/>
          </a:xfrm>
          <a:custGeom>
            <a:avLst/>
            <a:gdLst/>
            <a:ahLst/>
            <a:cxnLst/>
            <a:rect l="l" t="t" r="r" b="b"/>
            <a:pathLst>
              <a:path w="19240" h="43484">
                <a:moveTo>
                  <a:pt x="0" y="0"/>
                </a:moveTo>
                <a:lnTo>
                  <a:pt x="18872" y="43484"/>
                </a:lnTo>
                <a:lnTo>
                  <a:pt x="19240" y="37109"/>
                </a:lnTo>
                <a:lnTo>
                  <a:pt x="13995" y="21742"/>
                </a:lnTo>
                <a:lnTo>
                  <a:pt x="9372" y="13995"/>
                </a:lnTo>
                <a:lnTo>
                  <a:pt x="8242" y="6743"/>
                </a:lnTo>
                <a:lnTo>
                  <a:pt x="5003" y="1752"/>
                </a:lnTo>
                <a:lnTo>
                  <a:pt x="0" y="0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887627" y="9143427"/>
            <a:ext cx="5880" cy="9004"/>
          </a:xfrm>
          <a:custGeom>
            <a:avLst/>
            <a:gdLst/>
            <a:ahLst/>
            <a:cxnLst/>
            <a:rect l="l" t="t" r="r" b="b"/>
            <a:pathLst>
              <a:path w="5880" h="9004">
                <a:moveTo>
                  <a:pt x="0" y="508"/>
                </a:moveTo>
                <a:lnTo>
                  <a:pt x="1257" y="5130"/>
                </a:lnTo>
                <a:lnTo>
                  <a:pt x="4635" y="9004"/>
                </a:lnTo>
                <a:lnTo>
                  <a:pt x="5880" y="7124"/>
                </a:lnTo>
                <a:lnTo>
                  <a:pt x="1752" y="0"/>
                </a:lnTo>
                <a:lnTo>
                  <a:pt x="0" y="508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5892750" y="9010491"/>
            <a:ext cx="44361" cy="9118"/>
          </a:xfrm>
          <a:custGeom>
            <a:avLst/>
            <a:gdLst/>
            <a:ahLst/>
            <a:cxnLst/>
            <a:rect l="l" t="t" r="r" b="b"/>
            <a:pathLst>
              <a:path w="44361" h="9118">
                <a:moveTo>
                  <a:pt x="13119" y="1130"/>
                </a:moveTo>
                <a:lnTo>
                  <a:pt x="0" y="5626"/>
                </a:lnTo>
                <a:lnTo>
                  <a:pt x="24612" y="5499"/>
                </a:lnTo>
                <a:lnTo>
                  <a:pt x="38493" y="9118"/>
                </a:lnTo>
                <a:lnTo>
                  <a:pt x="35483" y="5372"/>
                </a:lnTo>
                <a:lnTo>
                  <a:pt x="30365" y="3238"/>
                </a:lnTo>
                <a:lnTo>
                  <a:pt x="44361" y="4864"/>
                </a:lnTo>
                <a:lnTo>
                  <a:pt x="38366" y="0"/>
                </a:lnTo>
                <a:lnTo>
                  <a:pt x="13119" y="113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189135" y="8787077"/>
            <a:ext cx="206540" cy="227914"/>
          </a:xfrm>
          <a:custGeom>
            <a:avLst/>
            <a:gdLst/>
            <a:ahLst/>
            <a:cxnLst/>
            <a:rect l="l" t="t" r="r" b="b"/>
            <a:pathLst>
              <a:path w="206540" h="227914">
                <a:moveTo>
                  <a:pt x="157314" y="70472"/>
                </a:moveTo>
                <a:lnTo>
                  <a:pt x="160426" y="72224"/>
                </a:lnTo>
                <a:lnTo>
                  <a:pt x="168935" y="94462"/>
                </a:lnTo>
                <a:lnTo>
                  <a:pt x="171932" y="97955"/>
                </a:lnTo>
                <a:lnTo>
                  <a:pt x="172173" y="93586"/>
                </a:lnTo>
                <a:lnTo>
                  <a:pt x="163055" y="69977"/>
                </a:lnTo>
                <a:lnTo>
                  <a:pt x="158686" y="67348"/>
                </a:lnTo>
                <a:lnTo>
                  <a:pt x="155562" y="66725"/>
                </a:lnTo>
                <a:lnTo>
                  <a:pt x="149555" y="59474"/>
                </a:lnTo>
                <a:lnTo>
                  <a:pt x="101079" y="31115"/>
                </a:lnTo>
                <a:lnTo>
                  <a:pt x="105956" y="31115"/>
                </a:lnTo>
                <a:lnTo>
                  <a:pt x="132816" y="46228"/>
                </a:lnTo>
                <a:lnTo>
                  <a:pt x="140068" y="41986"/>
                </a:lnTo>
                <a:lnTo>
                  <a:pt x="143687" y="41986"/>
                </a:lnTo>
                <a:lnTo>
                  <a:pt x="145681" y="40741"/>
                </a:lnTo>
                <a:lnTo>
                  <a:pt x="149440" y="36233"/>
                </a:lnTo>
                <a:lnTo>
                  <a:pt x="161061" y="32613"/>
                </a:lnTo>
                <a:lnTo>
                  <a:pt x="161810" y="29121"/>
                </a:lnTo>
                <a:lnTo>
                  <a:pt x="165315" y="28244"/>
                </a:lnTo>
                <a:lnTo>
                  <a:pt x="168300" y="24612"/>
                </a:lnTo>
                <a:lnTo>
                  <a:pt x="171805" y="23622"/>
                </a:lnTo>
                <a:lnTo>
                  <a:pt x="153936" y="13868"/>
                </a:lnTo>
                <a:lnTo>
                  <a:pt x="131444" y="11493"/>
                </a:lnTo>
                <a:lnTo>
                  <a:pt x="120573" y="16116"/>
                </a:lnTo>
                <a:lnTo>
                  <a:pt x="101206" y="27241"/>
                </a:lnTo>
                <a:lnTo>
                  <a:pt x="92963" y="27114"/>
                </a:lnTo>
                <a:lnTo>
                  <a:pt x="51727" y="3251"/>
                </a:lnTo>
                <a:lnTo>
                  <a:pt x="47980" y="0"/>
                </a:lnTo>
                <a:lnTo>
                  <a:pt x="45224" y="1130"/>
                </a:lnTo>
                <a:lnTo>
                  <a:pt x="0" y="28359"/>
                </a:lnTo>
                <a:lnTo>
                  <a:pt x="3873" y="31369"/>
                </a:lnTo>
                <a:lnTo>
                  <a:pt x="97332" y="85598"/>
                </a:lnTo>
                <a:lnTo>
                  <a:pt x="106210" y="92087"/>
                </a:lnTo>
                <a:lnTo>
                  <a:pt x="158813" y="227914"/>
                </a:lnTo>
                <a:lnTo>
                  <a:pt x="198793" y="204914"/>
                </a:lnTo>
                <a:lnTo>
                  <a:pt x="202425" y="204800"/>
                </a:lnTo>
                <a:lnTo>
                  <a:pt x="206413" y="201422"/>
                </a:lnTo>
                <a:lnTo>
                  <a:pt x="206286" y="196430"/>
                </a:lnTo>
                <a:lnTo>
                  <a:pt x="203415" y="189928"/>
                </a:lnTo>
                <a:lnTo>
                  <a:pt x="206540" y="186931"/>
                </a:lnTo>
                <a:lnTo>
                  <a:pt x="204660" y="186423"/>
                </a:lnTo>
                <a:lnTo>
                  <a:pt x="201663" y="185674"/>
                </a:lnTo>
                <a:lnTo>
                  <a:pt x="198043" y="174053"/>
                </a:lnTo>
                <a:lnTo>
                  <a:pt x="171183" y="107327"/>
                </a:lnTo>
                <a:lnTo>
                  <a:pt x="157314" y="70472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6067182" y="8906408"/>
            <a:ext cx="168186" cy="205422"/>
          </a:xfrm>
          <a:custGeom>
            <a:avLst/>
            <a:gdLst/>
            <a:ahLst/>
            <a:cxnLst/>
            <a:rect l="l" t="t" r="r" b="b"/>
            <a:pathLst>
              <a:path w="168186" h="205422">
                <a:moveTo>
                  <a:pt x="157060" y="164934"/>
                </a:moveTo>
                <a:lnTo>
                  <a:pt x="157441" y="158813"/>
                </a:lnTo>
                <a:lnTo>
                  <a:pt x="157556" y="145821"/>
                </a:lnTo>
                <a:lnTo>
                  <a:pt x="158305" y="140690"/>
                </a:lnTo>
                <a:lnTo>
                  <a:pt x="159562" y="139192"/>
                </a:lnTo>
                <a:lnTo>
                  <a:pt x="161810" y="133070"/>
                </a:lnTo>
                <a:lnTo>
                  <a:pt x="168186" y="128828"/>
                </a:lnTo>
                <a:lnTo>
                  <a:pt x="165430" y="127076"/>
                </a:lnTo>
                <a:lnTo>
                  <a:pt x="155689" y="129946"/>
                </a:lnTo>
                <a:lnTo>
                  <a:pt x="156311" y="124574"/>
                </a:lnTo>
                <a:lnTo>
                  <a:pt x="154190" y="120573"/>
                </a:lnTo>
                <a:lnTo>
                  <a:pt x="149821" y="103085"/>
                </a:lnTo>
                <a:lnTo>
                  <a:pt x="144691" y="91338"/>
                </a:lnTo>
                <a:lnTo>
                  <a:pt x="139941" y="78473"/>
                </a:lnTo>
                <a:lnTo>
                  <a:pt x="137452" y="74345"/>
                </a:lnTo>
                <a:lnTo>
                  <a:pt x="135318" y="70472"/>
                </a:lnTo>
                <a:lnTo>
                  <a:pt x="131317" y="65354"/>
                </a:lnTo>
                <a:lnTo>
                  <a:pt x="124078" y="52476"/>
                </a:lnTo>
                <a:lnTo>
                  <a:pt x="118071" y="46228"/>
                </a:lnTo>
                <a:lnTo>
                  <a:pt x="100710" y="26619"/>
                </a:lnTo>
                <a:lnTo>
                  <a:pt x="92087" y="20370"/>
                </a:lnTo>
                <a:lnTo>
                  <a:pt x="87337" y="15989"/>
                </a:lnTo>
                <a:lnTo>
                  <a:pt x="83096" y="13741"/>
                </a:lnTo>
                <a:lnTo>
                  <a:pt x="81216" y="11493"/>
                </a:lnTo>
                <a:lnTo>
                  <a:pt x="56603" y="1003"/>
                </a:lnTo>
                <a:lnTo>
                  <a:pt x="29108" y="0"/>
                </a:lnTo>
                <a:lnTo>
                  <a:pt x="18872" y="5372"/>
                </a:lnTo>
                <a:lnTo>
                  <a:pt x="6743" y="19240"/>
                </a:lnTo>
                <a:lnTo>
                  <a:pt x="0" y="38608"/>
                </a:lnTo>
                <a:lnTo>
                  <a:pt x="0" y="76974"/>
                </a:lnTo>
                <a:lnTo>
                  <a:pt x="2133" y="87960"/>
                </a:lnTo>
                <a:lnTo>
                  <a:pt x="15125" y="124955"/>
                </a:lnTo>
                <a:lnTo>
                  <a:pt x="34988" y="157187"/>
                </a:lnTo>
                <a:lnTo>
                  <a:pt x="54482" y="176682"/>
                </a:lnTo>
                <a:lnTo>
                  <a:pt x="73850" y="192176"/>
                </a:lnTo>
                <a:lnTo>
                  <a:pt x="95453" y="203034"/>
                </a:lnTo>
                <a:lnTo>
                  <a:pt x="123075" y="205422"/>
                </a:lnTo>
                <a:lnTo>
                  <a:pt x="145059" y="194297"/>
                </a:lnTo>
                <a:lnTo>
                  <a:pt x="148323" y="192049"/>
                </a:lnTo>
                <a:lnTo>
                  <a:pt x="144564" y="189801"/>
                </a:lnTo>
                <a:lnTo>
                  <a:pt x="150685" y="184416"/>
                </a:lnTo>
                <a:lnTo>
                  <a:pt x="157060" y="164934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5913865" y="9004496"/>
            <a:ext cx="53606" cy="24231"/>
          </a:xfrm>
          <a:custGeom>
            <a:avLst/>
            <a:gdLst/>
            <a:ahLst/>
            <a:cxnLst/>
            <a:rect l="l" t="t" r="r" b="b"/>
            <a:pathLst>
              <a:path w="53606" h="24231">
                <a:moveTo>
                  <a:pt x="21247" y="1993"/>
                </a:moveTo>
                <a:lnTo>
                  <a:pt x="14998" y="0"/>
                </a:lnTo>
                <a:lnTo>
                  <a:pt x="0" y="495"/>
                </a:lnTo>
                <a:lnTo>
                  <a:pt x="17246" y="5994"/>
                </a:lnTo>
                <a:lnTo>
                  <a:pt x="23241" y="10871"/>
                </a:lnTo>
                <a:lnTo>
                  <a:pt x="52108" y="24231"/>
                </a:lnTo>
                <a:lnTo>
                  <a:pt x="53352" y="22364"/>
                </a:lnTo>
                <a:lnTo>
                  <a:pt x="46736" y="17741"/>
                </a:lnTo>
                <a:lnTo>
                  <a:pt x="46355" y="15608"/>
                </a:lnTo>
                <a:lnTo>
                  <a:pt x="53606" y="17487"/>
                </a:lnTo>
                <a:lnTo>
                  <a:pt x="52108" y="12865"/>
                </a:lnTo>
                <a:lnTo>
                  <a:pt x="21247" y="1993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5483291" y="9484418"/>
            <a:ext cx="59042" cy="261962"/>
          </a:xfrm>
          <a:custGeom>
            <a:avLst/>
            <a:gdLst/>
            <a:ahLst/>
            <a:cxnLst/>
            <a:rect l="l" t="t" r="r" b="b"/>
            <a:pathLst>
              <a:path w="59042" h="261962">
                <a:moveTo>
                  <a:pt x="30353" y="135318"/>
                </a:moveTo>
                <a:lnTo>
                  <a:pt x="30505" y="261962"/>
                </a:lnTo>
                <a:lnTo>
                  <a:pt x="59042" y="261962"/>
                </a:lnTo>
                <a:lnTo>
                  <a:pt x="58851" y="0"/>
                </a:lnTo>
                <a:lnTo>
                  <a:pt x="57607" y="508"/>
                </a:lnTo>
                <a:lnTo>
                  <a:pt x="36855" y="16751"/>
                </a:lnTo>
                <a:lnTo>
                  <a:pt x="0" y="43243"/>
                </a:lnTo>
                <a:lnTo>
                  <a:pt x="1003" y="152069"/>
                </a:lnTo>
                <a:lnTo>
                  <a:pt x="10744" y="147447"/>
                </a:lnTo>
                <a:lnTo>
                  <a:pt x="29489" y="135077"/>
                </a:lnTo>
                <a:lnTo>
                  <a:pt x="30353" y="135318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5293244" y="9167177"/>
            <a:ext cx="224662" cy="129197"/>
          </a:xfrm>
          <a:custGeom>
            <a:avLst/>
            <a:gdLst/>
            <a:ahLst/>
            <a:cxnLst/>
            <a:rect l="l" t="t" r="r" b="b"/>
            <a:pathLst>
              <a:path w="224662" h="129197">
                <a:moveTo>
                  <a:pt x="220281" y="129197"/>
                </a:moveTo>
                <a:lnTo>
                  <a:pt x="224662" y="129070"/>
                </a:lnTo>
                <a:lnTo>
                  <a:pt x="213664" y="118071"/>
                </a:lnTo>
                <a:lnTo>
                  <a:pt x="157187" y="76847"/>
                </a:lnTo>
                <a:lnTo>
                  <a:pt x="123202" y="56222"/>
                </a:lnTo>
                <a:lnTo>
                  <a:pt x="114084" y="50101"/>
                </a:lnTo>
                <a:lnTo>
                  <a:pt x="112331" y="49606"/>
                </a:lnTo>
                <a:lnTo>
                  <a:pt x="48856" y="17487"/>
                </a:lnTo>
                <a:lnTo>
                  <a:pt x="37858" y="13868"/>
                </a:lnTo>
                <a:lnTo>
                  <a:pt x="5245" y="749"/>
                </a:lnTo>
                <a:lnTo>
                  <a:pt x="0" y="0"/>
                </a:lnTo>
                <a:lnTo>
                  <a:pt x="876" y="2870"/>
                </a:lnTo>
                <a:lnTo>
                  <a:pt x="220281" y="12919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092290" y="8949766"/>
            <a:ext cx="62484" cy="34480"/>
          </a:xfrm>
          <a:custGeom>
            <a:avLst/>
            <a:gdLst/>
            <a:ahLst/>
            <a:cxnLst/>
            <a:rect l="l" t="t" r="r" b="b"/>
            <a:pathLst>
              <a:path w="62484" h="34480">
                <a:moveTo>
                  <a:pt x="24130" y="20739"/>
                </a:moveTo>
                <a:lnTo>
                  <a:pt x="28371" y="18364"/>
                </a:lnTo>
                <a:lnTo>
                  <a:pt x="44742" y="16116"/>
                </a:lnTo>
                <a:lnTo>
                  <a:pt x="39370" y="11874"/>
                </a:lnTo>
                <a:lnTo>
                  <a:pt x="46482" y="9740"/>
                </a:lnTo>
                <a:lnTo>
                  <a:pt x="58356" y="9626"/>
                </a:lnTo>
                <a:lnTo>
                  <a:pt x="62484" y="8496"/>
                </a:lnTo>
                <a:lnTo>
                  <a:pt x="51739" y="0"/>
                </a:lnTo>
                <a:lnTo>
                  <a:pt x="40868" y="4749"/>
                </a:lnTo>
                <a:lnTo>
                  <a:pt x="39243" y="7492"/>
                </a:lnTo>
                <a:lnTo>
                  <a:pt x="29997" y="11252"/>
                </a:lnTo>
                <a:lnTo>
                  <a:pt x="28371" y="13995"/>
                </a:lnTo>
                <a:lnTo>
                  <a:pt x="14757" y="19862"/>
                </a:lnTo>
                <a:lnTo>
                  <a:pt x="14122" y="21361"/>
                </a:lnTo>
                <a:lnTo>
                  <a:pt x="0" y="28867"/>
                </a:lnTo>
                <a:lnTo>
                  <a:pt x="0" y="34480"/>
                </a:lnTo>
                <a:lnTo>
                  <a:pt x="17132" y="33604"/>
                </a:lnTo>
                <a:lnTo>
                  <a:pt x="18745" y="32359"/>
                </a:lnTo>
                <a:lnTo>
                  <a:pt x="13246" y="26987"/>
                </a:lnTo>
                <a:lnTo>
                  <a:pt x="32372" y="24866"/>
                </a:lnTo>
                <a:lnTo>
                  <a:pt x="33997" y="23621"/>
                </a:lnTo>
                <a:lnTo>
                  <a:pt x="24130" y="2073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5387700" y="9514913"/>
            <a:ext cx="3009" cy="13246"/>
          </a:xfrm>
          <a:custGeom>
            <a:avLst/>
            <a:gdLst/>
            <a:ahLst/>
            <a:cxnLst/>
            <a:rect l="l" t="t" r="r" b="b"/>
            <a:pathLst>
              <a:path w="3009" h="13246">
                <a:moveTo>
                  <a:pt x="126" y="1879"/>
                </a:moveTo>
                <a:lnTo>
                  <a:pt x="0" y="13004"/>
                </a:lnTo>
                <a:lnTo>
                  <a:pt x="3009" y="13246"/>
                </a:lnTo>
                <a:lnTo>
                  <a:pt x="2628" y="0"/>
                </a:lnTo>
                <a:lnTo>
                  <a:pt x="126" y="187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5978839" y="9143311"/>
            <a:ext cx="63233" cy="94716"/>
          </a:xfrm>
          <a:custGeom>
            <a:avLst/>
            <a:gdLst/>
            <a:ahLst/>
            <a:cxnLst/>
            <a:rect l="l" t="t" r="r" b="b"/>
            <a:pathLst>
              <a:path w="63233" h="94716">
                <a:moveTo>
                  <a:pt x="48107" y="82461"/>
                </a:moveTo>
                <a:lnTo>
                  <a:pt x="50355" y="76593"/>
                </a:lnTo>
                <a:lnTo>
                  <a:pt x="51854" y="76352"/>
                </a:lnTo>
                <a:lnTo>
                  <a:pt x="54356" y="73342"/>
                </a:lnTo>
                <a:lnTo>
                  <a:pt x="60109" y="57975"/>
                </a:lnTo>
                <a:lnTo>
                  <a:pt x="61226" y="49974"/>
                </a:lnTo>
                <a:lnTo>
                  <a:pt x="61722" y="44107"/>
                </a:lnTo>
                <a:lnTo>
                  <a:pt x="63106" y="43484"/>
                </a:lnTo>
                <a:lnTo>
                  <a:pt x="62471" y="39230"/>
                </a:lnTo>
                <a:lnTo>
                  <a:pt x="62598" y="19494"/>
                </a:lnTo>
                <a:lnTo>
                  <a:pt x="63233" y="17487"/>
                </a:lnTo>
                <a:lnTo>
                  <a:pt x="61353" y="10871"/>
                </a:lnTo>
                <a:lnTo>
                  <a:pt x="58356" y="0"/>
                </a:lnTo>
                <a:lnTo>
                  <a:pt x="57099" y="127"/>
                </a:lnTo>
                <a:lnTo>
                  <a:pt x="55981" y="4495"/>
                </a:lnTo>
                <a:lnTo>
                  <a:pt x="56984" y="15240"/>
                </a:lnTo>
                <a:lnTo>
                  <a:pt x="57861" y="15989"/>
                </a:lnTo>
                <a:lnTo>
                  <a:pt x="57099" y="37109"/>
                </a:lnTo>
                <a:lnTo>
                  <a:pt x="56108" y="43611"/>
                </a:lnTo>
                <a:lnTo>
                  <a:pt x="54483" y="50101"/>
                </a:lnTo>
                <a:lnTo>
                  <a:pt x="51485" y="62357"/>
                </a:lnTo>
                <a:lnTo>
                  <a:pt x="41859" y="76593"/>
                </a:lnTo>
                <a:lnTo>
                  <a:pt x="25361" y="88341"/>
                </a:lnTo>
                <a:lnTo>
                  <a:pt x="0" y="93459"/>
                </a:lnTo>
                <a:lnTo>
                  <a:pt x="1003" y="94716"/>
                </a:lnTo>
                <a:lnTo>
                  <a:pt x="26987" y="94335"/>
                </a:lnTo>
                <a:lnTo>
                  <a:pt x="46977" y="83972"/>
                </a:lnTo>
                <a:lnTo>
                  <a:pt x="48107" y="82461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290219" y="8818198"/>
            <a:ext cx="57594" cy="36233"/>
          </a:xfrm>
          <a:custGeom>
            <a:avLst/>
            <a:gdLst/>
            <a:ahLst/>
            <a:cxnLst/>
            <a:rect l="l" t="t" r="r" b="b"/>
            <a:pathLst>
              <a:path w="57594" h="36233">
                <a:moveTo>
                  <a:pt x="53098" y="28105"/>
                </a:moveTo>
                <a:lnTo>
                  <a:pt x="46850" y="23863"/>
                </a:lnTo>
                <a:lnTo>
                  <a:pt x="41986" y="21361"/>
                </a:lnTo>
                <a:lnTo>
                  <a:pt x="37985" y="18986"/>
                </a:lnTo>
                <a:lnTo>
                  <a:pt x="31737" y="15113"/>
                </a:lnTo>
                <a:lnTo>
                  <a:pt x="4876" y="0"/>
                </a:lnTo>
                <a:lnTo>
                  <a:pt x="0" y="0"/>
                </a:lnTo>
                <a:lnTo>
                  <a:pt x="48475" y="28359"/>
                </a:lnTo>
                <a:lnTo>
                  <a:pt x="54470" y="35610"/>
                </a:lnTo>
                <a:lnTo>
                  <a:pt x="57594" y="36233"/>
                </a:lnTo>
                <a:lnTo>
                  <a:pt x="53098" y="28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5061958" y="8820186"/>
            <a:ext cx="34493" cy="6870"/>
          </a:xfrm>
          <a:custGeom>
            <a:avLst/>
            <a:gdLst/>
            <a:ahLst/>
            <a:cxnLst/>
            <a:rect l="l" t="t" r="r" b="b"/>
            <a:pathLst>
              <a:path w="34493" h="6870">
                <a:moveTo>
                  <a:pt x="23126" y="6870"/>
                </a:moveTo>
                <a:lnTo>
                  <a:pt x="34493" y="3251"/>
                </a:lnTo>
                <a:lnTo>
                  <a:pt x="33248" y="1371"/>
                </a:lnTo>
                <a:lnTo>
                  <a:pt x="22491" y="3759"/>
                </a:lnTo>
                <a:lnTo>
                  <a:pt x="20866" y="4889"/>
                </a:lnTo>
                <a:lnTo>
                  <a:pt x="12865" y="4889"/>
                </a:lnTo>
                <a:lnTo>
                  <a:pt x="7251" y="3505"/>
                </a:lnTo>
                <a:lnTo>
                  <a:pt x="4508" y="1879"/>
                </a:lnTo>
                <a:lnTo>
                  <a:pt x="876" y="0"/>
                </a:lnTo>
                <a:lnTo>
                  <a:pt x="0" y="1879"/>
                </a:lnTo>
                <a:lnTo>
                  <a:pt x="2006" y="4889"/>
                </a:lnTo>
                <a:lnTo>
                  <a:pt x="10629" y="6870"/>
                </a:lnTo>
                <a:lnTo>
                  <a:pt x="23126" y="68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346442" y="8857560"/>
            <a:ext cx="41363" cy="103581"/>
          </a:xfrm>
          <a:custGeom>
            <a:avLst/>
            <a:gdLst/>
            <a:ahLst/>
            <a:cxnLst/>
            <a:rect l="l" t="t" r="r" b="b"/>
            <a:pathLst>
              <a:path w="41363" h="103581">
                <a:moveTo>
                  <a:pt x="15989" y="34848"/>
                </a:moveTo>
                <a:lnTo>
                  <a:pt x="14617" y="27482"/>
                </a:lnTo>
                <a:lnTo>
                  <a:pt x="11620" y="23977"/>
                </a:lnTo>
                <a:lnTo>
                  <a:pt x="3124" y="1739"/>
                </a:lnTo>
                <a:lnTo>
                  <a:pt x="0" y="0"/>
                </a:lnTo>
                <a:lnTo>
                  <a:pt x="13868" y="36855"/>
                </a:lnTo>
                <a:lnTo>
                  <a:pt x="40741" y="103581"/>
                </a:lnTo>
                <a:lnTo>
                  <a:pt x="41363" y="101447"/>
                </a:lnTo>
                <a:lnTo>
                  <a:pt x="15989" y="348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5390079" y="9528150"/>
            <a:ext cx="34988" cy="6997"/>
          </a:xfrm>
          <a:custGeom>
            <a:avLst/>
            <a:gdLst/>
            <a:ahLst/>
            <a:cxnLst/>
            <a:rect l="l" t="t" r="r" b="b"/>
            <a:pathLst>
              <a:path w="34988" h="6997">
                <a:moveTo>
                  <a:pt x="25107" y="6997"/>
                </a:moveTo>
                <a:lnTo>
                  <a:pt x="34988" y="2133"/>
                </a:lnTo>
                <a:lnTo>
                  <a:pt x="32981" y="1371"/>
                </a:lnTo>
                <a:lnTo>
                  <a:pt x="22618" y="4127"/>
                </a:lnTo>
                <a:lnTo>
                  <a:pt x="21120" y="5626"/>
                </a:lnTo>
                <a:lnTo>
                  <a:pt x="14744" y="4762"/>
                </a:lnTo>
                <a:lnTo>
                  <a:pt x="6248" y="1879"/>
                </a:lnTo>
                <a:lnTo>
                  <a:pt x="4635" y="1244"/>
                </a:lnTo>
                <a:lnTo>
                  <a:pt x="635" y="0"/>
                </a:lnTo>
                <a:lnTo>
                  <a:pt x="0" y="1752"/>
                </a:lnTo>
                <a:lnTo>
                  <a:pt x="3746" y="5016"/>
                </a:lnTo>
                <a:lnTo>
                  <a:pt x="12623" y="6870"/>
                </a:lnTo>
                <a:lnTo>
                  <a:pt x="25107" y="69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016083" y="9115455"/>
            <a:ext cx="11112" cy="34480"/>
          </a:xfrm>
          <a:custGeom>
            <a:avLst/>
            <a:gdLst/>
            <a:ahLst/>
            <a:cxnLst/>
            <a:rect l="l" t="t" r="r" b="b"/>
            <a:pathLst>
              <a:path w="11112" h="34480">
                <a:moveTo>
                  <a:pt x="10109" y="34480"/>
                </a:moveTo>
                <a:lnTo>
                  <a:pt x="11112" y="30099"/>
                </a:lnTo>
                <a:lnTo>
                  <a:pt x="10617" y="21361"/>
                </a:lnTo>
                <a:lnTo>
                  <a:pt x="8864" y="14859"/>
                </a:lnTo>
                <a:lnTo>
                  <a:pt x="3873" y="1625"/>
                </a:lnTo>
                <a:lnTo>
                  <a:pt x="0" y="0"/>
                </a:lnTo>
                <a:lnTo>
                  <a:pt x="10109" y="3448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5916122" y="9199537"/>
            <a:ext cx="13246" cy="11125"/>
          </a:xfrm>
          <a:custGeom>
            <a:avLst/>
            <a:gdLst/>
            <a:ahLst/>
            <a:cxnLst/>
            <a:rect l="l" t="t" r="r" b="b"/>
            <a:pathLst>
              <a:path w="13246" h="11125">
                <a:moveTo>
                  <a:pt x="0" y="622"/>
                </a:moveTo>
                <a:lnTo>
                  <a:pt x="7734" y="9753"/>
                </a:lnTo>
                <a:lnTo>
                  <a:pt x="12979" y="11125"/>
                </a:lnTo>
                <a:lnTo>
                  <a:pt x="13246" y="9131"/>
                </a:lnTo>
                <a:lnTo>
                  <a:pt x="4000" y="0"/>
                </a:lnTo>
                <a:lnTo>
                  <a:pt x="0" y="62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5929106" y="9151938"/>
            <a:ext cx="104216" cy="84836"/>
          </a:xfrm>
          <a:custGeom>
            <a:avLst/>
            <a:gdLst/>
            <a:ahLst/>
            <a:cxnLst/>
            <a:rect l="l" t="t" r="r" b="b"/>
            <a:pathLst>
              <a:path w="104216" h="84835">
                <a:moveTo>
                  <a:pt x="34620" y="80962"/>
                </a:moveTo>
                <a:lnTo>
                  <a:pt x="41109" y="82715"/>
                </a:lnTo>
                <a:lnTo>
                  <a:pt x="49733" y="84836"/>
                </a:lnTo>
                <a:lnTo>
                  <a:pt x="75095" y="79717"/>
                </a:lnTo>
                <a:lnTo>
                  <a:pt x="91592" y="67970"/>
                </a:lnTo>
                <a:lnTo>
                  <a:pt x="101219" y="53721"/>
                </a:lnTo>
                <a:lnTo>
                  <a:pt x="104216" y="41478"/>
                </a:lnTo>
                <a:lnTo>
                  <a:pt x="94716" y="58216"/>
                </a:lnTo>
                <a:lnTo>
                  <a:pt x="94475" y="53721"/>
                </a:lnTo>
                <a:lnTo>
                  <a:pt x="98971" y="38481"/>
                </a:lnTo>
                <a:lnTo>
                  <a:pt x="100342" y="4368"/>
                </a:lnTo>
                <a:lnTo>
                  <a:pt x="99339" y="0"/>
                </a:lnTo>
                <a:lnTo>
                  <a:pt x="97967" y="241"/>
                </a:lnTo>
                <a:lnTo>
                  <a:pt x="96837" y="31978"/>
                </a:lnTo>
                <a:lnTo>
                  <a:pt x="94970" y="39230"/>
                </a:lnTo>
                <a:lnTo>
                  <a:pt x="95465" y="41351"/>
                </a:lnTo>
                <a:lnTo>
                  <a:pt x="93345" y="45720"/>
                </a:lnTo>
                <a:lnTo>
                  <a:pt x="93091" y="47726"/>
                </a:lnTo>
                <a:lnTo>
                  <a:pt x="85102" y="61468"/>
                </a:lnTo>
                <a:lnTo>
                  <a:pt x="72351" y="70586"/>
                </a:lnTo>
                <a:lnTo>
                  <a:pt x="64985" y="70218"/>
                </a:lnTo>
                <a:lnTo>
                  <a:pt x="51866" y="70459"/>
                </a:lnTo>
                <a:lnTo>
                  <a:pt x="41236" y="69964"/>
                </a:lnTo>
                <a:lnTo>
                  <a:pt x="46736" y="74841"/>
                </a:lnTo>
                <a:lnTo>
                  <a:pt x="64477" y="76962"/>
                </a:lnTo>
                <a:lnTo>
                  <a:pt x="54864" y="79082"/>
                </a:lnTo>
                <a:lnTo>
                  <a:pt x="42621" y="79082"/>
                </a:lnTo>
                <a:lnTo>
                  <a:pt x="32740" y="76339"/>
                </a:lnTo>
                <a:lnTo>
                  <a:pt x="0" y="58724"/>
                </a:lnTo>
                <a:lnTo>
                  <a:pt x="1384" y="61595"/>
                </a:lnTo>
                <a:lnTo>
                  <a:pt x="12382" y="70218"/>
                </a:lnTo>
                <a:lnTo>
                  <a:pt x="34620" y="8096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5960223" y="9020106"/>
            <a:ext cx="64477" cy="73228"/>
          </a:xfrm>
          <a:custGeom>
            <a:avLst/>
            <a:gdLst/>
            <a:ahLst/>
            <a:cxnLst/>
            <a:rect l="l" t="t" r="r" b="b"/>
            <a:pathLst>
              <a:path w="64477" h="73228">
                <a:moveTo>
                  <a:pt x="57988" y="69100"/>
                </a:moveTo>
                <a:lnTo>
                  <a:pt x="62611" y="73228"/>
                </a:lnTo>
                <a:lnTo>
                  <a:pt x="64477" y="71348"/>
                </a:lnTo>
                <a:lnTo>
                  <a:pt x="57353" y="55981"/>
                </a:lnTo>
                <a:lnTo>
                  <a:pt x="55854" y="56235"/>
                </a:lnTo>
                <a:lnTo>
                  <a:pt x="52857" y="56984"/>
                </a:lnTo>
                <a:lnTo>
                  <a:pt x="17500" y="13119"/>
                </a:lnTo>
                <a:lnTo>
                  <a:pt x="20116" y="12369"/>
                </a:lnTo>
                <a:lnTo>
                  <a:pt x="16751" y="8496"/>
                </a:lnTo>
                <a:lnTo>
                  <a:pt x="7251" y="1879"/>
                </a:lnTo>
                <a:lnTo>
                  <a:pt x="0" y="0"/>
                </a:lnTo>
                <a:lnTo>
                  <a:pt x="381" y="2133"/>
                </a:lnTo>
                <a:lnTo>
                  <a:pt x="6997" y="6756"/>
                </a:lnTo>
                <a:lnTo>
                  <a:pt x="5753" y="8623"/>
                </a:lnTo>
                <a:lnTo>
                  <a:pt x="5867" y="12369"/>
                </a:lnTo>
                <a:lnTo>
                  <a:pt x="9372" y="13246"/>
                </a:lnTo>
                <a:lnTo>
                  <a:pt x="16002" y="21374"/>
                </a:lnTo>
                <a:lnTo>
                  <a:pt x="26860" y="32613"/>
                </a:lnTo>
                <a:lnTo>
                  <a:pt x="49733" y="62356"/>
                </a:lnTo>
                <a:lnTo>
                  <a:pt x="54724" y="64109"/>
                </a:lnTo>
                <a:lnTo>
                  <a:pt x="57988" y="6910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217869" y="9020237"/>
            <a:ext cx="100088" cy="70599"/>
          </a:xfrm>
          <a:custGeom>
            <a:avLst/>
            <a:gdLst/>
            <a:ahLst/>
            <a:cxnLst/>
            <a:rect l="l" t="t" r="r" b="b"/>
            <a:pathLst>
              <a:path w="100088" h="70599">
                <a:moveTo>
                  <a:pt x="8127" y="68973"/>
                </a:moveTo>
                <a:lnTo>
                  <a:pt x="10871" y="66217"/>
                </a:lnTo>
                <a:lnTo>
                  <a:pt x="23240" y="60350"/>
                </a:lnTo>
                <a:lnTo>
                  <a:pt x="26123" y="57480"/>
                </a:lnTo>
                <a:lnTo>
                  <a:pt x="34239" y="53721"/>
                </a:lnTo>
                <a:lnTo>
                  <a:pt x="36868" y="50977"/>
                </a:lnTo>
                <a:lnTo>
                  <a:pt x="49352" y="45110"/>
                </a:lnTo>
                <a:lnTo>
                  <a:pt x="52235" y="42354"/>
                </a:lnTo>
                <a:lnTo>
                  <a:pt x="64604" y="36487"/>
                </a:lnTo>
                <a:lnTo>
                  <a:pt x="67348" y="33731"/>
                </a:lnTo>
                <a:lnTo>
                  <a:pt x="78346" y="28359"/>
                </a:lnTo>
                <a:lnTo>
                  <a:pt x="80340" y="27241"/>
                </a:lnTo>
                <a:lnTo>
                  <a:pt x="86093" y="22364"/>
                </a:lnTo>
                <a:lnTo>
                  <a:pt x="89217" y="21742"/>
                </a:lnTo>
                <a:lnTo>
                  <a:pt x="96964" y="13868"/>
                </a:lnTo>
                <a:lnTo>
                  <a:pt x="100088" y="0"/>
                </a:lnTo>
                <a:lnTo>
                  <a:pt x="15874" y="47853"/>
                </a:lnTo>
                <a:lnTo>
                  <a:pt x="6375" y="51104"/>
                </a:lnTo>
                <a:lnTo>
                  <a:pt x="0" y="70599"/>
                </a:lnTo>
                <a:lnTo>
                  <a:pt x="8127" y="68973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889383" y="9141189"/>
            <a:ext cx="30860" cy="47853"/>
          </a:xfrm>
          <a:custGeom>
            <a:avLst/>
            <a:gdLst/>
            <a:ahLst/>
            <a:cxnLst/>
            <a:rect l="l" t="t" r="r" b="b"/>
            <a:pathLst>
              <a:path w="30861" h="47853">
                <a:moveTo>
                  <a:pt x="4127" y="9372"/>
                </a:moveTo>
                <a:lnTo>
                  <a:pt x="2870" y="11239"/>
                </a:lnTo>
                <a:lnTo>
                  <a:pt x="4000" y="13995"/>
                </a:lnTo>
                <a:lnTo>
                  <a:pt x="28359" y="47853"/>
                </a:lnTo>
                <a:lnTo>
                  <a:pt x="30861" y="45351"/>
                </a:lnTo>
                <a:lnTo>
                  <a:pt x="12738" y="22237"/>
                </a:lnTo>
                <a:lnTo>
                  <a:pt x="11988" y="18237"/>
                </a:lnTo>
                <a:lnTo>
                  <a:pt x="15608" y="16738"/>
                </a:lnTo>
                <a:lnTo>
                  <a:pt x="10617" y="7366"/>
                </a:lnTo>
                <a:lnTo>
                  <a:pt x="6616" y="2247"/>
                </a:lnTo>
                <a:lnTo>
                  <a:pt x="2247" y="0"/>
                </a:lnTo>
                <a:lnTo>
                  <a:pt x="0" y="2247"/>
                </a:lnTo>
                <a:lnTo>
                  <a:pt x="4127" y="9372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5920240" y="9188541"/>
            <a:ext cx="23622" cy="15621"/>
          </a:xfrm>
          <a:custGeom>
            <a:avLst/>
            <a:gdLst/>
            <a:ahLst/>
            <a:cxnLst/>
            <a:rect l="l" t="t" r="r" b="b"/>
            <a:pathLst>
              <a:path w="23622" h="15621">
                <a:moveTo>
                  <a:pt x="10248" y="4000"/>
                </a:moveTo>
                <a:lnTo>
                  <a:pt x="2501" y="507"/>
                </a:lnTo>
                <a:lnTo>
                  <a:pt x="0" y="2997"/>
                </a:lnTo>
                <a:lnTo>
                  <a:pt x="10998" y="13741"/>
                </a:lnTo>
                <a:lnTo>
                  <a:pt x="14617" y="12128"/>
                </a:lnTo>
                <a:lnTo>
                  <a:pt x="15748" y="13246"/>
                </a:lnTo>
                <a:lnTo>
                  <a:pt x="23622" y="15620"/>
                </a:lnTo>
                <a:lnTo>
                  <a:pt x="21869" y="9626"/>
                </a:lnTo>
                <a:lnTo>
                  <a:pt x="18745" y="7619"/>
                </a:lnTo>
                <a:lnTo>
                  <a:pt x="17741" y="2755"/>
                </a:lnTo>
                <a:lnTo>
                  <a:pt x="15125" y="0"/>
                </a:lnTo>
                <a:lnTo>
                  <a:pt x="11252" y="1130"/>
                </a:lnTo>
                <a:lnTo>
                  <a:pt x="10248" y="400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033195" y="9193289"/>
            <a:ext cx="10998" cy="23863"/>
          </a:xfrm>
          <a:custGeom>
            <a:avLst/>
            <a:gdLst/>
            <a:ahLst/>
            <a:cxnLst/>
            <a:rect l="l" t="t" r="r" b="b"/>
            <a:pathLst>
              <a:path w="10998" h="23863">
                <a:moveTo>
                  <a:pt x="5753" y="8001"/>
                </a:moveTo>
                <a:lnTo>
                  <a:pt x="0" y="23368"/>
                </a:lnTo>
                <a:lnTo>
                  <a:pt x="1625" y="23863"/>
                </a:lnTo>
                <a:lnTo>
                  <a:pt x="10248" y="10375"/>
                </a:lnTo>
                <a:lnTo>
                  <a:pt x="10998" y="4508"/>
                </a:lnTo>
                <a:lnTo>
                  <a:pt x="7988" y="127"/>
                </a:lnTo>
                <a:lnTo>
                  <a:pt x="6870" y="0"/>
                </a:lnTo>
                <a:lnTo>
                  <a:pt x="5753" y="8001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5066459" y="8804450"/>
            <a:ext cx="2743" cy="19240"/>
          </a:xfrm>
          <a:custGeom>
            <a:avLst/>
            <a:gdLst/>
            <a:ahLst/>
            <a:cxnLst/>
            <a:rect l="l" t="t" r="r" b="b"/>
            <a:pathLst>
              <a:path w="2743" h="19240">
                <a:moveTo>
                  <a:pt x="253" y="368"/>
                </a:moveTo>
                <a:lnTo>
                  <a:pt x="0" y="17614"/>
                </a:lnTo>
                <a:lnTo>
                  <a:pt x="2743" y="19240"/>
                </a:lnTo>
                <a:lnTo>
                  <a:pt x="2006" y="0"/>
                </a:lnTo>
                <a:lnTo>
                  <a:pt x="253" y="368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023952" y="9100204"/>
            <a:ext cx="11366" cy="23495"/>
          </a:xfrm>
          <a:custGeom>
            <a:avLst/>
            <a:gdLst/>
            <a:ahLst/>
            <a:cxnLst/>
            <a:rect l="l" t="t" r="r" b="b"/>
            <a:pathLst>
              <a:path w="11366" h="23495">
                <a:moveTo>
                  <a:pt x="0" y="4000"/>
                </a:moveTo>
                <a:lnTo>
                  <a:pt x="5245" y="19367"/>
                </a:lnTo>
                <a:lnTo>
                  <a:pt x="7734" y="23367"/>
                </a:lnTo>
                <a:lnTo>
                  <a:pt x="9372" y="23494"/>
                </a:lnTo>
                <a:lnTo>
                  <a:pt x="11366" y="12623"/>
                </a:lnTo>
                <a:lnTo>
                  <a:pt x="6362" y="4254"/>
                </a:lnTo>
                <a:lnTo>
                  <a:pt x="3378" y="1752"/>
                </a:lnTo>
                <a:lnTo>
                  <a:pt x="2235" y="0"/>
                </a:lnTo>
                <a:lnTo>
                  <a:pt x="0" y="400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5542144" y="9440946"/>
            <a:ext cx="45745" cy="305435"/>
          </a:xfrm>
          <a:custGeom>
            <a:avLst/>
            <a:gdLst/>
            <a:ahLst/>
            <a:cxnLst/>
            <a:rect l="l" t="t" r="r" b="b"/>
            <a:pathLst>
              <a:path w="45745" h="305434">
                <a:moveTo>
                  <a:pt x="22860" y="22491"/>
                </a:moveTo>
                <a:lnTo>
                  <a:pt x="5372" y="37604"/>
                </a:lnTo>
                <a:lnTo>
                  <a:pt x="0" y="43472"/>
                </a:lnTo>
                <a:lnTo>
                  <a:pt x="190" y="305435"/>
                </a:lnTo>
                <a:lnTo>
                  <a:pt x="45745" y="305435"/>
                </a:lnTo>
                <a:lnTo>
                  <a:pt x="45478" y="0"/>
                </a:lnTo>
                <a:lnTo>
                  <a:pt x="22860" y="22491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5923114" y="9013737"/>
            <a:ext cx="42976" cy="18999"/>
          </a:xfrm>
          <a:custGeom>
            <a:avLst/>
            <a:gdLst/>
            <a:ahLst/>
            <a:cxnLst/>
            <a:rect l="l" t="t" r="r" b="b"/>
            <a:pathLst>
              <a:path w="42976" h="18999">
                <a:moveTo>
                  <a:pt x="42862" y="14998"/>
                </a:moveTo>
                <a:lnTo>
                  <a:pt x="13995" y="1625"/>
                </a:lnTo>
                <a:lnTo>
                  <a:pt x="0" y="0"/>
                </a:lnTo>
                <a:lnTo>
                  <a:pt x="5118" y="2120"/>
                </a:lnTo>
                <a:lnTo>
                  <a:pt x="8127" y="5880"/>
                </a:lnTo>
                <a:lnTo>
                  <a:pt x="16751" y="9753"/>
                </a:lnTo>
                <a:lnTo>
                  <a:pt x="31737" y="16865"/>
                </a:lnTo>
                <a:lnTo>
                  <a:pt x="35483" y="14744"/>
                </a:lnTo>
                <a:lnTo>
                  <a:pt x="38353" y="18999"/>
                </a:lnTo>
                <a:lnTo>
                  <a:pt x="42976" y="18745"/>
                </a:lnTo>
                <a:lnTo>
                  <a:pt x="42862" y="14998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028822" y="9125944"/>
            <a:ext cx="2755" cy="8750"/>
          </a:xfrm>
          <a:custGeom>
            <a:avLst/>
            <a:gdLst/>
            <a:ahLst/>
            <a:cxnLst/>
            <a:rect l="l" t="t" r="r" b="b"/>
            <a:pathLst>
              <a:path w="2755" h="8750">
                <a:moveTo>
                  <a:pt x="0" y="0"/>
                </a:moveTo>
                <a:lnTo>
                  <a:pt x="1752" y="8750"/>
                </a:lnTo>
                <a:lnTo>
                  <a:pt x="2755" y="4508"/>
                </a:lnTo>
                <a:lnTo>
                  <a:pt x="1625" y="0"/>
                </a:lnTo>
                <a:lnTo>
                  <a:pt x="0" y="0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026701" y="9136811"/>
            <a:ext cx="9118" cy="41351"/>
          </a:xfrm>
          <a:custGeom>
            <a:avLst/>
            <a:gdLst/>
            <a:ahLst/>
            <a:cxnLst/>
            <a:rect l="l" t="t" r="r" b="b"/>
            <a:pathLst>
              <a:path w="9118" h="41351">
                <a:moveTo>
                  <a:pt x="9118" y="21742"/>
                </a:moveTo>
                <a:lnTo>
                  <a:pt x="8127" y="10998"/>
                </a:lnTo>
                <a:lnTo>
                  <a:pt x="6121" y="0"/>
                </a:lnTo>
                <a:lnTo>
                  <a:pt x="4864" y="254"/>
                </a:lnTo>
                <a:lnTo>
                  <a:pt x="3619" y="6007"/>
                </a:lnTo>
                <a:lnTo>
                  <a:pt x="0" y="0"/>
                </a:lnTo>
                <a:lnTo>
                  <a:pt x="495" y="8750"/>
                </a:lnTo>
                <a:lnTo>
                  <a:pt x="1498" y="9499"/>
                </a:lnTo>
                <a:lnTo>
                  <a:pt x="1739" y="15125"/>
                </a:lnTo>
                <a:lnTo>
                  <a:pt x="2743" y="19507"/>
                </a:lnTo>
                <a:lnTo>
                  <a:pt x="3619" y="20370"/>
                </a:lnTo>
                <a:lnTo>
                  <a:pt x="5613" y="37985"/>
                </a:lnTo>
                <a:lnTo>
                  <a:pt x="8369" y="41351"/>
                </a:lnTo>
                <a:lnTo>
                  <a:pt x="9118" y="21742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5929115" y="9200669"/>
            <a:ext cx="40474" cy="27609"/>
          </a:xfrm>
          <a:custGeom>
            <a:avLst/>
            <a:gdLst/>
            <a:ahLst/>
            <a:cxnLst/>
            <a:rect l="l" t="t" r="r" b="b"/>
            <a:pathLst>
              <a:path w="40474" h="27609">
                <a:moveTo>
                  <a:pt x="32727" y="27609"/>
                </a:moveTo>
                <a:lnTo>
                  <a:pt x="40474" y="26111"/>
                </a:lnTo>
                <a:lnTo>
                  <a:pt x="33858" y="23736"/>
                </a:lnTo>
                <a:lnTo>
                  <a:pt x="32359" y="20980"/>
                </a:lnTo>
                <a:lnTo>
                  <a:pt x="27241" y="19367"/>
                </a:lnTo>
                <a:lnTo>
                  <a:pt x="26111" y="16738"/>
                </a:lnTo>
                <a:lnTo>
                  <a:pt x="7873" y="3987"/>
                </a:lnTo>
                <a:lnTo>
                  <a:pt x="6870" y="1117"/>
                </a:lnTo>
                <a:lnTo>
                  <a:pt x="5740" y="0"/>
                </a:lnTo>
                <a:lnTo>
                  <a:pt x="2120" y="1612"/>
                </a:lnTo>
                <a:lnTo>
                  <a:pt x="253" y="7988"/>
                </a:lnTo>
                <a:lnTo>
                  <a:pt x="0" y="9994"/>
                </a:lnTo>
                <a:lnTo>
                  <a:pt x="32727" y="27609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5342100" y="8880543"/>
            <a:ext cx="63474" cy="336232"/>
          </a:xfrm>
          <a:custGeom>
            <a:avLst/>
            <a:gdLst/>
            <a:ahLst/>
            <a:cxnLst/>
            <a:rect l="l" t="t" r="r" b="b"/>
            <a:pathLst>
              <a:path w="63474" h="336232">
                <a:moveTo>
                  <a:pt x="54101" y="24739"/>
                </a:moveTo>
                <a:lnTo>
                  <a:pt x="1117" y="0"/>
                </a:lnTo>
                <a:lnTo>
                  <a:pt x="0" y="304126"/>
                </a:lnTo>
                <a:lnTo>
                  <a:pt x="63474" y="336232"/>
                </a:lnTo>
                <a:lnTo>
                  <a:pt x="63474" y="30860"/>
                </a:lnTo>
                <a:lnTo>
                  <a:pt x="54101" y="24739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5862143" y="9043852"/>
            <a:ext cx="8242" cy="30111"/>
          </a:xfrm>
          <a:custGeom>
            <a:avLst/>
            <a:gdLst/>
            <a:ahLst/>
            <a:cxnLst/>
            <a:rect l="l" t="t" r="r" b="b"/>
            <a:pathLst>
              <a:path w="8242" h="30111">
                <a:moveTo>
                  <a:pt x="4864" y="127"/>
                </a:moveTo>
                <a:lnTo>
                  <a:pt x="876" y="13995"/>
                </a:lnTo>
                <a:lnTo>
                  <a:pt x="0" y="30111"/>
                </a:lnTo>
                <a:lnTo>
                  <a:pt x="3378" y="16992"/>
                </a:lnTo>
                <a:lnTo>
                  <a:pt x="5613" y="14871"/>
                </a:lnTo>
                <a:lnTo>
                  <a:pt x="8242" y="3873"/>
                </a:lnTo>
                <a:lnTo>
                  <a:pt x="7238" y="0"/>
                </a:lnTo>
                <a:lnTo>
                  <a:pt x="4864" y="12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6030573" y="9130308"/>
            <a:ext cx="3238" cy="4381"/>
          </a:xfrm>
          <a:custGeom>
            <a:avLst/>
            <a:gdLst/>
            <a:ahLst/>
            <a:cxnLst/>
            <a:rect l="l" t="t" r="r" b="b"/>
            <a:pathLst>
              <a:path w="3238" h="4381">
                <a:moveTo>
                  <a:pt x="1003" y="139"/>
                </a:moveTo>
                <a:lnTo>
                  <a:pt x="0" y="4381"/>
                </a:lnTo>
                <a:lnTo>
                  <a:pt x="3238" y="4381"/>
                </a:lnTo>
                <a:lnTo>
                  <a:pt x="2247" y="0"/>
                </a:lnTo>
                <a:lnTo>
                  <a:pt x="1003" y="139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023570" y="9156296"/>
            <a:ext cx="12369" cy="53860"/>
          </a:xfrm>
          <a:custGeom>
            <a:avLst/>
            <a:gdLst/>
            <a:ahLst/>
            <a:cxnLst/>
            <a:rect l="l" t="t" r="r" b="b"/>
            <a:pathLst>
              <a:path w="12369" h="53860">
                <a:moveTo>
                  <a:pt x="4508" y="34124"/>
                </a:moveTo>
                <a:lnTo>
                  <a:pt x="0" y="49364"/>
                </a:lnTo>
                <a:lnTo>
                  <a:pt x="254" y="53860"/>
                </a:lnTo>
                <a:lnTo>
                  <a:pt x="9753" y="37122"/>
                </a:lnTo>
                <a:lnTo>
                  <a:pt x="11379" y="30632"/>
                </a:lnTo>
                <a:lnTo>
                  <a:pt x="12369" y="24117"/>
                </a:lnTo>
                <a:lnTo>
                  <a:pt x="11506" y="21882"/>
                </a:lnTo>
                <a:lnTo>
                  <a:pt x="8750" y="18503"/>
                </a:lnTo>
                <a:lnTo>
                  <a:pt x="6743" y="888"/>
                </a:lnTo>
                <a:lnTo>
                  <a:pt x="5880" y="0"/>
                </a:lnTo>
                <a:lnTo>
                  <a:pt x="4508" y="34124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361064" y="8875800"/>
            <a:ext cx="62598" cy="83210"/>
          </a:xfrm>
          <a:custGeom>
            <a:avLst/>
            <a:gdLst/>
            <a:ahLst/>
            <a:cxnLst/>
            <a:rect l="l" t="t" r="r" b="b"/>
            <a:pathLst>
              <a:path w="62598" h="83210">
                <a:moveTo>
                  <a:pt x="26733" y="83210"/>
                </a:moveTo>
                <a:lnTo>
                  <a:pt x="29730" y="82207"/>
                </a:lnTo>
                <a:lnTo>
                  <a:pt x="29984" y="77216"/>
                </a:lnTo>
                <a:lnTo>
                  <a:pt x="25742" y="69964"/>
                </a:lnTo>
                <a:lnTo>
                  <a:pt x="23736" y="63969"/>
                </a:lnTo>
                <a:lnTo>
                  <a:pt x="21996" y="61341"/>
                </a:lnTo>
                <a:lnTo>
                  <a:pt x="20370" y="57226"/>
                </a:lnTo>
                <a:lnTo>
                  <a:pt x="21615" y="56476"/>
                </a:lnTo>
                <a:lnTo>
                  <a:pt x="25869" y="55092"/>
                </a:lnTo>
                <a:lnTo>
                  <a:pt x="34988" y="50101"/>
                </a:lnTo>
                <a:lnTo>
                  <a:pt x="37490" y="46723"/>
                </a:lnTo>
                <a:lnTo>
                  <a:pt x="39103" y="46596"/>
                </a:lnTo>
                <a:lnTo>
                  <a:pt x="54609" y="37350"/>
                </a:lnTo>
                <a:lnTo>
                  <a:pt x="58470" y="35229"/>
                </a:lnTo>
                <a:lnTo>
                  <a:pt x="62598" y="32854"/>
                </a:lnTo>
                <a:lnTo>
                  <a:pt x="52349" y="0"/>
                </a:lnTo>
                <a:lnTo>
                  <a:pt x="47726" y="368"/>
                </a:lnTo>
                <a:lnTo>
                  <a:pt x="47104" y="2120"/>
                </a:lnTo>
                <a:lnTo>
                  <a:pt x="29616" y="12738"/>
                </a:lnTo>
                <a:lnTo>
                  <a:pt x="14985" y="19862"/>
                </a:lnTo>
                <a:lnTo>
                  <a:pt x="11874" y="23355"/>
                </a:lnTo>
                <a:lnTo>
                  <a:pt x="7238" y="23736"/>
                </a:lnTo>
                <a:lnTo>
                  <a:pt x="6375" y="20739"/>
                </a:lnTo>
                <a:lnTo>
                  <a:pt x="4495" y="15989"/>
                </a:lnTo>
                <a:lnTo>
                  <a:pt x="4000" y="13487"/>
                </a:lnTo>
                <a:lnTo>
                  <a:pt x="0" y="9245"/>
                </a:lnTo>
                <a:lnTo>
                  <a:pt x="1371" y="16611"/>
                </a:lnTo>
                <a:lnTo>
                  <a:pt x="26733" y="83210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211870" y="8941518"/>
            <a:ext cx="107213" cy="94830"/>
          </a:xfrm>
          <a:custGeom>
            <a:avLst/>
            <a:gdLst/>
            <a:ahLst/>
            <a:cxnLst/>
            <a:rect l="l" t="t" r="r" b="b"/>
            <a:pathLst>
              <a:path w="107213" h="94830">
                <a:moveTo>
                  <a:pt x="84226" y="60718"/>
                </a:moveTo>
                <a:lnTo>
                  <a:pt x="82842" y="54724"/>
                </a:lnTo>
                <a:lnTo>
                  <a:pt x="92214" y="50850"/>
                </a:lnTo>
                <a:lnTo>
                  <a:pt x="97840" y="50723"/>
                </a:lnTo>
                <a:lnTo>
                  <a:pt x="98209" y="46227"/>
                </a:lnTo>
                <a:lnTo>
                  <a:pt x="107213" y="40728"/>
                </a:lnTo>
                <a:lnTo>
                  <a:pt x="103085" y="15735"/>
                </a:lnTo>
                <a:lnTo>
                  <a:pt x="95338" y="0"/>
                </a:lnTo>
                <a:lnTo>
                  <a:pt x="65354" y="16624"/>
                </a:lnTo>
                <a:lnTo>
                  <a:pt x="59474" y="20866"/>
                </a:lnTo>
                <a:lnTo>
                  <a:pt x="55359" y="22745"/>
                </a:lnTo>
                <a:lnTo>
                  <a:pt x="45859" y="29108"/>
                </a:lnTo>
                <a:lnTo>
                  <a:pt x="24117" y="40487"/>
                </a:lnTo>
                <a:lnTo>
                  <a:pt x="18249" y="44729"/>
                </a:lnTo>
                <a:lnTo>
                  <a:pt x="5499" y="50850"/>
                </a:lnTo>
                <a:lnTo>
                  <a:pt x="0" y="56222"/>
                </a:lnTo>
                <a:lnTo>
                  <a:pt x="5130" y="67970"/>
                </a:lnTo>
                <a:lnTo>
                  <a:pt x="9499" y="85470"/>
                </a:lnTo>
                <a:lnTo>
                  <a:pt x="11620" y="89458"/>
                </a:lnTo>
                <a:lnTo>
                  <a:pt x="10998" y="94830"/>
                </a:lnTo>
                <a:lnTo>
                  <a:pt x="20739" y="91960"/>
                </a:lnTo>
                <a:lnTo>
                  <a:pt x="23495" y="93713"/>
                </a:lnTo>
                <a:lnTo>
                  <a:pt x="27990" y="91211"/>
                </a:lnTo>
                <a:lnTo>
                  <a:pt x="26238" y="87337"/>
                </a:lnTo>
                <a:lnTo>
                  <a:pt x="35864" y="83464"/>
                </a:lnTo>
                <a:lnTo>
                  <a:pt x="41490" y="83210"/>
                </a:lnTo>
                <a:lnTo>
                  <a:pt x="41732" y="78714"/>
                </a:lnTo>
                <a:lnTo>
                  <a:pt x="77101" y="59347"/>
                </a:lnTo>
                <a:lnTo>
                  <a:pt x="79844" y="60972"/>
                </a:lnTo>
                <a:lnTo>
                  <a:pt x="84226" y="60718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5057465" y="8808709"/>
            <a:ext cx="2870" cy="12852"/>
          </a:xfrm>
          <a:custGeom>
            <a:avLst/>
            <a:gdLst/>
            <a:ahLst/>
            <a:cxnLst/>
            <a:rect l="l" t="t" r="r" b="b"/>
            <a:pathLst>
              <a:path w="2870" h="12852">
                <a:moveTo>
                  <a:pt x="241" y="2235"/>
                </a:moveTo>
                <a:lnTo>
                  <a:pt x="0" y="9232"/>
                </a:lnTo>
                <a:lnTo>
                  <a:pt x="2870" y="12852"/>
                </a:lnTo>
                <a:lnTo>
                  <a:pt x="2489" y="0"/>
                </a:lnTo>
                <a:lnTo>
                  <a:pt x="241" y="2235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5068460" y="8802824"/>
            <a:ext cx="15989" cy="22237"/>
          </a:xfrm>
          <a:custGeom>
            <a:avLst/>
            <a:gdLst/>
            <a:ahLst/>
            <a:cxnLst/>
            <a:rect l="l" t="t" r="r" b="b"/>
            <a:pathLst>
              <a:path w="15989" h="22237">
                <a:moveTo>
                  <a:pt x="749" y="20866"/>
                </a:moveTo>
                <a:lnTo>
                  <a:pt x="6375" y="22237"/>
                </a:lnTo>
                <a:lnTo>
                  <a:pt x="14363" y="22237"/>
                </a:lnTo>
                <a:lnTo>
                  <a:pt x="15989" y="21120"/>
                </a:lnTo>
                <a:lnTo>
                  <a:pt x="15862" y="0"/>
                </a:lnTo>
                <a:lnTo>
                  <a:pt x="1371" y="253"/>
                </a:lnTo>
                <a:lnTo>
                  <a:pt x="0" y="1625"/>
                </a:lnTo>
                <a:lnTo>
                  <a:pt x="749" y="20866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116416" y="8959385"/>
            <a:ext cx="40728" cy="13995"/>
          </a:xfrm>
          <a:custGeom>
            <a:avLst/>
            <a:gdLst/>
            <a:ahLst/>
            <a:cxnLst/>
            <a:rect l="l" t="t" r="r" b="b"/>
            <a:pathLst>
              <a:path w="40728" h="13995">
                <a:moveTo>
                  <a:pt x="20612" y="6502"/>
                </a:moveTo>
                <a:lnTo>
                  <a:pt x="4254" y="8750"/>
                </a:lnTo>
                <a:lnTo>
                  <a:pt x="0" y="11125"/>
                </a:lnTo>
                <a:lnTo>
                  <a:pt x="9867" y="13995"/>
                </a:lnTo>
                <a:lnTo>
                  <a:pt x="28981" y="8991"/>
                </a:lnTo>
                <a:lnTo>
                  <a:pt x="23863" y="6743"/>
                </a:lnTo>
                <a:lnTo>
                  <a:pt x="40728" y="1625"/>
                </a:lnTo>
                <a:lnTo>
                  <a:pt x="34226" y="0"/>
                </a:lnTo>
                <a:lnTo>
                  <a:pt x="22364" y="127"/>
                </a:lnTo>
                <a:lnTo>
                  <a:pt x="15239" y="2247"/>
                </a:lnTo>
                <a:lnTo>
                  <a:pt x="20612" y="6502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6238110" y="9000868"/>
            <a:ext cx="53606" cy="31864"/>
          </a:xfrm>
          <a:custGeom>
            <a:avLst/>
            <a:gdLst/>
            <a:ahLst/>
            <a:cxnLst/>
            <a:rect l="l" t="t" r="r" b="b"/>
            <a:pathLst>
              <a:path w="53606" h="31864">
                <a:moveTo>
                  <a:pt x="9626" y="24117"/>
                </a:moveTo>
                <a:lnTo>
                  <a:pt x="0" y="27990"/>
                </a:lnTo>
                <a:lnTo>
                  <a:pt x="1752" y="31864"/>
                </a:lnTo>
                <a:lnTo>
                  <a:pt x="5753" y="31864"/>
                </a:lnTo>
                <a:lnTo>
                  <a:pt x="8496" y="27990"/>
                </a:lnTo>
                <a:lnTo>
                  <a:pt x="10629" y="29616"/>
                </a:lnTo>
                <a:lnTo>
                  <a:pt x="29616" y="20866"/>
                </a:lnTo>
                <a:lnTo>
                  <a:pt x="35356" y="15862"/>
                </a:lnTo>
                <a:lnTo>
                  <a:pt x="40982" y="12115"/>
                </a:lnTo>
                <a:lnTo>
                  <a:pt x="43230" y="8496"/>
                </a:lnTo>
                <a:lnTo>
                  <a:pt x="53606" y="1625"/>
                </a:lnTo>
                <a:lnTo>
                  <a:pt x="50863" y="0"/>
                </a:lnTo>
                <a:lnTo>
                  <a:pt x="15494" y="19367"/>
                </a:lnTo>
                <a:lnTo>
                  <a:pt x="15252" y="23863"/>
                </a:lnTo>
                <a:lnTo>
                  <a:pt x="9626" y="24117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5396327" y="9510788"/>
            <a:ext cx="16370" cy="22987"/>
          </a:xfrm>
          <a:custGeom>
            <a:avLst/>
            <a:gdLst/>
            <a:ahLst/>
            <a:cxnLst/>
            <a:rect l="l" t="t" r="r" b="b"/>
            <a:pathLst>
              <a:path w="16370" h="22986">
                <a:moveTo>
                  <a:pt x="0" y="19240"/>
                </a:moveTo>
                <a:lnTo>
                  <a:pt x="8496" y="22110"/>
                </a:lnTo>
                <a:lnTo>
                  <a:pt x="14871" y="22987"/>
                </a:lnTo>
                <a:lnTo>
                  <a:pt x="16370" y="21488"/>
                </a:lnTo>
                <a:lnTo>
                  <a:pt x="15875" y="0"/>
                </a:lnTo>
                <a:lnTo>
                  <a:pt x="1384" y="127"/>
                </a:lnTo>
                <a:lnTo>
                  <a:pt x="0" y="1625"/>
                </a:lnTo>
                <a:lnTo>
                  <a:pt x="0" y="19240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6270097" y="9056720"/>
            <a:ext cx="13246" cy="6261"/>
          </a:xfrm>
          <a:custGeom>
            <a:avLst/>
            <a:gdLst/>
            <a:ahLst/>
            <a:cxnLst/>
            <a:rect l="l" t="t" r="r" b="b"/>
            <a:pathLst>
              <a:path w="13246" h="6261">
                <a:moveTo>
                  <a:pt x="0" y="5867"/>
                </a:moveTo>
                <a:lnTo>
                  <a:pt x="5753" y="6261"/>
                </a:lnTo>
                <a:lnTo>
                  <a:pt x="13246" y="2006"/>
                </a:lnTo>
                <a:lnTo>
                  <a:pt x="12382" y="0"/>
                </a:lnTo>
                <a:lnTo>
                  <a:pt x="0" y="5867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254736" y="9065337"/>
            <a:ext cx="13233" cy="6388"/>
          </a:xfrm>
          <a:custGeom>
            <a:avLst/>
            <a:gdLst/>
            <a:ahLst/>
            <a:cxnLst/>
            <a:rect l="l" t="t" r="r" b="b"/>
            <a:pathLst>
              <a:path w="13233" h="6388">
                <a:moveTo>
                  <a:pt x="0" y="5880"/>
                </a:moveTo>
                <a:lnTo>
                  <a:pt x="6362" y="6388"/>
                </a:lnTo>
                <a:lnTo>
                  <a:pt x="10744" y="4635"/>
                </a:lnTo>
                <a:lnTo>
                  <a:pt x="13233" y="1879"/>
                </a:lnTo>
                <a:lnTo>
                  <a:pt x="12496" y="0"/>
                </a:lnTo>
                <a:lnTo>
                  <a:pt x="0" y="588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6243991" y="9073963"/>
            <a:ext cx="8991" cy="4749"/>
          </a:xfrm>
          <a:custGeom>
            <a:avLst/>
            <a:gdLst/>
            <a:ahLst/>
            <a:cxnLst/>
            <a:rect l="l" t="t" r="r" b="b"/>
            <a:pathLst>
              <a:path w="8991" h="4749">
                <a:moveTo>
                  <a:pt x="0" y="3746"/>
                </a:moveTo>
                <a:lnTo>
                  <a:pt x="6235" y="4749"/>
                </a:lnTo>
                <a:lnTo>
                  <a:pt x="8991" y="1993"/>
                </a:lnTo>
                <a:lnTo>
                  <a:pt x="8115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6228744" y="9080585"/>
            <a:ext cx="13233" cy="6743"/>
          </a:xfrm>
          <a:custGeom>
            <a:avLst/>
            <a:gdLst/>
            <a:ahLst/>
            <a:cxnLst/>
            <a:rect l="l" t="t" r="r" b="b"/>
            <a:pathLst>
              <a:path w="13233" h="6743">
                <a:moveTo>
                  <a:pt x="0" y="5880"/>
                </a:moveTo>
                <a:lnTo>
                  <a:pt x="6235" y="6743"/>
                </a:lnTo>
                <a:lnTo>
                  <a:pt x="13233" y="1879"/>
                </a:lnTo>
                <a:lnTo>
                  <a:pt x="12369" y="0"/>
                </a:lnTo>
                <a:lnTo>
                  <a:pt x="0" y="588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6211752" y="9089205"/>
            <a:ext cx="15113" cy="9245"/>
          </a:xfrm>
          <a:custGeom>
            <a:avLst/>
            <a:gdLst/>
            <a:ahLst/>
            <a:cxnLst/>
            <a:rect l="l" t="t" r="r" b="b"/>
            <a:pathLst>
              <a:path w="15112" h="9245">
                <a:moveTo>
                  <a:pt x="6121" y="1625"/>
                </a:moveTo>
                <a:lnTo>
                  <a:pt x="0" y="6997"/>
                </a:lnTo>
                <a:lnTo>
                  <a:pt x="3746" y="9245"/>
                </a:lnTo>
                <a:lnTo>
                  <a:pt x="15113" y="2006"/>
                </a:lnTo>
                <a:lnTo>
                  <a:pt x="14236" y="0"/>
                </a:lnTo>
                <a:lnTo>
                  <a:pt x="6121" y="1625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5935985" y="9201787"/>
            <a:ext cx="44983" cy="20624"/>
          </a:xfrm>
          <a:custGeom>
            <a:avLst/>
            <a:gdLst/>
            <a:ahLst/>
            <a:cxnLst/>
            <a:rect l="l" t="t" r="r" b="b"/>
            <a:pathLst>
              <a:path w="44983" h="20624">
                <a:moveTo>
                  <a:pt x="1003" y="2870"/>
                </a:moveTo>
                <a:lnTo>
                  <a:pt x="19240" y="15620"/>
                </a:lnTo>
                <a:lnTo>
                  <a:pt x="22745" y="15874"/>
                </a:lnTo>
                <a:lnTo>
                  <a:pt x="25488" y="19875"/>
                </a:lnTo>
                <a:lnTo>
                  <a:pt x="34366" y="20116"/>
                </a:lnTo>
                <a:lnTo>
                  <a:pt x="44983" y="20624"/>
                </a:lnTo>
                <a:lnTo>
                  <a:pt x="36360" y="15989"/>
                </a:lnTo>
                <a:lnTo>
                  <a:pt x="29235" y="13868"/>
                </a:lnTo>
                <a:lnTo>
                  <a:pt x="18491" y="7251"/>
                </a:lnTo>
                <a:lnTo>
                  <a:pt x="15125" y="2501"/>
                </a:lnTo>
                <a:lnTo>
                  <a:pt x="9740" y="3505"/>
                </a:lnTo>
                <a:lnTo>
                  <a:pt x="7874" y="2374"/>
                </a:lnTo>
                <a:lnTo>
                  <a:pt x="0" y="0"/>
                </a:lnTo>
                <a:lnTo>
                  <a:pt x="1003" y="287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390330" y="9512913"/>
            <a:ext cx="4508" cy="16484"/>
          </a:xfrm>
          <a:custGeom>
            <a:avLst/>
            <a:gdLst/>
            <a:ahLst/>
            <a:cxnLst/>
            <a:rect l="l" t="t" r="r" b="b"/>
            <a:pathLst>
              <a:path w="4508" h="16484">
                <a:moveTo>
                  <a:pt x="0" y="1993"/>
                </a:moveTo>
                <a:lnTo>
                  <a:pt x="381" y="15240"/>
                </a:lnTo>
                <a:lnTo>
                  <a:pt x="4381" y="16484"/>
                </a:lnTo>
                <a:lnTo>
                  <a:pt x="4508" y="0"/>
                </a:lnTo>
                <a:lnTo>
                  <a:pt x="0" y="1993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6279088" y="9002247"/>
            <a:ext cx="17005" cy="11493"/>
          </a:xfrm>
          <a:custGeom>
            <a:avLst/>
            <a:gdLst/>
            <a:ahLst/>
            <a:cxnLst/>
            <a:rect l="l" t="t" r="r" b="b"/>
            <a:pathLst>
              <a:path w="17005" h="11493">
                <a:moveTo>
                  <a:pt x="12623" y="241"/>
                </a:moveTo>
                <a:lnTo>
                  <a:pt x="2260" y="7124"/>
                </a:lnTo>
                <a:lnTo>
                  <a:pt x="0" y="10744"/>
                </a:lnTo>
                <a:lnTo>
                  <a:pt x="3873" y="11493"/>
                </a:lnTo>
                <a:lnTo>
                  <a:pt x="8750" y="8750"/>
                </a:lnTo>
                <a:lnTo>
                  <a:pt x="10883" y="4991"/>
                </a:lnTo>
                <a:lnTo>
                  <a:pt x="16497" y="1625"/>
                </a:lnTo>
                <a:lnTo>
                  <a:pt x="17005" y="0"/>
                </a:lnTo>
                <a:lnTo>
                  <a:pt x="12623" y="24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226750" y="9032737"/>
            <a:ext cx="17106" cy="12865"/>
          </a:xfrm>
          <a:custGeom>
            <a:avLst/>
            <a:gdLst/>
            <a:ahLst/>
            <a:cxnLst/>
            <a:rect l="l" t="t" r="r" b="b"/>
            <a:pathLst>
              <a:path w="17106" h="12865">
                <a:moveTo>
                  <a:pt x="4610" y="10985"/>
                </a:moveTo>
                <a:lnTo>
                  <a:pt x="6743" y="6997"/>
                </a:lnTo>
                <a:lnTo>
                  <a:pt x="14986" y="4368"/>
                </a:lnTo>
                <a:lnTo>
                  <a:pt x="17106" y="0"/>
                </a:lnTo>
                <a:lnTo>
                  <a:pt x="13106" y="0"/>
                </a:lnTo>
                <a:lnTo>
                  <a:pt x="8610" y="2489"/>
                </a:lnTo>
                <a:lnTo>
                  <a:pt x="2247" y="6743"/>
                </a:lnTo>
                <a:lnTo>
                  <a:pt x="0" y="12865"/>
                </a:lnTo>
                <a:lnTo>
                  <a:pt x="4610" y="1098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6030319" y="9101954"/>
            <a:ext cx="5753" cy="10871"/>
          </a:xfrm>
          <a:custGeom>
            <a:avLst/>
            <a:gdLst/>
            <a:ahLst/>
            <a:cxnLst/>
            <a:rect l="l" t="t" r="r" b="b"/>
            <a:pathLst>
              <a:path w="5753" h="10871">
                <a:moveTo>
                  <a:pt x="0" y="2501"/>
                </a:moveTo>
                <a:lnTo>
                  <a:pt x="5003" y="10871"/>
                </a:lnTo>
                <a:lnTo>
                  <a:pt x="5753" y="4508"/>
                </a:lnTo>
                <a:lnTo>
                  <a:pt x="4381" y="0"/>
                </a:lnTo>
                <a:lnTo>
                  <a:pt x="0" y="250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5587625" y="9232405"/>
            <a:ext cx="96469" cy="513981"/>
          </a:xfrm>
          <a:custGeom>
            <a:avLst/>
            <a:gdLst/>
            <a:ahLst/>
            <a:cxnLst/>
            <a:rect l="l" t="t" r="r" b="b"/>
            <a:pathLst>
              <a:path w="96469" h="513981">
                <a:moveTo>
                  <a:pt x="254" y="513981"/>
                </a:moveTo>
                <a:lnTo>
                  <a:pt x="96278" y="513981"/>
                </a:lnTo>
                <a:lnTo>
                  <a:pt x="96342" y="369214"/>
                </a:lnTo>
                <a:lnTo>
                  <a:pt x="96469" y="360476"/>
                </a:lnTo>
                <a:lnTo>
                  <a:pt x="96469" y="160680"/>
                </a:lnTo>
                <a:lnTo>
                  <a:pt x="95465" y="0"/>
                </a:lnTo>
                <a:lnTo>
                  <a:pt x="90970" y="42722"/>
                </a:lnTo>
                <a:lnTo>
                  <a:pt x="77724" y="86093"/>
                </a:lnTo>
                <a:lnTo>
                  <a:pt x="51854" y="140436"/>
                </a:lnTo>
                <a:lnTo>
                  <a:pt x="18491" y="187540"/>
                </a:lnTo>
                <a:lnTo>
                  <a:pt x="0" y="208534"/>
                </a:lnTo>
                <a:lnTo>
                  <a:pt x="254" y="51398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5084325" y="8802833"/>
            <a:ext cx="11125" cy="21107"/>
          </a:xfrm>
          <a:custGeom>
            <a:avLst/>
            <a:gdLst/>
            <a:ahLst/>
            <a:cxnLst/>
            <a:rect l="l" t="t" r="r" b="b"/>
            <a:pathLst>
              <a:path w="11125" h="21107">
                <a:moveTo>
                  <a:pt x="126" y="21107"/>
                </a:moveTo>
                <a:lnTo>
                  <a:pt x="10871" y="18732"/>
                </a:lnTo>
                <a:lnTo>
                  <a:pt x="11125" y="3987"/>
                </a:lnTo>
                <a:lnTo>
                  <a:pt x="5880" y="114"/>
                </a:lnTo>
                <a:lnTo>
                  <a:pt x="0" y="0"/>
                </a:lnTo>
                <a:lnTo>
                  <a:pt x="126" y="21107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866018" y="9006992"/>
            <a:ext cx="25984" cy="27863"/>
          </a:xfrm>
          <a:custGeom>
            <a:avLst/>
            <a:gdLst/>
            <a:ahLst/>
            <a:cxnLst/>
            <a:rect l="l" t="t" r="r" b="b"/>
            <a:pathLst>
              <a:path w="25984" h="27863">
                <a:moveTo>
                  <a:pt x="20231" y="6870"/>
                </a:moveTo>
                <a:lnTo>
                  <a:pt x="25984" y="2374"/>
                </a:lnTo>
                <a:lnTo>
                  <a:pt x="21615" y="0"/>
                </a:lnTo>
                <a:lnTo>
                  <a:pt x="18859" y="1117"/>
                </a:lnTo>
                <a:lnTo>
                  <a:pt x="4864" y="17487"/>
                </a:lnTo>
                <a:lnTo>
                  <a:pt x="0" y="27863"/>
                </a:lnTo>
                <a:lnTo>
                  <a:pt x="20231" y="687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867514" y="9018115"/>
            <a:ext cx="57099" cy="64350"/>
          </a:xfrm>
          <a:custGeom>
            <a:avLst/>
            <a:gdLst/>
            <a:ahLst/>
            <a:cxnLst/>
            <a:rect l="l" t="t" r="r" b="b"/>
            <a:pathLst>
              <a:path w="57099" h="64350">
                <a:moveTo>
                  <a:pt x="6629" y="42735"/>
                </a:moveTo>
                <a:lnTo>
                  <a:pt x="9740" y="34112"/>
                </a:lnTo>
                <a:lnTo>
                  <a:pt x="10121" y="28359"/>
                </a:lnTo>
                <a:lnTo>
                  <a:pt x="11493" y="27990"/>
                </a:lnTo>
                <a:lnTo>
                  <a:pt x="20116" y="18859"/>
                </a:lnTo>
                <a:lnTo>
                  <a:pt x="21615" y="13614"/>
                </a:lnTo>
                <a:lnTo>
                  <a:pt x="24739" y="12992"/>
                </a:lnTo>
                <a:lnTo>
                  <a:pt x="38861" y="5003"/>
                </a:lnTo>
                <a:lnTo>
                  <a:pt x="57099" y="3746"/>
                </a:lnTo>
                <a:lnTo>
                  <a:pt x="47472" y="0"/>
                </a:lnTo>
                <a:lnTo>
                  <a:pt x="23113" y="4368"/>
                </a:lnTo>
                <a:lnTo>
                  <a:pt x="7124" y="18859"/>
                </a:lnTo>
                <a:lnTo>
                  <a:pt x="2870" y="29616"/>
                </a:lnTo>
                <a:lnTo>
                  <a:pt x="253" y="40601"/>
                </a:lnTo>
                <a:lnTo>
                  <a:pt x="0" y="60350"/>
                </a:lnTo>
                <a:lnTo>
                  <a:pt x="2501" y="64350"/>
                </a:lnTo>
                <a:lnTo>
                  <a:pt x="3619" y="43357"/>
                </a:lnTo>
                <a:lnTo>
                  <a:pt x="6629" y="42735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412196" y="9510792"/>
            <a:ext cx="11252" cy="21488"/>
          </a:xfrm>
          <a:custGeom>
            <a:avLst/>
            <a:gdLst/>
            <a:ahLst/>
            <a:cxnLst/>
            <a:rect l="l" t="t" r="r" b="b"/>
            <a:pathLst>
              <a:path w="11252" h="21488">
                <a:moveTo>
                  <a:pt x="0" y="0"/>
                </a:moveTo>
                <a:lnTo>
                  <a:pt x="508" y="21488"/>
                </a:lnTo>
                <a:lnTo>
                  <a:pt x="10871" y="18732"/>
                </a:lnTo>
                <a:lnTo>
                  <a:pt x="11252" y="3873"/>
                </a:lnTo>
                <a:lnTo>
                  <a:pt x="5880" y="0"/>
                </a:lnTo>
                <a:lnTo>
                  <a:pt x="0" y="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6334828" y="8819692"/>
            <a:ext cx="15989" cy="8864"/>
          </a:xfrm>
          <a:custGeom>
            <a:avLst/>
            <a:gdLst/>
            <a:ahLst/>
            <a:cxnLst/>
            <a:rect l="l" t="t" r="r" b="b"/>
            <a:pathLst>
              <a:path w="15989" h="8864">
                <a:moveTo>
                  <a:pt x="3746" y="3619"/>
                </a:moveTo>
                <a:lnTo>
                  <a:pt x="0" y="8128"/>
                </a:lnTo>
                <a:lnTo>
                  <a:pt x="4610" y="8864"/>
                </a:lnTo>
                <a:lnTo>
                  <a:pt x="7366" y="4864"/>
                </a:lnTo>
                <a:lnTo>
                  <a:pt x="13119" y="4864"/>
                </a:lnTo>
                <a:lnTo>
                  <a:pt x="15989" y="2247"/>
                </a:lnTo>
                <a:lnTo>
                  <a:pt x="15367" y="0"/>
                </a:lnTo>
                <a:lnTo>
                  <a:pt x="3746" y="3619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6321950" y="8829061"/>
            <a:ext cx="11252" cy="8128"/>
          </a:xfrm>
          <a:custGeom>
            <a:avLst/>
            <a:gdLst/>
            <a:ahLst/>
            <a:cxnLst/>
            <a:rect l="l" t="t" r="r" b="b"/>
            <a:pathLst>
              <a:path w="11252" h="8127">
                <a:moveTo>
                  <a:pt x="7251" y="0"/>
                </a:moveTo>
                <a:lnTo>
                  <a:pt x="0" y="4254"/>
                </a:lnTo>
                <a:lnTo>
                  <a:pt x="6261" y="8128"/>
                </a:lnTo>
                <a:lnTo>
                  <a:pt x="11252" y="3492"/>
                </a:lnTo>
                <a:lnTo>
                  <a:pt x="10871" y="0"/>
                </a:lnTo>
                <a:lnTo>
                  <a:pt x="7251" y="0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6130908" y="9023233"/>
            <a:ext cx="64846" cy="39865"/>
          </a:xfrm>
          <a:custGeom>
            <a:avLst/>
            <a:gdLst/>
            <a:ahLst/>
            <a:cxnLst/>
            <a:rect l="l" t="t" r="r" b="b"/>
            <a:pathLst>
              <a:path w="64846" h="39865">
                <a:moveTo>
                  <a:pt x="0" y="35737"/>
                </a:moveTo>
                <a:lnTo>
                  <a:pt x="3873" y="39865"/>
                </a:lnTo>
                <a:lnTo>
                  <a:pt x="11620" y="33985"/>
                </a:lnTo>
                <a:lnTo>
                  <a:pt x="19608" y="31114"/>
                </a:lnTo>
                <a:lnTo>
                  <a:pt x="25361" y="25996"/>
                </a:lnTo>
                <a:lnTo>
                  <a:pt x="64846" y="2997"/>
                </a:lnTo>
                <a:lnTo>
                  <a:pt x="63093" y="0"/>
                </a:lnTo>
                <a:lnTo>
                  <a:pt x="0" y="35737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5942102" y="9197295"/>
            <a:ext cx="9245" cy="8001"/>
          </a:xfrm>
          <a:custGeom>
            <a:avLst/>
            <a:gdLst/>
            <a:ahLst/>
            <a:cxnLst/>
            <a:rect l="l" t="t" r="r" b="b"/>
            <a:pathLst>
              <a:path w="9245" h="8000">
                <a:moveTo>
                  <a:pt x="0" y="863"/>
                </a:moveTo>
                <a:lnTo>
                  <a:pt x="1765" y="6870"/>
                </a:lnTo>
                <a:lnTo>
                  <a:pt x="3632" y="8000"/>
                </a:lnTo>
                <a:lnTo>
                  <a:pt x="8991" y="6984"/>
                </a:lnTo>
                <a:lnTo>
                  <a:pt x="9245" y="4737"/>
                </a:lnTo>
                <a:lnTo>
                  <a:pt x="5880" y="863"/>
                </a:lnTo>
                <a:lnTo>
                  <a:pt x="1993" y="0"/>
                </a:lnTo>
                <a:lnTo>
                  <a:pt x="0" y="863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4751090" y="8383986"/>
            <a:ext cx="280390" cy="343115"/>
          </a:xfrm>
          <a:custGeom>
            <a:avLst/>
            <a:gdLst/>
            <a:ahLst/>
            <a:cxnLst/>
            <a:rect l="l" t="t" r="r" b="b"/>
            <a:pathLst>
              <a:path w="280390" h="343115">
                <a:moveTo>
                  <a:pt x="213283" y="69227"/>
                </a:moveTo>
                <a:lnTo>
                  <a:pt x="93713" y="0"/>
                </a:lnTo>
                <a:lnTo>
                  <a:pt x="83959" y="0"/>
                </a:lnTo>
                <a:lnTo>
                  <a:pt x="63347" y="11874"/>
                </a:lnTo>
                <a:lnTo>
                  <a:pt x="0" y="100469"/>
                </a:lnTo>
                <a:lnTo>
                  <a:pt x="126" y="113080"/>
                </a:lnTo>
                <a:lnTo>
                  <a:pt x="60718" y="269519"/>
                </a:lnTo>
                <a:lnTo>
                  <a:pt x="65214" y="273773"/>
                </a:lnTo>
                <a:lnTo>
                  <a:pt x="184797" y="343115"/>
                </a:lnTo>
                <a:lnTo>
                  <a:pt x="199174" y="343115"/>
                </a:lnTo>
                <a:lnTo>
                  <a:pt x="220776" y="327875"/>
                </a:lnTo>
                <a:lnTo>
                  <a:pt x="280390" y="244157"/>
                </a:lnTo>
                <a:lnTo>
                  <a:pt x="280263" y="232410"/>
                </a:lnTo>
                <a:lnTo>
                  <a:pt x="219532" y="75971"/>
                </a:lnTo>
                <a:lnTo>
                  <a:pt x="213283" y="692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5684081" y="9403957"/>
            <a:ext cx="2247" cy="188925"/>
          </a:xfrm>
          <a:custGeom>
            <a:avLst/>
            <a:gdLst/>
            <a:ahLst/>
            <a:cxnLst/>
            <a:rect l="l" t="t" r="r" b="b"/>
            <a:pathLst>
              <a:path w="2247" h="188925">
                <a:moveTo>
                  <a:pt x="0" y="188925"/>
                </a:moveTo>
                <a:lnTo>
                  <a:pt x="1638" y="188417"/>
                </a:lnTo>
                <a:lnTo>
                  <a:pt x="2006" y="136690"/>
                </a:lnTo>
                <a:lnTo>
                  <a:pt x="2006" y="108584"/>
                </a:lnTo>
                <a:lnTo>
                  <a:pt x="2247" y="93459"/>
                </a:lnTo>
                <a:lnTo>
                  <a:pt x="2006" y="23863"/>
                </a:lnTo>
                <a:lnTo>
                  <a:pt x="2120" y="8496"/>
                </a:lnTo>
                <a:lnTo>
                  <a:pt x="0" y="0"/>
                </a:lnTo>
                <a:lnTo>
                  <a:pt x="0" y="1889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4753212" y="8385994"/>
            <a:ext cx="276263" cy="338861"/>
          </a:xfrm>
          <a:custGeom>
            <a:avLst/>
            <a:gdLst/>
            <a:ahLst/>
            <a:cxnLst/>
            <a:rect l="l" t="t" r="r" b="b"/>
            <a:pathLst>
              <a:path w="276263" h="338861">
                <a:moveTo>
                  <a:pt x="208914" y="69469"/>
                </a:moveTo>
                <a:lnTo>
                  <a:pt x="89217" y="0"/>
                </a:lnTo>
                <a:lnTo>
                  <a:pt x="84213" y="0"/>
                </a:lnTo>
                <a:lnTo>
                  <a:pt x="63347" y="11988"/>
                </a:lnTo>
                <a:lnTo>
                  <a:pt x="0" y="100711"/>
                </a:lnTo>
                <a:lnTo>
                  <a:pt x="0" y="108826"/>
                </a:lnTo>
                <a:lnTo>
                  <a:pt x="60845" y="265391"/>
                </a:lnTo>
                <a:lnTo>
                  <a:pt x="65214" y="269633"/>
                </a:lnTo>
                <a:lnTo>
                  <a:pt x="184924" y="338861"/>
                </a:lnTo>
                <a:lnTo>
                  <a:pt x="194792" y="338861"/>
                </a:lnTo>
                <a:lnTo>
                  <a:pt x="216534" y="323621"/>
                </a:lnTo>
                <a:lnTo>
                  <a:pt x="276263" y="239903"/>
                </a:lnTo>
                <a:lnTo>
                  <a:pt x="276136" y="232651"/>
                </a:lnTo>
                <a:lnTo>
                  <a:pt x="215290" y="76212"/>
                </a:lnTo>
                <a:lnTo>
                  <a:pt x="208914" y="69469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6185255" y="8897405"/>
            <a:ext cx="100215" cy="61480"/>
          </a:xfrm>
          <a:custGeom>
            <a:avLst/>
            <a:gdLst/>
            <a:ahLst/>
            <a:cxnLst/>
            <a:rect l="l" t="t" r="r" b="b"/>
            <a:pathLst>
              <a:path w="100215" h="61480">
                <a:moveTo>
                  <a:pt x="100215" y="5003"/>
                </a:moveTo>
                <a:lnTo>
                  <a:pt x="95465" y="0"/>
                </a:lnTo>
                <a:lnTo>
                  <a:pt x="0" y="55232"/>
                </a:lnTo>
                <a:lnTo>
                  <a:pt x="6007" y="61480"/>
                </a:lnTo>
                <a:lnTo>
                  <a:pt x="37617" y="42608"/>
                </a:lnTo>
                <a:lnTo>
                  <a:pt x="99466" y="6248"/>
                </a:lnTo>
                <a:lnTo>
                  <a:pt x="100215" y="5003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6092300" y="8941763"/>
            <a:ext cx="40855" cy="25742"/>
          </a:xfrm>
          <a:custGeom>
            <a:avLst/>
            <a:gdLst/>
            <a:ahLst/>
            <a:cxnLst/>
            <a:rect l="l" t="t" r="r" b="b"/>
            <a:pathLst>
              <a:path w="40855" h="25742">
                <a:moveTo>
                  <a:pt x="40855" y="3378"/>
                </a:moveTo>
                <a:lnTo>
                  <a:pt x="29984" y="0"/>
                </a:lnTo>
                <a:lnTo>
                  <a:pt x="29489" y="1130"/>
                </a:lnTo>
                <a:lnTo>
                  <a:pt x="14236" y="9994"/>
                </a:lnTo>
                <a:lnTo>
                  <a:pt x="4114" y="14744"/>
                </a:lnTo>
                <a:lnTo>
                  <a:pt x="2374" y="17868"/>
                </a:lnTo>
                <a:lnTo>
                  <a:pt x="0" y="25742"/>
                </a:lnTo>
                <a:lnTo>
                  <a:pt x="19621" y="15366"/>
                </a:lnTo>
                <a:lnTo>
                  <a:pt x="40855" y="3378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5954847" y="9028485"/>
            <a:ext cx="6629" cy="4241"/>
          </a:xfrm>
          <a:custGeom>
            <a:avLst/>
            <a:gdLst/>
            <a:ahLst/>
            <a:cxnLst/>
            <a:rect l="l" t="t" r="r" b="b"/>
            <a:pathLst>
              <a:path w="6629" h="4241">
                <a:moveTo>
                  <a:pt x="0" y="2120"/>
                </a:moveTo>
                <a:lnTo>
                  <a:pt x="6629" y="4241"/>
                </a:lnTo>
                <a:lnTo>
                  <a:pt x="3746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5977716" y="9032485"/>
            <a:ext cx="38366" cy="44602"/>
          </a:xfrm>
          <a:custGeom>
            <a:avLst/>
            <a:gdLst/>
            <a:ahLst/>
            <a:cxnLst/>
            <a:rect l="l" t="t" r="r" b="b"/>
            <a:pathLst>
              <a:path w="38366" h="44602">
                <a:moveTo>
                  <a:pt x="35356" y="44602"/>
                </a:moveTo>
                <a:lnTo>
                  <a:pt x="38366" y="43853"/>
                </a:lnTo>
                <a:lnTo>
                  <a:pt x="28740" y="28981"/>
                </a:lnTo>
                <a:lnTo>
                  <a:pt x="27368" y="24612"/>
                </a:lnTo>
                <a:lnTo>
                  <a:pt x="24739" y="21615"/>
                </a:lnTo>
                <a:lnTo>
                  <a:pt x="15620" y="13868"/>
                </a:lnTo>
                <a:lnTo>
                  <a:pt x="14376" y="9372"/>
                </a:lnTo>
                <a:lnTo>
                  <a:pt x="11620" y="6616"/>
                </a:lnTo>
                <a:lnTo>
                  <a:pt x="7124" y="5245"/>
                </a:lnTo>
                <a:lnTo>
                  <a:pt x="2628" y="0"/>
                </a:lnTo>
                <a:lnTo>
                  <a:pt x="0" y="749"/>
                </a:lnTo>
                <a:lnTo>
                  <a:pt x="35356" y="44602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6117539" y="9004236"/>
            <a:ext cx="72593" cy="46240"/>
          </a:xfrm>
          <a:custGeom>
            <a:avLst/>
            <a:gdLst/>
            <a:ahLst/>
            <a:cxnLst/>
            <a:rect l="l" t="t" r="r" b="b"/>
            <a:pathLst>
              <a:path w="72593" h="46240">
                <a:moveTo>
                  <a:pt x="0" y="41363"/>
                </a:moveTo>
                <a:lnTo>
                  <a:pt x="4876" y="46240"/>
                </a:lnTo>
                <a:lnTo>
                  <a:pt x="71589" y="8127"/>
                </a:lnTo>
                <a:lnTo>
                  <a:pt x="72593" y="6502"/>
                </a:lnTo>
                <a:lnTo>
                  <a:pt x="70345" y="0"/>
                </a:lnTo>
                <a:lnTo>
                  <a:pt x="0" y="41363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6224245" y="9011117"/>
            <a:ext cx="95338" cy="60223"/>
          </a:xfrm>
          <a:custGeom>
            <a:avLst/>
            <a:gdLst/>
            <a:ahLst/>
            <a:cxnLst/>
            <a:rect l="l" t="t" r="r" b="b"/>
            <a:pathLst>
              <a:path w="95338" h="60223">
                <a:moveTo>
                  <a:pt x="93713" y="9118"/>
                </a:moveTo>
                <a:lnTo>
                  <a:pt x="95338" y="0"/>
                </a:lnTo>
                <a:lnTo>
                  <a:pt x="381" y="54102"/>
                </a:lnTo>
                <a:lnTo>
                  <a:pt x="0" y="60223"/>
                </a:lnTo>
                <a:lnTo>
                  <a:pt x="9499" y="56972"/>
                </a:lnTo>
                <a:lnTo>
                  <a:pt x="93713" y="9118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5901373" y="9157934"/>
            <a:ext cx="30111" cy="34607"/>
          </a:xfrm>
          <a:custGeom>
            <a:avLst/>
            <a:gdLst/>
            <a:ahLst/>
            <a:cxnLst/>
            <a:rect l="l" t="t" r="r" b="b"/>
            <a:pathLst>
              <a:path w="30111" h="34607">
                <a:moveTo>
                  <a:pt x="18872" y="28613"/>
                </a:moveTo>
                <a:lnTo>
                  <a:pt x="21361" y="31115"/>
                </a:lnTo>
                <a:lnTo>
                  <a:pt x="29121" y="34607"/>
                </a:lnTo>
                <a:lnTo>
                  <a:pt x="30111" y="31737"/>
                </a:lnTo>
                <a:lnTo>
                  <a:pt x="26365" y="27736"/>
                </a:lnTo>
                <a:lnTo>
                  <a:pt x="23367" y="22860"/>
                </a:lnTo>
                <a:lnTo>
                  <a:pt x="13868" y="12242"/>
                </a:lnTo>
                <a:lnTo>
                  <a:pt x="3619" y="0"/>
                </a:lnTo>
                <a:lnTo>
                  <a:pt x="0" y="1498"/>
                </a:lnTo>
                <a:lnTo>
                  <a:pt x="749" y="5499"/>
                </a:lnTo>
                <a:lnTo>
                  <a:pt x="18872" y="28613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6041189" y="9186799"/>
            <a:ext cx="3009" cy="10998"/>
          </a:xfrm>
          <a:custGeom>
            <a:avLst/>
            <a:gdLst/>
            <a:ahLst/>
            <a:cxnLst/>
            <a:rect l="l" t="t" r="r" b="b"/>
            <a:pathLst>
              <a:path w="3009" h="10998">
                <a:moveTo>
                  <a:pt x="0" y="6616"/>
                </a:moveTo>
                <a:lnTo>
                  <a:pt x="3009" y="10998"/>
                </a:lnTo>
                <a:lnTo>
                  <a:pt x="2006" y="622"/>
                </a:lnTo>
                <a:lnTo>
                  <a:pt x="749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5325736" y="9336980"/>
            <a:ext cx="48971" cy="40982"/>
          </a:xfrm>
          <a:custGeom>
            <a:avLst/>
            <a:gdLst/>
            <a:ahLst/>
            <a:cxnLst/>
            <a:rect l="l" t="t" r="r" b="b"/>
            <a:pathLst>
              <a:path w="48971" h="40982">
                <a:moveTo>
                  <a:pt x="43726" y="15494"/>
                </a:moveTo>
                <a:lnTo>
                  <a:pt x="46850" y="14871"/>
                </a:lnTo>
                <a:lnTo>
                  <a:pt x="48971" y="381"/>
                </a:lnTo>
                <a:lnTo>
                  <a:pt x="40728" y="0"/>
                </a:lnTo>
                <a:lnTo>
                  <a:pt x="40233" y="1257"/>
                </a:lnTo>
                <a:lnTo>
                  <a:pt x="5867" y="20866"/>
                </a:lnTo>
                <a:lnTo>
                  <a:pt x="863" y="29235"/>
                </a:lnTo>
                <a:lnTo>
                  <a:pt x="0" y="40982"/>
                </a:lnTo>
                <a:lnTo>
                  <a:pt x="43726" y="15494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5357845" y="9457811"/>
            <a:ext cx="62471" cy="35356"/>
          </a:xfrm>
          <a:custGeom>
            <a:avLst/>
            <a:gdLst/>
            <a:ahLst/>
            <a:cxnLst/>
            <a:rect l="l" t="t" r="r" b="b"/>
            <a:pathLst>
              <a:path w="62471" h="35356">
                <a:moveTo>
                  <a:pt x="44221" y="1130"/>
                </a:moveTo>
                <a:lnTo>
                  <a:pt x="0" y="26733"/>
                </a:lnTo>
                <a:lnTo>
                  <a:pt x="4749" y="35356"/>
                </a:lnTo>
                <a:lnTo>
                  <a:pt x="35483" y="20739"/>
                </a:lnTo>
                <a:lnTo>
                  <a:pt x="62471" y="18491"/>
                </a:lnTo>
                <a:lnTo>
                  <a:pt x="47599" y="0"/>
                </a:lnTo>
                <a:lnTo>
                  <a:pt x="44221" y="1130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5685712" y="9531902"/>
            <a:ext cx="16865" cy="60972"/>
          </a:xfrm>
          <a:custGeom>
            <a:avLst/>
            <a:gdLst/>
            <a:ahLst/>
            <a:cxnLst/>
            <a:rect l="l" t="t" r="r" b="b"/>
            <a:pathLst>
              <a:path w="16865" h="60972">
                <a:moveTo>
                  <a:pt x="12369" y="34239"/>
                </a:moveTo>
                <a:lnTo>
                  <a:pt x="16865" y="0"/>
                </a:lnTo>
                <a:lnTo>
                  <a:pt x="368" y="8750"/>
                </a:lnTo>
                <a:lnTo>
                  <a:pt x="0" y="60477"/>
                </a:lnTo>
                <a:lnTo>
                  <a:pt x="1625" y="60972"/>
                </a:lnTo>
                <a:lnTo>
                  <a:pt x="12369" y="34239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5933358" y="9023479"/>
            <a:ext cx="21501" cy="11379"/>
          </a:xfrm>
          <a:custGeom>
            <a:avLst/>
            <a:gdLst/>
            <a:ahLst/>
            <a:cxnLst/>
            <a:rect l="l" t="t" r="r" b="b"/>
            <a:pathLst>
              <a:path w="21501" h="11379">
                <a:moveTo>
                  <a:pt x="0" y="635"/>
                </a:moveTo>
                <a:lnTo>
                  <a:pt x="21120" y="11379"/>
                </a:lnTo>
                <a:lnTo>
                  <a:pt x="21501" y="7124"/>
                </a:lnTo>
                <a:lnTo>
                  <a:pt x="6502" y="0"/>
                </a:lnTo>
                <a:lnTo>
                  <a:pt x="0" y="635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5877257" y="9046089"/>
            <a:ext cx="1752" cy="6134"/>
          </a:xfrm>
          <a:custGeom>
            <a:avLst/>
            <a:gdLst/>
            <a:ahLst/>
            <a:cxnLst/>
            <a:rect l="l" t="t" r="r" b="b"/>
            <a:pathLst>
              <a:path w="1752" h="6134">
                <a:moveTo>
                  <a:pt x="368" y="393"/>
                </a:moveTo>
                <a:lnTo>
                  <a:pt x="0" y="6134"/>
                </a:lnTo>
                <a:lnTo>
                  <a:pt x="1752" y="0"/>
                </a:lnTo>
                <a:lnTo>
                  <a:pt x="368" y="393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5865510" y="9058729"/>
            <a:ext cx="2247" cy="19735"/>
          </a:xfrm>
          <a:custGeom>
            <a:avLst/>
            <a:gdLst/>
            <a:ahLst/>
            <a:cxnLst/>
            <a:rect l="l" t="t" r="r" b="b"/>
            <a:pathLst>
              <a:path w="2247" h="19735">
                <a:moveTo>
                  <a:pt x="0" y="2120"/>
                </a:moveTo>
                <a:lnTo>
                  <a:pt x="876" y="19735"/>
                </a:lnTo>
                <a:lnTo>
                  <a:pt x="2006" y="19735"/>
                </a:lnTo>
                <a:lnTo>
                  <a:pt x="2247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6005081" y="9091457"/>
            <a:ext cx="11252" cy="21361"/>
          </a:xfrm>
          <a:custGeom>
            <a:avLst/>
            <a:gdLst/>
            <a:ahLst/>
            <a:cxnLst/>
            <a:rect l="l" t="t" r="r" b="b"/>
            <a:pathLst>
              <a:path w="11252" h="21361">
                <a:moveTo>
                  <a:pt x="0" y="253"/>
                </a:moveTo>
                <a:lnTo>
                  <a:pt x="10236" y="21361"/>
                </a:lnTo>
                <a:lnTo>
                  <a:pt x="11252" y="17233"/>
                </a:lnTo>
                <a:lnTo>
                  <a:pt x="3492" y="0"/>
                </a:lnTo>
                <a:lnTo>
                  <a:pt x="0" y="253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5870265" y="9093460"/>
            <a:ext cx="2743" cy="8750"/>
          </a:xfrm>
          <a:custGeom>
            <a:avLst/>
            <a:gdLst/>
            <a:ahLst/>
            <a:cxnLst/>
            <a:rect l="l" t="t" r="r" b="b"/>
            <a:pathLst>
              <a:path w="2743" h="8750">
                <a:moveTo>
                  <a:pt x="0" y="0"/>
                </a:moveTo>
                <a:lnTo>
                  <a:pt x="749" y="7861"/>
                </a:lnTo>
                <a:lnTo>
                  <a:pt x="2120" y="8750"/>
                </a:lnTo>
                <a:lnTo>
                  <a:pt x="2743" y="2120"/>
                </a:lnTo>
                <a:lnTo>
                  <a:pt x="0" y="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5872391" y="9102204"/>
            <a:ext cx="2743" cy="6235"/>
          </a:xfrm>
          <a:custGeom>
            <a:avLst/>
            <a:gdLst/>
            <a:ahLst/>
            <a:cxnLst/>
            <a:rect l="l" t="t" r="r" b="b"/>
            <a:pathLst>
              <a:path w="2743" h="6235">
                <a:moveTo>
                  <a:pt x="0" y="0"/>
                </a:moveTo>
                <a:lnTo>
                  <a:pt x="1879" y="6235"/>
                </a:lnTo>
                <a:lnTo>
                  <a:pt x="2743" y="2120"/>
                </a:lnTo>
                <a:lnTo>
                  <a:pt x="0" y="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5874139" y="9110944"/>
            <a:ext cx="2743" cy="8636"/>
          </a:xfrm>
          <a:custGeom>
            <a:avLst/>
            <a:gdLst/>
            <a:ahLst/>
            <a:cxnLst/>
            <a:rect l="l" t="t" r="r" b="b"/>
            <a:pathLst>
              <a:path w="2743" h="8635">
                <a:moveTo>
                  <a:pt x="0" y="4381"/>
                </a:moveTo>
                <a:lnTo>
                  <a:pt x="2743" y="8635"/>
                </a:lnTo>
                <a:lnTo>
                  <a:pt x="2006" y="761"/>
                </a:lnTo>
                <a:lnTo>
                  <a:pt x="990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5868139" y="9119323"/>
            <a:ext cx="4991" cy="13233"/>
          </a:xfrm>
          <a:custGeom>
            <a:avLst/>
            <a:gdLst/>
            <a:ahLst/>
            <a:cxnLst/>
            <a:rect l="l" t="t" r="r" b="b"/>
            <a:pathLst>
              <a:path w="4991" h="13233">
                <a:moveTo>
                  <a:pt x="0" y="253"/>
                </a:moveTo>
                <a:lnTo>
                  <a:pt x="3746" y="13233"/>
                </a:lnTo>
                <a:lnTo>
                  <a:pt x="4991" y="8877"/>
                </a:lnTo>
                <a:lnTo>
                  <a:pt x="1879" y="0"/>
                </a:lnTo>
                <a:lnTo>
                  <a:pt x="0" y="253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030445" y="9123696"/>
            <a:ext cx="2882" cy="6756"/>
          </a:xfrm>
          <a:custGeom>
            <a:avLst/>
            <a:gdLst/>
            <a:ahLst/>
            <a:cxnLst/>
            <a:rect l="l" t="t" r="r" b="b"/>
            <a:pathLst>
              <a:path w="2882" h="6756">
                <a:moveTo>
                  <a:pt x="0" y="2247"/>
                </a:moveTo>
                <a:lnTo>
                  <a:pt x="1130" y="6756"/>
                </a:lnTo>
                <a:lnTo>
                  <a:pt x="2374" y="6629"/>
                </a:lnTo>
                <a:lnTo>
                  <a:pt x="2882" y="0"/>
                </a:lnTo>
                <a:lnTo>
                  <a:pt x="0" y="2247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032822" y="9134693"/>
            <a:ext cx="3124" cy="13119"/>
          </a:xfrm>
          <a:custGeom>
            <a:avLst/>
            <a:gdLst/>
            <a:ahLst/>
            <a:cxnLst/>
            <a:rect l="l" t="t" r="r" b="b"/>
            <a:pathLst>
              <a:path w="3124" h="13119">
                <a:moveTo>
                  <a:pt x="0" y="2120"/>
                </a:moveTo>
                <a:lnTo>
                  <a:pt x="2006" y="13119"/>
                </a:lnTo>
                <a:lnTo>
                  <a:pt x="3124" y="8737"/>
                </a:lnTo>
                <a:lnTo>
                  <a:pt x="1003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035074" y="9158559"/>
            <a:ext cx="1625" cy="21856"/>
          </a:xfrm>
          <a:custGeom>
            <a:avLst/>
            <a:gdLst/>
            <a:ahLst/>
            <a:cxnLst/>
            <a:rect l="l" t="t" r="r" b="b"/>
            <a:pathLst>
              <a:path w="1625" h="21856">
                <a:moveTo>
                  <a:pt x="0" y="19608"/>
                </a:moveTo>
                <a:lnTo>
                  <a:pt x="863" y="21856"/>
                </a:lnTo>
                <a:lnTo>
                  <a:pt x="1625" y="749"/>
                </a:lnTo>
                <a:lnTo>
                  <a:pt x="749" y="0"/>
                </a:lnTo>
                <a:lnTo>
                  <a:pt x="0" y="19608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5898497" y="9178163"/>
            <a:ext cx="4749" cy="6261"/>
          </a:xfrm>
          <a:custGeom>
            <a:avLst/>
            <a:gdLst/>
            <a:ahLst/>
            <a:cxnLst/>
            <a:rect l="l" t="t" r="r" b="b"/>
            <a:pathLst>
              <a:path w="4749" h="6261">
                <a:moveTo>
                  <a:pt x="0" y="508"/>
                </a:moveTo>
                <a:lnTo>
                  <a:pt x="1511" y="5130"/>
                </a:lnTo>
                <a:lnTo>
                  <a:pt x="4127" y="6261"/>
                </a:lnTo>
                <a:lnTo>
                  <a:pt x="4749" y="4635"/>
                </a:lnTo>
                <a:lnTo>
                  <a:pt x="1625" y="0"/>
                </a:lnTo>
                <a:lnTo>
                  <a:pt x="0" y="508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4800315" y="8517813"/>
            <a:ext cx="24993" cy="16992"/>
          </a:xfrm>
          <a:custGeom>
            <a:avLst/>
            <a:gdLst/>
            <a:ahLst/>
            <a:cxnLst/>
            <a:rect l="l" t="t" r="r" b="b"/>
            <a:pathLst>
              <a:path w="24993" h="16992">
                <a:moveTo>
                  <a:pt x="24993" y="4622"/>
                </a:moveTo>
                <a:lnTo>
                  <a:pt x="22987" y="0"/>
                </a:lnTo>
                <a:lnTo>
                  <a:pt x="17500" y="876"/>
                </a:lnTo>
                <a:lnTo>
                  <a:pt x="0" y="11988"/>
                </a:lnTo>
                <a:lnTo>
                  <a:pt x="876" y="16992"/>
                </a:lnTo>
                <a:lnTo>
                  <a:pt x="24993" y="4622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6337070" y="8821563"/>
            <a:ext cx="65481" cy="59105"/>
          </a:xfrm>
          <a:custGeom>
            <a:avLst/>
            <a:gdLst/>
            <a:ahLst/>
            <a:cxnLst/>
            <a:rect l="l" t="t" r="r" b="b"/>
            <a:pathLst>
              <a:path w="65481" h="59105">
                <a:moveTo>
                  <a:pt x="58229" y="22618"/>
                </a:moveTo>
                <a:lnTo>
                  <a:pt x="38620" y="1003"/>
                </a:lnTo>
                <a:lnTo>
                  <a:pt x="36995" y="0"/>
                </a:lnTo>
                <a:lnTo>
                  <a:pt x="0" y="20497"/>
                </a:lnTo>
                <a:lnTo>
                  <a:pt x="6248" y="24739"/>
                </a:lnTo>
                <a:lnTo>
                  <a:pt x="10756" y="32867"/>
                </a:lnTo>
                <a:lnTo>
                  <a:pt x="15125" y="35483"/>
                </a:lnTo>
                <a:lnTo>
                  <a:pt x="24244" y="59105"/>
                </a:lnTo>
                <a:lnTo>
                  <a:pt x="65481" y="34734"/>
                </a:lnTo>
                <a:lnTo>
                  <a:pt x="58229" y="22618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6167897" y="8878171"/>
            <a:ext cx="112826" cy="74460"/>
          </a:xfrm>
          <a:custGeom>
            <a:avLst/>
            <a:gdLst/>
            <a:ahLst/>
            <a:cxnLst/>
            <a:rect l="l" t="t" r="r" b="b"/>
            <a:pathLst>
              <a:path w="112826" h="74460">
                <a:moveTo>
                  <a:pt x="110324" y="13741"/>
                </a:moveTo>
                <a:lnTo>
                  <a:pt x="95453" y="0"/>
                </a:lnTo>
                <a:lnTo>
                  <a:pt x="0" y="54851"/>
                </a:lnTo>
                <a:lnTo>
                  <a:pt x="17360" y="74460"/>
                </a:lnTo>
                <a:lnTo>
                  <a:pt x="112826" y="19240"/>
                </a:lnTo>
                <a:lnTo>
                  <a:pt x="110324" y="13741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6191261" y="8902416"/>
            <a:ext cx="104330" cy="69342"/>
          </a:xfrm>
          <a:custGeom>
            <a:avLst/>
            <a:gdLst/>
            <a:ahLst/>
            <a:cxnLst/>
            <a:rect l="l" t="t" r="r" b="b"/>
            <a:pathLst>
              <a:path w="104330" h="69342">
                <a:moveTo>
                  <a:pt x="101206" y="15735"/>
                </a:moveTo>
                <a:lnTo>
                  <a:pt x="104330" y="14986"/>
                </a:lnTo>
                <a:lnTo>
                  <a:pt x="94208" y="0"/>
                </a:lnTo>
                <a:lnTo>
                  <a:pt x="93459" y="1244"/>
                </a:lnTo>
                <a:lnTo>
                  <a:pt x="31610" y="37604"/>
                </a:lnTo>
                <a:lnTo>
                  <a:pt x="0" y="56464"/>
                </a:lnTo>
                <a:lnTo>
                  <a:pt x="7238" y="69342"/>
                </a:lnTo>
                <a:lnTo>
                  <a:pt x="101206" y="15735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6386802" y="8924023"/>
            <a:ext cx="36855" cy="49974"/>
          </a:xfrm>
          <a:custGeom>
            <a:avLst/>
            <a:gdLst/>
            <a:ahLst/>
            <a:cxnLst/>
            <a:rect l="l" t="t" r="r" b="b"/>
            <a:pathLst>
              <a:path w="36855" h="49974">
                <a:moveTo>
                  <a:pt x="4254" y="28994"/>
                </a:moveTo>
                <a:lnTo>
                  <a:pt x="4000" y="33985"/>
                </a:lnTo>
                <a:lnTo>
                  <a:pt x="1003" y="34988"/>
                </a:lnTo>
                <a:lnTo>
                  <a:pt x="381" y="37109"/>
                </a:lnTo>
                <a:lnTo>
                  <a:pt x="4127" y="39738"/>
                </a:lnTo>
                <a:lnTo>
                  <a:pt x="6997" y="49479"/>
                </a:lnTo>
                <a:lnTo>
                  <a:pt x="8877" y="49974"/>
                </a:lnTo>
                <a:lnTo>
                  <a:pt x="12242" y="44729"/>
                </a:lnTo>
                <a:lnTo>
                  <a:pt x="15748" y="43116"/>
                </a:lnTo>
                <a:lnTo>
                  <a:pt x="20624" y="39738"/>
                </a:lnTo>
                <a:lnTo>
                  <a:pt x="24117" y="39484"/>
                </a:lnTo>
                <a:lnTo>
                  <a:pt x="30111" y="34112"/>
                </a:lnTo>
                <a:lnTo>
                  <a:pt x="36614" y="16624"/>
                </a:lnTo>
                <a:lnTo>
                  <a:pt x="36855" y="0"/>
                </a:lnTo>
                <a:lnTo>
                  <a:pt x="7620" y="15989"/>
                </a:lnTo>
                <a:lnTo>
                  <a:pt x="0" y="21742"/>
                </a:lnTo>
                <a:lnTo>
                  <a:pt x="4254" y="28994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6096425" y="8941647"/>
            <a:ext cx="25857" cy="14859"/>
          </a:xfrm>
          <a:custGeom>
            <a:avLst/>
            <a:gdLst/>
            <a:ahLst/>
            <a:cxnLst/>
            <a:rect l="l" t="t" r="r" b="b"/>
            <a:pathLst>
              <a:path w="25857" h="14858">
                <a:moveTo>
                  <a:pt x="25857" y="114"/>
                </a:moveTo>
                <a:lnTo>
                  <a:pt x="19113" y="0"/>
                </a:lnTo>
                <a:lnTo>
                  <a:pt x="15989" y="2997"/>
                </a:lnTo>
                <a:lnTo>
                  <a:pt x="10617" y="3619"/>
                </a:lnTo>
                <a:lnTo>
                  <a:pt x="5613" y="6121"/>
                </a:lnTo>
                <a:lnTo>
                  <a:pt x="5486" y="7747"/>
                </a:lnTo>
                <a:lnTo>
                  <a:pt x="1625" y="9994"/>
                </a:lnTo>
                <a:lnTo>
                  <a:pt x="0" y="14859"/>
                </a:lnTo>
                <a:lnTo>
                  <a:pt x="10109" y="10121"/>
                </a:lnTo>
                <a:lnTo>
                  <a:pt x="25361" y="1244"/>
                </a:lnTo>
                <a:lnTo>
                  <a:pt x="25857" y="114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092172" y="8945135"/>
            <a:ext cx="48107" cy="30988"/>
          </a:xfrm>
          <a:custGeom>
            <a:avLst/>
            <a:gdLst/>
            <a:ahLst/>
            <a:cxnLst/>
            <a:rect l="l" t="t" r="r" b="b"/>
            <a:pathLst>
              <a:path w="48107" h="30988">
                <a:moveTo>
                  <a:pt x="40982" y="0"/>
                </a:moveTo>
                <a:lnTo>
                  <a:pt x="19748" y="12001"/>
                </a:lnTo>
                <a:lnTo>
                  <a:pt x="127" y="22377"/>
                </a:lnTo>
                <a:lnTo>
                  <a:pt x="0" y="30987"/>
                </a:lnTo>
                <a:lnTo>
                  <a:pt x="14871" y="24498"/>
                </a:lnTo>
                <a:lnTo>
                  <a:pt x="20624" y="19367"/>
                </a:lnTo>
                <a:lnTo>
                  <a:pt x="30111" y="15874"/>
                </a:lnTo>
                <a:lnTo>
                  <a:pt x="35737" y="10629"/>
                </a:lnTo>
                <a:lnTo>
                  <a:pt x="40982" y="9372"/>
                </a:lnTo>
                <a:lnTo>
                  <a:pt x="48107" y="2628"/>
                </a:lnTo>
                <a:lnTo>
                  <a:pt x="40982" y="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6109538" y="8993624"/>
            <a:ext cx="78346" cy="51981"/>
          </a:xfrm>
          <a:custGeom>
            <a:avLst/>
            <a:gdLst/>
            <a:ahLst/>
            <a:cxnLst/>
            <a:rect l="l" t="t" r="r" b="b"/>
            <a:pathLst>
              <a:path w="78346" h="51981">
                <a:moveTo>
                  <a:pt x="78346" y="10617"/>
                </a:moveTo>
                <a:lnTo>
                  <a:pt x="73228" y="0"/>
                </a:lnTo>
                <a:lnTo>
                  <a:pt x="0" y="41109"/>
                </a:lnTo>
                <a:lnTo>
                  <a:pt x="8000" y="51981"/>
                </a:lnTo>
                <a:lnTo>
                  <a:pt x="78346" y="10617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6122416" y="9010740"/>
            <a:ext cx="71589" cy="48234"/>
          </a:xfrm>
          <a:custGeom>
            <a:avLst/>
            <a:gdLst/>
            <a:ahLst/>
            <a:cxnLst/>
            <a:rect l="l" t="t" r="r" b="b"/>
            <a:pathLst>
              <a:path w="71589" h="48234">
                <a:moveTo>
                  <a:pt x="71589" y="12496"/>
                </a:moveTo>
                <a:lnTo>
                  <a:pt x="67716" y="0"/>
                </a:lnTo>
                <a:lnTo>
                  <a:pt x="66713" y="1625"/>
                </a:lnTo>
                <a:lnTo>
                  <a:pt x="0" y="39738"/>
                </a:lnTo>
                <a:lnTo>
                  <a:pt x="8496" y="48234"/>
                </a:lnTo>
                <a:lnTo>
                  <a:pt x="71589" y="12496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6224623" y="8997741"/>
            <a:ext cx="94957" cy="67475"/>
          </a:xfrm>
          <a:custGeom>
            <a:avLst/>
            <a:gdLst/>
            <a:ahLst/>
            <a:cxnLst/>
            <a:rect l="l" t="t" r="r" b="b"/>
            <a:pathLst>
              <a:path w="94957" h="67475">
                <a:moveTo>
                  <a:pt x="94957" y="13373"/>
                </a:moveTo>
                <a:lnTo>
                  <a:pt x="94957" y="0"/>
                </a:lnTo>
                <a:lnTo>
                  <a:pt x="126" y="54482"/>
                </a:lnTo>
                <a:lnTo>
                  <a:pt x="0" y="67475"/>
                </a:lnTo>
                <a:lnTo>
                  <a:pt x="94957" y="13373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5874131" y="9036978"/>
            <a:ext cx="13500" cy="41478"/>
          </a:xfrm>
          <a:custGeom>
            <a:avLst/>
            <a:gdLst/>
            <a:ahLst/>
            <a:cxnLst/>
            <a:rect l="l" t="t" r="r" b="b"/>
            <a:pathLst>
              <a:path w="13500" h="41478">
                <a:moveTo>
                  <a:pt x="4876" y="9118"/>
                </a:moveTo>
                <a:lnTo>
                  <a:pt x="3124" y="15252"/>
                </a:lnTo>
                <a:lnTo>
                  <a:pt x="0" y="23863"/>
                </a:lnTo>
                <a:lnTo>
                  <a:pt x="1130" y="30238"/>
                </a:lnTo>
                <a:lnTo>
                  <a:pt x="2006" y="31115"/>
                </a:lnTo>
                <a:lnTo>
                  <a:pt x="2628" y="41363"/>
                </a:lnTo>
                <a:lnTo>
                  <a:pt x="4876" y="41478"/>
                </a:lnTo>
                <a:lnTo>
                  <a:pt x="5384" y="34607"/>
                </a:lnTo>
                <a:lnTo>
                  <a:pt x="6629" y="28117"/>
                </a:lnTo>
                <a:lnTo>
                  <a:pt x="13500" y="0"/>
                </a:lnTo>
                <a:lnTo>
                  <a:pt x="4876" y="9118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6041316" y="9169924"/>
            <a:ext cx="5372" cy="27863"/>
          </a:xfrm>
          <a:custGeom>
            <a:avLst/>
            <a:gdLst/>
            <a:ahLst/>
            <a:cxnLst/>
            <a:rect l="l" t="t" r="r" b="b"/>
            <a:pathLst>
              <a:path w="5372" h="27863">
                <a:moveTo>
                  <a:pt x="1130" y="8369"/>
                </a:moveTo>
                <a:lnTo>
                  <a:pt x="0" y="12623"/>
                </a:lnTo>
                <a:lnTo>
                  <a:pt x="622" y="16878"/>
                </a:lnTo>
                <a:lnTo>
                  <a:pt x="1879" y="17500"/>
                </a:lnTo>
                <a:lnTo>
                  <a:pt x="2882" y="27863"/>
                </a:lnTo>
                <a:lnTo>
                  <a:pt x="5372" y="19113"/>
                </a:lnTo>
                <a:lnTo>
                  <a:pt x="5372" y="12623"/>
                </a:lnTo>
                <a:lnTo>
                  <a:pt x="4127" y="0"/>
                </a:lnTo>
                <a:lnTo>
                  <a:pt x="1130" y="8369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5331600" y="9336977"/>
            <a:ext cx="34861" cy="20878"/>
          </a:xfrm>
          <a:custGeom>
            <a:avLst/>
            <a:gdLst/>
            <a:ahLst/>
            <a:cxnLst/>
            <a:rect l="l" t="t" r="r" b="b"/>
            <a:pathLst>
              <a:path w="34861" h="20878">
                <a:moveTo>
                  <a:pt x="34366" y="1257"/>
                </a:moveTo>
                <a:lnTo>
                  <a:pt x="34861" y="0"/>
                </a:lnTo>
                <a:lnTo>
                  <a:pt x="21742" y="2260"/>
                </a:lnTo>
                <a:lnTo>
                  <a:pt x="3251" y="13627"/>
                </a:lnTo>
                <a:lnTo>
                  <a:pt x="0" y="20878"/>
                </a:lnTo>
                <a:lnTo>
                  <a:pt x="34366" y="1257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5323605" y="9351845"/>
            <a:ext cx="48983" cy="43611"/>
          </a:xfrm>
          <a:custGeom>
            <a:avLst/>
            <a:gdLst/>
            <a:ahLst/>
            <a:cxnLst/>
            <a:rect l="l" t="t" r="r" b="b"/>
            <a:pathLst>
              <a:path w="48983" h="43611">
                <a:moveTo>
                  <a:pt x="45986" y="17995"/>
                </a:moveTo>
                <a:lnTo>
                  <a:pt x="48856" y="17500"/>
                </a:lnTo>
                <a:lnTo>
                  <a:pt x="48983" y="0"/>
                </a:lnTo>
                <a:lnTo>
                  <a:pt x="45859" y="634"/>
                </a:lnTo>
                <a:lnTo>
                  <a:pt x="2120" y="26123"/>
                </a:lnTo>
                <a:lnTo>
                  <a:pt x="0" y="43611"/>
                </a:lnTo>
                <a:lnTo>
                  <a:pt x="45986" y="17995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5344717" y="9435811"/>
            <a:ext cx="60731" cy="48729"/>
          </a:xfrm>
          <a:custGeom>
            <a:avLst/>
            <a:gdLst/>
            <a:ahLst/>
            <a:cxnLst/>
            <a:rect l="l" t="t" r="r" b="b"/>
            <a:pathLst>
              <a:path w="60731" h="48729">
                <a:moveTo>
                  <a:pt x="6134" y="40360"/>
                </a:moveTo>
                <a:lnTo>
                  <a:pt x="13131" y="48729"/>
                </a:lnTo>
                <a:lnTo>
                  <a:pt x="57353" y="23126"/>
                </a:lnTo>
                <a:lnTo>
                  <a:pt x="60731" y="21996"/>
                </a:lnTo>
                <a:lnTo>
                  <a:pt x="49237" y="3505"/>
                </a:lnTo>
                <a:lnTo>
                  <a:pt x="48488" y="507"/>
                </a:lnTo>
                <a:lnTo>
                  <a:pt x="45237" y="0"/>
                </a:lnTo>
                <a:lnTo>
                  <a:pt x="0" y="27241"/>
                </a:lnTo>
                <a:lnTo>
                  <a:pt x="6134" y="4036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686087" y="9501793"/>
            <a:ext cx="18859" cy="38862"/>
          </a:xfrm>
          <a:custGeom>
            <a:avLst/>
            <a:gdLst/>
            <a:ahLst/>
            <a:cxnLst/>
            <a:rect l="l" t="t" r="r" b="b"/>
            <a:pathLst>
              <a:path w="18859" h="38861">
                <a:moveTo>
                  <a:pt x="18491" y="23114"/>
                </a:moveTo>
                <a:lnTo>
                  <a:pt x="18859" y="0"/>
                </a:lnTo>
                <a:lnTo>
                  <a:pt x="0" y="10744"/>
                </a:lnTo>
                <a:lnTo>
                  <a:pt x="0" y="38862"/>
                </a:lnTo>
                <a:lnTo>
                  <a:pt x="16497" y="30111"/>
                </a:lnTo>
                <a:lnTo>
                  <a:pt x="18491" y="23114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683967" y="9592882"/>
            <a:ext cx="3378" cy="8750"/>
          </a:xfrm>
          <a:custGeom>
            <a:avLst/>
            <a:gdLst/>
            <a:ahLst/>
            <a:cxnLst/>
            <a:rect l="l" t="t" r="r" b="b"/>
            <a:pathLst>
              <a:path w="3378" h="8750">
                <a:moveTo>
                  <a:pt x="114" y="0"/>
                </a:moveTo>
                <a:lnTo>
                  <a:pt x="0" y="8750"/>
                </a:lnTo>
                <a:lnTo>
                  <a:pt x="3378" y="0"/>
                </a:lnTo>
                <a:lnTo>
                  <a:pt x="114" y="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5059958" y="8806572"/>
            <a:ext cx="2882" cy="14998"/>
          </a:xfrm>
          <a:custGeom>
            <a:avLst/>
            <a:gdLst/>
            <a:ahLst/>
            <a:cxnLst/>
            <a:rect l="l" t="t" r="r" b="b"/>
            <a:pathLst>
              <a:path w="2882" h="14998">
                <a:moveTo>
                  <a:pt x="0" y="2120"/>
                </a:moveTo>
                <a:lnTo>
                  <a:pt x="381" y="14998"/>
                </a:lnTo>
                <a:lnTo>
                  <a:pt x="2882" y="13614"/>
                </a:lnTo>
                <a:lnTo>
                  <a:pt x="2120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6383056" y="8914780"/>
            <a:ext cx="40855" cy="24993"/>
          </a:xfrm>
          <a:custGeom>
            <a:avLst/>
            <a:gdLst/>
            <a:ahLst/>
            <a:cxnLst/>
            <a:rect l="l" t="t" r="r" b="b"/>
            <a:pathLst>
              <a:path w="40855" h="24993">
                <a:moveTo>
                  <a:pt x="40855" y="2997"/>
                </a:moveTo>
                <a:lnTo>
                  <a:pt x="40601" y="749"/>
                </a:lnTo>
                <a:lnTo>
                  <a:pt x="36868" y="0"/>
                </a:lnTo>
                <a:lnTo>
                  <a:pt x="34988" y="622"/>
                </a:lnTo>
                <a:lnTo>
                  <a:pt x="26365" y="7620"/>
                </a:lnTo>
                <a:lnTo>
                  <a:pt x="17119" y="11366"/>
                </a:lnTo>
                <a:lnTo>
                  <a:pt x="4241" y="19621"/>
                </a:lnTo>
                <a:lnTo>
                  <a:pt x="0" y="22364"/>
                </a:lnTo>
                <a:lnTo>
                  <a:pt x="1752" y="24993"/>
                </a:lnTo>
                <a:lnTo>
                  <a:pt x="40855" y="299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6098043" y="8947764"/>
            <a:ext cx="4000" cy="3873"/>
          </a:xfrm>
          <a:custGeom>
            <a:avLst/>
            <a:gdLst/>
            <a:ahLst/>
            <a:cxnLst/>
            <a:rect l="l" t="t" r="r" b="b"/>
            <a:pathLst>
              <a:path w="4000" h="3873">
                <a:moveTo>
                  <a:pt x="1130" y="1003"/>
                </a:moveTo>
                <a:lnTo>
                  <a:pt x="0" y="3873"/>
                </a:lnTo>
                <a:lnTo>
                  <a:pt x="3873" y="1625"/>
                </a:lnTo>
                <a:lnTo>
                  <a:pt x="4000" y="0"/>
                </a:lnTo>
                <a:lnTo>
                  <a:pt x="1130" y="1003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6395673" y="8967133"/>
            <a:ext cx="10871" cy="6870"/>
          </a:xfrm>
          <a:custGeom>
            <a:avLst/>
            <a:gdLst/>
            <a:ahLst/>
            <a:cxnLst/>
            <a:rect l="l" t="t" r="r" b="b"/>
            <a:pathLst>
              <a:path w="10871" h="6870">
                <a:moveTo>
                  <a:pt x="3378" y="1625"/>
                </a:moveTo>
                <a:lnTo>
                  <a:pt x="0" y="6870"/>
                </a:lnTo>
                <a:lnTo>
                  <a:pt x="9613" y="3124"/>
                </a:lnTo>
                <a:lnTo>
                  <a:pt x="10871" y="749"/>
                </a:lnTo>
                <a:lnTo>
                  <a:pt x="6870" y="0"/>
                </a:lnTo>
                <a:lnTo>
                  <a:pt x="3378" y="162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5887631" y="9000361"/>
            <a:ext cx="41236" cy="9004"/>
          </a:xfrm>
          <a:custGeom>
            <a:avLst/>
            <a:gdLst/>
            <a:ahLst/>
            <a:cxnLst/>
            <a:rect l="l" t="t" r="r" b="b"/>
            <a:pathLst>
              <a:path w="41236" h="9004">
                <a:moveTo>
                  <a:pt x="12992" y="1384"/>
                </a:moveTo>
                <a:lnTo>
                  <a:pt x="0" y="6629"/>
                </a:lnTo>
                <a:lnTo>
                  <a:pt x="4368" y="9004"/>
                </a:lnTo>
                <a:lnTo>
                  <a:pt x="16992" y="5003"/>
                </a:lnTo>
                <a:lnTo>
                  <a:pt x="26238" y="4635"/>
                </a:lnTo>
                <a:lnTo>
                  <a:pt x="41236" y="4127"/>
                </a:lnTo>
                <a:lnTo>
                  <a:pt x="37109" y="0"/>
                </a:lnTo>
                <a:lnTo>
                  <a:pt x="12992" y="1384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5928866" y="9002127"/>
            <a:ext cx="6235" cy="4368"/>
          </a:xfrm>
          <a:custGeom>
            <a:avLst/>
            <a:gdLst/>
            <a:ahLst/>
            <a:cxnLst/>
            <a:rect l="l" t="t" r="r" b="b"/>
            <a:pathLst>
              <a:path w="6235" h="4368">
                <a:moveTo>
                  <a:pt x="0" y="2362"/>
                </a:moveTo>
                <a:lnTo>
                  <a:pt x="6235" y="4368"/>
                </a:lnTo>
                <a:lnTo>
                  <a:pt x="4864" y="355"/>
                </a:lnTo>
                <a:lnTo>
                  <a:pt x="2743" y="0"/>
                </a:lnTo>
                <a:lnTo>
                  <a:pt x="0" y="2362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6287843" y="8991747"/>
            <a:ext cx="31737" cy="19240"/>
          </a:xfrm>
          <a:custGeom>
            <a:avLst/>
            <a:gdLst/>
            <a:ahLst/>
            <a:cxnLst/>
            <a:rect l="l" t="t" r="r" b="b"/>
            <a:pathLst>
              <a:path w="31737" h="19240">
                <a:moveTo>
                  <a:pt x="31737" y="1625"/>
                </a:moveTo>
                <a:lnTo>
                  <a:pt x="28613" y="0"/>
                </a:lnTo>
                <a:lnTo>
                  <a:pt x="22860" y="3505"/>
                </a:lnTo>
                <a:lnTo>
                  <a:pt x="8242" y="10502"/>
                </a:lnTo>
                <a:lnTo>
                  <a:pt x="7747" y="12115"/>
                </a:lnTo>
                <a:lnTo>
                  <a:pt x="2120" y="15493"/>
                </a:lnTo>
                <a:lnTo>
                  <a:pt x="0" y="19240"/>
                </a:lnTo>
                <a:lnTo>
                  <a:pt x="31737" y="162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6267729" y="9012995"/>
            <a:ext cx="15240" cy="8737"/>
          </a:xfrm>
          <a:custGeom>
            <a:avLst/>
            <a:gdLst/>
            <a:ahLst/>
            <a:cxnLst/>
            <a:rect l="l" t="t" r="r" b="b"/>
            <a:pathLst>
              <a:path w="15239" h="8737">
                <a:moveTo>
                  <a:pt x="5740" y="3746"/>
                </a:moveTo>
                <a:lnTo>
                  <a:pt x="0" y="8737"/>
                </a:lnTo>
                <a:lnTo>
                  <a:pt x="14617" y="1739"/>
                </a:lnTo>
                <a:lnTo>
                  <a:pt x="15239" y="736"/>
                </a:lnTo>
                <a:lnTo>
                  <a:pt x="11366" y="0"/>
                </a:lnTo>
                <a:lnTo>
                  <a:pt x="5740" y="3746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6241731" y="9021739"/>
            <a:ext cx="25996" cy="15367"/>
          </a:xfrm>
          <a:custGeom>
            <a:avLst/>
            <a:gdLst/>
            <a:ahLst/>
            <a:cxnLst/>
            <a:rect l="l" t="t" r="r" b="b"/>
            <a:pathLst>
              <a:path w="25996" h="15367">
                <a:moveTo>
                  <a:pt x="24498" y="2870"/>
                </a:moveTo>
                <a:lnTo>
                  <a:pt x="25996" y="0"/>
                </a:lnTo>
                <a:lnTo>
                  <a:pt x="6997" y="8750"/>
                </a:lnTo>
                <a:lnTo>
                  <a:pt x="2133" y="10998"/>
                </a:lnTo>
                <a:lnTo>
                  <a:pt x="0" y="15366"/>
                </a:lnTo>
                <a:lnTo>
                  <a:pt x="24498" y="287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5887624" y="9031116"/>
            <a:ext cx="4635" cy="5854"/>
          </a:xfrm>
          <a:custGeom>
            <a:avLst/>
            <a:gdLst/>
            <a:ahLst/>
            <a:cxnLst/>
            <a:rect l="l" t="t" r="r" b="b"/>
            <a:pathLst>
              <a:path w="4635" h="5854">
                <a:moveTo>
                  <a:pt x="1511" y="622"/>
                </a:moveTo>
                <a:lnTo>
                  <a:pt x="0" y="5854"/>
                </a:lnTo>
                <a:lnTo>
                  <a:pt x="4381" y="1371"/>
                </a:lnTo>
                <a:lnTo>
                  <a:pt x="4635" y="0"/>
                </a:lnTo>
                <a:lnTo>
                  <a:pt x="1511" y="622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6231365" y="9037099"/>
            <a:ext cx="10375" cy="6629"/>
          </a:xfrm>
          <a:custGeom>
            <a:avLst/>
            <a:gdLst/>
            <a:ahLst/>
            <a:cxnLst/>
            <a:rect l="l" t="t" r="r" b="b"/>
            <a:pathLst>
              <a:path w="10375" h="6629">
                <a:moveTo>
                  <a:pt x="2133" y="2628"/>
                </a:moveTo>
                <a:lnTo>
                  <a:pt x="0" y="6629"/>
                </a:lnTo>
                <a:lnTo>
                  <a:pt x="9626" y="1384"/>
                </a:lnTo>
                <a:lnTo>
                  <a:pt x="10375" y="0"/>
                </a:lnTo>
                <a:lnTo>
                  <a:pt x="2133" y="2628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6282476" y="9053968"/>
            <a:ext cx="5486" cy="4762"/>
          </a:xfrm>
          <a:custGeom>
            <a:avLst/>
            <a:gdLst/>
            <a:ahLst/>
            <a:cxnLst/>
            <a:rect l="l" t="t" r="r" b="b"/>
            <a:pathLst>
              <a:path w="5486" h="4762">
                <a:moveTo>
                  <a:pt x="0" y="2755"/>
                </a:moveTo>
                <a:lnTo>
                  <a:pt x="863" y="4762"/>
                </a:lnTo>
                <a:lnTo>
                  <a:pt x="5486" y="2501"/>
                </a:lnTo>
                <a:lnTo>
                  <a:pt x="2743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6267229" y="9062586"/>
            <a:ext cx="8623" cy="4635"/>
          </a:xfrm>
          <a:custGeom>
            <a:avLst/>
            <a:gdLst/>
            <a:ahLst/>
            <a:cxnLst/>
            <a:rect l="l" t="t" r="r" b="b"/>
            <a:pathLst>
              <a:path w="8623" h="4635">
                <a:moveTo>
                  <a:pt x="0" y="2755"/>
                </a:moveTo>
                <a:lnTo>
                  <a:pt x="749" y="4635"/>
                </a:lnTo>
                <a:lnTo>
                  <a:pt x="8242" y="1638"/>
                </a:lnTo>
                <a:lnTo>
                  <a:pt x="8623" y="393"/>
                </a:lnTo>
                <a:lnTo>
                  <a:pt x="2870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5879511" y="9065105"/>
            <a:ext cx="1244" cy="6616"/>
          </a:xfrm>
          <a:custGeom>
            <a:avLst/>
            <a:gdLst/>
            <a:ahLst/>
            <a:cxnLst/>
            <a:rect l="l" t="t" r="r" b="b"/>
            <a:pathLst>
              <a:path w="1244" h="6616">
                <a:moveTo>
                  <a:pt x="0" y="6489"/>
                </a:moveTo>
                <a:lnTo>
                  <a:pt x="1244" y="6616"/>
                </a:lnTo>
                <a:lnTo>
                  <a:pt x="1244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6252107" y="9071217"/>
            <a:ext cx="8991" cy="4749"/>
          </a:xfrm>
          <a:custGeom>
            <a:avLst/>
            <a:gdLst/>
            <a:ahLst/>
            <a:cxnLst/>
            <a:rect l="l" t="t" r="r" b="b"/>
            <a:pathLst>
              <a:path w="8991" h="4749">
                <a:moveTo>
                  <a:pt x="0" y="2743"/>
                </a:moveTo>
                <a:lnTo>
                  <a:pt x="876" y="4749"/>
                </a:lnTo>
                <a:lnTo>
                  <a:pt x="8128" y="1625"/>
                </a:lnTo>
                <a:lnTo>
                  <a:pt x="8991" y="508"/>
                </a:lnTo>
                <a:lnTo>
                  <a:pt x="2628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6241111" y="9077707"/>
            <a:ext cx="9118" cy="4762"/>
          </a:xfrm>
          <a:custGeom>
            <a:avLst/>
            <a:gdLst/>
            <a:ahLst/>
            <a:cxnLst/>
            <a:rect l="l" t="t" r="r" b="b"/>
            <a:pathLst>
              <a:path w="9118" h="4762">
                <a:moveTo>
                  <a:pt x="0" y="2882"/>
                </a:moveTo>
                <a:lnTo>
                  <a:pt x="863" y="4762"/>
                </a:lnTo>
                <a:lnTo>
                  <a:pt x="9118" y="1003"/>
                </a:lnTo>
                <a:lnTo>
                  <a:pt x="2882" y="0"/>
                </a:lnTo>
                <a:lnTo>
                  <a:pt x="0" y="2882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6226001" y="9086465"/>
            <a:ext cx="8991" cy="4749"/>
          </a:xfrm>
          <a:custGeom>
            <a:avLst/>
            <a:gdLst/>
            <a:ahLst/>
            <a:cxnLst/>
            <a:rect l="l" t="t" r="r" b="b"/>
            <a:pathLst>
              <a:path w="8991" h="4749">
                <a:moveTo>
                  <a:pt x="0" y="2743"/>
                </a:moveTo>
                <a:lnTo>
                  <a:pt x="863" y="4749"/>
                </a:lnTo>
                <a:lnTo>
                  <a:pt x="8369" y="1866"/>
                </a:lnTo>
                <a:lnTo>
                  <a:pt x="8991" y="863"/>
                </a:lnTo>
                <a:lnTo>
                  <a:pt x="2743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5874258" y="9104322"/>
            <a:ext cx="16370" cy="30492"/>
          </a:xfrm>
          <a:custGeom>
            <a:avLst/>
            <a:gdLst/>
            <a:ahLst/>
            <a:cxnLst/>
            <a:rect l="l" t="t" r="r" b="b"/>
            <a:pathLst>
              <a:path w="16370" h="30492">
                <a:moveTo>
                  <a:pt x="16370" y="28117"/>
                </a:moveTo>
                <a:lnTo>
                  <a:pt x="876" y="0"/>
                </a:lnTo>
                <a:lnTo>
                  <a:pt x="0" y="4127"/>
                </a:lnTo>
                <a:lnTo>
                  <a:pt x="1879" y="7378"/>
                </a:lnTo>
                <a:lnTo>
                  <a:pt x="2628" y="15252"/>
                </a:lnTo>
                <a:lnTo>
                  <a:pt x="4000" y="16128"/>
                </a:lnTo>
                <a:lnTo>
                  <a:pt x="4254" y="21742"/>
                </a:lnTo>
                <a:lnTo>
                  <a:pt x="6870" y="26619"/>
                </a:lnTo>
                <a:lnTo>
                  <a:pt x="11747" y="30492"/>
                </a:lnTo>
                <a:lnTo>
                  <a:pt x="15620" y="29870"/>
                </a:lnTo>
                <a:lnTo>
                  <a:pt x="16370" y="2811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6032822" y="9123693"/>
            <a:ext cx="4381" cy="19735"/>
          </a:xfrm>
          <a:custGeom>
            <a:avLst/>
            <a:gdLst/>
            <a:ahLst/>
            <a:cxnLst/>
            <a:rect l="l" t="t" r="r" b="b"/>
            <a:pathLst>
              <a:path w="4381" h="19735">
                <a:moveTo>
                  <a:pt x="0" y="6616"/>
                </a:moveTo>
                <a:lnTo>
                  <a:pt x="1003" y="10998"/>
                </a:lnTo>
                <a:lnTo>
                  <a:pt x="3124" y="19735"/>
                </a:lnTo>
                <a:lnTo>
                  <a:pt x="4381" y="19608"/>
                </a:lnTo>
                <a:lnTo>
                  <a:pt x="1752" y="1003"/>
                </a:lnTo>
                <a:lnTo>
                  <a:pt x="508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6040189" y="9154189"/>
            <a:ext cx="9867" cy="15354"/>
          </a:xfrm>
          <a:custGeom>
            <a:avLst/>
            <a:gdLst/>
            <a:ahLst/>
            <a:cxnLst/>
            <a:rect l="l" t="t" r="r" b="b"/>
            <a:pathLst>
              <a:path w="9867" h="15354">
                <a:moveTo>
                  <a:pt x="0" y="0"/>
                </a:moveTo>
                <a:lnTo>
                  <a:pt x="1879" y="6616"/>
                </a:lnTo>
                <a:lnTo>
                  <a:pt x="3378" y="6997"/>
                </a:lnTo>
                <a:lnTo>
                  <a:pt x="8750" y="15354"/>
                </a:lnTo>
                <a:lnTo>
                  <a:pt x="9867" y="11861"/>
                </a:lnTo>
                <a:lnTo>
                  <a:pt x="7759" y="6616"/>
                </a:lnTo>
                <a:lnTo>
                  <a:pt x="3124" y="609"/>
                </a:lnTo>
                <a:lnTo>
                  <a:pt x="0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6046687" y="9182545"/>
            <a:ext cx="1257" cy="6502"/>
          </a:xfrm>
          <a:custGeom>
            <a:avLst/>
            <a:gdLst/>
            <a:ahLst/>
            <a:cxnLst/>
            <a:rect l="l" t="t" r="r" b="b"/>
            <a:pathLst>
              <a:path w="1257" h="6502">
                <a:moveTo>
                  <a:pt x="0" y="0"/>
                </a:moveTo>
                <a:lnTo>
                  <a:pt x="0" y="6502"/>
                </a:lnTo>
                <a:lnTo>
                  <a:pt x="1257" y="0"/>
                </a:lnTo>
                <a:lnTo>
                  <a:pt x="0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5972348" y="9216778"/>
            <a:ext cx="29984" cy="5626"/>
          </a:xfrm>
          <a:custGeom>
            <a:avLst/>
            <a:gdLst/>
            <a:ahLst/>
            <a:cxnLst/>
            <a:rect l="l" t="t" r="r" b="b"/>
            <a:pathLst>
              <a:path w="29984" h="5626">
                <a:moveTo>
                  <a:pt x="13119" y="0"/>
                </a:moveTo>
                <a:lnTo>
                  <a:pt x="0" y="1003"/>
                </a:lnTo>
                <a:lnTo>
                  <a:pt x="8610" y="5626"/>
                </a:lnTo>
                <a:lnTo>
                  <a:pt x="21742" y="5372"/>
                </a:lnTo>
                <a:lnTo>
                  <a:pt x="29743" y="1752"/>
                </a:lnTo>
                <a:lnTo>
                  <a:pt x="29984" y="381"/>
                </a:lnTo>
                <a:lnTo>
                  <a:pt x="21742" y="0"/>
                </a:lnTo>
                <a:lnTo>
                  <a:pt x="13119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6026951" y="9219910"/>
            <a:ext cx="4368" cy="5867"/>
          </a:xfrm>
          <a:custGeom>
            <a:avLst/>
            <a:gdLst/>
            <a:ahLst/>
            <a:cxnLst/>
            <a:rect l="l" t="t" r="r" b="b"/>
            <a:pathLst>
              <a:path w="4368" h="5867">
                <a:moveTo>
                  <a:pt x="2247" y="0"/>
                </a:moveTo>
                <a:lnTo>
                  <a:pt x="0" y="5867"/>
                </a:lnTo>
                <a:lnTo>
                  <a:pt x="4368" y="1498"/>
                </a:lnTo>
                <a:lnTo>
                  <a:pt x="2247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5325605" y="9377964"/>
            <a:ext cx="47231" cy="32740"/>
          </a:xfrm>
          <a:custGeom>
            <a:avLst/>
            <a:gdLst/>
            <a:ahLst/>
            <a:cxnLst/>
            <a:rect l="l" t="t" r="r" b="b"/>
            <a:pathLst>
              <a:path w="47231" h="32740">
                <a:moveTo>
                  <a:pt x="47231" y="6375"/>
                </a:moveTo>
                <a:lnTo>
                  <a:pt x="47104" y="0"/>
                </a:lnTo>
                <a:lnTo>
                  <a:pt x="126" y="28117"/>
                </a:lnTo>
                <a:lnTo>
                  <a:pt x="0" y="32740"/>
                </a:lnTo>
                <a:lnTo>
                  <a:pt x="43611" y="9131"/>
                </a:lnTo>
                <a:lnTo>
                  <a:pt x="47231" y="637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5686329" y="9466933"/>
            <a:ext cx="16624" cy="30480"/>
          </a:xfrm>
          <a:custGeom>
            <a:avLst/>
            <a:gdLst/>
            <a:ahLst/>
            <a:cxnLst/>
            <a:rect l="l" t="t" r="r" b="b"/>
            <a:pathLst>
              <a:path w="16624" h="30479">
                <a:moveTo>
                  <a:pt x="14503" y="2247"/>
                </a:moveTo>
                <a:lnTo>
                  <a:pt x="14122" y="0"/>
                </a:lnTo>
                <a:lnTo>
                  <a:pt x="0" y="6616"/>
                </a:lnTo>
                <a:lnTo>
                  <a:pt x="0" y="30480"/>
                </a:lnTo>
                <a:lnTo>
                  <a:pt x="16624" y="21742"/>
                </a:lnTo>
                <a:lnTo>
                  <a:pt x="14503" y="224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5394707" y="9512411"/>
            <a:ext cx="1625" cy="17614"/>
          </a:xfrm>
          <a:custGeom>
            <a:avLst/>
            <a:gdLst/>
            <a:ahLst/>
            <a:cxnLst/>
            <a:rect l="l" t="t" r="r" b="b"/>
            <a:pathLst>
              <a:path w="1625" h="17614">
                <a:moveTo>
                  <a:pt x="126" y="495"/>
                </a:moveTo>
                <a:lnTo>
                  <a:pt x="0" y="17005"/>
                </a:lnTo>
                <a:lnTo>
                  <a:pt x="1625" y="17614"/>
                </a:lnTo>
                <a:lnTo>
                  <a:pt x="1625" y="0"/>
                </a:lnTo>
                <a:lnTo>
                  <a:pt x="126" y="49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5966099" y="9032483"/>
            <a:ext cx="10121" cy="8991"/>
          </a:xfrm>
          <a:custGeom>
            <a:avLst/>
            <a:gdLst/>
            <a:ahLst/>
            <a:cxnLst/>
            <a:rect l="l" t="t" r="r" b="b"/>
            <a:pathLst>
              <a:path w="10121" h="8991">
                <a:moveTo>
                  <a:pt x="3492" y="5118"/>
                </a:moveTo>
                <a:lnTo>
                  <a:pt x="10121" y="8991"/>
                </a:lnTo>
                <a:lnTo>
                  <a:pt x="3492" y="876"/>
                </a:lnTo>
                <a:lnTo>
                  <a:pt x="0" y="0"/>
                </a:lnTo>
                <a:lnTo>
                  <a:pt x="3492" y="5118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5987216" y="9061472"/>
            <a:ext cx="6235" cy="6502"/>
          </a:xfrm>
          <a:custGeom>
            <a:avLst/>
            <a:gdLst/>
            <a:ahLst/>
            <a:cxnLst/>
            <a:rect l="l" t="t" r="r" b="b"/>
            <a:pathLst>
              <a:path w="6235" h="6502">
                <a:moveTo>
                  <a:pt x="0" y="3492"/>
                </a:moveTo>
                <a:lnTo>
                  <a:pt x="2616" y="6502"/>
                </a:lnTo>
                <a:lnTo>
                  <a:pt x="6235" y="6121"/>
                </a:lnTo>
                <a:lnTo>
                  <a:pt x="4495" y="1739"/>
                </a:lnTo>
                <a:lnTo>
                  <a:pt x="368" y="0"/>
                </a:lnTo>
                <a:lnTo>
                  <a:pt x="0" y="3492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5868139" y="9112948"/>
            <a:ext cx="1879" cy="6629"/>
          </a:xfrm>
          <a:custGeom>
            <a:avLst/>
            <a:gdLst/>
            <a:ahLst/>
            <a:cxnLst/>
            <a:rect l="l" t="t" r="r" b="b"/>
            <a:pathLst>
              <a:path w="1879" h="6629">
                <a:moveTo>
                  <a:pt x="0" y="6629"/>
                </a:moveTo>
                <a:lnTo>
                  <a:pt x="1879" y="6375"/>
                </a:lnTo>
                <a:lnTo>
                  <a:pt x="1498" y="736"/>
                </a:lnTo>
                <a:lnTo>
                  <a:pt x="381" y="0"/>
                </a:lnTo>
                <a:lnTo>
                  <a:pt x="0" y="6629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5876879" y="9119580"/>
            <a:ext cx="1638" cy="6489"/>
          </a:xfrm>
          <a:custGeom>
            <a:avLst/>
            <a:gdLst/>
            <a:ahLst/>
            <a:cxnLst/>
            <a:rect l="l" t="t" r="r" b="b"/>
            <a:pathLst>
              <a:path w="1638" h="6489">
                <a:moveTo>
                  <a:pt x="1638" y="6489"/>
                </a:moveTo>
                <a:lnTo>
                  <a:pt x="1384" y="863"/>
                </a:lnTo>
                <a:lnTo>
                  <a:pt x="0" y="0"/>
                </a:lnTo>
                <a:lnTo>
                  <a:pt x="1638" y="6489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5887512" y="9160927"/>
            <a:ext cx="12611" cy="17741"/>
          </a:xfrm>
          <a:custGeom>
            <a:avLst/>
            <a:gdLst/>
            <a:ahLst/>
            <a:cxnLst/>
            <a:rect l="l" t="t" r="r" b="b"/>
            <a:pathLst>
              <a:path w="12611" h="17741">
                <a:moveTo>
                  <a:pt x="0" y="1752"/>
                </a:moveTo>
                <a:lnTo>
                  <a:pt x="10985" y="17741"/>
                </a:lnTo>
                <a:lnTo>
                  <a:pt x="12611" y="17233"/>
                </a:lnTo>
                <a:lnTo>
                  <a:pt x="622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5902623" y="9182794"/>
            <a:ext cx="8750" cy="8750"/>
          </a:xfrm>
          <a:custGeom>
            <a:avLst/>
            <a:gdLst/>
            <a:ahLst/>
            <a:cxnLst/>
            <a:rect l="l" t="t" r="r" b="b"/>
            <a:pathLst>
              <a:path w="8750" h="8750">
                <a:moveTo>
                  <a:pt x="0" y="1625"/>
                </a:moveTo>
                <a:lnTo>
                  <a:pt x="6870" y="8750"/>
                </a:lnTo>
                <a:lnTo>
                  <a:pt x="8750" y="8115"/>
                </a:lnTo>
                <a:lnTo>
                  <a:pt x="622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4579189" y="9644597"/>
            <a:ext cx="46824" cy="101790"/>
          </a:xfrm>
          <a:custGeom>
            <a:avLst/>
            <a:gdLst/>
            <a:ahLst/>
            <a:cxnLst/>
            <a:rect l="l" t="t" r="r" b="b"/>
            <a:pathLst>
              <a:path w="46824" h="101790">
                <a:moveTo>
                  <a:pt x="0" y="101790"/>
                </a:moveTo>
                <a:lnTo>
                  <a:pt x="46824" y="101790"/>
                </a:lnTo>
                <a:lnTo>
                  <a:pt x="46824" y="11633"/>
                </a:lnTo>
                <a:lnTo>
                  <a:pt x="0" y="0"/>
                </a:lnTo>
                <a:lnTo>
                  <a:pt x="0" y="101790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5931118" y="9019607"/>
            <a:ext cx="8750" cy="4508"/>
          </a:xfrm>
          <a:custGeom>
            <a:avLst/>
            <a:gdLst/>
            <a:ahLst/>
            <a:cxnLst/>
            <a:rect l="l" t="t" r="r" b="b"/>
            <a:pathLst>
              <a:path w="8750" h="4508">
                <a:moveTo>
                  <a:pt x="0" y="1752"/>
                </a:moveTo>
                <a:lnTo>
                  <a:pt x="2235" y="4508"/>
                </a:lnTo>
                <a:lnTo>
                  <a:pt x="8750" y="3873"/>
                </a:lnTo>
                <a:lnTo>
                  <a:pt x="127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5870882" y="9031107"/>
            <a:ext cx="3759" cy="5880"/>
          </a:xfrm>
          <a:custGeom>
            <a:avLst/>
            <a:gdLst/>
            <a:ahLst/>
            <a:cxnLst/>
            <a:rect l="l" t="t" r="r" b="b"/>
            <a:pathLst>
              <a:path w="3759" h="5880">
                <a:moveTo>
                  <a:pt x="0" y="4368"/>
                </a:moveTo>
                <a:lnTo>
                  <a:pt x="3759" y="5880"/>
                </a:lnTo>
                <a:lnTo>
                  <a:pt x="3263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5989838" y="9067596"/>
            <a:ext cx="18745" cy="24117"/>
          </a:xfrm>
          <a:custGeom>
            <a:avLst/>
            <a:gdLst/>
            <a:ahLst/>
            <a:cxnLst/>
            <a:rect l="l" t="t" r="r" b="b"/>
            <a:pathLst>
              <a:path w="18745" h="24117">
                <a:moveTo>
                  <a:pt x="16370" y="18237"/>
                </a:moveTo>
                <a:lnTo>
                  <a:pt x="3619" y="0"/>
                </a:lnTo>
                <a:lnTo>
                  <a:pt x="0" y="368"/>
                </a:lnTo>
                <a:lnTo>
                  <a:pt x="1498" y="4622"/>
                </a:lnTo>
                <a:lnTo>
                  <a:pt x="15239" y="24117"/>
                </a:lnTo>
                <a:lnTo>
                  <a:pt x="18745" y="23863"/>
                </a:lnTo>
                <a:lnTo>
                  <a:pt x="16370" y="1823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5861635" y="9084710"/>
            <a:ext cx="1625" cy="8877"/>
          </a:xfrm>
          <a:custGeom>
            <a:avLst/>
            <a:gdLst/>
            <a:ahLst/>
            <a:cxnLst/>
            <a:rect l="l" t="t" r="r" b="b"/>
            <a:pathLst>
              <a:path w="1625" h="8877">
                <a:moveTo>
                  <a:pt x="0" y="8750"/>
                </a:moveTo>
                <a:lnTo>
                  <a:pt x="1625" y="8877"/>
                </a:lnTo>
                <a:lnTo>
                  <a:pt x="1371" y="749"/>
                </a:lnTo>
                <a:lnTo>
                  <a:pt x="508" y="0"/>
                </a:lnTo>
                <a:lnTo>
                  <a:pt x="0" y="875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6015323" y="9108707"/>
            <a:ext cx="4635" cy="8369"/>
          </a:xfrm>
          <a:custGeom>
            <a:avLst/>
            <a:gdLst/>
            <a:ahLst/>
            <a:cxnLst/>
            <a:rect l="l" t="t" r="r" b="b"/>
            <a:pathLst>
              <a:path w="4635" h="8369">
                <a:moveTo>
                  <a:pt x="0" y="4114"/>
                </a:moveTo>
                <a:lnTo>
                  <a:pt x="749" y="6743"/>
                </a:lnTo>
                <a:lnTo>
                  <a:pt x="4635" y="8369"/>
                </a:lnTo>
                <a:lnTo>
                  <a:pt x="1003" y="0"/>
                </a:lnTo>
                <a:lnTo>
                  <a:pt x="0" y="4114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6028822" y="9119581"/>
            <a:ext cx="2882" cy="6362"/>
          </a:xfrm>
          <a:custGeom>
            <a:avLst/>
            <a:gdLst/>
            <a:ahLst/>
            <a:cxnLst/>
            <a:rect l="l" t="t" r="r" b="b"/>
            <a:pathLst>
              <a:path w="2882" h="6362">
                <a:moveTo>
                  <a:pt x="0" y="6362"/>
                </a:moveTo>
                <a:lnTo>
                  <a:pt x="2882" y="3987"/>
                </a:lnTo>
                <a:lnTo>
                  <a:pt x="381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5881137" y="9130938"/>
            <a:ext cx="4864" cy="8128"/>
          </a:xfrm>
          <a:custGeom>
            <a:avLst/>
            <a:gdLst/>
            <a:ahLst/>
            <a:cxnLst/>
            <a:rect l="l" t="t" r="r" b="b"/>
            <a:pathLst>
              <a:path w="4864" h="8127">
                <a:moveTo>
                  <a:pt x="3746" y="8128"/>
                </a:moveTo>
                <a:lnTo>
                  <a:pt x="4864" y="3873"/>
                </a:lnTo>
                <a:lnTo>
                  <a:pt x="0" y="0"/>
                </a:lnTo>
                <a:lnTo>
                  <a:pt x="3746" y="8128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5871888" y="9128189"/>
            <a:ext cx="16243" cy="34480"/>
          </a:xfrm>
          <a:custGeom>
            <a:avLst/>
            <a:gdLst/>
            <a:ahLst/>
            <a:cxnLst/>
            <a:rect l="l" t="t" r="r" b="b"/>
            <a:pathLst>
              <a:path w="16243" h="34480">
                <a:moveTo>
                  <a:pt x="16243" y="32740"/>
                </a:moveTo>
                <a:lnTo>
                  <a:pt x="1244" y="0"/>
                </a:lnTo>
                <a:lnTo>
                  <a:pt x="0" y="4381"/>
                </a:lnTo>
                <a:lnTo>
                  <a:pt x="15620" y="34480"/>
                </a:lnTo>
                <a:lnTo>
                  <a:pt x="16243" y="3274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6026193" y="9145554"/>
            <a:ext cx="2247" cy="6388"/>
          </a:xfrm>
          <a:custGeom>
            <a:avLst/>
            <a:gdLst/>
            <a:ahLst/>
            <a:cxnLst/>
            <a:rect l="l" t="t" r="r" b="b"/>
            <a:pathLst>
              <a:path w="2247" h="6388">
                <a:moveTo>
                  <a:pt x="0" y="4381"/>
                </a:moveTo>
                <a:lnTo>
                  <a:pt x="2247" y="6388"/>
                </a:lnTo>
                <a:lnTo>
                  <a:pt x="2006" y="762"/>
                </a:lnTo>
                <a:lnTo>
                  <a:pt x="1003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5909492" y="9190918"/>
            <a:ext cx="10629" cy="9258"/>
          </a:xfrm>
          <a:custGeom>
            <a:avLst/>
            <a:gdLst/>
            <a:ahLst/>
            <a:cxnLst/>
            <a:rect l="l" t="t" r="r" b="b"/>
            <a:pathLst>
              <a:path w="10629" h="9258">
                <a:moveTo>
                  <a:pt x="0" y="622"/>
                </a:moveTo>
                <a:lnTo>
                  <a:pt x="1384" y="5257"/>
                </a:lnTo>
                <a:lnTo>
                  <a:pt x="6629" y="9258"/>
                </a:lnTo>
                <a:lnTo>
                  <a:pt x="10629" y="8623"/>
                </a:lnTo>
                <a:lnTo>
                  <a:pt x="1879" y="0"/>
                </a:lnTo>
                <a:lnTo>
                  <a:pt x="0" y="622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5955225" y="9217407"/>
            <a:ext cx="6248" cy="4254"/>
          </a:xfrm>
          <a:custGeom>
            <a:avLst/>
            <a:gdLst/>
            <a:ahLst/>
            <a:cxnLst/>
            <a:rect l="l" t="t" r="r" b="b"/>
            <a:pathLst>
              <a:path w="6248" h="4254">
                <a:moveTo>
                  <a:pt x="1130" y="2628"/>
                </a:moveTo>
                <a:lnTo>
                  <a:pt x="6248" y="4254"/>
                </a:lnTo>
                <a:lnTo>
                  <a:pt x="3492" y="254"/>
                </a:lnTo>
                <a:lnTo>
                  <a:pt x="0" y="0"/>
                </a:lnTo>
                <a:lnTo>
                  <a:pt x="1130" y="2628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5961475" y="9221659"/>
            <a:ext cx="32105" cy="9372"/>
          </a:xfrm>
          <a:custGeom>
            <a:avLst/>
            <a:gdLst/>
            <a:ahLst/>
            <a:cxnLst/>
            <a:rect l="l" t="t" r="r" b="b"/>
            <a:pathLst>
              <a:path w="32105" h="9372">
                <a:moveTo>
                  <a:pt x="1498" y="2743"/>
                </a:moveTo>
                <a:lnTo>
                  <a:pt x="8115" y="5118"/>
                </a:lnTo>
                <a:lnTo>
                  <a:pt x="368" y="6616"/>
                </a:lnTo>
                <a:lnTo>
                  <a:pt x="10248" y="9372"/>
                </a:lnTo>
                <a:lnTo>
                  <a:pt x="22491" y="9372"/>
                </a:lnTo>
                <a:lnTo>
                  <a:pt x="32105" y="7251"/>
                </a:lnTo>
                <a:lnTo>
                  <a:pt x="14363" y="5118"/>
                </a:lnTo>
                <a:lnTo>
                  <a:pt x="8877" y="253"/>
                </a:lnTo>
                <a:lnTo>
                  <a:pt x="0" y="0"/>
                </a:lnTo>
                <a:lnTo>
                  <a:pt x="1498" y="2743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4626018" y="9656230"/>
            <a:ext cx="69342" cy="90157"/>
          </a:xfrm>
          <a:custGeom>
            <a:avLst/>
            <a:gdLst/>
            <a:ahLst/>
            <a:cxnLst/>
            <a:rect l="l" t="t" r="r" b="b"/>
            <a:pathLst>
              <a:path w="69341" h="90157">
                <a:moveTo>
                  <a:pt x="0" y="90157"/>
                </a:moveTo>
                <a:lnTo>
                  <a:pt x="69316" y="90157"/>
                </a:lnTo>
                <a:lnTo>
                  <a:pt x="69342" y="11125"/>
                </a:lnTo>
                <a:lnTo>
                  <a:pt x="0" y="0"/>
                </a:lnTo>
                <a:lnTo>
                  <a:pt x="0" y="9015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5056586" y="8810948"/>
            <a:ext cx="1130" cy="6997"/>
          </a:xfrm>
          <a:custGeom>
            <a:avLst/>
            <a:gdLst/>
            <a:ahLst/>
            <a:cxnLst/>
            <a:rect l="l" t="t" r="r" b="b"/>
            <a:pathLst>
              <a:path w="1130" h="6997">
                <a:moveTo>
                  <a:pt x="0" y="876"/>
                </a:moveTo>
                <a:lnTo>
                  <a:pt x="876" y="6997"/>
                </a:lnTo>
                <a:lnTo>
                  <a:pt x="1130" y="0"/>
                </a:lnTo>
                <a:lnTo>
                  <a:pt x="0" y="876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6096298" y="8850810"/>
            <a:ext cx="145313" cy="67094"/>
          </a:xfrm>
          <a:custGeom>
            <a:avLst/>
            <a:gdLst/>
            <a:ahLst/>
            <a:cxnLst/>
            <a:rect l="l" t="t" r="r" b="b"/>
            <a:pathLst>
              <a:path w="145313" h="67094">
                <a:moveTo>
                  <a:pt x="45974" y="28232"/>
                </a:moveTo>
                <a:lnTo>
                  <a:pt x="0" y="55600"/>
                </a:lnTo>
                <a:lnTo>
                  <a:pt x="27482" y="56591"/>
                </a:lnTo>
                <a:lnTo>
                  <a:pt x="52108" y="67094"/>
                </a:lnTo>
                <a:lnTo>
                  <a:pt x="63474" y="58597"/>
                </a:lnTo>
                <a:lnTo>
                  <a:pt x="69469" y="58089"/>
                </a:lnTo>
                <a:lnTo>
                  <a:pt x="74472" y="52222"/>
                </a:lnTo>
                <a:lnTo>
                  <a:pt x="87210" y="45478"/>
                </a:lnTo>
                <a:lnTo>
                  <a:pt x="98336" y="39103"/>
                </a:lnTo>
                <a:lnTo>
                  <a:pt x="101828" y="38608"/>
                </a:lnTo>
                <a:lnTo>
                  <a:pt x="104584" y="34607"/>
                </a:lnTo>
                <a:lnTo>
                  <a:pt x="110832" y="34353"/>
                </a:lnTo>
                <a:lnTo>
                  <a:pt x="115697" y="28359"/>
                </a:lnTo>
                <a:lnTo>
                  <a:pt x="143065" y="14617"/>
                </a:lnTo>
                <a:lnTo>
                  <a:pt x="145313" y="10490"/>
                </a:lnTo>
                <a:lnTo>
                  <a:pt x="123075" y="0"/>
                </a:lnTo>
                <a:lnTo>
                  <a:pt x="100457" y="114"/>
                </a:lnTo>
                <a:lnTo>
                  <a:pt x="87591" y="4622"/>
                </a:lnTo>
                <a:lnTo>
                  <a:pt x="71094" y="12369"/>
                </a:lnTo>
                <a:lnTo>
                  <a:pt x="70091" y="15113"/>
                </a:lnTo>
                <a:lnTo>
                  <a:pt x="56476" y="20866"/>
                </a:lnTo>
                <a:lnTo>
                  <a:pt x="55105" y="22237"/>
                </a:lnTo>
                <a:lnTo>
                  <a:pt x="50101" y="25361"/>
                </a:lnTo>
                <a:lnTo>
                  <a:pt x="45974" y="28232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6150654" y="8958256"/>
            <a:ext cx="6489" cy="2755"/>
          </a:xfrm>
          <a:custGeom>
            <a:avLst/>
            <a:gdLst/>
            <a:ahLst/>
            <a:cxnLst/>
            <a:rect l="l" t="t" r="r" b="b"/>
            <a:pathLst>
              <a:path w="6489" h="2755">
                <a:moveTo>
                  <a:pt x="0" y="1130"/>
                </a:moveTo>
                <a:lnTo>
                  <a:pt x="6489" y="2755"/>
                </a:lnTo>
                <a:lnTo>
                  <a:pt x="4114" y="0"/>
                </a:lnTo>
                <a:lnTo>
                  <a:pt x="0" y="1130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6094177" y="8961009"/>
            <a:ext cx="76212" cy="54724"/>
          </a:xfrm>
          <a:custGeom>
            <a:avLst/>
            <a:gdLst/>
            <a:ahLst/>
            <a:cxnLst/>
            <a:rect l="l" t="t" r="r" b="b"/>
            <a:pathLst>
              <a:path w="76212" h="54724">
                <a:moveTo>
                  <a:pt x="3238" y="33362"/>
                </a:moveTo>
                <a:lnTo>
                  <a:pt x="863" y="35483"/>
                </a:lnTo>
                <a:lnTo>
                  <a:pt x="1117" y="44234"/>
                </a:lnTo>
                <a:lnTo>
                  <a:pt x="6121" y="54724"/>
                </a:lnTo>
                <a:lnTo>
                  <a:pt x="13487" y="48361"/>
                </a:lnTo>
                <a:lnTo>
                  <a:pt x="22732" y="44615"/>
                </a:lnTo>
                <a:lnTo>
                  <a:pt x="28740" y="39738"/>
                </a:lnTo>
                <a:lnTo>
                  <a:pt x="36360" y="36487"/>
                </a:lnTo>
                <a:lnTo>
                  <a:pt x="50850" y="26987"/>
                </a:lnTo>
                <a:lnTo>
                  <a:pt x="64096" y="20739"/>
                </a:lnTo>
                <a:lnTo>
                  <a:pt x="69964" y="15874"/>
                </a:lnTo>
                <a:lnTo>
                  <a:pt x="76212" y="13119"/>
                </a:lnTo>
                <a:lnTo>
                  <a:pt x="66471" y="749"/>
                </a:lnTo>
                <a:lnTo>
                  <a:pt x="62966" y="0"/>
                </a:lnTo>
                <a:lnTo>
                  <a:pt x="46100" y="5118"/>
                </a:lnTo>
                <a:lnTo>
                  <a:pt x="51219" y="7365"/>
                </a:lnTo>
                <a:lnTo>
                  <a:pt x="32105" y="12369"/>
                </a:lnTo>
                <a:lnTo>
                  <a:pt x="30479" y="13627"/>
                </a:lnTo>
                <a:lnTo>
                  <a:pt x="35979" y="16116"/>
                </a:lnTo>
                <a:lnTo>
                  <a:pt x="16865" y="21120"/>
                </a:lnTo>
                <a:lnTo>
                  <a:pt x="15239" y="22364"/>
                </a:lnTo>
                <a:lnTo>
                  <a:pt x="20853" y="24739"/>
                </a:lnTo>
                <a:lnTo>
                  <a:pt x="1612" y="29870"/>
                </a:lnTo>
                <a:lnTo>
                  <a:pt x="0" y="30733"/>
                </a:lnTo>
                <a:lnTo>
                  <a:pt x="3238" y="33362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6147776" y="9045724"/>
            <a:ext cx="47853" cy="31242"/>
          </a:xfrm>
          <a:custGeom>
            <a:avLst/>
            <a:gdLst/>
            <a:ahLst/>
            <a:cxnLst/>
            <a:rect l="l" t="t" r="r" b="b"/>
            <a:pathLst>
              <a:path w="47853" h="31242">
                <a:moveTo>
                  <a:pt x="32359" y="7874"/>
                </a:moveTo>
                <a:lnTo>
                  <a:pt x="0" y="26111"/>
                </a:lnTo>
                <a:lnTo>
                  <a:pt x="4000" y="29121"/>
                </a:lnTo>
                <a:lnTo>
                  <a:pt x="12750" y="31115"/>
                </a:lnTo>
                <a:lnTo>
                  <a:pt x="29616" y="31242"/>
                </a:lnTo>
                <a:lnTo>
                  <a:pt x="38112" y="26746"/>
                </a:lnTo>
                <a:lnTo>
                  <a:pt x="39357" y="24117"/>
                </a:lnTo>
                <a:lnTo>
                  <a:pt x="38735" y="21247"/>
                </a:lnTo>
                <a:lnTo>
                  <a:pt x="45478" y="12242"/>
                </a:lnTo>
                <a:lnTo>
                  <a:pt x="47853" y="0"/>
                </a:lnTo>
                <a:lnTo>
                  <a:pt x="42481" y="495"/>
                </a:lnTo>
                <a:lnTo>
                  <a:pt x="32359" y="7874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5095196" y="8806818"/>
            <a:ext cx="6007" cy="15621"/>
          </a:xfrm>
          <a:custGeom>
            <a:avLst/>
            <a:gdLst/>
            <a:ahLst/>
            <a:cxnLst/>
            <a:rect l="l" t="t" r="r" b="b"/>
            <a:pathLst>
              <a:path w="6007" h="15621">
                <a:moveTo>
                  <a:pt x="0" y="14744"/>
                </a:moveTo>
                <a:lnTo>
                  <a:pt x="1879" y="15621"/>
                </a:lnTo>
                <a:lnTo>
                  <a:pt x="6007" y="12369"/>
                </a:lnTo>
                <a:lnTo>
                  <a:pt x="5880" y="5003"/>
                </a:lnTo>
                <a:lnTo>
                  <a:pt x="254" y="0"/>
                </a:lnTo>
                <a:lnTo>
                  <a:pt x="0" y="14744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6419545" y="8908663"/>
            <a:ext cx="4368" cy="4368"/>
          </a:xfrm>
          <a:custGeom>
            <a:avLst/>
            <a:gdLst/>
            <a:ahLst/>
            <a:cxnLst/>
            <a:rect l="l" t="t" r="r" b="b"/>
            <a:pathLst>
              <a:path w="4368" h="4368">
                <a:moveTo>
                  <a:pt x="0" y="2362"/>
                </a:moveTo>
                <a:lnTo>
                  <a:pt x="4368" y="4368"/>
                </a:lnTo>
                <a:lnTo>
                  <a:pt x="4114" y="0"/>
                </a:lnTo>
                <a:lnTo>
                  <a:pt x="0" y="2362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6415670" y="8911031"/>
            <a:ext cx="4254" cy="3746"/>
          </a:xfrm>
          <a:custGeom>
            <a:avLst/>
            <a:gdLst/>
            <a:ahLst/>
            <a:cxnLst/>
            <a:rect l="l" t="t" r="r" b="b"/>
            <a:pathLst>
              <a:path w="4254" h="3746">
                <a:moveTo>
                  <a:pt x="0" y="2120"/>
                </a:moveTo>
                <a:lnTo>
                  <a:pt x="4254" y="3746"/>
                </a:lnTo>
                <a:lnTo>
                  <a:pt x="3873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6396046" y="8922397"/>
            <a:ext cx="4127" cy="3746"/>
          </a:xfrm>
          <a:custGeom>
            <a:avLst/>
            <a:gdLst/>
            <a:ahLst/>
            <a:cxnLst/>
            <a:rect l="l" t="t" r="r" b="b"/>
            <a:pathLst>
              <a:path w="4127" h="3746">
                <a:moveTo>
                  <a:pt x="2501" y="127"/>
                </a:moveTo>
                <a:lnTo>
                  <a:pt x="0" y="3505"/>
                </a:lnTo>
                <a:lnTo>
                  <a:pt x="4127" y="3746"/>
                </a:lnTo>
                <a:lnTo>
                  <a:pt x="4127" y="0"/>
                </a:lnTo>
                <a:lnTo>
                  <a:pt x="2501" y="127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6382683" y="8930902"/>
            <a:ext cx="4622" cy="4114"/>
          </a:xfrm>
          <a:custGeom>
            <a:avLst/>
            <a:gdLst/>
            <a:ahLst/>
            <a:cxnLst/>
            <a:rect l="l" t="t" r="r" b="b"/>
            <a:pathLst>
              <a:path w="4622" h="4114">
                <a:moveTo>
                  <a:pt x="0" y="1371"/>
                </a:moveTo>
                <a:lnTo>
                  <a:pt x="2616" y="4114"/>
                </a:lnTo>
                <a:lnTo>
                  <a:pt x="4622" y="3492"/>
                </a:lnTo>
                <a:lnTo>
                  <a:pt x="4254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6105540" y="8974639"/>
            <a:ext cx="24625" cy="7493"/>
          </a:xfrm>
          <a:custGeom>
            <a:avLst/>
            <a:gdLst/>
            <a:ahLst/>
            <a:cxnLst/>
            <a:rect l="l" t="t" r="r" b="b"/>
            <a:pathLst>
              <a:path w="24625" h="7493">
                <a:moveTo>
                  <a:pt x="0" y="2120"/>
                </a:moveTo>
                <a:lnTo>
                  <a:pt x="5499" y="7493"/>
                </a:lnTo>
                <a:lnTo>
                  <a:pt x="24625" y="2489"/>
                </a:lnTo>
                <a:lnTo>
                  <a:pt x="19126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6041315" y="9162809"/>
            <a:ext cx="1130" cy="19735"/>
          </a:xfrm>
          <a:custGeom>
            <a:avLst/>
            <a:gdLst/>
            <a:ahLst/>
            <a:cxnLst/>
            <a:rect l="l" t="t" r="r" b="b"/>
            <a:pathLst>
              <a:path w="1130" h="19735">
                <a:moveTo>
                  <a:pt x="0" y="19735"/>
                </a:moveTo>
                <a:lnTo>
                  <a:pt x="1130" y="15481"/>
                </a:lnTo>
                <a:lnTo>
                  <a:pt x="127" y="0"/>
                </a:lnTo>
                <a:lnTo>
                  <a:pt x="0" y="19735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5423066" y="9514653"/>
            <a:ext cx="6007" cy="15633"/>
          </a:xfrm>
          <a:custGeom>
            <a:avLst/>
            <a:gdLst/>
            <a:ahLst/>
            <a:cxnLst/>
            <a:rect l="l" t="t" r="r" b="b"/>
            <a:pathLst>
              <a:path w="6007" h="15633">
                <a:moveTo>
                  <a:pt x="0" y="14884"/>
                </a:moveTo>
                <a:lnTo>
                  <a:pt x="2006" y="15633"/>
                </a:lnTo>
                <a:lnTo>
                  <a:pt x="6007" y="12636"/>
                </a:lnTo>
                <a:lnTo>
                  <a:pt x="6007" y="2755"/>
                </a:lnTo>
                <a:lnTo>
                  <a:pt x="381" y="0"/>
                </a:lnTo>
                <a:lnTo>
                  <a:pt x="0" y="14884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5062084" y="8804814"/>
            <a:ext cx="4635" cy="17246"/>
          </a:xfrm>
          <a:custGeom>
            <a:avLst/>
            <a:gdLst/>
            <a:ahLst/>
            <a:cxnLst/>
            <a:rect l="l" t="t" r="r" b="b"/>
            <a:pathLst>
              <a:path w="4635" h="17246">
                <a:moveTo>
                  <a:pt x="0" y="1752"/>
                </a:moveTo>
                <a:lnTo>
                  <a:pt x="749" y="15379"/>
                </a:lnTo>
                <a:lnTo>
                  <a:pt x="4381" y="17246"/>
                </a:lnTo>
                <a:lnTo>
                  <a:pt x="4635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6384800" y="8917776"/>
            <a:ext cx="39116" cy="27990"/>
          </a:xfrm>
          <a:custGeom>
            <a:avLst/>
            <a:gdLst/>
            <a:ahLst/>
            <a:cxnLst/>
            <a:rect l="l" t="t" r="r" b="b"/>
            <a:pathLst>
              <a:path w="39115" h="27990">
                <a:moveTo>
                  <a:pt x="9626" y="22237"/>
                </a:moveTo>
                <a:lnTo>
                  <a:pt x="38862" y="6248"/>
                </a:lnTo>
                <a:lnTo>
                  <a:pt x="39116" y="0"/>
                </a:lnTo>
                <a:lnTo>
                  <a:pt x="0" y="21996"/>
                </a:lnTo>
                <a:lnTo>
                  <a:pt x="2006" y="27990"/>
                </a:lnTo>
                <a:lnTo>
                  <a:pt x="9626" y="22237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6107050" y="8940893"/>
            <a:ext cx="8496" cy="4381"/>
          </a:xfrm>
          <a:custGeom>
            <a:avLst/>
            <a:gdLst/>
            <a:ahLst/>
            <a:cxnLst/>
            <a:rect l="l" t="t" r="r" b="b"/>
            <a:pathLst>
              <a:path w="8496" h="4381">
                <a:moveTo>
                  <a:pt x="2616" y="1130"/>
                </a:moveTo>
                <a:lnTo>
                  <a:pt x="0" y="4381"/>
                </a:lnTo>
                <a:lnTo>
                  <a:pt x="5372" y="3746"/>
                </a:lnTo>
                <a:lnTo>
                  <a:pt x="8496" y="749"/>
                </a:lnTo>
                <a:lnTo>
                  <a:pt x="6489" y="0"/>
                </a:lnTo>
                <a:lnTo>
                  <a:pt x="2616" y="113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6133155" y="8947760"/>
            <a:ext cx="10871" cy="6756"/>
          </a:xfrm>
          <a:custGeom>
            <a:avLst/>
            <a:gdLst/>
            <a:ahLst/>
            <a:cxnLst/>
            <a:rect l="l" t="t" r="r" b="b"/>
            <a:pathLst>
              <a:path w="10871" h="6756">
                <a:moveTo>
                  <a:pt x="0" y="6756"/>
                </a:moveTo>
                <a:lnTo>
                  <a:pt x="10871" y="2006"/>
                </a:lnTo>
                <a:lnTo>
                  <a:pt x="7124" y="0"/>
                </a:lnTo>
                <a:lnTo>
                  <a:pt x="0" y="6756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6122282" y="8954505"/>
            <a:ext cx="10871" cy="6502"/>
          </a:xfrm>
          <a:custGeom>
            <a:avLst/>
            <a:gdLst/>
            <a:ahLst/>
            <a:cxnLst/>
            <a:rect l="l" t="t" r="r" b="b"/>
            <a:pathLst>
              <a:path w="10871" h="6502">
                <a:moveTo>
                  <a:pt x="5626" y="1257"/>
                </a:moveTo>
                <a:lnTo>
                  <a:pt x="0" y="6502"/>
                </a:lnTo>
                <a:lnTo>
                  <a:pt x="9245" y="2755"/>
                </a:lnTo>
                <a:lnTo>
                  <a:pt x="10871" y="0"/>
                </a:lnTo>
                <a:lnTo>
                  <a:pt x="5626" y="1257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6402553" y="8963510"/>
            <a:ext cx="8356" cy="4368"/>
          </a:xfrm>
          <a:custGeom>
            <a:avLst/>
            <a:gdLst/>
            <a:ahLst/>
            <a:cxnLst/>
            <a:rect l="l" t="t" r="r" b="b"/>
            <a:pathLst>
              <a:path w="8356" h="4368">
                <a:moveTo>
                  <a:pt x="4864" y="254"/>
                </a:moveTo>
                <a:lnTo>
                  <a:pt x="0" y="3632"/>
                </a:lnTo>
                <a:lnTo>
                  <a:pt x="4000" y="4368"/>
                </a:lnTo>
                <a:lnTo>
                  <a:pt x="8356" y="0"/>
                </a:lnTo>
                <a:lnTo>
                  <a:pt x="4864" y="254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6107046" y="8961014"/>
            <a:ext cx="15240" cy="8623"/>
          </a:xfrm>
          <a:custGeom>
            <a:avLst/>
            <a:gdLst/>
            <a:ahLst/>
            <a:cxnLst/>
            <a:rect l="l" t="t" r="r" b="b"/>
            <a:pathLst>
              <a:path w="15239" h="8623">
                <a:moveTo>
                  <a:pt x="5740" y="3492"/>
                </a:moveTo>
                <a:lnTo>
                  <a:pt x="0" y="8623"/>
                </a:lnTo>
                <a:lnTo>
                  <a:pt x="13614" y="2743"/>
                </a:lnTo>
                <a:lnTo>
                  <a:pt x="15239" y="0"/>
                </a:lnTo>
                <a:lnTo>
                  <a:pt x="5740" y="349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6092178" y="8969629"/>
            <a:ext cx="14871" cy="9004"/>
          </a:xfrm>
          <a:custGeom>
            <a:avLst/>
            <a:gdLst/>
            <a:ahLst/>
            <a:cxnLst/>
            <a:rect l="l" t="t" r="r" b="b"/>
            <a:pathLst>
              <a:path w="14871" h="9004">
                <a:moveTo>
                  <a:pt x="0" y="6502"/>
                </a:moveTo>
                <a:lnTo>
                  <a:pt x="114" y="9004"/>
                </a:lnTo>
                <a:lnTo>
                  <a:pt x="14236" y="1511"/>
                </a:lnTo>
                <a:lnTo>
                  <a:pt x="14871" y="0"/>
                </a:lnTo>
                <a:lnTo>
                  <a:pt x="0" y="650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6298211" y="9041985"/>
            <a:ext cx="8877" cy="5486"/>
          </a:xfrm>
          <a:custGeom>
            <a:avLst/>
            <a:gdLst/>
            <a:ahLst/>
            <a:cxnLst/>
            <a:rect l="l" t="t" r="r" b="b"/>
            <a:pathLst>
              <a:path w="8877" h="5486">
                <a:moveTo>
                  <a:pt x="5753" y="622"/>
                </a:moveTo>
                <a:lnTo>
                  <a:pt x="0" y="5486"/>
                </a:lnTo>
                <a:lnTo>
                  <a:pt x="7873" y="2743"/>
                </a:lnTo>
                <a:lnTo>
                  <a:pt x="8877" y="0"/>
                </a:lnTo>
                <a:lnTo>
                  <a:pt x="5753" y="62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6224750" y="8993378"/>
            <a:ext cx="94830" cy="58851"/>
          </a:xfrm>
          <a:custGeom>
            <a:avLst/>
            <a:gdLst/>
            <a:ahLst/>
            <a:cxnLst/>
            <a:rect l="l" t="t" r="r" b="b"/>
            <a:pathLst>
              <a:path w="94830" h="58851">
                <a:moveTo>
                  <a:pt x="94830" y="4368"/>
                </a:moveTo>
                <a:lnTo>
                  <a:pt x="94830" y="0"/>
                </a:lnTo>
                <a:lnTo>
                  <a:pt x="63093" y="17614"/>
                </a:lnTo>
                <a:lnTo>
                  <a:pt x="58216" y="20358"/>
                </a:lnTo>
                <a:lnTo>
                  <a:pt x="57594" y="21361"/>
                </a:lnTo>
                <a:lnTo>
                  <a:pt x="42976" y="28359"/>
                </a:lnTo>
                <a:lnTo>
                  <a:pt x="41478" y="31229"/>
                </a:lnTo>
                <a:lnTo>
                  <a:pt x="16992" y="43726"/>
                </a:lnTo>
                <a:lnTo>
                  <a:pt x="16243" y="45097"/>
                </a:lnTo>
                <a:lnTo>
                  <a:pt x="6616" y="50342"/>
                </a:lnTo>
                <a:lnTo>
                  <a:pt x="1993" y="52222"/>
                </a:lnTo>
                <a:lnTo>
                  <a:pt x="749" y="53720"/>
                </a:lnTo>
                <a:lnTo>
                  <a:pt x="0" y="58851"/>
                </a:lnTo>
                <a:lnTo>
                  <a:pt x="94830" y="4368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6285219" y="9048596"/>
            <a:ext cx="10998" cy="6121"/>
          </a:xfrm>
          <a:custGeom>
            <a:avLst/>
            <a:gdLst/>
            <a:ahLst/>
            <a:cxnLst/>
            <a:rect l="l" t="t" r="r" b="b"/>
            <a:pathLst>
              <a:path w="10998" h="6121">
                <a:moveTo>
                  <a:pt x="0" y="5384"/>
                </a:moveTo>
                <a:lnTo>
                  <a:pt x="2120" y="6121"/>
                </a:lnTo>
                <a:lnTo>
                  <a:pt x="9880" y="2628"/>
                </a:lnTo>
                <a:lnTo>
                  <a:pt x="10998" y="0"/>
                </a:lnTo>
                <a:lnTo>
                  <a:pt x="0" y="5384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5875257" y="9067220"/>
            <a:ext cx="1498" cy="11112"/>
          </a:xfrm>
          <a:custGeom>
            <a:avLst/>
            <a:gdLst/>
            <a:ahLst/>
            <a:cxnLst/>
            <a:rect l="l" t="t" r="r" b="b"/>
            <a:pathLst>
              <a:path w="1498" h="11112">
                <a:moveTo>
                  <a:pt x="253" y="10248"/>
                </a:moveTo>
                <a:lnTo>
                  <a:pt x="1498" y="11112"/>
                </a:lnTo>
                <a:lnTo>
                  <a:pt x="876" y="863"/>
                </a:lnTo>
                <a:lnTo>
                  <a:pt x="0" y="0"/>
                </a:lnTo>
                <a:lnTo>
                  <a:pt x="253" y="10248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5876754" y="9078333"/>
            <a:ext cx="2247" cy="5880"/>
          </a:xfrm>
          <a:custGeom>
            <a:avLst/>
            <a:gdLst/>
            <a:ahLst/>
            <a:cxnLst/>
            <a:rect l="l" t="t" r="r" b="b"/>
            <a:pathLst>
              <a:path w="2247" h="5880">
                <a:moveTo>
                  <a:pt x="1625" y="5880"/>
                </a:moveTo>
                <a:lnTo>
                  <a:pt x="2247" y="127"/>
                </a:lnTo>
                <a:lnTo>
                  <a:pt x="0" y="0"/>
                </a:lnTo>
                <a:lnTo>
                  <a:pt x="1625" y="588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6296595" y="8991874"/>
            <a:ext cx="94957" cy="97586"/>
          </a:xfrm>
          <a:custGeom>
            <a:avLst/>
            <a:gdLst/>
            <a:ahLst/>
            <a:cxnLst/>
            <a:rect l="l" t="t" r="r" b="b"/>
            <a:pathLst>
              <a:path w="94957" h="97586">
                <a:moveTo>
                  <a:pt x="94830" y="1498"/>
                </a:moveTo>
                <a:lnTo>
                  <a:pt x="94957" y="0"/>
                </a:lnTo>
                <a:lnTo>
                  <a:pt x="91338" y="126"/>
                </a:lnTo>
                <a:lnTo>
                  <a:pt x="51346" y="23113"/>
                </a:lnTo>
                <a:lnTo>
                  <a:pt x="0" y="97586"/>
                </a:lnTo>
                <a:lnTo>
                  <a:pt x="47726" y="69595"/>
                </a:lnTo>
                <a:lnTo>
                  <a:pt x="94830" y="1498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6018206" y="9089203"/>
            <a:ext cx="8001" cy="14998"/>
          </a:xfrm>
          <a:custGeom>
            <a:avLst/>
            <a:gdLst/>
            <a:ahLst/>
            <a:cxnLst/>
            <a:rect l="l" t="t" r="r" b="b"/>
            <a:pathLst>
              <a:path w="8000" h="14998">
                <a:moveTo>
                  <a:pt x="1117" y="7251"/>
                </a:moveTo>
                <a:lnTo>
                  <a:pt x="5753" y="14998"/>
                </a:lnTo>
                <a:lnTo>
                  <a:pt x="8001" y="10998"/>
                </a:lnTo>
                <a:lnTo>
                  <a:pt x="4622" y="4127"/>
                </a:lnTo>
                <a:lnTo>
                  <a:pt x="0" y="0"/>
                </a:lnTo>
                <a:lnTo>
                  <a:pt x="1117" y="7251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5884886" y="9134191"/>
            <a:ext cx="7493" cy="9740"/>
          </a:xfrm>
          <a:custGeom>
            <a:avLst/>
            <a:gdLst/>
            <a:ahLst/>
            <a:cxnLst/>
            <a:rect l="l" t="t" r="r" b="b"/>
            <a:pathLst>
              <a:path w="7492" h="9740">
                <a:moveTo>
                  <a:pt x="1117" y="622"/>
                </a:moveTo>
                <a:lnTo>
                  <a:pt x="0" y="4876"/>
                </a:lnTo>
                <a:lnTo>
                  <a:pt x="2743" y="9740"/>
                </a:lnTo>
                <a:lnTo>
                  <a:pt x="6743" y="6997"/>
                </a:lnTo>
                <a:lnTo>
                  <a:pt x="7493" y="2743"/>
                </a:lnTo>
                <a:lnTo>
                  <a:pt x="4991" y="0"/>
                </a:lnTo>
                <a:lnTo>
                  <a:pt x="1117" y="62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6041440" y="9161180"/>
            <a:ext cx="7493" cy="21361"/>
          </a:xfrm>
          <a:custGeom>
            <a:avLst/>
            <a:gdLst/>
            <a:ahLst/>
            <a:cxnLst/>
            <a:rect l="l" t="t" r="r" b="b"/>
            <a:pathLst>
              <a:path w="7492" h="21361">
                <a:moveTo>
                  <a:pt x="0" y="1625"/>
                </a:moveTo>
                <a:lnTo>
                  <a:pt x="1003" y="17119"/>
                </a:lnTo>
                <a:lnTo>
                  <a:pt x="4000" y="8750"/>
                </a:lnTo>
                <a:lnTo>
                  <a:pt x="5245" y="21361"/>
                </a:lnTo>
                <a:lnTo>
                  <a:pt x="6502" y="21361"/>
                </a:lnTo>
                <a:lnTo>
                  <a:pt x="7493" y="8369"/>
                </a:lnTo>
                <a:lnTo>
                  <a:pt x="2120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5917745" y="9186547"/>
            <a:ext cx="4991" cy="4991"/>
          </a:xfrm>
          <a:custGeom>
            <a:avLst/>
            <a:gdLst/>
            <a:ahLst/>
            <a:cxnLst/>
            <a:rect l="l" t="t" r="r" b="b"/>
            <a:pathLst>
              <a:path w="4991" h="4991">
                <a:moveTo>
                  <a:pt x="0" y="2501"/>
                </a:moveTo>
                <a:lnTo>
                  <a:pt x="2489" y="4991"/>
                </a:lnTo>
                <a:lnTo>
                  <a:pt x="4991" y="2501"/>
                </a:lnTo>
                <a:lnTo>
                  <a:pt x="2489" y="0"/>
                </a:lnTo>
                <a:lnTo>
                  <a:pt x="0" y="2501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6040065" y="9186792"/>
            <a:ext cx="1879" cy="6616"/>
          </a:xfrm>
          <a:custGeom>
            <a:avLst/>
            <a:gdLst/>
            <a:ahLst/>
            <a:cxnLst/>
            <a:rect l="l" t="t" r="r" b="b"/>
            <a:pathLst>
              <a:path w="1879" h="6616">
                <a:moveTo>
                  <a:pt x="495" y="622"/>
                </a:moveTo>
                <a:lnTo>
                  <a:pt x="0" y="6502"/>
                </a:lnTo>
                <a:lnTo>
                  <a:pt x="1117" y="6616"/>
                </a:lnTo>
                <a:lnTo>
                  <a:pt x="1879" y="0"/>
                </a:lnTo>
                <a:lnTo>
                  <a:pt x="495" y="62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6030696" y="9216649"/>
            <a:ext cx="4000" cy="4762"/>
          </a:xfrm>
          <a:custGeom>
            <a:avLst/>
            <a:gdLst/>
            <a:ahLst/>
            <a:cxnLst/>
            <a:rect l="l" t="t" r="r" b="b"/>
            <a:pathLst>
              <a:path w="4000" h="4762">
                <a:moveTo>
                  <a:pt x="0" y="3009"/>
                </a:moveTo>
                <a:lnTo>
                  <a:pt x="622" y="4762"/>
                </a:lnTo>
                <a:lnTo>
                  <a:pt x="4000" y="2133"/>
                </a:lnTo>
                <a:lnTo>
                  <a:pt x="2501" y="0"/>
                </a:lnTo>
                <a:lnTo>
                  <a:pt x="0" y="3009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5323608" y="9369348"/>
            <a:ext cx="49098" cy="36728"/>
          </a:xfrm>
          <a:custGeom>
            <a:avLst/>
            <a:gdLst/>
            <a:ahLst/>
            <a:cxnLst/>
            <a:rect l="l" t="t" r="r" b="b"/>
            <a:pathLst>
              <a:path w="49098" h="36728">
                <a:moveTo>
                  <a:pt x="0" y="26111"/>
                </a:moveTo>
                <a:lnTo>
                  <a:pt x="2120" y="36728"/>
                </a:lnTo>
                <a:lnTo>
                  <a:pt x="49098" y="8623"/>
                </a:lnTo>
                <a:lnTo>
                  <a:pt x="48856" y="0"/>
                </a:lnTo>
                <a:lnTo>
                  <a:pt x="45986" y="495"/>
                </a:lnTo>
                <a:lnTo>
                  <a:pt x="0" y="26111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5686084" y="9488665"/>
            <a:ext cx="18872" cy="23876"/>
          </a:xfrm>
          <a:custGeom>
            <a:avLst/>
            <a:gdLst/>
            <a:ahLst/>
            <a:cxnLst/>
            <a:rect l="l" t="t" r="r" b="b"/>
            <a:pathLst>
              <a:path w="18872" h="23875">
                <a:moveTo>
                  <a:pt x="18618" y="2755"/>
                </a:moveTo>
                <a:lnTo>
                  <a:pt x="16878" y="0"/>
                </a:lnTo>
                <a:lnTo>
                  <a:pt x="254" y="8750"/>
                </a:lnTo>
                <a:lnTo>
                  <a:pt x="0" y="23875"/>
                </a:lnTo>
                <a:lnTo>
                  <a:pt x="18872" y="13131"/>
                </a:lnTo>
                <a:lnTo>
                  <a:pt x="18618" y="2755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6328206" y="8814944"/>
            <a:ext cx="41605" cy="24612"/>
          </a:xfrm>
          <a:custGeom>
            <a:avLst/>
            <a:gdLst/>
            <a:ahLst/>
            <a:cxnLst/>
            <a:rect l="l" t="t" r="r" b="b"/>
            <a:pathLst>
              <a:path w="41605" h="24612">
                <a:moveTo>
                  <a:pt x="41605" y="2247"/>
                </a:moveTo>
                <a:lnTo>
                  <a:pt x="37477" y="0"/>
                </a:lnTo>
                <a:lnTo>
                  <a:pt x="35229" y="876"/>
                </a:lnTo>
                <a:lnTo>
                  <a:pt x="22606" y="6997"/>
                </a:lnTo>
                <a:lnTo>
                  <a:pt x="19735" y="9613"/>
                </a:lnTo>
                <a:lnTo>
                  <a:pt x="19113" y="10617"/>
                </a:lnTo>
                <a:lnTo>
                  <a:pt x="11239" y="13614"/>
                </a:lnTo>
                <a:lnTo>
                  <a:pt x="4991" y="17614"/>
                </a:lnTo>
                <a:lnTo>
                  <a:pt x="0" y="22237"/>
                </a:lnTo>
                <a:lnTo>
                  <a:pt x="4000" y="24612"/>
                </a:lnTo>
                <a:lnTo>
                  <a:pt x="11861" y="18618"/>
                </a:lnTo>
                <a:lnTo>
                  <a:pt x="41605" y="224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6365068" y="8864925"/>
            <a:ext cx="45478" cy="27368"/>
          </a:xfrm>
          <a:custGeom>
            <a:avLst/>
            <a:gdLst/>
            <a:ahLst/>
            <a:cxnLst/>
            <a:rect l="l" t="t" r="r" b="b"/>
            <a:pathLst>
              <a:path w="45478" h="27368">
                <a:moveTo>
                  <a:pt x="43472" y="1003"/>
                </a:moveTo>
                <a:lnTo>
                  <a:pt x="41732" y="0"/>
                </a:lnTo>
                <a:lnTo>
                  <a:pt x="38100" y="1244"/>
                </a:lnTo>
                <a:lnTo>
                  <a:pt x="0" y="24371"/>
                </a:lnTo>
                <a:lnTo>
                  <a:pt x="495" y="26860"/>
                </a:lnTo>
                <a:lnTo>
                  <a:pt x="5372" y="27368"/>
                </a:lnTo>
                <a:lnTo>
                  <a:pt x="9867" y="22872"/>
                </a:lnTo>
                <a:lnTo>
                  <a:pt x="45478" y="4622"/>
                </a:lnTo>
                <a:lnTo>
                  <a:pt x="43472" y="1003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6154526" y="8867178"/>
            <a:ext cx="100330" cy="59601"/>
          </a:xfrm>
          <a:custGeom>
            <a:avLst/>
            <a:gdLst/>
            <a:ahLst/>
            <a:cxnLst/>
            <a:rect l="l" t="t" r="r" b="b"/>
            <a:pathLst>
              <a:path w="100329" h="59601">
                <a:moveTo>
                  <a:pt x="100329" y="4368"/>
                </a:moveTo>
                <a:lnTo>
                  <a:pt x="95961" y="0"/>
                </a:lnTo>
                <a:lnTo>
                  <a:pt x="79336" y="10236"/>
                </a:lnTo>
                <a:lnTo>
                  <a:pt x="0" y="55219"/>
                </a:lnTo>
                <a:lnTo>
                  <a:pt x="4749" y="59601"/>
                </a:lnTo>
                <a:lnTo>
                  <a:pt x="100329" y="436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6202511" y="8921899"/>
            <a:ext cx="97828" cy="58851"/>
          </a:xfrm>
          <a:custGeom>
            <a:avLst/>
            <a:gdLst/>
            <a:ahLst/>
            <a:cxnLst/>
            <a:rect l="l" t="t" r="r" b="b"/>
            <a:pathLst>
              <a:path w="97828" h="58851">
                <a:moveTo>
                  <a:pt x="95326" y="0"/>
                </a:moveTo>
                <a:lnTo>
                  <a:pt x="0" y="54978"/>
                </a:lnTo>
                <a:lnTo>
                  <a:pt x="2120" y="58851"/>
                </a:lnTo>
                <a:lnTo>
                  <a:pt x="13741" y="52603"/>
                </a:lnTo>
                <a:lnTo>
                  <a:pt x="17360" y="52222"/>
                </a:lnTo>
                <a:lnTo>
                  <a:pt x="20231" y="48361"/>
                </a:lnTo>
                <a:lnTo>
                  <a:pt x="28105" y="45364"/>
                </a:lnTo>
                <a:lnTo>
                  <a:pt x="32600" y="43484"/>
                </a:lnTo>
                <a:lnTo>
                  <a:pt x="35483" y="39611"/>
                </a:lnTo>
                <a:lnTo>
                  <a:pt x="43345" y="36868"/>
                </a:lnTo>
                <a:lnTo>
                  <a:pt x="49225" y="31864"/>
                </a:lnTo>
                <a:lnTo>
                  <a:pt x="58724" y="28359"/>
                </a:lnTo>
                <a:lnTo>
                  <a:pt x="61467" y="24498"/>
                </a:lnTo>
                <a:lnTo>
                  <a:pt x="69468" y="21488"/>
                </a:lnTo>
                <a:lnTo>
                  <a:pt x="73710" y="19494"/>
                </a:lnTo>
                <a:lnTo>
                  <a:pt x="74714" y="15874"/>
                </a:lnTo>
                <a:lnTo>
                  <a:pt x="84581" y="12877"/>
                </a:lnTo>
                <a:lnTo>
                  <a:pt x="90449" y="7873"/>
                </a:lnTo>
                <a:lnTo>
                  <a:pt x="97828" y="4000"/>
                </a:lnTo>
                <a:lnTo>
                  <a:pt x="95326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6104666" y="8984870"/>
            <a:ext cx="75844" cy="45859"/>
          </a:xfrm>
          <a:custGeom>
            <a:avLst/>
            <a:gdLst/>
            <a:ahLst/>
            <a:cxnLst/>
            <a:rect l="l" t="t" r="r" b="b"/>
            <a:pathLst>
              <a:path w="75844" h="45859">
                <a:moveTo>
                  <a:pt x="75844" y="4254"/>
                </a:moveTo>
                <a:lnTo>
                  <a:pt x="73850" y="0"/>
                </a:lnTo>
                <a:lnTo>
                  <a:pt x="40982" y="18999"/>
                </a:lnTo>
                <a:lnTo>
                  <a:pt x="0" y="41986"/>
                </a:lnTo>
                <a:lnTo>
                  <a:pt x="2247" y="45859"/>
                </a:lnTo>
                <a:lnTo>
                  <a:pt x="75844" y="4254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5924739" y="9000374"/>
            <a:ext cx="6870" cy="4114"/>
          </a:xfrm>
          <a:custGeom>
            <a:avLst/>
            <a:gdLst/>
            <a:ahLst/>
            <a:cxnLst/>
            <a:rect l="l" t="t" r="r" b="b"/>
            <a:pathLst>
              <a:path w="6870" h="4114">
                <a:moveTo>
                  <a:pt x="4127" y="4114"/>
                </a:moveTo>
                <a:lnTo>
                  <a:pt x="6870" y="1752"/>
                </a:lnTo>
                <a:lnTo>
                  <a:pt x="0" y="0"/>
                </a:lnTo>
                <a:lnTo>
                  <a:pt x="4127" y="4114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5933735" y="9002497"/>
            <a:ext cx="32232" cy="14871"/>
          </a:xfrm>
          <a:custGeom>
            <a:avLst/>
            <a:gdLst/>
            <a:ahLst/>
            <a:cxnLst/>
            <a:rect l="l" t="t" r="r" b="b"/>
            <a:pathLst>
              <a:path w="32232" h="14871">
                <a:moveTo>
                  <a:pt x="24866" y="9118"/>
                </a:moveTo>
                <a:lnTo>
                  <a:pt x="5372" y="368"/>
                </a:lnTo>
                <a:lnTo>
                  <a:pt x="0" y="0"/>
                </a:lnTo>
                <a:lnTo>
                  <a:pt x="1371" y="3987"/>
                </a:lnTo>
                <a:lnTo>
                  <a:pt x="32232" y="14871"/>
                </a:lnTo>
                <a:lnTo>
                  <a:pt x="24866" y="911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5965965" y="9017353"/>
            <a:ext cx="14998" cy="11252"/>
          </a:xfrm>
          <a:custGeom>
            <a:avLst/>
            <a:gdLst/>
            <a:ahLst/>
            <a:cxnLst/>
            <a:rect l="l" t="t" r="r" b="b"/>
            <a:pathLst>
              <a:path w="14998" h="11252">
                <a:moveTo>
                  <a:pt x="1511" y="4635"/>
                </a:moveTo>
                <a:lnTo>
                  <a:pt x="11010" y="11252"/>
                </a:lnTo>
                <a:lnTo>
                  <a:pt x="14998" y="10515"/>
                </a:lnTo>
                <a:lnTo>
                  <a:pt x="3632" y="762"/>
                </a:lnTo>
                <a:lnTo>
                  <a:pt x="0" y="0"/>
                </a:lnTo>
                <a:lnTo>
                  <a:pt x="1511" y="4635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5989331" y="9037600"/>
            <a:ext cx="4508" cy="4254"/>
          </a:xfrm>
          <a:custGeom>
            <a:avLst/>
            <a:gdLst/>
            <a:ahLst/>
            <a:cxnLst/>
            <a:rect l="l" t="t" r="r" b="b"/>
            <a:pathLst>
              <a:path w="4508" h="4254">
                <a:moveTo>
                  <a:pt x="0" y="1498"/>
                </a:moveTo>
                <a:lnTo>
                  <a:pt x="2755" y="4254"/>
                </a:lnTo>
                <a:lnTo>
                  <a:pt x="4508" y="3505"/>
                </a:lnTo>
                <a:lnTo>
                  <a:pt x="2247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6150529" y="9026230"/>
            <a:ext cx="45478" cy="28117"/>
          </a:xfrm>
          <a:custGeom>
            <a:avLst/>
            <a:gdLst/>
            <a:ahLst/>
            <a:cxnLst/>
            <a:rect l="l" t="t" r="r" b="b"/>
            <a:pathLst>
              <a:path w="45478" h="28117">
                <a:moveTo>
                  <a:pt x="45478" y="4127"/>
                </a:moveTo>
                <a:lnTo>
                  <a:pt x="45224" y="0"/>
                </a:lnTo>
                <a:lnTo>
                  <a:pt x="5740" y="22999"/>
                </a:lnTo>
                <a:lnTo>
                  <a:pt x="0" y="28117"/>
                </a:lnTo>
                <a:lnTo>
                  <a:pt x="14617" y="21120"/>
                </a:lnTo>
                <a:lnTo>
                  <a:pt x="45478" y="412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6002453" y="9052215"/>
            <a:ext cx="4508" cy="4889"/>
          </a:xfrm>
          <a:custGeom>
            <a:avLst/>
            <a:gdLst/>
            <a:ahLst/>
            <a:cxnLst/>
            <a:rect l="l" t="t" r="r" b="b"/>
            <a:pathLst>
              <a:path w="4508" h="4889">
                <a:moveTo>
                  <a:pt x="0" y="1879"/>
                </a:moveTo>
                <a:lnTo>
                  <a:pt x="2628" y="4889"/>
                </a:lnTo>
                <a:lnTo>
                  <a:pt x="4508" y="4000"/>
                </a:lnTo>
                <a:lnTo>
                  <a:pt x="749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6134780" y="9054344"/>
            <a:ext cx="15747" cy="10871"/>
          </a:xfrm>
          <a:custGeom>
            <a:avLst/>
            <a:gdLst/>
            <a:ahLst/>
            <a:cxnLst/>
            <a:rect l="l" t="t" r="r" b="b"/>
            <a:pathLst>
              <a:path w="15748" h="10871">
                <a:moveTo>
                  <a:pt x="7747" y="2882"/>
                </a:moveTo>
                <a:lnTo>
                  <a:pt x="0" y="8750"/>
                </a:lnTo>
                <a:lnTo>
                  <a:pt x="2120" y="10871"/>
                </a:lnTo>
                <a:lnTo>
                  <a:pt x="9994" y="5118"/>
                </a:lnTo>
                <a:lnTo>
                  <a:pt x="15748" y="0"/>
                </a:lnTo>
                <a:lnTo>
                  <a:pt x="7747" y="2882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017576" y="9071841"/>
            <a:ext cx="17119" cy="32613"/>
          </a:xfrm>
          <a:custGeom>
            <a:avLst/>
            <a:gdLst/>
            <a:ahLst/>
            <a:cxnLst/>
            <a:rect l="l" t="t" r="r" b="b"/>
            <a:pathLst>
              <a:path w="17119" h="32613">
                <a:moveTo>
                  <a:pt x="17119" y="30111"/>
                </a:moveTo>
                <a:lnTo>
                  <a:pt x="1752" y="749"/>
                </a:lnTo>
                <a:lnTo>
                  <a:pt x="876" y="0"/>
                </a:lnTo>
                <a:lnTo>
                  <a:pt x="0" y="4241"/>
                </a:lnTo>
                <a:lnTo>
                  <a:pt x="7124" y="19621"/>
                </a:lnTo>
                <a:lnTo>
                  <a:pt x="10871" y="24485"/>
                </a:lnTo>
                <a:lnTo>
                  <a:pt x="9740" y="30111"/>
                </a:lnTo>
                <a:lnTo>
                  <a:pt x="12750" y="32613"/>
                </a:lnTo>
                <a:lnTo>
                  <a:pt x="17119" y="30111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6035325" y="9106460"/>
            <a:ext cx="2235" cy="6362"/>
          </a:xfrm>
          <a:custGeom>
            <a:avLst/>
            <a:gdLst/>
            <a:ahLst/>
            <a:cxnLst/>
            <a:rect l="l" t="t" r="r" b="b"/>
            <a:pathLst>
              <a:path w="2235" h="6362">
                <a:moveTo>
                  <a:pt x="0" y="6362"/>
                </a:moveTo>
                <a:lnTo>
                  <a:pt x="2235" y="6108"/>
                </a:lnTo>
                <a:lnTo>
                  <a:pt x="749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5889876" y="9130444"/>
            <a:ext cx="36614" cy="50355"/>
          </a:xfrm>
          <a:custGeom>
            <a:avLst/>
            <a:gdLst/>
            <a:ahLst/>
            <a:cxnLst/>
            <a:rect l="l" t="t" r="r" b="b"/>
            <a:pathLst>
              <a:path w="36614" h="50355">
                <a:moveTo>
                  <a:pt x="2501" y="6489"/>
                </a:moveTo>
                <a:lnTo>
                  <a:pt x="5994" y="9245"/>
                </a:lnTo>
                <a:lnTo>
                  <a:pt x="6121" y="12992"/>
                </a:lnTo>
                <a:lnTo>
                  <a:pt x="10121" y="18110"/>
                </a:lnTo>
                <a:lnTo>
                  <a:pt x="15125" y="27482"/>
                </a:lnTo>
                <a:lnTo>
                  <a:pt x="25361" y="39725"/>
                </a:lnTo>
                <a:lnTo>
                  <a:pt x="34861" y="50355"/>
                </a:lnTo>
                <a:lnTo>
                  <a:pt x="36614" y="49606"/>
                </a:lnTo>
                <a:lnTo>
                  <a:pt x="18745" y="24612"/>
                </a:lnTo>
                <a:lnTo>
                  <a:pt x="4749" y="0"/>
                </a:lnTo>
                <a:lnTo>
                  <a:pt x="749" y="1993"/>
                </a:lnTo>
                <a:lnTo>
                  <a:pt x="0" y="3746"/>
                </a:lnTo>
                <a:lnTo>
                  <a:pt x="2501" y="6489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5937991" y="9191293"/>
            <a:ext cx="6121" cy="6870"/>
          </a:xfrm>
          <a:custGeom>
            <a:avLst/>
            <a:gdLst/>
            <a:ahLst/>
            <a:cxnLst/>
            <a:rect l="l" t="t" r="r" b="b"/>
            <a:pathLst>
              <a:path w="6121" h="6870">
                <a:moveTo>
                  <a:pt x="990" y="4876"/>
                </a:moveTo>
                <a:lnTo>
                  <a:pt x="4114" y="6870"/>
                </a:lnTo>
                <a:lnTo>
                  <a:pt x="6121" y="5994"/>
                </a:lnTo>
                <a:lnTo>
                  <a:pt x="0" y="0"/>
                </a:lnTo>
                <a:lnTo>
                  <a:pt x="990" y="4876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5951098" y="9202042"/>
            <a:ext cx="34366" cy="15735"/>
          </a:xfrm>
          <a:custGeom>
            <a:avLst/>
            <a:gdLst/>
            <a:ahLst/>
            <a:cxnLst/>
            <a:rect l="l" t="t" r="r" b="b"/>
            <a:pathLst>
              <a:path w="34366" h="15735">
                <a:moveTo>
                  <a:pt x="9626" y="5118"/>
                </a:moveTo>
                <a:lnTo>
                  <a:pt x="253" y="0"/>
                </a:lnTo>
                <a:lnTo>
                  <a:pt x="0" y="2247"/>
                </a:lnTo>
                <a:lnTo>
                  <a:pt x="3378" y="6997"/>
                </a:lnTo>
                <a:lnTo>
                  <a:pt x="14122" y="13614"/>
                </a:lnTo>
                <a:lnTo>
                  <a:pt x="21247" y="15735"/>
                </a:lnTo>
                <a:lnTo>
                  <a:pt x="34366" y="14744"/>
                </a:lnTo>
                <a:lnTo>
                  <a:pt x="9626" y="511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5337729" y="9421449"/>
            <a:ext cx="49974" cy="32981"/>
          </a:xfrm>
          <a:custGeom>
            <a:avLst/>
            <a:gdLst/>
            <a:ahLst/>
            <a:cxnLst/>
            <a:rect l="l" t="t" r="r" b="b"/>
            <a:pathLst>
              <a:path w="49974" h="32981">
                <a:moveTo>
                  <a:pt x="49974" y="6248"/>
                </a:moveTo>
                <a:lnTo>
                  <a:pt x="46596" y="0"/>
                </a:lnTo>
                <a:lnTo>
                  <a:pt x="31864" y="9740"/>
                </a:lnTo>
                <a:lnTo>
                  <a:pt x="0" y="28244"/>
                </a:lnTo>
                <a:lnTo>
                  <a:pt x="2616" y="32981"/>
                </a:lnTo>
                <a:lnTo>
                  <a:pt x="49974" y="624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6350199" y="8815320"/>
            <a:ext cx="13233" cy="6616"/>
          </a:xfrm>
          <a:custGeom>
            <a:avLst/>
            <a:gdLst/>
            <a:ahLst/>
            <a:cxnLst/>
            <a:rect l="l" t="t" r="r" b="b"/>
            <a:pathLst>
              <a:path w="13233" h="6616">
                <a:moveTo>
                  <a:pt x="0" y="4368"/>
                </a:moveTo>
                <a:lnTo>
                  <a:pt x="622" y="6616"/>
                </a:lnTo>
                <a:lnTo>
                  <a:pt x="13233" y="495"/>
                </a:lnTo>
                <a:lnTo>
                  <a:pt x="4241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6339442" y="8824558"/>
            <a:ext cx="8509" cy="4000"/>
          </a:xfrm>
          <a:custGeom>
            <a:avLst/>
            <a:gdLst/>
            <a:ahLst/>
            <a:cxnLst/>
            <a:rect l="l" t="t" r="r" b="b"/>
            <a:pathLst>
              <a:path w="8509" h="4000">
                <a:moveTo>
                  <a:pt x="2755" y="0"/>
                </a:moveTo>
                <a:lnTo>
                  <a:pt x="0" y="4000"/>
                </a:lnTo>
                <a:lnTo>
                  <a:pt x="7873" y="1003"/>
                </a:lnTo>
                <a:lnTo>
                  <a:pt x="8508" y="0"/>
                </a:lnTo>
                <a:lnTo>
                  <a:pt x="2755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6332825" y="8827816"/>
            <a:ext cx="6616" cy="4737"/>
          </a:xfrm>
          <a:custGeom>
            <a:avLst/>
            <a:gdLst/>
            <a:ahLst/>
            <a:cxnLst/>
            <a:rect l="l" t="t" r="r" b="b"/>
            <a:pathLst>
              <a:path w="6616" h="4737">
                <a:moveTo>
                  <a:pt x="0" y="1244"/>
                </a:moveTo>
                <a:lnTo>
                  <a:pt x="381" y="4737"/>
                </a:lnTo>
                <a:lnTo>
                  <a:pt x="6616" y="749"/>
                </a:lnTo>
                <a:lnTo>
                  <a:pt x="2006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6150275" y="8865428"/>
            <a:ext cx="100203" cy="56972"/>
          </a:xfrm>
          <a:custGeom>
            <a:avLst/>
            <a:gdLst/>
            <a:ahLst/>
            <a:cxnLst/>
            <a:rect l="l" t="t" r="r" b="b"/>
            <a:pathLst>
              <a:path w="100202" h="56972">
                <a:moveTo>
                  <a:pt x="62344" y="18491"/>
                </a:moveTo>
                <a:lnTo>
                  <a:pt x="56845" y="19735"/>
                </a:lnTo>
                <a:lnTo>
                  <a:pt x="55232" y="24866"/>
                </a:lnTo>
                <a:lnTo>
                  <a:pt x="49352" y="24739"/>
                </a:lnTo>
                <a:lnTo>
                  <a:pt x="47853" y="23990"/>
                </a:lnTo>
                <a:lnTo>
                  <a:pt x="47472" y="27609"/>
                </a:lnTo>
                <a:lnTo>
                  <a:pt x="38354" y="33731"/>
                </a:lnTo>
                <a:lnTo>
                  <a:pt x="31483" y="35610"/>
                </a:lnTo>
                <a:lnTo>
                  <a:pt x="28981" y="39852"/>
                </a:lnTo>
                <a:lnTo>
                  <a:pt x="23114" y="39611"/>
                </a:lnTo>
                <a:lnTo>
                  <a:pt x="23241" y="41732"/>
                </a:lnTo>
                <a:lnTo>
                  <a:pt x="15494" y="43484"/>
                </a:lnTo>
                <a:lnTo>
                  <a:pt x="13995" y="48729"/>
                </a:lnTo>
                <a:lnTo>
                  <a:pt x="8369" y="48729"/>
                </a:lnTo>
                <a:lnTo>
                  <a:pt x="0" y="54724"/>
                </a:lnTo>
                <a:lnTo>
                  <a:pt x="4254" y="56972"/>
                </a:lnTo>
                <a:lnTo>
                  <a:pt x="83591" y="11988"/>
                </a:lnTo>
                <a:lnTo>
                  <a:pt x="100203" y="1752"/>
                </a:lnTo>
                <a:lnTo>
                  <a:pt x="96329" y="0"/>
                </a:lnTo>
                <a:lnTo>
                  <a:pt x="95084" y="1371"/>
                </a:lnTo>
                <a:lnTo>
                  <a:pt x="89090" y="0"/>
                </a:lnTo>
                <a:lnTo>
                  <a:pt x="87960" y="2997"/>
                </a:lnTo>
                <a:lnTo>
                  <a:pt x="79590" y="9867"/>
                </a:lnTo>
                <a:lnTo>
                  <a:pt x="72720" y="11747"/>
                </a:lnTo>
                <a:lnTo>
                  <a:pt x="70218" y="15989"/>
                </a:lnTo>
                <a:lnTo>
                  <a:pt x="64846" y="16116"/>
                </a:lnTo>
                <a:lnTo>
                  <a:pt x="62344" y="1849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6365566" y="8869555"/>
            <a:ext cx="45605" cy="26974"/>
          </a:xfrm>
          <a:custGeom>
            <a:avLst/>
            <a:gdLst/>
            <a:ahLst/>
            <a:cxnLst/>
            <a:rect l="l" t="t" r="r" b="b"/>
            <a:pathLst>
              <a:path w="45605" h="26974">
                <a:moveTo>
                  <a:pt x="9613" y="22605"/>
                </a:moveTo>
                <a:lnTo>
                  <a:pt x="29603" y="12611"/>
                </a:lnTo>
                <a:lnTo>
                  <a:pt x="35483" y="7619"/>
                </a:lnTo>
                <a:lnTo>
                  <a:pt x="43230" y="6616"/>
                </a:lnTo>
                <a:lnTo>
                  <a:pt x="45605" y="1739"/>
                </a:lnTo>
                <a:lnTo>
                  <a:pt x="44983" y="0"/>
                </a:lnTo>
                <a:lnTo>
                  <a:pt x="9372" y="18237"/>
                </a:lnTo>
                <a:lnTo>
                  <a:pt x="4876" y="22732"/>
                </a:lnTo>
                <a:lnTo>
                  <a:pt x="0" y="22237"/>
                </a:lnTo>
                <a:lnTo>
                  <a:pt x="1866" y="26974"/>
                </a:lnTo>
                <a:lnTo>
                  <a:pt x="10490" y="26111"/>
                </a:lnTo>
                <a:lnTo>
                  <a:pt x="9613" y="2260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6419541" y="8911041"/>
            <a:ext cx="4368" cy="4483"/>
          </a:xfrm>
          <a:custGeom>
            <a:avLst/>
            <a:gdLst/>
            <a:ahLst/>
            <a:cxnLst/>
            <a:rect l="l" t="t" r="r" b="b"/>
            <a:pathLst>
              <a:path w="4368" h="4483">
                <a:moveTo>
                  <a:pt x="380" y="3733"/>
                </a:moveTo>
                <a:lnTo>
                  <a:pt x="4114" y="4483"/>
                </a:lnTo>
                <a:lnTo>
                  <a:pt x="4368" y="1981"/>
                </a:lnTo>
                <a:lnTo>
                  <a:pt x="0" y="0"/>
                </a:lnTo>
                <a:lnTo>
                  <a:pt x="380" y="3733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6400172" y="8913154"/>
            <a:ext cx="17868" cy="12992"/>
          </a:xfrm>
          <a:custGeom>
            <a:avLst/>
            <a:gdLst/>
            <a:ahLst/>
            <a:cxnLst/>
            <a:rect l="l" t="t" r="r" b="b"/>
            <a:pathLst>
              <a:path w="17868" h="12992">
                <a:moveTo>
                  <a:pt x="17868" y="2247"/>
                </a:moveTo>
                <a:lnTo>
                  <a:pt x="15493" y="0"/>
                </a:lnTo>
                <a:lnTo>
                  <a:pt x="0" y="9245"/>
                </a:lnTo>
                <a:lnTo>
                  <a:pt x="0" y="12992"/>
                </a:lnTo>
                <a:lnTo>
                  <a:pt x="9245" y="9245"/>
                </a:lnTo>
                <a:lnTo>
                  <a:pt x="17868" y="2247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6287096" y="8925900"/>
            <a:ext cx="16116" cy="14871"/>
          </a:xfrm>
          <a:custGeom>
            <a:avLst/>
            <a:gdLst/>
            <a:ahLst/>
            <a:cxnLst/>
            <a:rect l="l" t="t" r="r" b="b"/>
            <a:pathLst>
              <a:path w="16116" h="14871">
                <a:moveTo>
                  <a:pt x="13246" y="0"/>
                </a:moveTo>
                <a:lnTo>
                  <a:pt x="5867" y="3873"/>
                </a:lnTo>
                <a:lnTo>
                  <a:pt x="0" y="8877"/>
                </a:lnTo>
                <a:lnTo>
                  <a:pt x="3746" y="14871"/>
                </a:lnTo>
                <a:lnTo>
                  <a:pt x="6121" y="7746"/>
                </a:lnTo>
                <a:lnTo>
                  <a:pt x="10617" y="5372"/>
                </a:lnTo>
                <a:lnTo>
                  <a:pt x="14744" y="10490"/>
                </a:lnTo>
                <a:lnTo>
                  <a:pt x="16116" y="4622"/>
                </a:lnTo>
                <a:lnTo>
                  <a:pt x="13246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6386935" y="8925899"/>
            <a:ext cx="13233" cy="8496"/>
          </a:xfrm>
          <a:custGeom>
            <a:avLst/>
            <a:gdLst/>
            <a:ahLst/>
            <a:cxnLst/>
            <a:rect l="l" t="t" r="r" b="b"/>
            <a:pathLst>
              <a:path w="13233" h="8496">
                <a:moveTo>
                  <a:pt x="0" y="5003"/>
                </a:moveTo>
                <a:lnTo>
                  <a:pt x="368" y="8496"/>
                </a:lnTo>
                <a:lnTo>
                  <a:pt x="13233" y="254"/>
                </a:lnTo>
                <a:lnTo>
                  <a:pt x="9105" y="0"/>
                </a:lnTo>
                <a:lnTo>
                  <a:pt x="0" y="5003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6381437" y="8932268"/>
            <a:ext cx="3860" cy="4876"/>
          </a:xfrm>
          <a:custGeom>
            <a:avLst/>
            <a:gdLst/>
            <a:ahLst/>
            <a:cxnLst/>
            <a:rect l="l" t="t" r="r" b="b"/>
            <a:pathLst>
              <a:path w="3860" h="4876">
                <a:moveTo>
                  <a:pt x="0" y="749"/>
                </a:moveTo>
                <a:lnTo>
                  <a:pt x="1625" y="4876"/>
                </a:lnTo>
                <a:lnTo>
                  <a:pt x="3860" y="2755"/>
                </a:lnTo>
                <a:lnTo>
                  <a:pt x="1244" y="0"/>
                </a:lnTo>
                <a:lnTo>
                  <a:pt x="0" y="74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6276228" y="8934775"/>
            <a:ext cx="10871" cy="10248"/>
          </a:xfrm>
          <a:custGeom>
            <a:avLst/>
            <a:gdLst/>
            <a:ahLst/>
            <a:cxnLst/>
            <a:rect l="l" t="t" r="r" b="b"/>
            <a:pathLst>
              <a:path w="10871" h="10248">
                <a:moveTo>
                  <a:pt x="10871" y="0"/>
                </a:moveTo>
                <a:lnTo>
                  <a:pt x="990" y="2997"/>
                </a:lnTo>
                <a:lnTo>
                  <a:pt x="0" y="6616"/>
                </a:lnTo>
                <a:lnTo>
                  <a:pt x="3873" y="7620"/>
                </a:lnTo>
                <a:lnTo>
                  <a:pt x="6248" y="5118"/>
                </a:lnTo>
                <a:lnTo>
                  <a:pt x="10617" y="10248"/>
                </a:lnTo>
                <a:lnTo>
                  <a:pt x="10871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6271972" y="8941389"/>
            <a:ext cx="4254" cy="8128"/>
          </a:xfrm>
          <a:custGeom>
            <a:avLst/>
            <a:gdLst/>
            <a:ahLst/>
            <a:cxnLst/>
            <a:rect l="l" t="t" r="r" b="b"/>
            <a:pathLst>
              <a:path w="4254" h="8127">
                <a:moveTo>
                  <a:pt x="0" y="2006"/>
                </a:moveTo>
                <a:lnTo>
                  <a:pt x="3746" y="8128"/>
                </a:lnTo>
                <a:lnTo>
                  <a:pt x="4254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6261227" y="8943393"/>
            <a:ext cx="10744" cy="7632"/>
          </a:xfrm>
          <a:custGeom>
            <a:avLst/>
            <a:gdLst/>
            <a:ahLst/>
            <a:cxnLst/>
            <a:rect l="l" t="t" r="r" b="b"/>
            <a:pathLst>
              <a:path w="10744" h="7632">
                <a:moveTo>
                  <a:pt x="2755" y="2997"/>
                </a:moveTo>
                <a:lnTo>
                  <a:pt x="0" y="6870"/>
                </a:lnTo>
                <a:lnTo>
                  <a:pt x="1371" y="7632"/>
                </a:lnTo>
                <a:lnTo>
                  <a:pt x="6007" y="5626"/>
                </a:lnTo>
                <a:lnTo>
                  <a:pt x="9499" y="3251"/>
                </a:lnTo>
                <a:lnTo>
                  <a:pt x="10744" y="0"/>
                </a:lnTo>
                <a:lnTo>
                  <a:pt x="2755" y="2997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6245849" y="8950270"/>
            <a:ext cx="15379" cy="11861"/>
          </a:xfrm>
          <a:custGeom>
            <a:avLst/>
            <a:gdLst/>
            <a:ahLst/>
            <a:cxnLst/>
            <a:rect l="l" t="t" r="r" b="b"/>
            <a:pathLst>
              <a:path w="15379" h="11861">
                <a:moveTo>
                  <a:pt x="0" y="8483"/>
                </a:moveTo>
                <a:lnTo>
                  <a:pt x="3873" y="11861"/>
                </a:lnTo>
                <a:lnTo>
                  <a:pt x="6134" y="7239"/>
                </a:lnTo>
                <a:lnTo>
                  <a:pt x="10515" y="4864"/>
                </a:lnTo>
                <a:lnTo>
                  <a:pt x="14744" y="10121"/>
                </a:lnTo>
                <a:lnTo>
                  <a:pt x="15379" y="0"/>
                </a:lnTo>
                <a:lnTo>
                  <a:pt x="5880" y="3492"/>
                </a:lnTo>
                <a:lnTo>
                  <a:pt x="0" y="8483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6235108" y="8958756"/>
            <a:ext cx="10756" cy="10134"/>
          </a:xfrm>
          <a:custGeom>
            <a:avLst/>
            <a:gdLst/>
            <a:ahLst/>
            <a:cxnLst/>
            <a:rect l="l" t="t" r="r" b="b"/>
            <a:pathLst>
              <a:path w="10756" h="10134">
                <a:moveTo>
                  <a:pt x="10756" y="0"/>
                </a:moveTo>
                <a:lnTo>
                  <a:pt x="2882" y="2755"/>
                </a:lnTo>
                <a:lnTo>
                  <a:pt x="0" y="6629"/>
                </a:lnTo>
                <a:lnTo>
                  <a:pt x="3759" y="7505"/>
                </a:lnTo>
                <a:lnTo>
                  <a:pt x="6134" y="5003"/>
                </a:lnTo>
                <a:lnTo>
                  <a:pt x="10502" y="10134"/>
                </a:lnTo>
                <a:lnTo>
                  <a:pt x="10756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6230618" y="8965382"/>
            <a:ext cx="4508" cy="8001"/>
          </a:xfrm>
          <a:custGeom>
            <a:avLst/>
            <a:gdLst/>
            <a:ahLst/>
            <a:cxnLst/>
            <a:rect l="l" t="t" r="r" b="b"/>
            <a:pathLst>
              <a:path w="4508" h="8000">
                <a:moveTo>
                  <a:pt x="0" y="1879"/>
                </a:moveTo>
                <a:lnTo>
                  <a:pt x="3873" y="8000"/>
                </a:lnTo>
                <a:lnTo>
                  <a:pt x="4508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6219873" y="8967259"/>
            <a:ext cx="10744" cy="10375"/>
          </a:xfrm>
          <a:custGeom>
            <a:avLst/>
            <a:gdLst/>
            <a:ahLst/>
            <a:cxnLst/>
            <a:rect l="l" t="t" r="r" b="b"/>
            <a:pathLst>
              <a:path w="10744" h="10375">
                <a:moveTo>
                  <a:pt x="10744" y="0"/>
                </a:moveTo>
                <a:lnTo>
                  <a:pt x="2870" y="2997"/>
                </a:lnTo>
                <a:lnTo>
                  <a:pt x="0" y="6870"/>
                </a:lnTo>
                <a:lnTo>
                  <a:pt x="3746" y="7746"/>
                </a:lnTo>
                <a:lnTo>
                  <a:pt x="6121" y="5245"/>
                </a:lnTo>
                <a:lnTo>
                  <a:pt x="10490" y="10375"/>
                </a:lnTo>
                <a:lnTo>
                  <a:pt x="10744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6204630" y="8974127"/>
            <a:ext cx="15240" cy="10744"/>
          </a:xfrm>
          <a:custGeom>
            <a:avLst/>
            <a:gdLst/>
            <a:ahLst/>
            <a:cxnLst/>
            <a:rect l="l" t="t" r="r" b="b"/>
            <a:pathLst>
              <a:path w="15239" h="10744">
                <a:moveTo>
                  <a:pt x="11620" y="381"/>
                </a:moveTo>
                <a:lnTo>
                  <a:pt x="0" y="6616"/>
                </a:lnTo>
                <a:lnTo>
                  <a:pt x="2501" y="10744"/>
                </a:lnTo>
                <a:lnTo>
                  <a:pt x="10490" y="4876"/>
                </a:lnTo>
                <a:lnTo>
                  <a:pt x="14744" y="10121"/>
                </a:lnTo>
                <a:lnTo>
                  <a:pt x="15240" y="0"/>
                </a:lnTo>
                <a:lnTo>
                  <a:pt x="11620" y="38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6102543" y="8980620"/>
            <a:ext cx="75971" cy="46240"/>
          </a:xfrm>
          <a:custGeom>
            <a:avLst/>
            <a:gdLst/>
            <a:ahLst/>
            <a:cxnLst/>
            <a:rect l="l" t="t" r="r" b="b"/>
            <a:pathLst>
              <a:path w="75971" h="46240">
                <a:moveTo>
                  <a:pt x="59601" y="2755"/>
                </a:moveTo>
                <a:lnTo>
                  <a:pt x="53098" y="11874"/>
                </a:lnTo>
                <a:lnTo>
                  <a:pt x="44602" y="11125"/>
                </a:lnTo>
                <a:lnTo>
                  <a:pt x="45110" y="16370"/>
                </a:lnTo>
                <a:lnTo>
                  <a:pt x="42481" y="18249"/>
                </a:lnTo>
                <a:lnTo>
                  <a:pt x="29235" y="20002"/>
                </a:lnTo>
                <a:lnTo>
                  <a:pt x="29870" y="24993"/>
                </a:lnTo>
                <a:lnTo>
                  <a:pt x="27241" y="27000"/>
                </a:lnTo>
                <a:lnTo>
                  <a:pt x="17741" y="26619"/>
                </a:lnTo>
                <a:lnTo>
                  <a:pt x="11988" y="35864"/>
                </a:lnTo>
                <a:lnTo>
                  <a:pt x="3251" y="34988"/>
                </a:lnTo>
                <a:lnTo>
                  <a:pt x="4127" y="40119"/>
                </a:lnTo>
                <a:lnTo>
                  <a:pt x="0" y="39738"/>
                </a:lnTo>
                <a:lnTo>
                  <a:pt x="2120" y="46240"/>
                </a:lnTo>
                <a:lnTo>
                  <a:pt x="43116" y="23253"/>
                </a:lnTo>
                <a:lnTo>
                  <a:pt x="75971" y="4254"/>
                </a:lnTo>
                <a:lnTo>
                  <a:pt x="72097" y="0"/>
                </a:lnTo>
                <a:lnTo>
                  <a:pt x="68351" y="3124"/>
                </a:lnTo>
                <a:lnTo>
                  <a:pt x="59601" y="275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6092167" y="8987616"/>
            <a:ext cx="3632" cy="4127"/>
          </a:xfrm>
          <a:custGeom>
            <a:avLst/>
            <a:gdLst/>
            <a:ahLst/>
            <a:cxnLst/>
            <a:rect l="l" t="t" r="r" b="b"/>
            <a:pathLst>
              <a:path w="3632" h="4127">
                <a:moveTo>
                  <a:pt x="0" y="254"/>
                </a:moveTo>
                <a:lnTo>
                  <a:pt x="1993" y="4127"/>
                </a:lnTo>
                <a:lnTo>
                  <a:pt x="3632" y="3263"/>
                </a:lnTo>
                <a:lnTo>
                  <a:pt x="1130" y="0"/>
                </a:lnTo>
                <a:lnTo>
                  <a:pt x="0" y="25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6243866" y="9028859"/>
            <a:ext cx="4864" cy="3873"/>
          </a:xfrm>
          <a:custGeom>
            <a:avLst/>
            <a:gdLst/>
            <a:ahLst/>
            <a:cxnLst/>
            <a:rect l="l" t="t" r="r" b="b"/>
            <a:pathLst>
              <a:path w="4864" h="3873">
                <a:moveTo>
                  <a:pt x="0" y="3873"/>
                </a:moveTo>
                <a:lnTo>
                  <a:pt x="4864" y="1625"/>
                </a:lnTo>
                <a:lnTo>
                  <a:pt x="2743" y="0"/>
                </a:lnTo>
                <a:lnTo>
                  <a:pt x="0" y="3873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6136909" y="9030360"/>
            <a:ext cx="59093" cy="37731"/>
          </a:xfrm>
          <a:custGeom>
            <a:avLst/>
            <a:gdLst/>
            <a:ahLst/>
            <a:cxnLst/>
            <a:rect l="l" t="t" r="r" b="b"/>
            <a:pathLst>
              <a:path w="59093" h="37731">
                <a:moveTo>
                  <a:pt x="59093" y="0"/>
                </a:moveTo>
                <a:lnTo>
                  <a:pt x="28232" y="16992"/>
                </a:lnTo>
                <a:lnTo>
                  <a:pt x="13614" y="23990"/>
                </a:lnTo>
                <a:lnTo>
                  <a:pt x="7874" y="29108"/>
                </a:lnTo>
                <a:lnTo>
                  <a:pt x="0" y="34861"/>
                </a:lnTo>
                <a:lnTo>
                  <a:pt x="4864" y="37731"/>
                </a:lnTo>
                <a:lnTo>
                  <a:pt x="10617" y="35483"/>
                </a:lnTo>
                <a:lnTo>
                  <a:pt x="9867" y="31356"/>
                </a:lnTo>
                <a:lnTo>
                  <a:pt x="14122" y="28854"/>
                </a:lnTo>
                <a:lnTo>
                  <a:pt x="25730" y="26860"/>
                </a:lnTo>
                <a:lnTo>
                  <a:pt x="25107" y="22618"/>
                </a:lnTo>
                <a:lnTo>
                  <a:pt x="40982" y="18364"/>
                </a:lnTo>
                <a:lnTo>
                  <a:pt x="35979" y="16116"/>
                </a:lnTo>
                <a:lnTo>
                  <a:pt x="40106" y="13741"/>
                </a:lnTo>
                <a:lnTo>
                  <a:pt x="51854" y="11620"/>
                </a:lnTo>
                <a:lnTo>
                  <a:pt x="51104" y="7492"/>
                </a:lnTo>
                <a:lnTo>
                  <a:pt x="58724" y="4368"/>
                </a:lnTo>
                <a:lnTo>
                  <a:pt x="59093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5879009" y="9071593"/>
            <a:ext cx="1752" cy="6870"/>
          </a:xfrm>
          <a:custGeom>
            <a:avLst/>
            <a:gdLst/>
            <a:ahLst/>
            <a:cxnLst/>
            <a:rect l="l" t="t" r="r" b="b"/>
            <a:pathLst>
              <a:path w="1752" h="6870">
                <a:moveTo>
                  <a:pt x="0" y="6870"/>
                </a:moveTo>
                <a:lnTo>
                  <a:pt x="1752" y="6743"/>
                </a:lnTo>
                <a:lnTo>
                  <a:pt x="1752" y="126"/>
                </a:lnTo>
                <a:lnTo>
                  <a:pt x="508" y="0"/>
                </a:lnTo>
                <a:lnTo>
                  <a:pt x="0" y="687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5874764" y="9086963"/>
            <a:ext cx="19862" cy="45478"/>
          </a:xfrm>
          <a:custGeom>
            <a:avLst/>
            <a:gdLst/>
            <a:ahLst/>
            <a:cxnLst/>
            <a:rect l="l" t="t" r="r" b="b"/>
            <a:pathLst>
              <a:path w="19862" h="45478">
                <a:moveTo>
                  <a:pt x="19862" y="43484"/>
                </a:moveTo>
                <a:lnTo>
                  <a:pt x="9994" y="11620"/>
                </a:lnTo>
                <a:lnTo>
                  <a:pt x="7988" y="2501"/>
                </a:lnTo>
                <a:lnTo>
                  <a:pt x="3746" y="2870"/>
                </a:lnTo>
                <a:lnTo>
                  <a:pt x="368" y="0"/>
                </a:lnTo>
                <a:lnTo>
                  <a:pt x="3111" y="12115"/>
                </a:lnTo>
                <a:lnTo>
                  <a:pt x="6235" y="16243"/>
                </a:lnTo>
                <a:lnTo>
                  <a:pt x="0" y="15112"/>
                </a:lnTo>
                <a:lnTo>
                  <a:pt x="368" y="17360"/>
                </a:lnTo>
                <a:lnTo>
                  <a:pt x="15862" y="45478"/>
                </a:lnTo>
                <a:lnTo>
                  <a:pt x="19862" y="4348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6033326" y="9112582"/>
            <a:ext cx="14617" cy="48221"/>
          </a:xfrm>
          <a:custGeom>
            <a:avLst/>
            <a:gdLst/>
            <a:ahLst/>
            <a:cxnLst/>
            <a:rect l="l" t="t" r="r" b="b"/>
            <a:pathLst>
              <a:path w="14617" h="48221">
                <a:moveTo>
                  <a:pt x="6616" y="2616"/>
                </a:moveTo>
                <a:lnTo>
                  <a:pt x="4241" y="0"/>
                </a:lnTo>
                <a:lnTo>
                  <a:pt x="1993" y="241"/>
                </a:lnTo>
                <a:lnTo>
                  <a:pt x="0" y="11112"/>
                </a:lnTo>
                <a:lnTo>
                  <a:pt x="1244" y="12115"/>
                </a:lnTo>
                <a:lnTo>
                  <a:pt x="3873" y="30733"/>
                </a:lnTo>
                <a:lnTo>
                  <a:pt x="6870" y="41605"/>
                </a:lnTo>
                <a:lnTo>
                  <a:pt x="9994" y="42227"/>
                </a:lnTo>
                <a:lnTo>
                  <a:pt x="14617" y="48221"/>
                </a:lnTo>
                <a:lnTo>
                  <a:pt x="14363" y="31597"/>
                </a:lnTo>
                <a:lnTo>
                  <a:pt x="6616" y="261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5994086" y="9215534"/>
            <a:ext cx="8737" cy="1625"/>
          </a:xfrm>
          <a:custGeom>
            <a:avLst/>
            <a:gdLst/>
            <a:ahLst/>
            <a:cxnLst/>
            <a:rect l="l" t="t" r="r" b="b"/>
            <a:pathLst>
              <a:path w="8737" h="1625">
                <a:moveTo>
                  <a:pt x="0" y="1244"/>
                </a:moveTo>
                <a:lnTo>
                  <a:pt x="8255" y="1625"/>
                </a:lnTo>
                <a:lnTo>
                  <a:pt x="8737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5325604" y="9384336"/>
            <a:ext cx="49733" cy="33108"/>
          </a:xfrm>
          <a:custGeom>
            <a:avLst/>
            <a:gdLst/>
            <a:ahLst/>
            <a:cxnLst/>
            <a:rect l="l" t="t" r="r" b="b"/>
            <a:pathLst>
              <a:path w="49733" h="33108">
                <a:moveTo>
                  <a:pt x="28994" y="16002"/>
                </a:moveTo>
                <a:lnTo>
                  <a:pt x="35737" y="14490"/>
                </a:lnTo>
                <a:lnTo>
                  <a:pt x="39115" y="9499"/>
                </a:lnTo>
                <a:lnTo>
                  <a:pt x="44361" y="10248"/>
                </a:lnTo>
                <a:lnTo>
                  <a:pt x="48234" y="4876"/>
                </a:lnTo>
                <a:lnTo>
                  <a:pt x="49733" y="2501"/>
                </a:lnTo>
                <a:lnTo>
                  <a:pt x="47231" y="0"/>
                </a:lnTo>
                <a:lnTo>
                  <a:pt x="43611" y="2755"/>
                </a:lnTo>
                <a:lnTo>
                  <a:pt x="0" y="26365"/>
                </a:lnTo>
                <a:lnTo>
                  <a:pt x="1625" y="33108"/>
                </a:lnTo>
                <a:lnTo>
                  <a:pt x="7746" y="29235"/>
                </a:lnTo>
                <a:lnTo>
                  <a:pt x="13741" y="27622"/>
                </a:lnTo>
                <a:lnTo>
                  <a:pt x="13868" y="24739"/>
                </a:lnTo>
                <a:lnTo>
                  <a:pt x="28867" y="18999"/>
                </a:lnTo>
                <a:lnTo>
                  <a:pt x="28994" y="16002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5331726" y="9410332"/>
            <a:ext cx="52603" cy="19113"/>
          </a:xfrm>
          <a:custGeom>
            <a:avLst/>
            <a:gdLst/>
            <a:ahLst/>
            <a:cxnLst/>
            <a:rect l="l" t="t" r="r" b="b"/>
            <a:pathLst>
              <a:path w="52603" h="19113">
                <a:moveTo>
                  <a:pt x="52603" y="11112"/>
                </a:moveTo>
                <a:lnTo>
                  <a:pt x="51854" y="6616"/>
                </a:lnTo>
                <a:lnTo>
                  <a:pt x="49987" y="622"/>
                </a:lnTo>
                <a:lnTo>
                  <a:pt x="45732" y="0"/>
                </a:lnTo>
                <a:lnTo>
                  <a:pt x="43992" y="3124"/>
                </a:lnTo>
                <a:lnTo>
                  <a:pt x="39611" y="2997"/>
                </a:lnTo>
                <a:lnTo>
                  <a:pt x="52603" y="11112"/>
                </a:lnTo>
                <a:close/>
              </a:path>
              <a:path w="52603" h="19113">
                <a:moveTo>
                  <a:pt x="3378" y="16484"/>
                </a:moveTo>
                <a:lnTo>
                  <a:pt x="0" y="22364"/>
                </a:lnTo>
                <a:lnTo>
                  <a:pt x="1384" y="29235"/>
                </a:lnTo>
                <a:lnTo>
                  <a:pt x="5994" y="39357"/>
                </a:lnTo>
                <a:lnTo>
                  <a:pt x="37858" y="20866"/>
                </a:lnTo>
                <a:lnTo>
                  <a:pt x="52603" y="11112"/>
                </a:lnTo>
                <a:lnTo>
                  <a:pt x="39611" y="2997"/>
                </a:lnTo>
                <a:lnTo>
                  <a:pt x="41605" y="749"/>
                </a:lnTo>
                <a:lnTo>
                  <a:pt x="45732" y="0"/>
                </a:lnTo>
                <a:lnTo>
                  <a:pt x="47485" y="-7619"/>
                </a:lnTo>
                <a:lnTo>
                  <a:pt x="46482" y="-8000"/>
                </a:lnTo>
                <a:lnTo>
                  <a:pt x="36614" y="-876"/>
                </a:lnTo>
                <a:lnTo>
                  <a:pt x="35483" y="-1003"/>
                </a:lnTo>
                <a:lnTo>
                  <a:pt x="25615" y="5613"/>
                </a:lnTo>
                <a:lnTo>
                  <a:pt x="15875" y="9372"/>
                </a:lnTo>
                <a:lnTo>
                  <a:pt x="11493" y="16243"/>
                </a:lnTo>
                <a:lnTo>
                  <a:pt x="3378" y="1648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5686080" y="9410835"/>
            <a:ext cx="6121" cy="16979"/>
          </a:xfrm>
          <a:custGeom>
            <a:avLst/>
            <a:gdLst/>
            <a:ahLst/>
            <a:cxnLst/>
            <a:rect l="l" t="t" r="r" b="b"/>
            <a:pathLst>
              <a:path w="6121" h="16979">
                <a:moveTo>
                  <a:pt x="126" y="1612"/>
                </a:moveTo>
                <a:lnTo>
                  <a:pt x="0" y="16979"/>
                </a:lnTo>
                <a:lnTo>
                  <a:pt x="6121" y="14249"/>
                </a:lnTo>
                <a:lnTo>
                  <a:pt x="3390" y="0"/>
                </a:lnTo>
                <a:lnTo>
                  <a:pt x="126" y="1612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5686215" y="9443062"/>
            <a:ext cx="14236" cy="30492"/>
          </a:xfrm>
          <a:custGeom>
            <a:avLst/>
            <a:gdLst/>
            <a:ahLst/>
            <a:cxnLst/>
            <a:rect l="l" t="t" r="r" b="b"/>
            <a:pathLst>
              <a:path w="14236" h="30492">
                <a:moveTo>
                  <a:pt x="7492" y="6375"/>
                </a:moveTo>
                <a:lnTo>
                  <a:pt x="2997" y="3251"/>
                </a:lnTo>
                <a:lnTo>
                  <a:pt x="0" y="6375"/>
                </a:lnTo>
                <a:lnTo>
                  <a:pt x="114" y="30492"/>
                </a:lnTo>
                <a:lnTo>
                  <a:pt x="14236" y="23876"/>
                </a:lnTo>
                <a:lnTo>
                  <a:pt x="10998" y="0"/>
                </a:lnTo>
                <a:lnTo>
                  <a:pt x="7492" y="637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5521655" y="8997998"/>
            <a:ext cx="115582" cy="442810"/>
          </a:xfrm>
          <a:custGeom>
            <a:avLst/>
            <a:gdLst/>
            <a:ahLst/>
            <a:cxnLst/>
            <a:rect l="l" t="t" r="r" b="b"/>
            <a:pathLst>
              <a:path w="115582" h="442810">
                <a:moveTo>
                  <a:pt x="6997" y="306870"/>
                </a:moveTo>
                <a:lnTo>
                  <a:pt x="7988" y="442810"/>
                </a:lnTo>
                <a:lnTo>
                  <a:pt x="15735" y="437946"/>
                </a:lnTo>
                <a:lnTo>
                  <a:pt x="27863" y="423951"/>
                </a:lnTo>
                <a:lnTo>
                  <a:pt x="56222" y="389343"/>
                </a:lnTo>
                <a:lnTo>
                  <a:pt x="82969" y="346608"/>
                </a:lnTo>
                <a:lnTo>
                  <a:pt x="102577" y="298869"/>
                </a:lnTo>
                <a:lnTo>
                  <a:pt x="111201" y="259765"/>
                </a:lnTo>
                <a:lnTo>
                  <a:pt x="113449" y="222288"/>
                </a:lnTo>
                <a:lnTo>
                  <a:pt x="114579" y="223405"/>
                </a:lnTo>
                <a:lnTo>
                  <a:pt x="115582" y="206908"/>
                </a:lnTo>
                <a:lnTo>
                  <a:pt x="106946" y="159181"/>
                </a:lnTo>
                <a:lnTo>
                  <a:pt x="87337" y="107086"/>
                </a:lnTo>
                <a:lnTo>
                  <a:pt x="61594" y="63347"/>
                </a:lnTo>
                <a:lnTo>
                  <a:pt x="26606" y="20116"/>
                </a:lnTo>
                <a:lnTo>
                  <a:pt x="13741" y="9118"/>
                </a:lnTo>
                <a:lnTo>
                  <a:pt x="3746" y="0"/>
                </a:lnTo>
                <a:lnTo>
                  <a:pt x="2374" y="301002"/>
                </a:lnTo>
                <a:lnTo>
                  <a:pt x="0" y="302615"/>
                </a:lnTo>
                <a:lnTo>
                  <a:pt x="6997" y="30687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5924614" y="9021354"/>
            <a:ext cx="8750" cy="2755"/>
          </a:xfrm>
          <a:custGeom>
            <a:avLst/>
            <a:gdLst/>
            <a:ahLst/>
            <a:cxnLst/>
            <a:rect l="l" t="t" r="r" b="b"/>
            <a:pathLst>
              <a:path w="8750" h="2755">
                <a:moveTo>
                  <a:pt x="0" y="507"/>
                </a:moveTo>
                <a:lnTo>
                  <a:pt x="8750" y="2755"/>
                </a:lnTo>
                <a:lnTo>
                  <a:pt x="6489" y="0"/>
                </a:lnTo>
                <a:lnTo>
                  <a:pt x="0" y="507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5870265" y="9084837"/>
            <a:ext cx="1752" cy="8623"/>
          </a:xfrm>
          <a:custGeom>
            <a:avLst/>
            <a:gdLst/>
            <a:ahLst/>
            <a:cxnLst/>
            <a:rect l="l" t="t" r="r" b="b"/>
            <a:pathLst>
              <a:path w="1752" h="8623">
                <a:moveTo>
                  <a:pt x="0" y="8623"/>
                </a:moveTo>
                <a:lnTo>
                  <a:pt x="1752" y="8496"/>
                </a:lnTo>
                <a:lnTo>
                  <a:pt x="1498" y="749"/>
                </a:lnTo>
                <a:lnTo>
                  <a:pt x="508" y="0"/>
                </a:lnTo>
                <a:lnTo>
                  <a:pt x="0" y="8623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5872391" y="9095587"/>
            <a:ext cx="2362" cy="6616"/>
          </a:xfrm>
          <a:custGeom>
            <a:avLst/>
            <a:gdLst/>
            <a:ahLst/>
            <a:cxnLst/>
            <a:rect l="l" t="t" r="r" b="b"/>
            <a:pathLst>
              <a:path w="2362" h="6616">
                <a:moveTo>
                  <a:pt x="0" y="6616"/>
                </a:moveTo>
                <a:lnTo>
                  <a:pt x="2362" y="6489"/>
                </a:lnTo>
                <a:lnTo>
                  <a:pt x="622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6022444" y="9191165"/>
            <a:ext cx="2120" cy="6502"/>
          </a:xfrm>
          <a:custGeom>
            <a:avLst/>
            <a:gdLst/>
            <a:ahLst/>
            <a:cxnLst/>
            <a:rect l="l" t="t" r="r" b="b"/>
            <a:pathLst>
              <a:path w="2120" h="6502">
                <a:moveTo>
                  <a:pt x="0" y="6502"/>
                </a:moveTo>
                <a:lnTo>
                  <a:pt x="2120" y="2120"/>
                </a:lnTo>
                <a:lnTo>
                  <a:pt x="1638" y="0"/>
                </a:lnTo>
                <a:lnTo>
                  <a:pt x="0" y="6502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5994082" y="9197657"/>
            <a:ext cx="28371" cy="24879"/>
          </a:xfrm>
          <a:custGeom>
            <a:avLst/>
            <a:gdLst/>
            <a:ahLst/>
            <a:cxnLst/>
            <a:rect l="l" t="t" r="r" b="b"/>
            <a:pathLst>
              <a:path w="28371" h="24879">
                <a:moveTo>
                  <a:pt x="22364" y="7124"/>
                </a:moveTo>
                <a:lnTo>
                  <a:pt x="8750" y="17868"/>
                </a:lnTo>
                <a:lnTo>
                  <a:pt x="8000" y="20878"/>
                </a:lnTo>
                <a:lnTo>
                  <a:pt x="0" y="24498"/>
                </a:lnTo>
                <a:lnTo>
                  <a:pt x="7378" y="24879"/>
                </a:lnTo>
                <a:lnTo>
                  <a:pt x="20129" y="15747"/>
                </a:lnTo>
                <a:lnTo>
                  <a:pt x="28117" y="2006"/>
                </a:lnTo>
                <a:lnTo>
                  <a:pt x="28371" y="0"/>
                </a:lnTo>
                <a:lnTo>
                  <a:pt x="22364" y="7124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6354436" y="8810696"/>
            <a:ext cx="11252" cy="5130"/>
          </a:xfrm>
          <a:custGeom>
            <a:avLst/>
            <a:gdLst/>
            <a:ahLst/>
            <a:cxnLst/>
            <a:rect l="l" t="t" r="r" b="b"/>
            <a:pathLst>
              <a:path w="11252" h="5130">
                <a:moveTo>
                  <a:pt x="3009" y="1003"/>
                </a:moveTo>
                <a:lnTo>
                  <a:pt x="0" y="4622"/>
                </a:lnTo>
                <a:lnTo>
                  <a:pt x="9004" y="5130"/>
                </a:lnTo>
                <a:lnTo>
                  <a:pt x="11252" y="4254"/>
                </a:lnTo>
                <a:lnTo>
                  <a:pt x="6502" y="0"/>
                </a:lnTo>
                <a:lnTo>
                  <a:pt x="3009" y="1003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6350193" y="8815327"/>
            <a:ext cx="4241" cy="4356"/>
          </a:xfrm>
          <a:custGeom>
            <a:avLst/>
            <a:gdLst/>
            <a:ahLst/>
            <a:cxnLst/>
            <a:rect l="l" t="t" r="r" b="b"/>
            <a:pathLst>
              <a:path w="4241" h="4356">
                <a:moveTo>
                  <a:pt x="749" y="863"/>
                </a:moveTo>
                <a:lnTo>
                  <a:pt x="0" y="4356"/>
                </a:lnTo>
                <a:lnTo>
                  <a:pt x="4241" y="0"/>
                </a:lnTo>
                <a:lnTo>
                  <a:pt x="749" y="863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6239362" y="8861292"/>
            <a:ext cx="7251" cy="5511"/>
          </a:xfrm>
          <a:custGeom>
            <a:avLst/>
            <a:gdLst/>
            <a:ahLst/>
            <a:cxnLst/>
            <a:rect l="l" t="t" r="r" b="b"/>
            <a:pathLst>
              <a:path w="7251" h="5511">
                <a:moveTo>
                  <a:pt x="0" y="4127"/>
                </a:moveTo>
                <a:lnTo>
                  <a:pt x="6007" y="5511"/>
                </a:lnTo>
                <a:lnTo>
                  <a:pt x="7251" y="4127"/>
                </a:lnTo>
                <a:lnTo>
                  <a:pt x="2247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6408789" y="8871300"/>
            <a:ext cx="4635" cy="4864"/>
          </a:xfrm>
          <a:custGeom>
            <a:avLst/>
            <a:gdLst/>
            <a:ahLst/>
            <a:cxnLst/>
            <a:rect l="l" t="t" r="r" b="b"/>
            <a:pathLst>
              <a:path w="4635" h="4864">
                <a:moveTo>
                  <a:pt x="0" y="4864"/>
                </a:moveTo>
                <a:lnTo>
                  <a:pt x="4635" y="4495"/>
                </a:lnTo>
                <a:lnTo>
                  <a:pt x="2374" y="0"/>
                </a:lnTo>
                <a:lnTo>
                  <a:pt x="0" y="4864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6207126" y="8865425"/>
            <a:ext cx="32245" cy="19735"/>
          </a:xfrm>
          <a:custGeom>
            <a:avLst/>
            <a:gdLst/>
            <a:ahLst/>
            <a:cxnLst/>
            <a:rect l="l" t="t" r="r" b="b"/>
            <a:pathLst>
              <a:path w="32245" h="19735">
                <a:moveTo>
                  <a:pt x="32245" y="0"/>
                </a:moveTo>
                <a:lnTo>
                  <a:pt x="4876" y="13741"/>
                </a:lnTo>
                <a:lnTo>
                  <a:pt x="0" y="19735"/>
                </a:lnTo>
                <a:lnTo>
                  <a:pt x="5499" y="18491"/>
                </a:lnTo>
                <a:lnTo>
                  <a:pt x="8000" y="16116"/>
                </a:lnTo>
                <a:lnTo>
                  <a:pt x="13373" y="15989"/>
                </a:lnTo>
                <a:lnTo>
                  <a:pt x="15862" y="11747"/>
                </a:lnTo>
                <a:lnTo>
                  <a:pt x="22745" y="9867"/>
                </a:lnTo>
                <a:lnTo>
                  <a:pt x="31114" y="2997"/>
                </a:lnTo>
                <a:lnTo>
                  <a:pt x="32245" y="0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6198134" y="8885157"/>
            <a:ext cx="8991" cy="5130"/>
          </a:xfrm>
          <a:custGeom>
            <a:avLst/>
            <a:gdLst/>
            <a:ahLst/>
            <a:cxnLst/>
            <a:rect l="l" t="t" r="r" b="b"/>
            <a:pathLst>
              <a:path w="8991" h="5130">
                <a:moveTo>
                  <a:pt x="2743" y="254"/>
                </a:moveTo>
                <a:lnTo>
                  <a:pt x="0" y="4254"/>
                </a:lnTo>
                <a:lnTo>
                  <a:pt x="1498" y="5003"/>
                </a:lnTo>
                <a:lnTo>
                  <a:pt x="7378" y="5130"/>
                </a:lnTo>
                <a:lnTo>
                  <a:pt x="8991" y="0"/>
                </a:lnTo>
                <a:lnTo>
                  <a:pt x="2743" y="254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6375184" y="8876172"/>
            <a:ext cx="33616" cy="19494"/>
          </a:xfrm>
          <a:custGeom>
            <a:avLst/>
            <a:gdLst/>
            <a:ahLst/>
            <a:cxnLst/>
            <a:rect l="l" t="t" r="r" b="b"/>
            <a:pathLst>
              <a:path w="33616" h="19494">
                <a:moveTo>
                  <a:pt x="876" y="19494"/>
                </a:moveTo>
                <a:lnTo>
                  <a:pt x="15494" y="12369"/>
                </a:lnTo>
                <a:lnTo>
                  <a:pt x="32981" y="1752"/>
                </a:lnTo>
                <a:lnTo>
                  <a:pt x="33616" y="0"/>
                </a:lnTo>
                <a:lnTo>
                  <a:pt x="25869" y="1003"/>
                </a:lnTo>
                <a:lnTo>
                  <a:pt x="19989" y="5994"/>
                </a:lnTo>
                <a:lnTo>
                  <a:pt x="0" y="15989"/>
                </a:lnTo>
                <a:lnTo>
                  <a:pt x="876" y="19494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6367435" y="8895669"/>
            <a:ext cx="8623" cy="3860"/>
          </a:xfrm>
          <a:custGeom>
            <a:avLst/>
            <a:gdLst/>
            <a:ahLst/>
            <a:cxnLst/>
            <a:rect l="l" t="t" r="r" b="b"/>
            <a:pathLst>
              <a:path w="8623" h="3860">
                <a:moveTo>
                  <a:pt x="0" y="863"/>
                </a:moveTo>
                <a:lnTo>
                  <a:pt x="863" y="3860"/>
                </a:lnTo>
                <a:lnTo>
                  <a:pt x="5499" y="3492"/>
                </a:lnTo>
                <a:lnTo>
                  <a:pt x="8623" y="0"/>
                </a:lnTo>
                <a:lnTo>
                  <a:pt x="0" y="863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6165763" y="8889418"/>
            <a:ext cx="32372" cy="19481"/>
          </a:xfrm>
          <a:custGeom>
            <a:avLst/>
            <a:gdLst/>
            <a:ahLst/>
            <a:cxnLst/>
            <a:rect l="l" t="t" r="r" b="b"/>
            <a:pathLst>
              <a:path w="32372" h="19481">
                <a:moveTo>
                  <a:pt x="28867" y="495"/>
                </a:moveTo>
                <a:lnTo>
                  <a:pt x="17754" y="6870"/>
                </a:lnTo>
                <a:lnTo>
                  <a:pt x="5003" y="13614"/>
                </a:lnTo>
                <a:lnTo>
                  <a:pt x="0" y="19481"/>
                </a:lnTo>
                <a:lnTo>
                  <a:pt x="7747" y="17741"/>
                </a:lnTo>
                <a:lnTo>
                  <a:pt x="7632" y="15608"/>
                </a:lnTo>
                <a:lnTo>
                  <a:pt x="13500" y="15862"/>
                </a:lnTo>
                <a:lnTo>
                  <a:pt x="16002" y="11620"/>
                </a:lnTo>
                <a:lnTo>
                  <a:pt x="22872" y="9740"/>
                </a:lnTo>
                <a:lnTo>
                  <a:pt x="31991" y="3619"/>
                </a:lnTo>
                <a:lnTo>
                  <a:pt x="32372" y="0"/>
                </a:lnTo>
                <a:lnTo>
                  <a:pt x="28867" y="49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6148397" y="8908907"/>
            <a:ext cx="17373" cy="11239"/>
          </a:xfrm>
          <a:custGeom>
            <a:avLst/>
            <a:gdLst/>
            <a:ahLst/>
            <a:cxnLst/>
            <a:rect l="l" t="t" r="r" b="b"/>
            <a:pathLst>
              <a:path w="17373" h="11239">
                <a:moveTo>
                  <a:pt x="11366" y="495"/>
                </a:moveTo>
                <a:lnTo>
                  <a:pt x="0" y="9004"/>
                </a:lnTo>
                <a:lnTo>
                  <a:pt x="1879" y="11239"/>
                </a:lnTo>
                <a:lnTo>
                  <a:pt x="10261" y="5245"/>
                </a:lnTo>
                <a:lnTo>
                  <a:pt x="15874" y="5245"/>
                </a:lnTo>
                <a:lnTo>
                  <a:pt x="17373" y="0"/>
                </a:lnTo>
                <a:lnTo>
                  <a:pt x="11366" y="49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6207132" y="8930526"/>
            <a:ext cx="100076" cy="67221"/>
          </a:xfrm>
          <a:custGeom>
            <a:avLst/>
            <a:gdLst/>
            <a:ahLst/>
            <a:cxnLst/>
            <a:rect l="l" t="t" r="r" b="b"/>
            <a:pathLst>
              <a:path w="100075" h="67221">
                <a:moveTo>
                  <a:pt x="7988" y="48475"/>
                </a:moveTo>
                <a:lnTo>
                  <a:pt x="0" y="54355"/>
                </a:lnTo>
                <a:lnTo>
                  <a:pt x="4737" y="67221"/>
                </a:lnTo>
                <a:lnTo>
                  <a:pt x="10236" y="61848"/>
                </a:lnTo>
                <a:lnTo>
                  <a:pt x="22986" y="55727"/>
                </a:lnTo>
                <a:lnTo>
                  <a:pt x="28854" y="51473"/>
                </a:lnTo>
                <a:lnTo>
                  <a:pt x="50596" y="40106"/>
                </a:lnTo>
                <a:lnTo>
                  <a:pt x="60096" y="33731"/>
                </a:lnTo>
                <a:lnTo>
                  <a:pt x="64223" y="31851"/>
                </a:lnTo>
                <a:lnTo>
                  <a:pt x="70091" y="27609"/>
                </a:lnTo>
                <a:lnTo>
                  <a:pt x="100075" y="10998"/>
                </a:lnTo>
                <a:lnTo>
                  <a:pt x="96088" y="0"/>
                </a:lnTo>
                <a:lnTo>
                  <a:pt x="94703" y="5867"/>
                </a:lnTo>
                <a:lnTo>
                  <a:pt x="90576" y="749"/>
                </a:lnTo>
                <a:lnTo>
                  <a:pt x="86080" y="3111"/>
                </a:lnTo>
                <a:lnTo>
                  <a:pt x="83705" y="10236"/>
                </a:lnTo>
                <a:lnTo>
                  <a:pt x="79959" y="4241"/>
                </a:lnTo>
                <a:lnTo>
                  <a:pt x="79717" y="14490"/>
                </a:lnTo>
                <a:lnTo>
                  <a:pt x="75336" y="9372"/>
                </a:lnTo>
                <a:lnTo>
                  <a:pt x="72961" y="11861"/>
                </a:lnTo>
                <a:lnTo>
                  <a:pt x="69087" y="10871"/>
                </a:lnTo>
                <a:lnTo>
                  <a:pt x="68592" y="18986"/>
                </a:lnTo>
                <a:lnTo>
                  <a:pt x="64846" y="12865"/>
                </a:lnTo>
                <a:lnTo>
                  <a:pt x="63588" y="16116"/>
                </a:lnTo>
                <a:lnTo>
                  <a:pt x="60096" y="18491"/>
                </a:lnTo>
                <a:lnTo>
                  <a:pt x="55473" y="20485"/>
                </a:lnTo>
                <a:lnTo>
                  <a:pt x="54101" y="19735"/>
                </a:lnTo>
                <a:lnTo>
                  <a:pt x="53466" y="29857"/>
                </a:lnTo>
                <a:lnTo>
                  <a:pt x="49225" y="24612"/>
                </a:lnTo>
                <a:lnTo>
                  <a:pt x="44843" y="26987"/>
                </a:lnTo>
                <a:lnTo>
                  <a:pt x="42595" y="31610"/>
                </a:lnTo>
                <a:lnTo>
                  <a:pt x="38722" y="28232"/>
                </a:lnTo>
                <a:lnTo>
                  <a:pt x="38480" y="38353"/>
                </a:lnTo>
                <a:lnTo>
                  <a:pt x="34099" y="33235"/>
                </a:lnTo>
                <a:lnTo>
                  <a:pt x="31737" y="35737"/>
                </a:lnTo>
                <a:lnTo>
                  <a:pt x="27978" y="34861"/>
                </a:lnTo>
                <a:lnTo>
                  <a:pt x="27355" y="42849"/>
                </a:lnTo>
                <a:lnTo>
                  <a:pt x="23482" y="36728"/>
                </a:lnTo>
                <a:lnTo>
                  <a:pt x="23228" y="47104"/>
                </a:lnTo>
                <a:lnTo>
                  <a:pt x="18859" y="41973"/>
                </a:lnTo>
                <a:lnTo>
                  <a:pt x="16484" y="44475"/>
                </a:lnTo>
                <a:lnTo>
                  <a:pt x="12738" y="43599"/>
                </a:lnTo>
                <a:lnTo>
                  <a:pt x="12242" y="53720"/>
                </a:lnTo>
                <a:lnTo>
                  <a:pt x="7988" y="4847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6100293" y="8974124"/>
            <a:ext cx="74345" cy="46609"/>
          </a:xfrm>
          <a:custGeom>
            <a:avLst/>
            <a:gdLst/>
            <a:ahLst/>
            <a:cxnLst/>
            <a:rect l="l" t="t" r="r" b="b"/>
            <a:pathLst>
              <a:path w="74345" h="46608">
                <a:moveTo>
                  <a:pt x="46862" y="17627"/>
                </a:moveTo>
                <a:lnTo>
                  <a:pt x="55346" y="18376"/>
                </a:lnTo>
                <a:lnTo>
                  <a:pt x="61848" y="9258"/>
                </a:lnTo>
                <a:lnTo>
                  <a:pt x="70599" y="9626"/>
                </a:lnTo>
                <a:lnTo>
                  <a:pt x="74345" y="6502"/>
                </a:lnTo>
                <a:lnTo>
                  <a:pt x="70091" y="0"/>
                </a:lnTo>
                <a:lnTo>
                  <a:pt x="63855" y="2755"/>
                </a:lnTo>
                <a:lnTo>
                  <a:pt x="57975" y="7632"/>
                </a:lnTo>
                <a:lnTo>
                  <a:pt x="44729" y="13868"/>
                </a:lnTo>
                <a:lnTo>
                  <a:pt x="30238" y="23367"/>
                </a:lnTo>
                <a:lnTo>
                  <a:pt x="22618" y="26619"/>
                </a:lnTo>
                <a:lnTo>
                  <a:pt x="16624" y="31495"/>
                </a:lnTo>
                <a:lnTo>
                  <a:pt x="7378" y="35242"/>
                </a:lnTo>
                <a:lnTo>
                  <a:pt x="0" y="41617"/>
                </a:lnTo>
                <a:lnTo>
                  <a:pt x="2247" y="46240"/>
                </a:lnTo>
                <a:lnTo>
                  <a:pt x="6375" y="46608"/>
                </a:lnTo>
                <a:lnTo>
                  <a:pt x="5499" y="41490"/>
                </a:lnTo>
                <a:lnTo>
                  <a:pt x="14249" y="42367"/>
                </a:lnTo>
                <a:lnTo>
                  <a:pt x="19989" y="33121"/>
                </a:lnTo>
                <a:lnTo>
                  <a:pt x="29489" y="33489"/>
                </a:lnTo>
                <a:lnTo>
                  <a:pt x="32118" y="31495"/>
                </a:lnTo>
                <a:lnTo>
                  <a:pt x="31483" y="26492"/>
                </a:lnTo>
                <a:lnTo>
                  <a:pt x="44729" y="24752"/>
                </a:lnTo>
                <a:lnTo>
                  <a:pt x="47358" y="22872"/>
                </a:lnTo>
                <a:lnTo>
                  <a:pt x="46862" y="17627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6141782" y="9034730"/>
            <a:ext cx="53848" cy="37109"/>
          </a:xfrm>
          <a:custGeom>
            <a:avLst/>
            <a:gdLst/>
            <a:ahLst/>
            <a:cxnLst/>
            <a:rect l="l" t="t" r="r" b="b"/>
            <a:pathLst>
              <a:path w="53848" h="37109">
                <a:moveTo>
                  <a:pt x="5740" y="31115"/>
                </a:moveTo>
                <a:lnTo>
                  <a:pt x="0" y="33362"/>
                </a:lnTo>
                <a:lnTo>
                  <a:pt x="1371" y="35483"/>
                </a:lnTo>
                <a:lnTo>
                  <a:pt x="5994" y="37109"/>
                </a:lnTo>
                <a:lnTo>
                  <a:pt x="38353" y="18872"/>
                </a:lnTo>
                <a:lnTo>
                  <a:pt x="48475" y="11493"/>
                </a:lnTo>
                <a:lnTo>
                  <a:pt x="53847" y="10998"/>
                </a:lnTo>
                <a:lnTo>
                  <a:pt x="53847" y="0"/>
                </a:lnTo>
                <a:lnTo>
                  <a:pt x="46227" y="3124"/>
                </a:lnTo>
                <a:lnTo>
                  <a:pt x="46977" y="7251"/>
                </a:lnTo>
                <a:lnTo>
                  <a:pt x="35229" y="9372"/>
                </a:lnTo>
                <a:lnTo>
                  <a:pt x="31114" y="11747"/>
                </a:lnTo>
                <a:lnTo>
                  <a:pt x="36106" y="13995"/>
                </a:lnTo>
                <a:lnTo>
                  <a:pt x="20243" y="18249"/>
                </a:lnTo>
                <a:lnTo>
                  <a:pt x="20866" y="22491"/>
                </a:lnTo>
                <a:lnTo>
                  <a:pt x="9245" y="24485"/>
                </a:lnTo>
                <a:lnTo>
                  <a:pt x="4991" y="26987"/>
                </a:lnTo>
                <a:lnTo>
                  <a:pt x="5740" y="3111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5327239" y="9338729"/>
            <a:ext cx="109067" cy="134696"/>
          </a:xfrm>
          <a:custGeom>
            <a:avLst/>
            <a:gdLst/>
            <a:ahLst/>
            <a:cxnLst/>
            <a:rect l="l" t="t" r="r" b="b"/>
            <a:pathLst>
              <a:path w="109067" h="134696">
                <a:moveTo>
                  <a:pt x="1498" y="87845"/>
                </a:moveTo>
                <a:lnTo>
                  <a:pt x="4483" y="93967"/>
                </a:lnTo>
                <a:lnTo>
                  <a:pt x="7861" y="88099"/>
                </a:lnTo>
                <a:lnTo>
                  <a:pt x="15989" y="87845"/>
                </a:lnTo>
                <a:lnTo>
                  <a:pt x="20358" y="80975"/>
                </a:lnTo>
                <a:lnTo>
                  <a:pt x="30098" y="77228"/>
                </a:lnTo>
                <a:lnTo>
                  <a:pt x="39979" y="70599"/>
                </a:lnTo>
                <a:lnTo>
                  <a:pt x="41097" y="70726"/>
                </a:lnTo>
                <a:lnTo>
                  <a:pt x="50965" y="63601"/>
                </a:lnTo>
                <a:lnTo>
                  <a:pt x="51968" y="63982"/>
                </a:lnTo>
                <a:lnTo>
                  <a:pt x="50215" y="71602"/>
                </a:lnTo>
                <a:lnTo>
                  <a:pt x="54470" y="72224"/>
                </a:lnTo>
                <a:lnTo>
                  <a:pt x="55968" y="72478"/>
                </a:lnTo>
                <a:lnTo>
                  <a:pt x="56349" y="78219"/>
                </a:lnTo>
                <a:lnTo>
                  <a:pt x="57099" y="82715"/>
                </a:lnTo>
                <a:lnTo>
                  <a:pt x="60464" y="88963"/>
                </a:lnTo>
                <a:lnTo>
                  <a:pt x="63588" y="95592"/>
                </a:lnTo>
                <a:lnTo>
                  <a:pt x="65963" y="97586"/>
                </a:lnTo>
                <a:lnTo>
                  <a:pt x="68719" y="98590"/>
                </a:lnTo>
                <a:lnTo>
                  <a:pt x="71208" y="102844"/>
                </a:lnTo>
                <a:lnTo>
                  <a:pt x="88455" y="126822"/>
                </a:lnTo>
                <a:lnTo>
                  <a:pt x="95326" y="134696"/>
                </a:lnTo>
                <a:lnTo>
                  <a:pt x="109067" y="126199"/>
                </a:lnTo>
                <a:lnTo>
                  <a:pt x="61467" y="1879"/>
                </a:lnTo>
                <a:lnTo>
                  <a:pt x="61086" y="0"/>
                </a:lnTo>
                <a:lnTo>
                  <a:pt x="50965" y="876"/>
                </a:lnTo>
                <a:lnTo>
                  <a:pt x="47091" y="21247"/>
                </a:lnTo>
                <a:lnTo>
                  <a:pt x="49352" y="46482"/>
                </a:lnTo>
                <a:lnTo>
                  <a:pt x="48094" y="48107"/>
                </a:lnTo>
                <a:lnTo>
                  <a:pt x="49466" y="50990"/>
                </a:lnTo>
                <a:lnTo>
                  <a:pt x="49593" y="55854"/>
                </a:lnTo>
                <a:lnTo>
                  <a:pt x="48094" y="50228"/>
                </a:lnTo>
                <a:lnTo>
                  <a:pt x="46596" y="50482"/>
                </a:lnTo>
                <a:lnTo>
                  <a:pt x="42722" y="55854"/>
                </a:lnTo>
                <a:lnTo>
                  <a:pt x="37477" y="55105"/>
                </a:lnTo>
                <a:lnTo>
                  <a:pt x="34099" y="60109"/>
                </a:lnTo>
                <a:lnTo>
                  <a:pt x="27355" y="61607"/>
                </a:lnTo>
                <a:lnTo>
                  <a:pt x="27228" y="64604"/>
                </a:lnTo>
                <a:lnTo>
                  <a:pt x="12230" y="70358"/>
                </a:lnTo>
                <a:lnTo>
                  <a:pt x="12115" y="73228"/>
                </a:lnTo>
                <a:lnTo>
                  <a:pt x="6108" y="74853"/>
                </a:lnTo>
                <a:lnTo>
                  <a:pt x="0" y="78727"/>
                </a:lnTo>
                <a:lnTo>
                  <a:pt x="1498" y="8784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5684081" y="9393085"/>
            <a:ext cx="5384" cy="19367"/>
          </a:xfrm>
          <a:custGeom>
            <a:avLst/>
            <a:gdLst/>
            <a:ahLst/>
            <a:cxnLst/>
            <a:rect l="l" t="t" r="r" b="b"/>
            <a:pathLst>
              <a:path w="5384" h="19367">
                <a:moveTo>
                  <a:pt x="0" y="10871"/>
                </a:moveTo>
                <a:lnTo>
                  <a:pt x="2120" y="19367"/>
                </a:lnTo>
                <a:lnTo>
                  <a:pt x="5384" y="17741"/>
                </a:lnTo>
                <a:lnTo>
                  <a:pt x="0" y="0"/>
                </a:lnTo>
                <a:lnTo>
                  <a:pt x="0" y="10871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5371327" y="9410327"/>
            <a:ext cx="6134" cy="3124"/>
          </a:xfrm>
          <a:custGeom>
            <a:avLst/>
            <a:gdLst/>
            <a:ahLst/>
            <a:cxnLst/>
            <a:rect l="l" t="t" r="r" b="b"/>
            <a:pathLst>
              <a:path w="6134" h="3124">
                <a:moveTo>
                  <a:pt x="2006" y="749"/>
                </a:moveTo>
                <a:lnTo>
                  <a:pt x="0" y="2997"/>
                </a:lnTo>
                <a:lnTo>
                  <a:pt x="4381" y="3124"/>
                </a:lnTo>
                <a:lnTo>
                  <a:pt x="6134" y="0"/>
                </a:lnTo>
                <a:lnTo>
                  <a:pt x="2006" y="749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5686082" y="9425066"/>
            <a:ext cx="11125" cy="24371"/>
          </a:xfrm>
          <a:custGeom>
            <a:avLst/>
            <a:gdLst/>
            <a:ahLst/>
            <a:cxnLst/>
            <a:rect l="l" t="t" r="r" b="b"/>
            <a:pathLst>
              <a:path w="11125" h="24371">
                <a:moveTo>
                  <a:pt x="0" y="2755"/>
                </a:moveTo>
                <a:lnTo>
                  <a:pt x="127" y="24371"/>
                </a:lnTo>
                <a:lnTo>
                  <a:pt x="3136" y="21247"/>
                </a:lnTo>
                <a:lnTo>
                  <a:pt x="7620" y="24371"/>
                </a:lnTo>
                <a:lnTo>
                  <a:pt x="11125" y="18008"/>
                </a:lnTo>
                <a:lnTo>
                  <a:pt x="7378" y="1511"/>
                </a:lnTo>
                <a:lnTo>
                  <a:pt x="6121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6332200" y="8817197"/>
            <a:ext cx="41859" cy="24866"/>
          </a:xfrm>
          <a:custGeom>
            <a:avLst/>
            <a:gdLst/>
            <a:ahLst/>
            <a:cxnLst/>
            <a:rect l="l" t="t" r="r" b="b"/>
            <a:pathLst>
              <a:path w="41859" h="24866">
                <a:moveTo>
                  <a:pt x="41859" y="4368"/>
                </a:moveTo>
                <a:lnTo>
                  <a:pt x="37604" y="0"/>
                </a:lnTo>
                <a:lnTo>
                  <a:pt x="7873" y="16357"/>
                </a:lnTo>
                <a:lnTo>
                  <a:pt x="0" y="22364"/>
                </a:lnTo>
                <a:lnTo>
                  <a:pt x="4876" y="24866"/>
                </a:lnTo>
                <a:lnTo>
                  <a:pt x="41859" y="4368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6361064" y="8856301"/>
            <a:ext cx="45732" cy="32981"/>
          </a:xfrm>
          <a:custGeom>
            <a:avLst/>
            <a:gdLst/>
            <a:ahLst/>
            <a:cxnLst/>
            <a:rect l="l" t="t" r="r" b="b"/>
            <a:pathLst>
              <a:path w="45732" h="32981">
                <a:moveTo>
                  <a:pt x="41478" y="0"/>
                </a:moveTo>
                <a:lnTo>
                  <a:pt x="253" y="24358"/>
                </a:lnTo>
                <a:lnTo>
                  <a:pt x="0" y="28740"/>
                </a:lnTo>
                <a:lnTo>
                  <a:pt x="4000" y="32981"/>
                </a:lnTo>
                <a:lnTo>
                  <a:pt x="42113" y="9867"/>
                </a:lnTo>
                <a:lnTo>
                  <a:pt x="45732" y="8623"/>
                </a:lnTo>
                <a:lnTo>
                  <a:pt x="41478" y="0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6159277" y="8871550"/>
            <a:ext cx="104076" cy="61468"/>
          </a:xfrm>
          <a:custGeom>
            <a:avLst/>
            <a:gdLst/>
            <a:ahLst/>
            <a:cxnLst/>
            <a:rect l="l" t="t" r="r" b="b"/>
            <a:pathLst>
              <a:path w="104076" h="61468">
                <a:moveTo>
                  <a:pt x="104076" y="6616"/>
                </a:moveTo>
                <a:lnTo>
                  <a:pt x="99199" y="990"/>
                </a:lnTo>
                <a:lnTo>
                  <a:pt x="95580" y="0"/>
                </a:lnTo>
                <a:lnTo>
                  <a:pt x="0" y="55219"/>
                </a:lnTo>
                <a:lnTo>
                  <a:pt x="8623" y="61468"/>
                </a:lnTo>
                <a:lnTo>
                  <a:pt x="104076" y="6616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6198499" y="8917405"/>
            <a:ext cx="99339" cy="59474"/>
          </a:xfrm>
          <a:custGeom>
            <a:avLst/>
            <a:gdLst/>
            <a:ahLst/>
            <a:cxnLst/>
            <a:rect l="l" t="t" r="r" b="b"/>
            <a:pathLst>
              <a:path w="99339" h="59474">
                <a:moveTo>
                  <a:pt x="99339" y="4495"/>
                </a:moveTo>
                <a:lnTo>
                  <a:pt x="97091" y="0"/>
                </a:lnTo>
                <a:lnTo>
                  <a:pt x="93967" y="749"/>
                </a:lnTo>
                <a:lnTo>
                  <a:pt x="0" y="54356"/>
                </a:lnTo>
                <a:lnTo>
                  <a:pt x="4000" y="59474"/>
                </a:lnTo>
                <a:lnTo>
                  <a:pt x="99339" y="4495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6106918" y="8989127"/>
            <a:ext cx="75844" cy="45605"/>
          </a:xfrm>
          <a:custGeom>
            <a:avLst/>
            <a:gdLst/>
            <a:ahLst/>
            <a:cxnLst/>
            <a:rect l="l" t="t" r="r" b="b"/>
            <a:pathLst>
              <a:path w="75844" h="45605">
                <a:moveTo>
                  <a:pt x="75844" y="4495"/>
                </a:moveTo>
                <a:lnTo>
                  <a:pt x="73596" y="0"/>
                </a:lnTo>
                <a:lnTo>
                  <a:pt x="0" y="41605"/>
                </a:lnTo>
                <a:lnTo>
                  <a:pt x="2628" y="45605"/>
                </a:lnTo>
                <a:lnTo>
                  <a:pt x="75844" y="4495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5976964" y="9027857"/>
            <a:ext cx="13119" cy="11239"/>
          </a:xfrm>
          <a:custGeom>
            <a:avLst/>
            <a:gdLst/>
            <a:ahLst/>
            <a:cxnLst/>
            <a:rect l="l" t="t" r="r" b="b"/>
            <a:pathLst>
              <a:path w="13119" h="11239">
                <a:moveTo>
                  <a:pt x="0" y="749"/>
                </a:moveTo>
                <a:lnTo>
                  <a:pt x="3378" y="4622"/>
                </a:lnTo>
                <a:lnTo>
                  <a:pt x="7874" y="9867"/>
                </a:lnTo>
                <a:lnTo>
                  <a:pt x="12382" y="11239"/>
                </a:lnTo>
                <a:lnTo>
                  <a:pt x="13119" y="9372"/>
                </a:lnTo>
                <a:lnTo>
                  <a:pt x="4013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5992086" y="9041104"/>
            <a:ext cx="11125" cy="12992"/>
          </a:xfrm>
          <a:custGeom>
            <a:avLst/>
            <a:gdLst/>
            <a:ahLst/>
            <a:cxnLst/>
            <a:rect l="l" t="t" r="r" b="b"/>
            <a:pathLst>
              <a:path w="11125" h="12992">
                <a:moveTo>
                  <a:pt x="0" y="749"/>
                </a:moveTo>
                <a:lnTo>
                  <a:pt x="1244" y="5257"/>
                </a:lnTo>
                <a:lnTo>
                  <a:pt x="10375" y="12992"/>
                </a:lnTo>
                <a:lnTo>
                  <a:pt x="11125" y="11112"/>
                </a:lnTo>
                <a:lnTo>
                  <a:pt x="8128" y="5003"/>
                </a:lnTo>
                <a:lnTo>
                  <a:pt x="1752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6005081" y="9056968"/>
            <a:ext cx="13373" cy="19367"/>
          </a:xfrm>
          <a:custGeom>
            <a:avLst/>
            <a:gdLst/>
            <a:ahLst/>
            <a:cxnLst/>
            <a:rect l="l" t="t" r="r" b="b"/>
            <a:pathLst>
              <a:path w="13373" h="19367">
                <a:moveTo>
                  <a:pt x="13373" y="14871"/>
                </a:moveTo>
                <a:lnTo>
                  <a:pt x="3632" y="0"/>
                </a:lnTo>
                <a:lnTo>
                  <a:pt x="0" y="126"/>
                </a:lnTo>
                <a:lnTo>
                  <a:pt x="1371" y="4495"/>
                </a:lnTo>
                <a:lnTo>
                  <a:pt x="10998" y="19367"/>
                </a:lnTo>
                <a:lnTo>
                  <a:pt x="12496" y="19126"/>
                </a:lnTo>
                <a:lnTo>
                  <a:pt x="13373" y="14871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6022832" y="9091455"/>
            <a:ext cx="5613" cy="10502"/>
          </a:xfrm>
          <a:custGeom>
            <a:avLst/>
            <a:gdLst/>
            <a:ahLst/>
            <a:cxnLst/>
            <a:rect l="l" t="t" r="r" b="b"/>
            <a:pathLst>
              <a:path w="5613" h="10502">
                <a:moveTo>
                  <a:pt x="0" y="1879"/>
                </a:moveTo>
                <a:lnTo>
                  <a:pt x="3365" y="8750"/>
                </a:lnTo>
                <a:lnTo>
                  <a:pt x="4495" y="10502"/>
                </a:lnTo>
                <a:lnTo>
                  <a:pt x="5613" y="4876"/>
                </a:lnTo>
                <a:lnTo>
                  <a:pt x="1866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5891627" y="9136937"/>
            <a:ext cx="4381" cy="6489"/>
          </a:xfrm>
          <a:custGeom>
            <a:avLst/>
            <a:gdLst/>
            <a:ahLst/>
            <a:cxnLst/>
            <a:rect l="l" t="t" r="r" b="b"/>
            <a:pathLst>
              <a:path w="4381" h="6489">
                <a:moveTo>
                  <a:pt x="0" y="4254"/>
                </a:moveTo>
                <a:lnTo>
                  <a:pt x="4381" y="6489"/>
                </a:lnTo>
                <a:lnTo>
                  <a:pt x="4254" y="2743"/>
                </a:lnTo>
                <a:lnTo>
                  <a:pt x="749" y="0"/>
                </a:lnTo>
                <a:lnTo>
                  <a:pt x="0" y="4254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5924740" y="9180047"/>
            <a:ext cx="10617" cy="9613"/>
          </a:xfrm>
          <a:custGeom>
            <a:avLst/>
            <a:gdLst/>
            <a:ahLst/>
            <a:cxnLst/>
            <a:rect l="l" t="t" r="r" b="b"/>
            <a:pathLst>
              <a:path w="10617" h="9613">
                <a:moveTo>
                  <a:pt x="0" y="749"/>
                </a:moveTo>
                <a:lnTo>
                  <a:pt x="3009" y="5613"/>
                </a:lnTo>
                <a:lnTo>
                  <a:pt x="6743" y="9613"/>
                </a:lnTo>
                <a:lnTo>
                  <a:pt x="10617" y="8496"/>
                </a:lnTo>
                <a:lnTo>
                  <a:pt x="1752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5340347" y="9427704"/>
            <a:ext cx="50482" cy="35356"/>
          </a:xfrm>
          <a:custGeom>
            <a:avLst/>
            <a:gdLst/>
            <a:ahLst/>
            <a:cxnLst/>
            <a:rect l="l" t="t" r="r" b="b"/>
            <a:pathLst>
              <a:path w="50482" h="35356">
                <a:moveTo>
                  <a:pt x="50482" y="6616"/>
                </a:moveTo>
                <a:lnTo>
                  <a:pt x="47358" y="0"/>
                </a:lnTo>
                <a:lnTo>
                  <a:pt x="0" y="26733"/>
                </a:lnTo>
                <a:lnTo>
                  <a:pt x="4381" y="35356"/>
                </a:lnTo>
                <a:lnTo>
                  <a:pt x="49606" y="8115"/>
                </a:lnTo>
                <a:lnTo>
                  <a:pt x="50482" y="6616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4823303" y="8459965"/>
            <a:ext cx="134200" cy="191173"/>
          </a:xfrm>
          <a:custGeom>
            <a:avLst/>
            <a:gdLst/>
            <a:ahLst/>
            <a:cxnLst/>
            <a:rect l="l" t="t" r="r" b="b"/>
            <a:pathLst>
              <a:path w="134200" h="191173">
                <a:moveTo>
                  <a:pt x="36614" y="2120"/>
                </a:moveTo>
                <a:lnTo>
                  <a:pt x="13995" y="0"/>
                </a:lnTo>
                <a:lnTo>
                  <a:pt x="8254" y="7238"/>
                </a:lnTo>
                <a:lnTo>
                  <a:pt x="1752" y="26860"/>
                </a:lnTo>
                <a:lnTo>
                  <a:pt x="0" y="57848"/>
                </a:lnTo>
                <a:lnTo>
                  <a:pt x="2006" y="62471"/>
                </a:lnTo>
                <a:lnTo>
                  <a:pt x="8127" y="89204"/>
                </a:lnTo>
                <a:lnTo>
                  <a:pt x="16992" y="108699"/>
                </a:lnTo>
                <a:lnTo>
                  <a:pt x="28117" y="129578"/>
                </a:lnTo>
                <a:lnTo>
                  <a:pt x="36487" y="141312"/>
                </a:lnTo>
                <a:lnTo>
                  <a:pt x="59359" y="166687"/>
                </a:lnTo>
                <a:lnTo>
                  <a:pt x="75603" y="178168"/>
                </a:lnTo>
                <a:lnTo>
                  <a:pt x="97218" y="189166"/>
                </a:lnTo>
                <a:lnTo>
                  <a:pt x="108203" y="191173"/>
                </a:lnTo>
                <a:lnTo>
                  <a:pt x="122580" y="191173"/>
                </a:lnTo>
                <a:lnTo>
                  <a:pt x="129819" y="181051"/>
                </a:lnTo>
                <a:lnTo>
                  <a:pt x="134200" y="165811"/>
                </a:lnTo>
                <a:lnTo>
                  <a:pt x="134200" y="130441"/>
                </a:lnTo>
                <a:lnTo>
                  <a:pt x="125577" y="97828"/>
                </a:lnTo>
                <a:lnTo>
                  <a:pt x="112826" y="71462"/>
                </a:lnTo>
                <a:lnTo>
                  <a:pt x="95338" y="45478"/>
                </a:lnTo>
                <a:lnTo>
                  <a:pt x="82092" y="30479"/>
                </a:lnTo>
                <a:lnTo>
                  <a:pt x="56108" y="10998"/>
                </a:lnTo>
                <a:lnTo>
                  <a:pt x="36614" y="21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6237112" y="8785832"/>
            <a:ext cx="188429" cy="306628"/>
          </a:xfrm>
          <a:custGeom>
            <a:avLst/>
            <a:gdLst/>
            <a:ahLst/>
            <a:cxnLst/>
            <a:rect l="l" t="t" r="r" b="b"/>
            <a:pathLst>
              <a:path w="188429" h="306628">
                <a:moveTo>
                  <a:pt x="171437" y="80086"/>
                </a:moveTo>
                <a:lnTo>
                  <a:pt x="173431" y="83718"/>
                </a:lnTo>
                <a:lnTo>
                  <a:pt x="174053" y="85458"/>
                </a:lnTo>
                <a:lnTo>
                  <a:pt x="176301" y="89966"/>
                </a:lnTo>
                <a:lnTo>
                  <a:pt x="186550" y="122821"/>
                </a:lnTo>
                <a:lnTo>
                  <a:pt x="186804" y="127203"/>
                </a:lnTo>
                <a:lnTo>
                  <a:pt x="186804" y="131940"/>
                </a:lnTo>
                <a:lnTo>
                  <a:pt x="186550" y="138188"/>
                </a:lnTo>
                <a:lnTo>
                  <a:pt x="186296" y="154812"/>
                </a:lnTo>
                <a:lnTo>
                  <a:pt x="179806" y="172300"/>
                </a:lnTo>
                <a:lnTo>
                  <a:pt x="173812" y="177672"/>
                </a:lnTo>
                <a:lnTo>
                  <a:pt x="169430" y="182054"/>
                </a:lnTo>
                <a:lnTo>
                  <a:pt x="168186" y="184429"/>
                </a:lnTo>
                <a:lnTo>
                  <a:pt x="158559" y="188175"/>
                </a:lnTo>
                <a:lnTo>
                  <a:pt x="155447" y="191173"/>
                </a:lnTo>
                <a:lnTo>
                  <a:pt x="158305" y="197675"/>
                </a:lnTo>
                <a:lnTo>
                  <a:pt x="158445" y="202666"/>
                </a:lnTo>
                <a:lnTo>
                  <a:pt x="154444" y="206044"/>
                </a:lnTo>
                <a:lnTo>
                  <a:pt x="154317" y="207543"/>
                </a:lnTo>
                <a:lnTo>
                  <a:pt x="107200" y="275640"/>
                </a:lnTo>
                <a:lnTo>
                  <a:pt x="59474" y="303631"/>
                </a:lnTo>
                <a:lnTo>
                  <a:pt x="58483" y="305625"/>
                </a:lnTo>
                <a:lnTo>
                  <a:pt x="61734" y="306628"/>
                </a:lnTo>
                <a:lnTo>
                  <a:pt x="109461" y="277761"/>
                </a:lnTo>
                <a:lnTo>
                  <a:pt x="160312" y="204914"/>
                </a:lnTo>
                <a:lnTo>
                  <a:pt x="160070" y="191922"/>
                </a:lnTo>
                <a:lnTo>
                  <a:pt x="173431" y="183299"/>
                </a:lnTo>
                <a:lnTo>
                  <a:pt x="183426" y="171551"/>
                </a:lnTo>
                <a:lnTo>
                  <a:pt x="188429" y="157060"/>
                </a:lnTo>
                <a:lnTo>
                  <a:pt x="188429" y="117195"/>
                </a:lnTo>
                <a:lnTo>
                  <a:pt x="177558" y="84594"/>
                </a:lnTo>
                <a:lnTo>
                  <a:pt x="160439" y="56222"/>
                </a:lnTo>
                <a:lnTo>
                  <a:pt x="140817" y="34480"/>
                </a:lnTo>
                <a:lnTo>
                  <a:pt x="121081" y="19494"/>
                </a:lnTo>
                <a:lnTo>
                  <a:pt x="108216" y="12865"/>
                </a:lnTo>
                <a:lnTo>
                  <a:pt x="81216" y="10744"/>
                </a:lnTo>
                <a:lnTo>
                  <a:pt x="53733" y="24612"/>
                </a:lnTo>
                <a:lnTo>
                  <a:pt x="47231" y="26238"/>
                </a:lnTo>
                <a:lnTo>
                  <a:pt x="1752" y="0"/>
                </a:lnTo>
                <a:lnTo>
                  <a:pt x="0" y="1244"/>
                </a:lnTo>
                <a:lnTo>
                  <a:pt x="3746" y="4495"/>
                </a:lnTo>
                <a:lnTo>
                  <a:pt x="44983" y="28359"/>
                </a:lnTo>
                <a:lnTo>
                  <a:pt x="53225" y="28486"/>
                </a:lnTo>
                <a:lnTo>
                  <a:pt x="72593" y="17360"/>
                </a:lnTo>
                <a:lnTo>
                  <a:pt x="83464" y="12738"/>
                </a:lnTo>
                <a:lnTo>
                  <a:pt x="105956" y="15112"/>
                </a:lnTo>
                <a:lnTo>
                  <a:pt x="123824" y="24866"/>
                </a:lnTo>
                <a:lnTo>
                  <a:pt x="128574" y="29108"/>
                </a:lnTo>
                <a:lnTo>
                  <a:pt x="132702" y="31356"/>
                </a:lnTo>
                <a:lnTo>
                  <a:pt x="136944" y="35737"/>
                </a:lnTo>
                <a:lnTo>
                  <a:pt x="138569" y="36728"/>
                </a:lnTo>
                <a:lnTo>
                  <a:pt x="158191" y="58343"/>
                </a:lnTo>
                <a:lnTo>
                  <a:pt x="165430" y="70472"/>
                </a:lnTo>
                <a:lnTo>
                  <a:pt x="169684" y="79095"/>
                </a:lnTo>
                <a:lnTo>
                  <a:pt x="171437" y="8008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6152765" y="8863171"/>
            <a:ext cx="14617" cy="8496"/>
          </a:xfrm>
          <a:custGeom>
            <a:avLst/>
            <a:gdLst/>
            <a:ahLst/>
            <a:cxnLst/>
            <a:rect l="l" t="t" r="r" b="b"/>
            <a:pathLst>
              <a:path w="14617" h="8496">
                <a:moveTo>
                  <a:pt x="5638" y="3632"/>
                </a:moveTo>
                <a:lnTo>
                  <a:pt x="0" y="8496"/>
                </a:lnTo>
                <a:lnTo>
                  <a:pt x="13627" y="2755"/>
                </a:lnTo>
                <a:lnTo>
                  <a:pt x="14617" y="0"/>
                </a:lnTo>
                <a:lnTo>
                  <a:pt x="5638" y="36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6113546" y="8939897"/>
            <a:ext cx="84086" cy="129946"/>
          </a:xfrm>
          <a:custGeom>
            <a:avLst/>
            <a:gdLst/>
            <a:ahLst/>
            <a:cxnLst/>
            <a:rect l="l" t="t" r="r" b="b"/>
            <a:pathLst>
              <a:path w="84086" h="129946">
                <a:moveTo>
                  <a:pt x="79717" y="118071"/>
                </a:moveTo>
                <a:lnTo>
                  <a:pt x="72961" y="127076"/>
                </a:lnTo>
                <a:lnTo>
                  <a:pt x="73583" y="129946"/>
                </a:lnTo>
                <a:lnTo>
                  <a:pt x="79717" y="124574"/>
                </a:lnTo>
                <a:lnTo>
                  <a:pt x="83959" y="111582"/>
                </a:lnTo>
                <a:lnTo>
                  <a:pt x="84086" y="82588"/>
                </a:lnTo>
                <a:lnTo>
                  <a:pt x="73088" y="54355"/>
                </a:lnTo>
                <a:lnTo>
                  <a:pt x="64592" y="38988"/>
                </a:lnTo>
                <a:lnTo>
                  <a:pt x="48971" y="19862"/>
                </a:lnTo>
                <a:lnTo>
                  <a:pt x="27482" y="4495"/>
                </a:lnTo>
                <a:lnTo>
                  <a:pt x="14490" y="0"/>
                </a:lnTo>
                <a:lnTo>
                  <a:pt x="0" y="990"/>
                </a:lnTo>
                <a:lnTo>
                  <a:pt x="1993" y="1739"/>
                </a:lnTo>
                <a:lnTo>
                  <a:pt x="8737" y="1879"/>
                </a:lnTo>
                <a:lnTo>
                  <a:pt x="19608" y="5245"/>
                </a:lnTo>
                <a:lnTo>
                  <a:pt x="26733" y="7873"/>
                </a:lnTo>
                <a:lnTo>
                  <a:pt x="30479" y="9867"/>
                </a:lnTo>
                <a:lnTo>
                  <a:pt x="41224" y="18364"/>
                </a:lnTo>
                <a:lnTo>
                  <a:pt x="43599" y="21120"/>
                </a:lnTo>
                <a:lnTo>
                  <a:pt x="47091" y="21869"/>
                </a:lnTo>
                <a:lnTo>
                  <a:pt x="56845" y="34226"/>
                </a:lnTo>
                <a:lnTo>
                  <a:pt x="61099" y="40728"/>
                </a:lnTo>
                <a:lnTo>
                  <a:pt x="64973" y="44983"/>
                </a:lnTo>
                <a:lnTo>
                  <a:pt x="66967" y="49225"/>
                </a:lnTo>
                <a:lnTo>
                  <a:pt x="69214" y="53720"/>
                </a:lnTo>
                <a:lnTo>
                  <a:pt x="74333" y="64350"/>
                </a:lnTo>
                <a:lnTo>
                  <a:pt x="76593" y="70840"/>
                </a:lnTo>
                <a:lnTo>
                  <a:pt x="80467" y="83337"/>
                </a:lnTo>
                <a:lnTo>
                  <a:pt x="82207" y="86334"/>
                </a:lnTo>
                <a:lnTo>
                  <a:pt x="82461" y="90462"/>
                </a:lnTo>
                <a:lnTo>
                  <a:pt x="82092" y="94830"/>
                </a:lnTo>
                <a:lnTo>
                  <a:pt x="82092" y="105829"/>
                </a:lnTo>
                <a:lnTo>
                  <a:pt x="79717" y="1180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6387179" y="8961139"/>
            <a:ext cx="6629" cy="12357"/>
          </a:xfrm>
          <a:custGeom>
            <a:avLst/>
            <a:gdLst/>
            <a:ahLst/>
            <a:cxnLst/>
            <a:rect l="l" t="t" r="r" b="b"/>
            <a:pathLst>
              <a:path w="6629" h="12357">
                <a:moveTo>
                  <a:pt x="3619" y="11620"/>
                </a:moveTo>
                <a:lnTo>
                  <a:pt x="6629" y="12357"/>
                </a:lnTo>
                <a:lnTo>
                  <a:pt x="3746" y="2628"/>
                </a:lnTo>
                <a:lnTo>
                  <a:pt x="0" y="0"/>
                </a:lnTo>
                <a:lnTo>
                  <a:pt x="3619" y="116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6265476" y="9056470"/>
            <a:ext cx="25615" cy="14122"/>
          </a:xfrm>
          <a:custGeom>
            <a:avLst/>
            <a:gdLst/>
            <a:ahLst/>
            <a:cxnLst/>
            <a:rect l="l" t="t" r="r" b="b"/>
            <a:pathLst>
              <a:path w="25615" h="14122">
                <a:moveTo>
                  <a:pt x="25615" y="1625"/>
                </a:moveTo>
                <a:lnTo>
                  <a:pt x="22491" y="0"/>
                </a:lnTo>
                <a:lnTo>
                  <a:pt x="17868" y="2247"/>
                </a:lnTo>
                <a:lnTo>
                  <a:pt x="10375" y="6502"/>
                </a:lnTo>
                <a:lnTo>
                  <a:pt x="9994" y="7747"/>
                </a:lnTo>
                <a:lnTo>
                  <a:pt x="2501" y="10744"/>
                </a:lnTo>
                <a:lnTo>
                  <a:pt x="0" y="13500"/>
                </a:lnTo>
                <a:lnTo>
                  <a:pt x="5130" y="14122"/>
                </a:lnTo>
                <a:lnTo>
                  <a:pt x="25615" y="16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5352227" y="9333235"/>
            <a:ext cx="36106" cy="51981"/>
          </a:xfrm>
          <a:custGeom>
            <a:avLst/>
            <a:gdLst/>
            <a:ahLst/>
            <a:cxnLst/>
            <a:rect l="l" t="t" r="r" b="b"/>
            <a:pathLst>
              <a:path w="36106" h="51981">
                <a:moveTo>
                  <a:pt x="22491" y="4127"/>
                </a:moveTo>
                <a:lnTo>
                  <a:pt x="20358" y="18618"/>
                </a:lnTo>
                <a:lnTo>
                  <a:pt x="20231" y="36106"/>
                </a:lnTo>
                <a:lnTo>
                  <a:pt x="20485" y="44729"/>
                </a:lnTo>
                <a:lnTo>
                  <a:pt x="20612" y="51104"/>
                </a:lnTo>
                <a:lnTo>
                  <a:pt x="24358" y="51981"/>
                </a:lnTo>
                <a:lnTo>
                  <a:pt x="22110" y="26746"/>
                </a:lnTo>
                <a:lnTo>
                  <a:pt x="25984" y="6375"/>
                </a:lnTo>
                <a:lnTo>
                  <a:pt x="36106" y="5499"/>
                </a:lnTo>
                <a:lnTo>
                  <a:pt x="18110" y="0"/>
                </a:lnTo>
                <a:lnTo>
                  <a:pt x="4000" y="1879"/>
                </a:lnTo>
                <a:lnTo>
                  <a:pt x="0" y="4241"/>
                </a:lnTo>
                <a:lnTo>
                  <a:pt x="1117" y="5994"/>
                </a:lnTo>
                <a:lnTo>
                  <a:pt x="14236" y="3746"/>
                </a:lnTo>
                <a:lnTo>
                  <a:pt x="22491" y="41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5388336" y="9338734"/>
            <a:ext cx="95453" cy="140690"/>
          </a:xfrm>
          <a:custGeom>
            <a:avLst/>
            <a:gdLst/>
            <a:ahLst/>
            <a:cxnLst/>
            <a:rect l="l" t="t" r="r" b="b"/>
            <a:pathLst>
              <a:path w="95453" h="140690">
                <a:moveTo>
                  <a:pt x="25234" y="11620"/>
                </a:moveTo>
                <a:lnTo>
                  <a:pt x="5867" y="622"/>
                </a:lnTo>
                <a:lnTo>
                  <a:pt x="0" y="0"/>
                </a:lnTo>
                <a:lnTo>
                  <a:pt x="368" y="1879"/>
                </a:lnTo>
                <a:lnTo>
                  <a:pt x="47980" y="126199"/>
                </a:lnTo>
                <a:lnTo>
                  <a:pt x="70713" y="139941"/>
                </a:lnTo>
                <a:lnTo>
                  <a:pt x="95453" y="140690"/>
                </a:lnTo>
                <a:lnTo>
                  <a:pt x="92583" y="115824"/>
                </a:lnTo>
                <a:lnTo>
                  <a:pt x="79590" y="81216"/>
                </a:lnTo>
                <a:lnTo>
                  <a:pt x="66713" y="57099"/>
                </a:lnTo>
                <a:lnTo>
                  <a:pt x="44729" y="29108"/>
                </a:lnTo>
                <a:lnTo>
                  <a:pt x="25234" y="116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5375333" y="9388957"/>
            <a:ext cx="1498" cy="5626"/>
          </a:xfrm>
          <a:custGeom>
            <a:avLst/>
            <a:gdLst/>
            <a:ahLst/>
            <a:cxnLst/>
            <a:rect l="l" t="t" r="r" b="b"/>
            <a:pathLst>
              <a:path w="1498" h="5626">
                <a:moveTo>
                  <a:pt x="1498" y="5626"/>
                </a:moveTo>
                <a:lnTo>
                  <a:pt x="1371" y="761"/>
                </a:lnTo>
                <a:lnTo>
                  <a:pt x="0" y="0"/>
                </a:lnTo>
                <a:lnTo>
                  <a:pt x="1498" y="56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5381707" y="9410945"/>
            <a:ext cx="1879" cy="6007"/>
          </a:xfrm>
          <a:custGeom>
            <a:avLst/>
            <a:gdLst/>
            <a:ahLst/>
            <a:cxnLst/>
            <a:rect l="l" t="t" r="r" b="b"/>
            <a:pathLst>
              <a:path w="1879" h="6007">
                <a:moveTo>
                  <a:pt x="1879" y="6007"/>
                </a:moveTo>
                <a:lnTo>
                  <a:pt x="1498" y="254"/>
                </a:lnTo>
                <a:lnTo>
                  <a:pt x="0" y="0"/>
                </a:lnTo>
                <a:lnTo>
                  <a:pt x="1879" y="60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5486170" y="9220273"/>
            <a:ext cx="150063" cy="259397"/>
          </a:xfrm>
          <a:custGeom>
            <a:avLst/>
            <a:gdLst/>
            <a:ahLst/>
            <a:cxnLst/>
            <a:rect l="l" t="t" r="r" b="b"/>
            <a:pathLst>
              <a:path w="150063" h="259397">
                <a:moveTo>
                  <a:pt x="150063" y="1130"/>
                </a:moveTo>
                <a:lnTo>
                  <a:pt x="148932" y="0"/>
                </a:lnTo>
                <a:lnTo>
                  <a:pt x="146684" y="37490"/>
                </a:lnTo>
                <a:lnTo>
                  <a:pt x="138061" y="76606"/>
                </a:lnTo>
                <a:lnTo>
                  <a:pt x="118452" y="124332"/>
                </a:lnTo>
                <a:lnTo>
                  <a:pt x="91706" y="167068"/>
                </a:lnTo>
                <a:lnTo>
                  <a:pt x="63347" y="201675"/>
                </a:lnTo>
                <a:lnTo>
                  <a:pt x="51219" y="215671"/>
                </a:lnTo>
                <a:lnTo>
                  <a:pt x="43484" y="220535"/>
                </a:lnTo>
                <a:lnTo>
                  <a:pt x="42608" y="222161"/>
                </a:lnTo>
                <a:lnTo>
                  <a:pt x="18859" y="244030"/>
                </a:lnTo>
                <a:lnTo>
                  <a:pt x="0" y="259397"/>
                </a:lnTo>
                <a:lnTo>
                  <a:pt x="6997" y="258152"/>
                </a:lnTo>
                <a:lnTo>
                  <a:pt x="53479" y="217792"/>
                </a:lnTo>
                <a:lnTo>
                  <a:pt x="65595" y="203796"/>
                </a:lnTo>
                <a:lnTo>
                  <a:pt x="93954" y="169316"/>
                </a:lnTo>
                <a:lnTo>
                  <a:pt x="120700" y="126580"/>
                </a:lnTo>
                <a:lnTo>
                  <a:pt x="140322" y="78727"/>
                </a:lnTo>
                <a:lnTo>
                  <a:pt x="148932" y="39611"/>
                </a:lnTo>
                <a:lnTo>
                  <a:pt x="150063" y="11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5378188" y="9631865"/>
            <a:ext cx="115849" cy="114528"/>
          </a:xfrm>
          <a:custGeom>
            <a:avLst/>
            <a:gdLst/>
            <a:ahLst/>
            <a:cxnLst/>
            <a:rect l="l" t="t" r="r" b="b"/>
            <a:pathLst>
              <a:path w="115849" h="114528">
                <a:moveTo>
                  <a:pt x="38265" y="48107"/>
                </a:moveTo>
                <a:lnTo>
                  <a:pt x="42633" y="46101"/>
                </a:lnTo>
                <a:lnTo>
                  <a:pt x="44373" y="45732"/>
                </a:lnTo>
                <a:lnTo>
                  <a:pt x="83362" y="23495"/>
                </a:lnTo>
                <a:lnTo>
                  <a:pt x="115100" y="2870"/>
                </a:lnTo>
                <a:lnTo>
                  <a:pt x="115849" y="0"/>
                </a:lnTo>
                <a:lnTo>
                  <a:pt x="106108" y="4622"/>
                </a:lnTo>
                <a:lnTo>
                  <a:pt x="74739" y="25742"/>
                </a:lnTo>
                <a:lnTo>
                  <a:pt x="25" y="63855"/>
                </a:lnTo>
                <a:lnTo>
                  <a:pt x="0" y="114528"/>
                </a:lnTo>
                <a:lnTo>
                  <a:pt x="1993" y="114528"/>
                </a:lnTo>
                <a:lnTo>
                  <a:pt x="2159" y="66090"/>
                </a:lnTo>
                <a:lnTo>
                  <a:pt x="3530" y="65722"/>
                </a:lnTo>
                <a:lnTo>
                  <a:pt x="10147" y="63601"/>
                </a:lnTo>
                <a:lnTo>
                  <a:pt x="20891" y="56972"/>
                </a:lnTo>
                <a:lnTo>
                  <a:pt x="29629" y="52603"/>
                </a:lnTo>
                <a:lnTo>
                  <a:pt x="35636" y="49847"/>
                </a:lnTo>
                <a:lnTo>
                  <a:pt x="38265" y="481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4827188" y="8461960"/>
            <a:ext cx="128193" cy="187045"/>
          </a:xfrm>
          <a:custGeom>
            <a:avLst/>
            <a:gdLst/>
            <a:ahLst/>
            <a:cxnLst/>
            <a:rect l="l" t="t" r="r" b="b"/>
            <a:pathLst>
              <a:path w="128193" h="187045">
                <a:moveTo>
                  <a:pt x="30607" y="2374"/>
                </a:moveTo>
                <a:lnTo>
                  <a:pt x="12357" y="0"/>
                </a:lnTo>
                <a:lnTo>
                  <a:pt x="6489" y="7492"/>
                </a:lnTo>
                <a:lnTo>
                  <a:pt x="0" y="26987"/>
                </a:lnTo>
                <a:lnTo>
                  <a:pt x="0" y="56730"/>
                </a:lnTo>
                <a:lnTo>
                  <a:pt x="6489" y="85089"/>
                </a:lnTo>
                <a:lnTo>
                  <a:pt x="17614" y="110832"/>
                </a:lnTo>
                <a:lnTo>
                  <a:pt x="34734" y="137198"/>
                </a:lnTo>
                <a:lnTo>
                  <a:pt x="54597" y="158559"/>
                </a:lnTo>
                <a:lnTo>
                  <a:pt x="73837" y="174053"/>
                </a:lnTo>
                <a:lnTo>
                  <a:pt x="95453" y="184924"/>
                </a:lnTo>
                <a:lnTo>
                  <a:pt x="106451" y="187045"/>
                </a:lnTo>
                <a:lnTo>
                  <a:pt x="116573" y="187045"/>
                </a:lnTo>
                <a:lnTo>
                  <a:pt x="123812" y="176923"/>
                </a:lnTo>
                <a:lnTo>
                  <a:pt x="128193" y="161683"/>
                </a:lnTo>
                <a:lnTo>
                  <a:pt x="128193" y="130568"/>
                </a:lnTo>
                <a:lnTo>
                  <a:pt x="119443" y="98082"/>
                </a:lnTo>
                <a:lnTo>
                  <a:pt x="106705" y="71716"/>
                </a:lnTo>
                <a:lnTo>
                  <a:pt x="89331" y="45732"/>
                </a:lnTo>
                <a:lnTo>
                  <a:pt x="76085" y="30733"/>
                </a:lnTo>
                <a:lnTo>
                  <a:pt x="49974" y="11125"/>
                </a:lnTo>
                <a:lnTo>
                  <a:pt x="30607" y="237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4828678" y="8589533"/>
            <a:ext cx="53987" cy="50863"/>
          </a:xfrm>
          <a:custGeom>
            <a:avLst/>
            <a:gdLst/>
            <a:ahLst/>
            <a:cxnLst/>
            <a:rect l="l" t="t" r="r" b="b"/>
            <a:pathLst>
              <a:path w="53987" h="50863">
                <a:moveTo>
                  <a:pt x="31114" y="11747"/>
                </a:moveTo>
                <a:lnTo>
                  <a:pt x="22745" y="0"/>
                </a:lnTo>
                <a:lnTo>
                  <a:pt x="0" y="11747"/>
                </a:lnTo>
                <a:lnTo>
                  <a:pt x="380" y="16002"/>
                </a:lnTo>
                <a:lnTo>
                  <a:pt x="5003" y="22618"/>
                </a:lnTo>
                <a:lnTo>
                  <a:pt x="29121" y="50863"/>
                </a:lnTo>
                <a:lnTo>
                  <a:pt x="32359" y="50863"/>
                </a:lnTo>
                <a:lnTo>
                  <a:pt x="53987" y="37109"/>
                </a:lnTo>
                <a:lnTo>
                  <a:pt x="31114" y="1174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5884752" y="9024612"/>
            <a:ext cx="139077" cy="189166"/>
          </a:xfrm>
          <a:custGeom>
            <a:avLst/>
            <a:gdLst/>
            <a:ahLst/>
            <a:cxnLst/>
            <a:rect l="l" t="t" r="r" b="b"/>
            <a:pathLst>
              <a:path w="139077" h="189166">
                <a:moveTo>
                  <a:pt x="52108" y="4495"/>
                </a:moveTo>
                <a:lnTo>
                  <a:pt x="36995" y="127"/>
                </a:lnTo>
                <a:lnTo>
                  <a:pt x="25374" y="0"/>
                </a:lnTo>
                <a:lnTo>
                  <a:pt x="17500" y="3124"/>
                </a:lnTo>
                <a:lnTo>
                  <a:pt x="6870" y="14122"/>
                </a:lnTo>
                <a:lnTo>
                  <a:pt x="0" y="33235"/>
                </a:lnTo>
                <a:lnTo>
                  <a:pt x="0" y="60845"/>
                </a:lnTo>
                <a:lnTo>
                  <a:pt x="8623" y="93586"/>
                </a:lnTo>
                <a:lnTo>
                  <a:pt x="26123" y="128193"/>
                </a:lnTo>
                <a:lnTo>
                  <a:pt x="41490" y="149682"/>
                </a:lnTo>
                <a:lnTo>
                  <a:pt x="58851" y="167182"/>
                </a:lnTo>
                <a:lnTo>
                  <a:pt x="82600" y="182422"/>
                </a:lnTo>
                <a:lnTo>
                  <a:pt x="102209" y="189166"/>
                </a:lnTo>
                <a:lnTo>
                  <a:pt x="117462" y="187667"/>
                </a:lnTo>
                <a:lnTo>
                  <a:pt x="129451" y="177927"/>
                </a:lnTo>
                <a:lnTo>
                  <a:pt x="136829" y="163550"/>
                </a:lnTo>
                <a:lnTo>
                  <a:pt x="139077" y="157187"/>
                </a:lnTo>
                <a:lnTo>
                  <a:pt x="139077" y="128193"/>
                </a:lnTo>
                <a:lnTo>
                  <a:pt x="132448" y="102209"/>
                </a:lnTo>
                <a:lnTo>
                  <a:pt x="113207" y="62852"/>
                </a:lnTo>
                <a:lnTo>
                  <a:pt x="97967" y="41109"/>
                </a:lnTo>
                <a:lnTo>
                  <a:pt x="73850" y="17487"/>
                </a:lnTo>
                <a:lnTo>
                  <a:pt x="52108" y="44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5393326" y="9343612"/>
            <a:ext cx="87718" cy="132943"/>
          </a:xfrm>
          <a:custGeom>
            <a:avLst/>
            <a:gdLst/>
            <a:ahLst/>
            <a:cxnLst/>
            <a:rect l="l" t="t" r="r" b="b"/>
            <a:pathLst>
              <a:path w="87718" h="132943">
                <a:moveTo>
                  <a:pt x="18122" y="8991"/>
                </a:moveTo>
                <a:lnTo>
                  <a:pt x="2628" y="0"/>
                </a:lnTo>
                <a:lnTo>
                  <a:pt x="0" y="114"/>
                </a:lnTo>
                <a:lnTo>
                  <a:pt x="381" y="4622"/>
                </a:lnTo>
                <a:lnTo>
                  <a:pt x="41859" y="111074"/>
                </a:lnTo>
                <a:lnTo>
                  <a:pt x="46355" y="119697"/>
                </a:lnTo>
                <a:lnTo>
                  <a:pt x="67843" y="132943"/>
                </a:lnTo>
                <a:lnTo>
                  <a:pt x="87718" y="132816"/>
                </a:lnTo>
                <a:lnTo>
                  <a:pt x="85471" y="113195"/>
                </a:lnTo>
                <a:lnTo>
                  <a:pt x="72351" y="78460"/>
                </a:lnTo>
                <a:lnTo>
                  <a:pt x="59601" y="54343"/>
                </a:lnTo>
                <a:lnTo>
                  <a:pt x="37617" y="26365"/>
                </a:lnTo>
                <a:lnTo>
                  <a:pt x="18122" y="8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4653497" y="8214307"/>
            <a:ext cx="208546" cy="567397"/>
          </a:xfrm>
          <a:custGeom>
            <a:avLst/>
            <a:gdLst/>
            <a:ahLst/>
            <a:cxnLst/>
            <a:rect l="l" t="t" r="r" b="b"/>
            <a:pathLst>
              <a:path w="208546" h="567397">
                <a:moveTo>
                  <a:pt x="62356" y="54737"/>
                </a:moveTo>
                <a:lnTo>
                  <a:pt x="46862" y="67475"/>
                </a:lnTo>
                <a:lnTo>
                  <a:pt x="31610" y="84848"/>
                </a:lnTo>
                <a:lnTo>
                  <a:pt x="14503" y="115455"/>
                </a:lnTo>
                <a:lnTo>
                  <a:pt x="4254" y="148691"/>
                </a:lnTo>
                <a:lnTo>
                  <a:pt x="0" y="176936"/>
                </a:lnTo>
                <a:lnTo>
                  <a:pt x="0" y="237032"/>
                </a:lnTo>
                <a:lnTo>
                  <a:pt x="6502" y="280517"/>
                </a:lnTo>
                <a:lnTo>
                  <a:pt x="19367" y="332740"/>
                </a:lnTo>
                <a:lnTo>
                  <a:pt x="34734" y="373976"/>
                </a:lnTo>
                <a:lnTo>
                  <a:pt x="71602" y="447827"/>
                </a:lnTo>
                <a:lnTo>
                  <a:pt x="101968" y="493433"/>
                </a:lnTo>
                <a:lnTo>
                  <a:pt x="128079" y="525919"/>
                </a:lnTo>
                <a:lnTo>
                  <a:pt x="141325" y="540905"/>
                </a:lnTo>
                <a:lnTo>
                  <a:pt x="152196" y="554024"/>
                </a:lnTo>
                <a:lnTo>
                  <a:pt x="167436" y="567270"/>
                </a:lnTo>
                <a:lnTo>
                  <a:pt x="170814" y="567397"/>
                </a:lnTo>
                <a:lnTo>
                  <a:pt x="187058" y="512800"/>
                </a:lnTo>
                <a:lnTo>
                  <a:pt x="154317" y="477939"/>
                </a:lnTo>
                <a:lnTo>
                  <a:pt x="128447" y="443077"/>
                </a:lnTo>
                <a:lnTo>
                  <a:pt x="106464" y="406463"/>
                </a:lnTo>
                <a:lnTo>
                  <a:pt x="88963" y="371729"/>
                </a:lnTo>
                <a:lnTo>
                  <a:pt x="75844" y="337121"/>
                </a:lnTo>
                <a:lnTo>
                  <a:pt x="65100" y="293509"/>
                </a:lnTo>
                <a:lnTo>
                  <a:pt x="60858" y="261023"/>
                </a:lnTo>
                <a:lnTo>
                  <a:pt x="60858" y="220408"/>
                </a:lnTo>
                <a:lnTo>
                  <a:pt x="64985" y="194170"/>
                </a:lnTo>
                <a:lnTo>
                  <a:pt x="75349" y="165442"/>
                </a:lnTo>
                <a:lnTo>
                  <a:pt x="90347" y="143446"/>
                </a:lnTo>
                <a:lnTo>
                  <a:pt x="106705" y="129451"/>
                </a:lnTo>
                <a:lnTo>
                  <a:pt x="131698" y="117576"/>
                </a:lnTo>
                <a:lnTo>
                  <a:pt x="143814" y="115328"/>
                </a:lnTo>
                <a:lnTo>
                  <a:pt x="158445" y="150571"/>
                </a:lnTo>
                <a:lnTo>
                  <a:pt x="160934" y="153314"/>
                </a:lnTo>
                <a:lnTo>
                  <a:pt x="208546" y="65227"/>
                </a:lnTo>
                <a:lnTo>
                  <a:pt x="101841" y="0"/>
                </a:lnTo>
                <a:lnTo>
                  <a:pt x="99085" y="254"/>
                </a:lnTo>
                <a:lnTo>
                  <a:pt x="110832" y="35737"/>
                </a:lnTo>
                <a:lnTo>
                  <a:pt x="82473" y="44488"/>
                </a:lnTo>
                <a:lnTo>
                  <a:pt x="62356" y="54737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4651505" y="8252049"/>
            <a:ext cx="114198" cy="268262"/>
          </a:xfrm>
          <a:custGeom>
            <a:avLst/>
            <a:gdLst/>
            <a:ahLst/>
            <a:cxnLst/>
            <a:rect l="l" t="t" r="r" b="b"/>
            <a:pathLst>
              <a:path w="114198" h="268262">
                <a:moveTo>
                  <a:pt x="13614" y="268262"/>
                </a:moveTo>
                <a:lnTo>
                  <a:pt x="11493" y="260896"/>
                </a:lnTo>
                <a:lnTo>
                  <a:pt x="9867" y="253390"/>
                </a:lnTo>
                <a:lnTo>
                  <a:pt x="7366" y="241769"/>
                </a:lnTo>
                <a:lnTo>
                  <a:pt x="7239" y="241769"/>
                </a:lnTo>
                <a:lnTo>
                  <a:pt x="5372" y="230149"/>
                </a:lnTo>
                <a:lnTo>
                  <a:pt x="3492" y="218909"/>
                </a:lnTo>
                <a:lnTo>
                  <a:pt x="3492" y="218782"/>
                </a:lnTo>
                <a:lnTo>
                  <a:pt x="2247" y="207416"/>
                </a:lnTo>
                <a:lnTo>
                  <a:pt x="1003" y="196418"/>
                </a:lnTo>
                <a:lnTo>
                  <a:pt x="495" y="185292"/>
                </a:lnTo>
                <a:lnTo>
                  <a:pt x="0" y="174675"/>
                </a:lnTo>
                <a:lnTo>
                  <a:pt x="127" y="163931"/>
                </a:lnTo>
                <a:lnTo>
                  <a:pt x="368" y="153555"/>
                </a:lnTo>
                <a:lnTo>
                  <a:pt x="1244" y="143306"/>
                </a:lnTo>
                <a:lnTo>
                  <a:pt x="2120" y="133565"/>
                </a:lnTo>
                <a:lnTo>
                  <a:pt x="3746" y="123697"/>
                </a:lnTo>
                <a:lnTo>
                  <a:pt x="5372" y="114452"/>
                </a:lnTo>
                <a:lnTo>
                  <a:pt x="7620" y="105206"/>
                </a:lnTo>
                <a:lnTo>
                  <a:pt x="9867" y="96456"/>
                </a:lnTo>
                <a:lnTo>
                  <a:pt x="12865" y="87960"/>
                </a:lnTo>
                <a:lnTo>
                  <a:pt x="15735" y="79832"/>
                </a:lnTo>
                <a:lnTo>
                  <a:pt x="15862" y="79717"/>
                </a:lnTo>
                <a:lnTo>
                  <a:pt x="19494" y="71970"/>
                </a:lnTo>
                <a:lnTo>
                  <a:pt x="22987" y="64465"/>
                </a:lnTo>
                <a:lnTo>
                  <a:pt x="23114" y="64350"/>
                </a:lnTo>
                <a:lnTo>
                  <a:pt x="27355" y="57340"/>
                </a:lnTo>
                <a:lnTo>
                  <a:pt x="31483" y="50469"/>
                </a:lnTo>
                <a:lnTo>
                  <a:pt x="36487" y="44094"/>
                </a:lnTo>
                <a:lnTo>
                  <a:pt x="41224" y="38099"/>
                </a:lnTo>
                <a:lnTo>
                  <a:pt x="41351" y="37972"/>
                </a:lnTo>
                <a:lnTo>
                  <a:pt x="46850" y="32613"/>
                </a:lnTo>
                <a:lnTo>
                  <a:pt x="52222" y="27241"/>
                </a:lnTo>
                <a:lnTo>
                  <a:pt x="58343" y="22605"/>
                </a:lnTo>
                <a:lnTo>
                  <a:pt x="64223" y="18110"/>
                </a:lnTo>
                <a:lnTo>
                  <a:pt x="64465" y="17983"/>
                </a:lnTo>
                <a:lnTo>
                  <a:pt x="70840" y="14363"/>
                </a:lnTo>
                <a:lnTo>
                  <a:pt x="77343" y="10617"/>
                </a:lnTo>
                <a:lnTo>
                  <a:pt x="77597" y="10617"/>
                </a:lnTo>
                <a:lnTo>
                  <a:pt x="84467" y="7734"/>
                </a:lnTo>
                <a:lnTo>
                  <a:pt x="91452" y="4991"/>
                </a:lnTo>
                <a:lnTo>
                  <a:pt x="91579" y="4864"/>
                </a:lnTo>
                <a:lnTo>
                  <a:pt x="98831" y="2997"/>
                </a:lnTo>
                <a:lnTo>
                  <a:pt x="106324" y="1117"/>
                </a:lnTo>
                <a:lnTo>
                  <a:pt x="106578" y="990"/>
                </a:lnTo>
                <a:lnTo>
                  <a:pt x="114198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4712856" y="8331014"/>
            <a:ext cx="127939" cy="397090"/>
          </a:xfrm>
          <a:custGeom>
            <a:avLst/>
            <a:gdLst/>
            <a:ahLst/>
            <a:cxnLst/>
            <a:rect l="l" t="t" r="r" b="b"/>
            <a:pathLst>
              <a:path w="127939" h="397090">
                <a:moveTo>
                  <a:pt x="84962" y="0"/>
                </a:moveTo>
                <a:lnTo>
                  <a:pt x="79209" y="749"/>
                </a:lnTo>
                <a:lnTo>
                  <a:pt x="73596" y="2247"/>
                </a:lnTo>
                <a:lnTo>
                  <a:pt x="68211" y="3619"/>
                </a:lnTo>
                <a:lnTo>
                  <a:pt x="67970" y="3746"/>
                </a:lnTo>
                <a:lnTo>
                  <a:pt x="62839" y="5753"/>
                </a:lnTo>
                <a:lnTo>
                  <a:pt x="57721" y="7873"/>
                </a:lnTo>
                <a:lnTo>
                  <a:pt x="52730" y="10617"/>
                </a:lnTo>
                <a:lnTo>
                  <a:pt x="47980" y="13373"/>
                </a:lnTo>
                <a:lnTo>
                  <a:pt x="47853" y="13500"/>
                </a:lnTo>
                <a:lnTo>
                  <a:pt x="43484" y="16865"/>
                </a:lnTo>
                <a:lnTo>
                  <a:pt x="38976" y="20243"/>
                </a:lnTo>
                <a:lnTo>
                  <a:pt x="34861" y="24244"/>
                </a:lnTo>
                <a:lnTo>
                  <a:pt x="30860" y="28232"/>
                </a:lnTo>
                <a:lnTo>
                  <a:pt x="30987" y="28486"/>
                </a:lnTo>
                <a:lnTo>
                  <a:pt x="27228" y="32854"/>
                </a:lnTo>
                <a:lnTo>
                  <a:pt x="26365" y="33858"/>
                </a:lnTo>
                <a:lnTo>
                  <a:pt x="25730" y="34988"/>
                </a:lnTo>
                <a:lnTo>
                  <a:pt x="23113" y="38861"/>
                </a:lnTo>
                <a:lnTo>
                  <a:pt x="22732" y="38734"/>
                </a:lnTo>
                <a:lnTo>
                  <a:pt x="20358" y="42608"/>
                </a:lnTo>
                <a:lnTo>
                  <a:pt x="17233" y="47853"/>
                </a:lnTo>
                <a:lnTo>
                  <a:pt x="14490" y="53479"/>
                </a:lnTo>
                <a:lnTo>
                  <a:pt x="11861" y="59220"/>
                </a:lnTo>
                <a:lnTo>
                  <a:pt x="9613" y="65341"/>
                </a:lnTo>
                <a:lnTo>
                  <a:pt x="7365" y="71716"/>
                </a:lnTo>
                <a:lnTo>
                  <a:pt x="5740" y="78219"/>
                </a:lnTo>
                <a:lnTo>
                  <a:pt x="3987" y="84962"/>
                </a:lnTo>
                <a:lnTo>
                  <a:pt x="3987" y="85089"/>
                </a:lnTo>
                <a:lnTo>
                  <a:pt x="2870" y="91960"/>
                </a:lnTo>
                <a:lnTo>
                  <a:pt x="1625" y="99212"/>
                </a:lnTo>
                <a:lnTo>
                  <a:pt x="990" y="106578"/>
                </a:lnTo>
                <a:lnTo>
                  <a:pt x="368" y="114211"/>
                </a:lnTo>
                <a:lnTo>
                  <a:pt x="241" y="121831"/>
                </a:lnTo>
                <a:lnTo>
                  <a:pt x="0" y="129819"/>
                </a:lnTo>
                <a:lnTo>
                  <a:pt x="368" y="137693"/>
                </a:lnTo>
                <a:lnTo>
                  <a:pt x="876" y="145948"/>
                </a:lnTo>
                <a:lnTo>
                  <a:pt x="1739" y="154190"/>
                </a:lnTo>
                <a:lnTo>
                  <a:pt x="2616" y="162686"/>
                </a:lnTo>
                <a:lnTo>
                  <a:pt x="3987" y="171056"/>
                </a:lnTo>
                <a:lnTo>
                  <a:pt x="5499" y="179806"/>
                </a:lnTo>
                <a:lnTo>
                  <a:pt x="7365" y="188302"/>
                </a:lnTo>
                <a:lnTo>
                  <a:pt x="9372" y="197167"/>
                </a:lnTo>
                <a:lnTo>
                  <a:pt x="11747" y="205790"/>
                </a:lnTo>
                <a:lnTo>
                  <a:pt x="11988" y="206921"/>
                </a:lnTo>
                <a:lnTo>
                  <a:pt x="12115" y="206921"/>
                </a:lnTo>
                <a:lnTo>
                  <a:pt x="12369" y="208038"/>
                </a:lnTo>
                <a:lnTo>
                  <a:pt x="14744" y="215785"/>
                </a:lnTo>
                <a:lnTo>
                  <a:pt x="17106" y="223418"/>
                </a:lnTo>
                <a:lnTo>
                  <a:pt x="20116" y="232282"/>
                </a:lnTo>
                <a:lnTo>
                  <a:pt x="20116" y="232409"/>
                </a:lnTo>
                <a:lnTo>
                  <a:pt x="23367" y="241020"/>
                </a:lnTo>
                <a:lnTo>
                  <a:pt x="26733" y="249897"/>
                </a:lnTo>
                <a:lnTo>
                  <a:pt x="26860" y="250024"/>
                </a:lnTo>
                <a:lnTo>
                  <a:pt x="30606" y="258648"/>
                </a:lnTo>
                <a:lnTo>
                  <a:pt x="34480" y="267398"/>
                </a:lnTo>
                <a:lnTo>
                  <a:pt x="38734" y="276009"/>
                </a:lnTo>
                <a:lnTo>
                  <a:pt x="42976" y="284632"/>
                </a:lnTo>
                <a:lnTo>
                  <a:pt x="42976" y="284759"/>
                </a:lnTo>
                <a:lnTo>
                  <a:pt x="47599" y="293128"/>
                </a:lnTo>
                <a:lnTo>
                  <a:pt x="52222" y="301624"/>
                </a:lnTo>
                <a:lnTo>
                  <a:pt x="57226" y="309879"/>
                </a:lnTo>
                <a:lnTo>
                  <a:pt x="62217" y="318122"/>
                </a:lnTo>
                <a:lnTo>
                  <a:pt x="67589" y="326123"/>
                </a:lnTo>
                <a:lnTo>
                  <a:pt x="71589" y="332117"/>
                </a:lnTo>
                <a:lnTo>
                  <a:pt x="71716" y="331990"/>
                </a:lnTo>
                <a:lnTo>
                  <a:pt x="75844" y="337743"/>
                </a:lnTo>
                <a:lnTo>
                  <a:pt x="77215" y="339864"/>
                </a:lnTo>
                <a:lnTo>
                  <a:pt x="78714" y="341858"/>
                </a:lnTo>
                <a:lnTo>
                  <a:pt x="84467" y="349364"/>
                </a:lnTo>
                <a:lnTo>
                  <a:pt x="84340" y="349478"/>
                </a:lnTo>
                <a:lnTo>
                  <a:pt x="90335" y="356857"/>
                </a:lnTo>
                <a:lnTo>
                  <a:pt x="96202" y="364108"/>
                </a:lnTo>
                <a:lnTo>
                  <a:pt x="102463" y="371106"/>
                </a:lnTo>
                <a:lnTo>
                  <a:pt x="108572" y="377977"/>
                </a:lnTo>
                <a:lnTo>
                  <a:pt x="115074" y="384594"/>
                </a:lnTo>
                <a:lnTo>
                  <a:pt x="121323" y="390969"/>
                </a:lnTo>
                <a:lnTo>
                  <a:pt x="127939" y="39709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4665124" y="8520308"/>
            <a:ext cx="158432" cy="265772"/>
          </a:xfrm>
          <a:custGeom>
            <a:avLst/>
            <a:gdLst/>
            <a:ahLst/>
            <a:cxnLst/>
            <a:rect l="l" t="t" r="r" b="b"/>
            <a:pathLst>
              <a:path w="158432" h="265772">
                <a:moveTo>
                  <a:pt x="158432" y="265772"/>
                </a:moveTo>
                <a:lnTo>
                  <a:pt x="149555" y="257530"/>
                </a:lnTo>
                <a:lnTo>
                  <a:pt x="141071" y="249034"/>
                </a:lnTo>
                <a:lnTo>
                  <a:pt x="135064" y="243027"/>
                </a:lnTo>
                <a:lnTo>
                  <a:pt x="135191" y="242785"/>
                </a:lnTo>
                <a:lnTo>
                  <a:pt x="129451" y="236664"/>
                </a:lnTo>
                <a:lnTo>
                  <a:pt x="126822" y="233781"/>
                </a:lnTo>
                <a:lnTo>
                  <a:pt x="124066" y="230911"/>
                </a:lnTo>
                <a:lnTo>
                  <a:pt x="115824" y="221411"/>
                </a:lnTo>
                <a:lnTo>
                  <a:pt x="107835" y="211797"/>
                </a:lnTo>
                <a:lnTo>
                  <a:pt x="99910" y="201880"/>
                </a:lnTo>
                <a:lnTo>
                  <a:pt x="92446" y="192028"/>
                </a:lnTo>
                <a:lnTo>
                  <a:pt x="89090" y="187553"/>
                </a:lnTo>
                <a:lnTo>
                  <a:pt x="89217" y="187426"/>
                </a:lnTo>
                <a:lnTo>
                  <a:pt x="86334" y="183184"/>
                </a:lnTo>
                <a:lnTo>
                  <a:pt x="81838" y="176809"/>
                </a:lnTo>
                <a:lnTo>
                  <a:pt x="81584" y="176936"/>
                </a:lnTo>
                <a:lnTo>
                  <a:pt x="77343" y="170433"/>
                </a:lnTo>
                <a:lnTo>
                  <a:pt x="70268" y="159820"/>
                </a:lnTo>
                <a:lnTo>
                  <a:pt x="63777" y="149274"/>
                </a:lnTo>
                <a:lnTo>
                  <a:pt x="56841" y="137643"/>
                </a:lnTo>
                <a:lnTo>
                  <a:pt x="50848" y="126965"/>
                </a:lnTo>
                <a:lnTo>
                  <a:pt x="50355" y="126085"/>
                </a:lnTo>
                <a:lnTo>
                  <a:pt x="48475" y="122961"/>
                </a:lnTo>
                <a:lnTo>
                  <a:pt x="48602" y="122834"/>
                </a:lnTo>
                <a:lnTo>
                  <a:pt x="46977" y="119710"/>
                </a:lnTo>
                <a:lnTo>
                  <a:pt x="42608" y="111340"/>
                </a:lnTo>
                <a:lnTo>
                  <a:pt x="42481" y="111455"/>
                </a:lnTo>
                <a:lnTo>
                  <a:pt x="38354" y="103085"/>
                </a:lnTo>
                <a:lnTo>
                  <a:pt x="32808" y="91597"/>
                </a:lnTo>
                <a:lnTo>
                  <a:pt x="27761" y="80247"/>
                </a:lnTo>
                <a:lnTo>
                  <a:pt x="27482" y="79603"/>
                </a:lnTo>
                <a:lnTo>
                  <a:pt x="22448" y="67978"/>
                </a:lnTo>
                <a:lnTo>
                  <a:pt x="17823" y="56193"/>
                </a:lnTo>
                <a:lnTo>
                  <a:pt x="17741" y="55981"/>
                </a:lnTo>
                <a:lnTo>
                  <a:pt x="13246" y="44234"/>
                </a:lnTo>
                <a:lnTo>
                  <a:pt x="9245" y="32245"/>
                </a:lnTo>
                <a:lnTo>
                  <a:pt x="5372" y="20497"/>
                </a:lnTo>
                <a:lnTo>
                  <a:pt x="2120" y="8623"/>
                </a:lnTo>
                <a:lnTo>
                  <a:pt x="876" y="4381"/>
                </a:lnTo>
                <a:lnTo>
                  <a:pt x="0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4749590" y="8212688"/>
            <a:ext cx="113080" cy="157810"/>
          </a:xfrm>
          <a:custGeom>
            <a:avLst/>
            <a:gdLst/>
            <a:ahLst/>
            <a:cxnLst/>
            <a:rect l="l" t="t" r="r" b="b"/>
            <a:pathLst>
              <a:path w="113080" h="157810">
                <a:moveTo>
                  <a:pt x="16116" y="39357"/>
                </a:moveTo>
                <a:lnTo>
                  <a:pt x="0" y="0"/>
                </a:lnTo>
                <a:lnTo>
                  <a:pt x="113080" y="68224"/>
                </a:lnTo>
                <a:lnTo>
                  <a:pt x="64223" y="157810"/>
                </a:lnTo>
                <a:lnTo>
                  <a:pt x="48221" y="118325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4823555" y="8728104"/>
            <a:ext cx="17246" cy="57975"/>
          </a:xfrm>
          <a:custGeom>
            <a:avLst/>
            <a:gdLst/>
            <a:ahLst/>
            <a:cxnLst/>
            <a:rect l="l" t="t" r="r" b="b"/>
            <a:pathLst>
              <a:path w="17246" h="57975">
                <a:moveTo>
                  <a:pt x="17246" y="0"/>
                </a:moveTo>
                <a:lnTo>
                  <a:pt x="0" y="57975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4906144" y="96533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4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5012603" y="96468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3424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5019107" y="96468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9474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5021359" y="96468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53515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5102066" y="96343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4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4599774" y="88265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4601649" y="88260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D3E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4606392" y="88244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5405567" y="92167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3424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4608393" y="88243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D3E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5407327" y="92172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9474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4095353" y="8766549"/>
            <a:ext cx="1587855" cy="916792"/>
          </a:xfrm>
          <a:custGeom>
            <a:avLst/>
            <a:gdLst/>
            <a:ahLst/>
            <a:cxnLst/>
            <a:rect l="l" t="t" r="r" b="b"/>
            <a:pathLst>
              <a:path w="1587855" h="916792">
                <a:moveTo>
                  <a:pt x="984517" y="903473"/>
                </a:moveTo>
                <a:lnTo>
                  <a:pt x="997524" y="901720"/>
                </a:lnTo>
                <a:lnTo>
                  <a:pt x="1007978" y="900198"/>
                </a:lnTo>
                <a:lnTo>
                  <a:pt x="1017476" y="898639"/>
                </a:lnTo>
                <a:lnTo>
                  <a:pt x="1027614" y="896775"/>
                </a:lnTo>
                <a:lnTo>
                  <a:pt x="1039988" y="894339"/>
                </a:lnTo>
              </a:path>
              <a:path w="1587855" h="916792">
                <a:moveTo>
                  <a:pt x="1056195" y="891062"/>
                </a:moveTo>
                <a:lnTo>
                  <a:pt x="1067275" y="888809"/>
                </a:lnTo>
              </a:path>
              <a:path w="1587855" h="916792">
                <a:moveTo>
                  <a:pt x="1080634" y="886060"/>
                </a:moveTo>
                <a:lnTo>
                  <a:pt x="1091192" y="883784"/>
                </a:lnTo>
                <a:lnTo>
                  <a:pt x="1100598" y="881583"/>
                </a:lnTo>
                <a:lnTo>
                  <a:pt x="1110504" y="879056"/>
                </a:lnTo>
              </a:path>
              <a:path w="1587855" h="916792">
                <a:moveTo>
                  <a:pt x="1122559" y="875804"/>
                </a:moveTo>
                <a:lnTo>
                  <a:pt x="1138415" y="871428"/>
                </a:lnTo>
                <a:lnTo>
                  <a:pt x="1145845" y="869348"/>
                </a:lnTo>
                <a:lnTo>
                  <a:pt x="1159704" y="865445"/>
                </a:lnTo>
                <a:lnTo>
                  <a:pt x="1170409" y="862331"/>
                </a:lnTo>
                <a:lnTo>
                  <a:pt x="1179689" y="859447"/>
                </a:lnTo>
                <a:lnTo>
                  <a:pt x="1189271" y="856233"/>
                </a:lnTo>
                <a:lnTo>
                  <a:pt x="1200883" y="852129"/>
                </a:lnTo>
                <a:lnTo>
                  <a:pt x="1216253" y="846574"/>
                </a:lnTo>
              </a:path>
              <a:path w="1587855" h="916792">
                <a:moveTo>
                  <a:pt x="1233891" y="840136"/>
                </a:moveTo>
                <a:lnTo>
                  <a:pt x="1244769" y="836064"/>
                </a:lnTo>
                <a:lnTo>
                  <a:pt x="1253910" y="832442"/>
                </a:lnTo>
                <a:lnTo>
                  <a:pt x="1263121" y="828528"/>
                </a:lnTo>
                <a:lnTo>
                  <a:pt x="1274207" y="823576"/>
                </a:lnTo>
                <a:lnTo>
                  <a:pt x="1288973" y="816843"/>
                </a:lnTo>
                <a:lnTo>
                  <a:pt x="1302100" y="810752"/>
                </a:lnTo>
                <a:lnTo>
                  <a:pt x="1313240" y="805496"/>
                </a:lnTo>
                <a:lnTo>
                  <a:pt x="1322208" y="801051"/>
                </a:lnTo>
                <a:lnTo>
                  <a:pt x="1330929" y="796419"/>
                </a:lnTo>
                <a:lnTo>
                  <a:pt x="1341329" y="790599"/>
                </a:lnTo>
                <a:lnTo>
                  <a:pt x="1355331" y="782591"/>
                </a:lnTo>
                <a:lnTo>
                  <a:pt x="1363700" y="777731"/>
                </a:lnTo>
              </a:path>
              <a:path w="1587855" h="916792">
                <a:moveTo>
                  <a:pt x="1375136" y="771020"/>
                </a:moveTo>
                <a:lnTo>
                  <a:pt x="1392119" y="760237"/>
                </a:lnTo>
                <a:lnTo>
                  <a:pt x="1414678" y="744237"/>
                </a:lnTo>
                <a:lnTo>
                  <a:pt x="1429799" y="733203"/>
                </a:lnTo>
                <a:lnTo>
                  <a:pt x="1445942" y="720516"/>
                </a:lnTo>
                <a:lnTo>
                  <a:pt x="1466164" y="702251"/>
                </a:lnTo>
                <a:lnTo>
                  <a:pt x="1485064" y="684606"/>
                </a:lnTo>
                <a:lnTo>
                  <a:pt x="1499225" y="669199"/>
                </a:lnTo>
                <a:lnTo>
                  <a:pt x="1515602" y="649634"/>
                </a:lnTo>
                <a:lnTo>
                  <a:pt x="1529248" y="632092"/>
                </a:lnTo>
                <a:lnTo>
                  <a:pt x="1543253" y="609795"/>
                </a:lnTo>
                <a:lnTo>
                  <a:pt x="1553172" y="593299"/>
                </a:lnTo>
                <a:lnTo>
                  <a:pt x="1562304" y="574576"/>
                </a:lnTo>
                <a:lnTo>
                  <a:pt x="1569067" y="557711"/>
                </a:lnTo>
                <a:lnTo>
                  <a:pt x="1577335" y="534776"/>
                </a:lnTo>
                <a:lnTo>
                  <a:pt x="1582864" y="509706"/>
                </a:lnTo>
                <a:lnTo>
                  <a:pt x="1587166" y="484022"/>
                </a:lnTo>
                <a:lnTo>
                  <a:pt x="1587855" y="458475"/>
                </a:lnTo>
                <a:lnTo>
                  <a:pt x="1587855" y="457335"/>
                </a:lnTo>
                <a:lnTo>
                  <a:pt x="1587110" y="432314"/>
                </a:lnTo>
                <a:lnTo>
                  <a:pt x="1582864" y="407128"/>
                </a:lnTo>
                <a:lnTo>
                  <a:pt x="1576888" y="380525"/>
                </a:lnTo>
                <a:lnTo>
                  <a:pt x="1567992" y="356392"/>
                </a:lnTo>
                <a:lnTo>
                  <a:pt x="1560721" y="338617"/>
                </a:lnTo>
                <a:lnTo>
                  <a:pt x="1551134" y="320113"/>
                </a:lnTo>
                <a:lnTo>
                  <a:pt x="1538058" y="298485"/>
                </a:lnTo>
                <a:lnTo>
                  <a:pt x="1525807" y="279995"/>
                </a:lnTo>
                <a:lnTo>
                  <a:pt x="1509141" y="259554"/>
                </a:lnTo>
                <a:lnTo>
                  <a:pt x="1492462" y="239987"/>
                </a:lnTo>
                <a:lnTo>
                  <a:pt x="1485696" y="232910"/>
                </a:lnTo>
                <a:lnTo>
                  <a:pt x="1477623" y="225182"/>
                </a:lnTo>
              </a:path>
              <a:path w="1587855" h="916792">
                <a:moveTo>
                  <a:pt x="1466164" y="214584"/>
                </a:moveTo>
                <a:lnTo>
                  <a:pt x="1463162" y="211830"/>
                </a:lnTo>
              </a:path>
              <a:path w="1587855" h="916792">
                <a:moveTo>
                  <a:pt x="1452369" y="202018"/>
                </a:moveTo>
                <a:lnTo>
                  <a:pt x="1444211" y="194916"/>
                </a:lnTo>
                <a:lnTo>
                  <a:pt x="1436602" y="188810"/>
                </a:lnTo>
                <a:lnTo>
                  <a:pt x="1427453" y="181984"/>
                </a:lnTo>
                <a:lnTo>
                  <a:pt x="1414678" y="172725"/>
                </a:lnTo>
                <a:lnTo>
                  <a:pt x="1406812" y="167038"/>
                </a:lnTo>
                <a:lnTo>
                  <a:pt x="1396001" y="159325"/>
                </a:lnTo>
                <a:lnTo>
                  <a:pt x="1387460" y="153512"/>
                </a:lnTo>
                <a:lnTo>
                  <a:pt x="1379178" y="148287"/>
                </a:lnTo>
                <a:lnTo>
                  <a:pt x="1369139" y="142339"/>
                </a:lnTo>
                <a:lnTo>
                  <a:pt x="1355331" y="134358"/>
                </a:lnTo>
                <a:lnTo>
                  <a:pt x="1342785" y="127130"/>
                </a:lnTo>
                <a:lnTo>
                  <a:pt x="1332053" y="121065"/>
                </a:lnTo>
                <a:lnTo>
                  <a:pt x="1323231" y="116331"/>
                </a:lnTo>
                <a:lnTo>
                  <a:pt x="1314394" y="111928"/>
                </a:lnTo>
                <a:lnTo>
                  <a:pt x="1303616" y="106857"/>
                </a:lnTo>
              </a:path>
              <a:path w="1587855" h="916792">
                <a:moveTo>
                  <a:pt x="1288973" y="100119"/>
                </a:moveTo>
                <a:lnTo>
                  <a:pt x="1285865" y="98686"/>
                </a:lnTo>
              </a:path>
              <a:path w="1587855" h="916792">
                <a:moveTo>
                  <a:pt x="1271920" y="92292"/>
                </a:moveTo>
                <a:lnTo>
                  <a:pt x="1261320" y="87559"/>
                </a:lnTo>
                <a:lnTo>
                  <a:pt x="1252258" y="83746"/>
                </a:lnTo>
                <a:lnTo>
                  <a:pt x="1242930" y="80108"/>
                </a:lnTo>
                <a:lnTo>
                  <a:pt x="1231531" y="75903"/>
                </a:lnTo>
                <a:lnTo>
                  <a:pt x="1216253" y="70388"/>
                </a:lnTo>
                <a:lnTo>
                  <a:pt x="1209008" y="67761"/>
                </a:lnTo>
                <a:lnTo>
                  <a:pt x="1195483" y="62891"/>
                </a:lnTo>
                <a:lnTo>
                  <a:pt x="1184964" y="59222"/>
                </a:lnTo>
                <a:lnTo>
                  <a:pt x="1175726" y="56202"/>
                </a:lnTo>
                <a:lnTo>
                  <a:pt x="1166040" y="53280"/>
                </a:lnTo>
                <a:lnTo>
                  <a:pt x="1154179" y="49903"/>
                </a:lnTo>
                <a:lnTo>
                  <a:pt x="1138415" y="45521"/>
                </a:lnTo>
                <a:lnTo>
                  <a:pt x="1127472" y="42465"/>
                </a:lnTo>
                <a:lnTo>
                  <a:pt x="1114306" y="38839"/>
                </a:lnTo>
                <a:lnTo>
                  <a:pt x="1103854" y="36086"/>
                </a:lnTo>
                <a:lnTo>
                  <a:pt x="1094465" y="33804"/>
                </a:lnTo>
                <a:lnTo>
                  <a:pt x="1084491" y="31593"/>
                </a:lnTo>
                <a:lnTo>
                  <a:pt x="1072285" y="29049"/>
                </a:lnTo>
                <a:lnTo>
                  <a:pt x="1056195" y="25773"/>
                </a:lnTo>
                <a:lnTo>
                  <a:pt x="1042406" y="23022"/>
                </a:lnTo>
                <a:lnTo>
                  <a:pt x="1029498" y="20497"/>
                </a:lnTo>
                <a:lnTo>
                  <a:pt x="1019095" y="18573"/>
                </a:lnTo>
                <a:lnTo>
                  <a:pt x="1009601" y="16983"/>
                </a:lnTo>
                <a:lnTo>
                  <a:pt x="999420" y="15459"/>
                </a:lnTo>
              </a:path>
              <a:path w="1587855" h="916792">
                <a:moveTo>
                  <a:pt x="986955" y="13733"/>
                </a:moveTo>
                <a:lnTo>
                  <a:pt x="970610" y="11536"/>
                </a:lnTo>
                <a:lnTo>
                  <a:pt x="954931" y="9477"/>
                </a:lnTo>
                <a:lnTo>
                  <a:pt x="942217" y="7862"/>
                </a:lnTo>
                <a:lnTo>
                  <a:pt x="931853" y="6660"/>
                </a:lnTo>
                <a:lnTo>
                  <a:pt x="922283" y="5719"/>
                </a:lnTo>
                <a:lnTo>
                  <a:pt x="911949" y="4883"/>
                </a:lnTo>
                <a:lnTo>
                  <a:pt x="899295" y="3999"/>
                </a:lnTo>
                <a:lnTo>
                  <a:pt x="882764" y="2913"/>
                </a:lnTo>
                <a:lnTo>
                  <a:pt x="866234" y="1869"/>
                </a:lnTo>
                <a:lnTo>
                  <a:pt x="853561" y="1153"/>
                </a:lnTo>
                <a:lnTo>
                  <a:pt x="843192" y="694"/>
                </a:lnTo>
                <a:lnTo>
                  <a:pt x="833585" y="423"/>
                </a:lnTo>
                <a:lnTo>
                  <a:pt x="823199" y="271"/>
                </a:lnTo>
                <a:lnTo>
                  <a:pt x="810493" y="167"/>
                </a:lnTo>
                <a:lnTo>
                  <a:pt x="793927" y="43"/>
                </a:lnTo>
              </a:path>
              <a:path w="1587855" h="916792">
                <a:moveTo>
                  <a:pt x="769719" y="55"/>
                </a:moveTo>
                <a:lnTo>
                  <a:pt x="760000" y="339"/>
                </a:lnTo>
                <a:lnTo>
                  <a:pt x="749014" y="963"/>
                </a:lnTo>
                <a:lnTo>
                  <a:pt x="733450" y="2037"/>
                </a:lnTo>
              </a:path>
              <a:path w="1587855" h="916792">
                <a:moveTo>
                  <a:pt x="970610" y="905299"/>
                </a:moveTo>
                <a:lnTo>
                  <a:pt x="984517" y="903473"/>
                </a:lnTo>
              </a:path>
              <a:path w="1587855" h="916792">
                <a:moveTo>
                  <a:pt x="810478" y="916784"/>
                </a:moveTo>
                <a:lnTo>
                  <a:pt x="823190" y="916725"/>
                </a:lnTo>
                <a:lnTo>
                  <a:pt x="833581" y="916566"/>
                </a:lnTo>
                <a:lnTo>
                  <a:pt x="843191" y="916257"/>
                </a:lnTo>
                <a:lnTo>
                  <a:pt x="853563" y="915746"/>
                </a:lnTo>
                <a:lnTo>
                  <a:pt x="866240" y="914985"/>
                </a:lnTo>
                <a:lnTo>
                  <a:pt x="882764" y="913922"/>
                </a:lnTo>
                <a:lnTo>
                  <a:pt x="898577" y="912884"/>
                </a:lnTo>
                <a:lnTo>
                  <a:pt x="911387" y="911993"/>
                </a:lnTo>
                <a:lnTo>
                  <a:pt x="921800" y="911159"/>
                </a:lnTo>
                <a:lnTo>
                  <a:pt x="931371" y="910226"/>
                </a:lnTo>
                <a:lnTo>
                  <a:pt x="941659" y="909041"/>
                </a:lnTo>
                <a:lnTo>
                  <a:pt x="954219" y="907450"/>
                </a:lnTo>
                <a:lnTo>
                  <a:pt x="970610" y="905299"/>
                </a:lnTo>
              </a:path>
              <a:path w="1587855" h="916792">
                <a:moveTo>
                  <a:pt x="617258" y="905299"/>
                </a:moveTo>
                <a:lnTo>
                  <a:pt x="632920" y="907356"/>
                </a:lnTo>
                <a:lnTo>
                  <a:pt x="645637" y="908972"/>
                </a:lnTo>
                <a:lnTo>
                  <a:pt x="656002" y="910174"/>
                </a:lnTo>
                <a:lnTo>
                  <a:pt x="665574" y="911116"/>
                </a:lnTo>
                <a:lnTo>
                  <a:pt x="675908" y="911951"/>
                </a:lnTo>
                <a:lnTo>
                  <a:pt x="688561" y="912835"/>
                </a:lnTo>
                <a:lnTo>
                  <a:pt x="705091" y="913922"/>
                </a:lnTo>
                <a:lnTo>
                  <a:pt x="721595" y="914984"/>
                </a:lnTo>
                <a:lnTo>
                  <a:pt x="734276" y="915746"/>
                </a:lnTo>
                <a:lnTo>
                  <a:pt x="744651" y="916256"/>
                </a:lnTo>
                <a:lnTo>
                  <a:pt x="754261" y="916566"/>
                </a:lnTo>
                <a:lnTo>
                  <a:pt x="764649" y="916725"/>
                </a:lnTo>
                <a:lnTo>
                  <a:pt x="777357" y="916784"/>
                </a:lnTo>
                <a:lnTo>
                  <a:pt x="793927" y="916792"/>
                </a:lnTo>
                <a:lnTo>
                  <a:pt x="810478" y="916784"/>
                </a:lnTo>
              </a:path>
              <a:path w="1587855" h="916792">
                <a:moveTo>
                  <a:pt x="531787" y="891062"/>
                </a:moveTo>
                <a:lnTo>
                  <a:pt x="545421" y="893830"/>
                </a:lnTo>
                <a:lnTo>
                  <a:pt x="558333" y="896398"/>
                </a:lnTo>
                <a:lnTo>
                  <a:pt x="568736" y="898345"/>
                </a:lnTo>
                <a:lnTo>
                  <a:pt x="578229" y="899939"/>
                </a:lnTo>
                <a:lnTo>
                  <a:pt x="588414" y="901451"/>
                </a:lnTo>
                <a:lnTo>
                  <a:pt x="600890" y="903147"/>
                </a:lnTo>
                <a:lnTo>
                  <a:pt x="617258" y="905299"/>
                </a:lnTo>
              </a:path>
              <a:path w="1587855" h="916792">
                <a:moveTo>
                  <a:pt x="483834" y="880729"/>
                </a:moveTo>
                <a:lnTo>
                  <a:pt x="484048" y="880785"/>
                </a:lnTo>
                <a:lnTo>
                  <a:pt x="493439" y="883048"/>
                </a:lnTo>
                <a:lnTo>
                  <a:pt x="503429" y="885250"/>
                </a:lnTo>
                <a:lnTo>
                  <a:pt x="515663" y="887789"/>
                </a:lnTo>
                <a:lnTo>
                  <a:pt x="531787" y="89106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4095349" y="8769212"/>
            <a:ext cx="710844" cy="455815"/>
          </a:xfrm>
          <a:custGeom>
            <a:avLst/>
            <a:gdLst/>
            <a:ahLst/>
            <a:cxnLst/>
            <a:rect l="l" t="t" r="r" b="b"/>
            <a:pathLst>
              <a:path w="710844" h="455815">
                <a:moveTo>
                  <a:pt x="710844" y="127"/>
                </a:moveTo>
                <a:lnTo>
                  <a:pt x="707961" y="0"/>
                </a:lnTo>
                <a:lnTo>
                  <a:pt x="705091" y="254"/>
                </a:lnTo>
                <a:lnTo>
                  <a:pt x="689022" y="1694"/>
                </a:lnTo>
                <a:lnTo>
                  <a:pt x="676304" y="2737"/>
                </a:lnTo>
                <a:lnTo>
                  <a:pt x="665945" y="3550"/>
                </a:lnTo>
                <a:lnTo>
                  <a:pt x="656403" y="4350"/>
                </a:lnTo>
                <a:lnTo>
                  <a:pt x="646136" y="5357"/>
                </a:lnTo>
                <a:lnTo>
                  <a:pt x="633602" y="6788"/>
                </a:lnTo>
                <a:lnTo>
                  <a:pt x="617258" y="8864"/>
                </a:lnTo>
                <a:lnTo>
                  <a:pt x="603331" y="10737"/>
                </a:lnTo>
              </a:path>
              <a:path w="710844" h="455815">
                <a:moveTo>
                  <a:pt x="590326" y="12527"/>
                </a:moveTo>
                <a:lnTo>
                  <a:pt x="579873" y="14068"/>
                </a:lnTo>
                <a:lnTo>
                  <a:pt x="570375" y="15630"/>
                </a:lnTo>
                <a:lnTo>
                  <a:pt x="560237" y="17479"/>
                </a:lnTo>
                <a:lnTo>
                  <a:pt x="547864" y="19884"/>
                </a:lnTo>
                <a:lnTo>
                  <a:pt x="531660" y="23114"/>
                </a:lnTo>
                <a:lnTo>
                  <a:pt x="520564" y="25366"/>
                </a:lnTo>
                <a:lnTo>
                  <a:pt x="507211" y="28112"/>
                </a:lnTo>
                <a:lnTo>
                  <a:pt x="496657" y="30391"/>
                </a:lnTo>
                <a:lnTo>
                  <a:pt x="487254" y="32603"/>
                </a:lnTo>
                <a:lnTo>
                  <a:pt x="483838" y="3348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4140829" y="8792823"/>
            <a:ext cx="830167" cy="479310"/>
          </a:xfrm>
          <a:custGeom>
            <a:avLst/>
            <a:gdLst/>
            <a:ahLst/>
            <a:cxnLst/>
            <a:rect l="l" t="t" r="r" b="b"/>
            <a:pathLst>
              <a:path w="830167" h="479310">
                <a:moveTo>
                  <a:pt x="819996" y="1988"/>
                </a:moveTo>
                <a:lnTo>
                  <a:pt x="806154" y="1150"/>
                </a:lnTo>
                <a:lnTo>
                  <a:pt x="795274" y="589"/>
                </a:lnTo>
                <a:lnTo>
                  <a:pt x="785617" y="248"/>
                </a:lnTo>
                <a:lnTo>
                  <a:pt x="775441" y="73"/>
                </a:lnTo>
              </a:path>
              <a:path w="830167" h="479310">
                <a:moveTo>
                  <a:pt x="736540" y="32"/>
                </a:moveTo>
                <a:lnTo>
                  <a:pt x="722650" y="109"/>
                </a:lnTo>
              </a:path>
              <a:path w="830167" h="479310">
                <a:moveTo>
                  <a:pt x="711747" y="264"/>
                </a:moveTo>
                <a:lnTo>
                  <a:pt x="702087" y="558"/>
                </a:lnTo>
                <a:lnTo>
                  <a:pt x="691924" y="1052"/>
                </a:lnTo>
                <a:lnTo>
                  <a:pt x="679514" y="1806"/>
                </a:lnTo>
                <a:lnTo>
                  <a:pt x="663111" y="2882"/>
                </a:lnTo>
                <a:lnTo>
                  <a:pt x="653906" y="3496"/>
                </a:lnTo>
                <a:lnTo>
                  <a:pt x="639869" y="4460"/>
                </a:lnTo>
              </a:path>
              <a:path w="830167" h="479310">
                <a:moveTo>
                  <a:pt x="628916" y="5305"/>
                </a:moveTo>
                <a:lnTo>
                  <a:pt x="619282" y="6206"/>
                </a:lnTo>
                <a:lnTo>
                  <a:pt x="609201" y="7338"/>
                </a:lnTo>
                <a:lnTo>
                  <a:pt x="596908" y="8877"/>
                </a:lnTo>
                <a:lnTo>
                  <a:pt x="580637" y="10998"/>
                </a:lnTo>
                <a:lnTo>
                  <a:pt x="573315" y="11976"/>
                </a:lnTo>
              </a:path>
              <a:path w="830167" h="479310">
                <a:moveTo>
                  <a:pt x="547928" y="15501"/>
                </a:moveTo>
                <a:lnTo>
                  <a:pt x="538327" y="17046"/>
                </a:lnTo>
                <a:lnTo>
                  <a:pt x="528389" y="18856"/>
                </a:lnTo>
                <a:lnTo>
                  <a:pt x="516312" y="21238"/>
                </a:lnTo>
                <a:lnTo>
                  <a:pt x="500297" y="24498"/>
                </a:lnTo>
                <a:lnTo>
                  <a:pt x="495640" y="25442"/>
                </a:lnTo>
                <a:lnTo>
                  <a:pt x="480898" y="28448"/>
                </a:lnTo>
                <a:lnTo>
                  <a:pt x="469705" y="30818"/>
                </a:lnTo>
                <a:lnTo>
                  <a:pt x="460187" y="33005"/>
                </a:lnTo>
                <a:lnTo>
                  <a:pt x="450473" y="35462"/>
                </a:lnTo>
                <a:lnTo>
                  <a:pt x="438690" y="38639"/>
                </a:lnTo>
                <a:lnTo>
                  <a:pt x="438358" y="3873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4204808" y="9399709"/>
            <a:ext cx="1126045" cy="257723"/>
          </a:xfrm>
          <a:custGeom>
            <a:avLst/>
            <a:gdLst/>
            <a:ahLst/>
            <a:cxnLst/>
            <a:rect l="l" t="t" r="r" b="b"/>
            <a:pathLst>
              <a:path w="1126045" h="257723">
                <a:moveTo>
                  <a:pt x="700624" y="257660"/>
                </a:moveTo>
                <a:lnTo>
                  <a:pt x="710786" y="257409"/>
                </a:lnTo>
              </a:path>
              <a:path w="1126045" h="257723">
                <a:moveTo>
                  <a:pt x="723188" y="256953"/>
                </a:moveTo>
                <a:lnTo>
                  <a:pt x="739571" y="256273"/>
                </a:lnTo>
                <a:lnTo>
                  <a:pt x="749368" y="255828"/>
                </a:lnTo>
              </a:path>
              <a:path w="1126045" h="257723">
                <a:moveTo>
                  <a:pt x="763295" y="255166"/>
                </a:moveTo>
                <a:lnTo>
                  <a:pt x="774205" y="254559"/>
                </a:lnTo>
                <a:lnTo>
                  <a:pt x="783847" y="253874"/>
                </a:lnTo>
                <a:lnTo>
                  <a:pt x="793972" y="252979"/>
                </a:lnTo>
                <a:lnTo>
                  <a:pt x="806329" y="251740"/>
                </a:lnTo>
                <a:lnTo>
                  <a:pt x="822667" y="250024"/>
                </a:lnTo>
                <a:lnTo>
                  <a:pt x="830760" y="249128"/>
                </a:lnTo>
              </a:path>
              <a:path w="1126045" h="257723">
                <a:moveTo>
                  <a:pt x="855948" y="246202"/>
                </a:moveTo>
                <a:lnTo>
                  <a:pt x="865550" y="244884"/>
                </a:lnTo>
                <a:lnTo>
                  <a:pt x="875545" y="243317"/>
                </a:lnTo>
                <a:lnTo>
                  <a:pt x="887726" y="241243"/>
                </a:lnTo>
                <a:lnTo>
                  <a:pt x="903884" y="238404"/>
                </a:lnTo>
                <a:lnTo>
                  <a:pt x="909527" y="237401"/>
                </a:lnTo>
                <a:lnTo>
                  <a:pt x="924108" y="234787"/>
                </a:lnTo>
                <a:lnTo>
                  <a:pt x="935245" y="232701"/>
                </a:lnTo>
                <a:lnTo>
                  <a:pt x="944788" y="230743"/>
                </a:lnTo>
                <a:lnTo>
                  <a:pt x="954586" y="228515"/>
                </a:lnTo>
                <a:lnTo>
                  <a:pt x="966488" y="225618"/>
                </a:lnTo>
                <a:lnTo>
                  <a:pt x="982345" y="221653"/>
                </a:lnTo>
                <a:lnTo>
                  <a:pt x="984605" y="221090"/>
                </a:lnTo>
                <a:lnTo>
                  <a:pt x="999762" y="217297"/>
                </a:lnTo>
                <a:lnTo>
                  <a:pt x="1011126" y="214358"/>
                </a:lnTo>
                <a:lnTo>
                  <a:pt x="1020617" y="211716"/>
                </a:lnTo>
                <a:lnTo>
                  <a:pt x="1030158" y="208818"/>
                </a:lnTo>
                <a:lnTo>
                  <a:pt x="1041669" y="205110"/>
                </a:lnTo>
                <a:lnTo>
                  <a:pt x="1057071" y="200037"/>
                </a:lnTo>
                <a:lnTo>
                  <a:pt x="1069708" y="195863"/>
                </a:lnTo>
                <a:lnTo>
                  <a:pt x="1081594" y="191859"/>
                </a:lnTo>
                <a:lnTo>
                  <a:pt x="1091085" y="188472"/>
                </a:lnTo>
                <a:lnTo>
                  <a:pt x="1100266" y="184919"/>
                </a:lnTo>
                <a:lnTo>
                  <a:pt x="1111225" y="180416"/>
                </a:lnTo>
                <a:lnTo>
                  <a:pt x="1126045" y="174180"/>
                </a:lnTo>
              </a:path>
              <a:path w="1126045" h="257723">
                <a:moveTo>
                  <a:pt x="499359" y="243987"/>
                </a:moveTo>
                <a:lnTo>
                  <a:pt x="513382" y="246149"/>
                </a:lnTo>
                <a:lnTo>
                  <a:pt x="524308" y="247727"/>
                </a:lnTo>
                <a:lnTo>
                  <a:pt x="533918" y="248937"/>
                </a:lnTo>
                <a:lnTo>
                  <a:pt x="543990" y="249995"/>
                </a:lnTo>
              </a:path>
              <a:path w="1126045" h="257723">
                <a:moveTo>
                  <a:pt x="572643" y="252526"/>
                </a:moveTo>
                <a:lnTo>
                  <a:pt x="582592" y="253392"/>
                </a:lnTo>
                <a:lnTo>
                  <a:pt x="596462" y="254566"/>
                </a:lnTo>
              </a:path>
              <a:path w="1126045" h="257723">
                <a:moveTo>
                  <a:pt x="607349" y="255390"/>
                </a:moveTo>
                <a:lnTo>
                  <a:pt x="616999" y="255963"/>
                </a:lnTo>
                <a:lnTo>
                  <a:pt x="627158" y="256382"/>
                </a:lnTo>
                <a:lnTo>
                  <a:pt x="639569" y="256745"/>
                </a:lnTo>
              </a:path>
              <a:path w="1126045" h="257723">
                <a:moveTo>
                  <a:pt x="666182" y="257361"/>
                </a:moveTo>
                <a:lnTo>
                  <a:pt x="680063" y="257617"/>
                </a:lnTo>
              </a:path>
              <a:path w="1126045" h="257723">
                <a:moveTo>
                  <a:pt x="690964" y="257723"/>
                </a:moveTo>
                <a:lnTo>
                  <a:pt x="700624" y="257660"/>
                </a:lnTo>
              </a:path>
              <a:path w="1126045" h="257723">
                <a:moveTo>
                  <a:pt x="374379" y="218916"/>
                </a:moveTo>
                <a:lnTo>
                  <a:pt x="383568" y="221202"/>
                </a:lnTo>
                <a:lnTo>
                  <a:pt x="395420" y="223947"/>
                </a:lnTo>
              </a:path>
              <a:path w="1126045" h="257723">
                <a:moveTo>
                  <a:pt x="411327" y="227533"/>
                </a:moveTo>
                <a:lnTo>
                  <a:pt x="417789" y="229012"/>
                </a:lnTo>
                <a:lnTo>
                  <a:pt x="432034" y="232237"/>
                </a:lnTo>
                <a:lnTo>
                  <a:pt x="443022" y="234613"/>
                </a:lnTo>
                <a:lnTo>
                  <a:pt x="452575" y="236492"/>
                </a:lnTo>
                <a:lnTo>
                  <a:pt x="462509" y="238222"/>
                </a:lnTo>
                <a:lnTo>
                  <a:pt x="474646" y="240157"/>
                </a:lnTo>
                <a:lnTo>
                  <a:pt x="490804" y="24264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5012358" y="8837438"/>
            <a:ext cx="20739" cy="9118"/>
          </a:xfrm>
          <a:custGeom>
            <a:avLst/>
            <a:gdLst/>
            <a:ahLst/>
            <a:cxnLst/>
            <a:rect l="l" t="t" r="r" b="b"/>
            <a:pathLst>
              <a:path w="20739" h="9118">
                <a:moveTo>
                  <a:pt x="20739" y="9118"/>
                </a:moveTo>
                <a:lnTo>
                  <a:pt x="16611" y="8496"/>
                </a:lnTo>
                <a:lnTo>
                  <a:pt x="16484" y="8496"/>
                </a:lnTo>
                <a:lnTo>
                  <a:pt x="12496" y="7111"/>
                </a:lnTo>
                <a:lnTo>
                  <a:pt x="8877" y="5994"/>
                </a:lnTo>
                <a:lnTo>
                  <a:pt x="8750" y="5867"/>
                </a:lnTo>
                <a:lnTo>
                  <a:pt x="5499" y="4000"/>
                </a:lnTo>
                <a:lnTo>
                  <a:pt x="2616" y="2374"/>
                </a:lnTo>
                <a:lnTo>
                  <a:pt x="2374" y="224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5047841" y="8827439"/>
            <a:ext cx="59232" cy="10490"/>
          </a:xfrm>
          <a:custGeom>
            <a:avLst/>
            <a:gdLst/>
            <a:ahLst/>
            <a:cxnLst/>
            <a:rect l="l" t="t" r="r" b="b"/>
            <a:pathLst>
              <a:path w="59232" h="10490">
                <a:moveTo>
                  <a:pt x="0" y="0"/>
                </a:moveTo>
                <a:lnTo>
                  <a:pt x="2006" y="2120"/>
                </a:lnTo>
                <a:lnTo>
                  <a:pt x="2374" y="2501"/>
                </a:lnTo>
                <a:lnTo>
                  <a:pt x="5003" y="4000"/>
                </a:lnTo>
                <a:lnTo>
                  <a:pt x="9499" y="6375"/>
                </a:lnTo>
                <a:lnTo>
                  <a:pt x="9867" y="6616"/>
                </a:lnTo>
                <a:lnTo>
                  <a:pt x="14871" y="8001"/>
                </a:lnTo>
                <a:lnTo>
                  <a:pt x="20497" y="9626"/>
                </a:lnTo>
                <a:lnTo>
                  <a:pt x="20739" y="9626"/>
                </a:lnTo>
                <a:lnTo>
                  <a:pt x="26619" y="9994"/>
                </a:lnTo>
                <a:lnTo>
                  <a:pt x="32486" y="10490"/>
                </a:lnTo>
                <a:lnTo>
                  <a:pt x="32854" y="10490"/>
                </a:lnTo>
                <a:lnTo>
                  <a:pt x="38735" y="9740"/>
                </a:lnTo>
                <a:lnTo>
                  <a:pt x="44361" y="9118"/>
                </a:lnTo>
                <a:lnTo>
                  <a:pt x="44729" y="8991"/>
                </a:lnTo>
                <a:lnTo>
                  <a:pt x="49987" y="7251"/>
                </a:lnTo>
                <a:lnTo>
                  <a:pt x="54724" y="5626"/>
                </a:lnTo>
                <a:lnTo>
                  <a:pt x="55105" y="5372"/>
                </a:lnTo>
                <a:lnTo>
                  <a:pt x="59232" y="262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5107068" y="8817198"/>
            <a:ext cx="8750" cy="12865"/>
          </a:xfrm>
          <a:custGeom>
            <a:avLst/>
            <a:gdLst/>
            <a:ahLst/>
            <a:cxnLst/>
            <a:rect l="l" t="t" r="r" b="b"/>
            <a:pathLst>
              <a:path w="8750" h="12865">
                <a:moveTo>
                  <a:pt x="0" y="12865"/>
                </a:moveTo>
                <a:lnTo>
                  <a:pt x="3378" y="10109"/>
                </a:lnTo>
                <a:lnTo>
                  <a:pt x="6248" y="6870"/>
                </a:lnTo>
                <a:lnTo>
                  <a:pt x="7124" y="5994"/>
                </a:lnTo>
                <a:lnTo>
                  <a:pt x="7124" y="5740"/>
                </a:lnTo>
                <a:lnTo>
                  <a:pt x="7493" y="4622"/>
                </a:lnTo>
                <a:lnTo>
                  <a:pt x="8369" y="2374"/>
                </a:lnTo>
                <a:lnTo>
                  <a:pt x="8369" y="2247"/>
                </a:lnTo>
                <a:lnTo>
                  <a:pt x="875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5047218" y="8794831"/>
            <a:ext cx="61722" cy="10617"/>
          </a:xfrm>
          <a:custGeom>
            <a:avLst/>
            <a:gdLst/>
            <a:ahLst/>
            <a:cxnLst/>
            <a:rect l="l" t="t" r="r" b="b"/>
            <a:pathLst>
              <a:path w="61722" h="10617">
                <a:moveTo>
                  <a:pt x="61722" y="9118"/>
                </a:moveTo>
                <a:lnTo>
                  <a:pt x="57975" y="6248"/>
                </a:lnTo>
                <a:lnTo>
                  <a:pt x="57594" y="5994"/>
                </a:lnTo>
                <a:lnTo>
                  <a:pt x="53225" y="4114"/>
                </a:lnTo>
                <a:lnTo>
                  <a:pt x="48107" y="1993"/>
                </a:lnTo>
                <a:lnTo>
                  <a:pt x="47726" y="1993"/>
                </a:lnTo>
                <a:lnTo>
                  <a:pt x="42227" y="1117"/>
                </a:lnTo>
                <a:lnTo>
                  <a:pt x="36487" y="126"/>
                </a:lnTo>
                <a:lnTo>
                  <a:pt x="36106" y="0"/>
                </a:lnTo>
                <a:lnTo>
                  <a:pt x="30238" y="126"/>
                </a:lnTo>
                <a:lnTo>
                  <a:pt x="24358" y="368"/>
                </a:lnTo>
                <a:lnTo>
                  <a:pt x="23990" y="368"/>
                </a:lnTo>
                <a:lnTo>
                  <a:pt x="18364" y="1625"/>
                </a:lnTo>
                <a:lnTo>
                  <a:pt x="13119" y="2743"/>
                </a:lnTo>
                <a:lnTo>
                  <a:pt x="12623" y="2870"/>
                </a:lnTo>
                <a:lnTo>
                  <a:pt x="7874" y="5245"/>
                </a:lnTo>
                <a:lnTo>
                  <a:pt x="3746" y="7238"/>
                </a:lnTo>
                <a:lnTo>
                  <a:pt x="3378" y="7492"/>
                </a:lnTo>
                <a:lnTo>
                  <a:pt x="0" y="106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5093449" y="8853929"/>
            <a:ext cx="25869" cy="2743"/>
          </a:xfrm>
          <a:custGeom>
            <a:avLst/>
            <a:gdLst/>
            <a:ahLst/>
            <a:cxnLst/>
            <a:rect l="l" t="t" r="r" b="b"/>
            <a:pathLst>
              <a:path w="25869" h="2743">
                <a:moveTo>
                  <a:pt x="0" y="2247"/>
                </a:moveTo>
                <a:lnTo>
                  <a:pt x="4368" y="2743"/>
                </a:lnTo>
                <a:lnTo>
                  <a:pt x="8750" y="2628"/>
                </a:lnTo>
                <a:lnTo>
                  <a:pt x="13119" y="2628"/>
                </a:lnTo>
                <a:lnTo>
                  <a:pt x="13246" y="2628"/>
                </a:lnTo>
                <a:lnTo>
                  <a:pt x="17500" y="1993"/>
                </a:lnTo>
                <a:lnTo>
                  <a:pt x="21742" y="1371"/>
                </a:lnTo>
                <a:lnTo>
                  <a:pt x="21869" y="1244"/>
                </a:lnTo>
                <a:lnTo>
                  <a:pt x="2586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5190535" y="8829437"/>
            <a:ext cx="447554" cy="651243"/>
          </a:xfrm>
          <a:custGeom>
            <a:avLst/>
            <a:gdLst/>
            <a:ahLst/>
            <a:cxnLst/>
            <a:rect l="l" t="t" r="r" b="b"/>
            <a:pathLst>
              <a:path w="447554" h="651243">
                <a:moveTo>
                  <a:pt x="0" y="0"/>
                </a:moveTo>
                <a:lnTo>
                  <a:pt x="15722" y="3990"/>
                </a:lnTo>
                <a:lnTo>
                  <a:pt x="27422" y="7031"/>
                </a:lnTo>
                <a:lnTo>
                  <a:pt x="37024" y="9696"/>
                </a:lnTo>
                <a:lnTo>
                  <a:pt x="46448" y="12555"/>
                </a:lnTo>
                <a:lnTo>
                  <a:pt x="57619" y="16182"/>
                </a:lnTo>
                <a:lnTo>
                  <a:pt x="72459" y="21148"/>
                </a:lnTo>
                <a:lnTo>
                  <a:pt x="89875" y="27024"/>
                </a:lnTo>
                <a:lnTo>
                  <a:pt x="101137" y="30905"/>
                </a:lnTo>
                <a:lnTo>
                  <a:pt x="110406" y="34296"/>
                </a:lnTo>
                <a:lnTo>
                  <a:pt x="119706" y="37981"/>
                </a:lnTo>
                <a:lnTo>
                  <a:pt x="131056" y="42742"/>
                </a:lnTo>
                <a:lnTo>
                  <a:pt x="144449" y="48488"/>
                </a:lnTo>
                <a:lnTo>
                  <a:pt x="159161" y="54754"/>
                </a:lnTo>
                <a:lnTo>
                  <a:pt x="178713" y="63560"/>
                </a:lnTo>
                <a:lnTo>
                  <a:pt x="199651" y="74407"/>
                </a:lnTo>
                <a:lnTo>
                  <a:pt x="222130" y="86517"/>
                </a:lnTo>
                <a:lnTo>
                  <a:pt x="240611" y="97046"/>
                </a:lnTo>
                <a:lnTo>
                  <a:pt x="261122" y="110419"/>
                </a:lnTo>
                <a:lnTo>
                  <a:pt x="279784" y="122972"/>
                </a:lnTo>
                <a:lnTo>
                  <a:pt x="296789" y="135223"/>
                </a:lnTo>
                <a:lnTo>
                  <a:pt x="317396" y="152369"/>
                </a:lnTo>
                <a:lnTo>
                  <a:pt x="337624" y="169877"/>
                </a:lnTo>
                <a:lnTo>
                  <a:pt x="352919" y="185419"/>
                </a:lnTo>
                <a:lnTo>
                  <a:pt x="371002" y="205272"/>
                </a:lnTo>
                <a:lnTo>
                  <a:pt x="384125" y="221314"/>
                </a:lnTo>
                <a:lnTo>
                  <a:pt x="395592" y="237782"/>
                </a:lnTo>
                <a:lnTo>
                  <a:pt x="409612" y="259335"/>
                </a:lnTo>
                <a:lnTo>
                  <a:pt x="420457" y="281083"/>
                </a:lnTo>
                <a:lnTo>
                  <a:pt x="431884" y="307064"/>
                </a:lnTo>
                <a:lnTo>
                  <a:pt x="438823" y="330987"/>
                </a:lnTo>
                <a:lnTo>
                  <a:pt x="444523" y="355592"/>
                </a:lnTo>
                <a:lnTo>
                  <a:pt x="446697" y="379095"/>
                </a:lnTo>
                <a:lnTo>
                  <a:pt x="447554" y="404177"/>
                </a:lnTo>
                <a:lnTo>
                  <a:pt x="446683" y="414917"/>
                </a:lnTo>
                <a:lnTo>
                  <a:pt x="443193" y="442048"/>
                </a:lnTo>
                <a:lnTo>
                  <a:pt x="438230" y="462764"/>
                </a:lnTo>
                <a:lnTo>
                  <a:pt x="429967" y="488045"/>
                </a:lnTo>
                <a:lnTo>
                  <a:pt x="422001" y="507354"/>
                </a:lnTo>
                <a:lnTo>
                  <a:pt x="407235" y="535487"/>
                </a:lnTo>
                <a:lnTo>
                  <a:pt x="396132" y="553069"/>
                </a:lnTo>
                <a:lnTo>
                  <a:pt x="376058" y="579768"/>
                </a:lnTo>
                <a:lnTo>
                  <a:pt x="362658" y="595604"/>
                </a:lnTo>
                <a:lnTo>
                  <a:pt x="347865" y="610755"/>
                </a:lnTo>
                <a:lnTo>
                  <a:pt x="328838" y="629407"/>
                </a:lnTo>
                <a:lnTo>
                  <a:pt x="312412" y="643243"/>
                </a:lnTo>
                <a:lnTo>
                  <a:pt x="302247" y="65124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5331981" y="9480231"/>
            <a:ext cx="160807" cy="40184"/>
          </a:xfrm>
          <a:custGeom>
            <a:avLst/>
            <a:gdLst/>
            <a:ahLst/>
            <a:cxnLst/>
            <a:rect l="l" t="t" r="r" b="b"/>
            <a:pathLst>
              <a:path w="160807" h="40184">
                <a:moveTo>
                  <a:pt x="160807" y="445"/>
                </a:moveTo>
                <a:lnTo>
                  <a:pt x="144355" y="248"/>
                </a:lnTo>
                <a:lnTo>
                  <a:pt x="131929" y="113"/>
                </a:lnTo>
                <a:lnTo>
                  <a:pt x="121776" y="33"/>
                </a:lnTo>
                <a:lnTo>
                  <a:pt x="112141" y="0"/>
                </a:lnTo>
                <a:lnTo>
                  <a:pt x="101273" y="6"/>
                </a:lnTo>
                <a:lnTo>
                  <a:pt x="87417" y="43"/>
                </a:lnTo>
                <a:lnTo>
                  <a:pt x="77088" y="77"/>
                </a:lnTo>
                <a:lnTo>
                  <a:pt x="72720" y="77"/>
                </a:lnTo>
                <a:lnTo>
                  <a:pt x="68338" y="826"/>
                </a:lnTo>
                <a:lnTo>
                  <a:pt x="64223" y="1449"/>
                </a:lnTo>
                <a:lnTo>
                  <a:pt x="63969" y="1449"/>
                </a:lnTo>
                <a:lnTo>
                  <a:pt x="60096" y="2693"/>
                </a:lnTo>
                <a:lnTo>
                  <a:pt x="56476" y="3938"/>
                </a:lnTo>
                <a:lnTo>
                  <a:pt x="53098" y="5818"/>
                </a:lnTo>
                <a:lnTo>
                  <a:pt x="39945" y="13211"/>
                </a:lnTo>
                <a:lnTo>
                  <a:pt x="30946" y="18333"/>
                </a:lnTo>
                <a:lnTo>
                  <a:pt x="22065" y="23541"/>
                </a:lnTo>
                <a:lnTo>
                  <a:pt x="9267" y="31192"/>
                </a:lnTo>
                <a:lnTo>
                  <a:pt x="8864" y="31433"/>
                </a:lnTo>
                <a:lnTo>
                  <a:pt x="5994" y="33059"/>
                </a:lnTo>
                <a:lnTo>
                  <a:pt x="5740" y="33186"/>
                </a:lnTo>
                <a:lnTo>
                  <a:pt x="3492" y="35434"/>
                </a:lnTo>
                <a:lnTo>
                  <a:pt x="1498" y="37428"/>
                </a:lnTo>
                <a:lnTo>
                  <a:pt x="1244" y="37809"/>
                </a:lnTo>
                <a:lnTo>
                  <a:pt x="0" y="4018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5278127" y="9161936"/>
            <a:ext cx="250024" cy="144310"/>
          </a:xfrm>
          <a:custGeom>
            <a:avLst/>
            <a:gdLst/>
            <a:ahLst/>
            <a:cxnLst/>
            <a:rect l="l" t="t" r="r" b="b"/>
            <a:pathLst>
              <a:path w="250024" h="144310">
                <a:moveTo>
                  <a:pt x="250024" y="144310"/>
                </a:moveTo>
                <a:lnTo>
                  <a:pt x="240888" y="135184"/>
                </a:lnTo>
                <a:lnTo>
                  <a:pt x="231769" y="127583"/>
                </a:lnTo>
                <a:lnTo>
                  <a:pt x="230035" y="126199"/>
                </a:lnTo>
                <a:lnTo>
                  <a:pt x="217809" y="116345"/>
                </a:lnTo>
                <a:lnTo>
                  <a:pt x="209091" y="109298"/>
                </a:lnTo>
                <a:lnTo>
                  <a:pt x="201471" y="103390"/>
                </a:lnTo>
                <a:lnTo>
                  <a:pt x="192542" y="96953"/>
                </a:lnTo>
                <a:lnTo>
                  <a:pt x="179897" y="88321"/>
                </a:lnTo>
                <a:lnTo>
                  <a:pt x="165998" y="79005"/>
                </a:lnTo>
                <a:lnTo>
                  <a:pt x="156370" y="72734"/>
                </a:lnTo>
                <a:lnTo>
                  <a:pt x="148045" y="67665"/>
                </a:lnTo>
                <a:lnTo>
                  <a:pt x="138779" y="62446"/>
                </a:lnTo>
                <a:lnTo>
                  <a:pt x="126330" y="55722"/>
                </a:lnTo>
                <a:lnTo>
                  <a:pt x="121196" y="52971"/>
                </a:lnTo>
                <a:lnTo>
                  <a:pt x="107120" y="45435"/>
                </a:lnTo>
                <a:lnTo>
                  <a:pt x="96745" y="40072"/>
                </a:lnTo>
                <a:lnTo>
                  <a:pt x="87964" y="35823"/>
                </a:lnTo>
                <a:lnTo>
                  <a:pt x="78671" y="31629"/>
                </a:lnTo>
                <a:lnTo>
                  <a:pt x="66761" y="26431"/>
                </a:lnTo>
                <a:lnTo>
                  <a:pt x="56845" y="22110"/>
                </a:lnTo>
                <a:lnTo>
                  <a:pt x="42526" y="15842"/>
                </a:lnTo>
                <a:lnTo>
                  <a:pt x="32352" y="11549"/>
                </a:lnTo>
                <a:lnTo>
                  <a:pt x="23285" y="8054"/>
                </a:lnTo>
                <a:lnTo>
                  <a:pt x="12283" y="417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5369971" y="9334732"/>
            <a:ext cx="113322" cy="145567"/>
          </a:xfrm>
          <a:custGeom>
            <a:avLst/>
            <a:gdLst/>
            <a:ahLst/>
            <a:cxnLst/>
            <a:rect l="l" t="t" r="r" b="b"/>
            <a:pathLst>
              <a:path w="113322" h="145567">
                <a:moveTo>
                  <a:pt x="113322" y="145567"/>
                </a:moveTo>
                <a:lnTo>
                  <a:pt x="113322" y="134073"/>
                </a:lnTo>
                <a:lnTo>
                  <a:pt x="113195" y="133197"/>
                </a:lnTo>
                <a:lnTo>
                  <a:pt x="110566" y="121958"/>
                </a:lnTo>
                <a:lnTo>
                  <a:pt x="107394" y="109003"/>
                </a:lnTo>
                <a:lnTo>
                  <a:pt x="103753" y="98899"/>
                </a:lnTo>
                <a:lnTo>
                  <a:pt x="101079" y="92468"/>
                </a:lnTo>
                <a:lnTo>
                  <a:pt x="95686" y="80154"/>
                </a:lnTo>
                <a:lnTo>
                  <a:pt x="90550" y="70987"/>
                </a:lnTo>
                <a:lnTo>
                  <a:pt x="86207" y="64096"/>
                </a:lnTo>
                <a:lnTo>
                  <a:pt x="78842" y="52839"/>
                </a:lnTo>
                <a:lnTo>
                  <a:pt x="72304" y="44608"/>
                </a:lnTo>
                <a:lnTo>
                  <a:pt x="66840" y="38493"/>
                </a:lnTo>
                <a:lnTo>
                  <a:pt x="57798" y="28817"/>
                </a:lnTo>
                <a:lnTo>
                  <a:pt x="49347" y="21739"/>
                </a:lnTo>
                <a:lnTo>
                  <a:pt x="44843" y="18376"/>
                </a:lnTo>
                <a:lnTo>
                  <a:pt x="34283" y="10900"/>
                </a:lnTo>
                <a:lnTo>
                  <a:pt x="23210" y="5695"/>
                </a:lnTo>
                <a:lnTo>
                  <a:pt x="22110" y="5245"/>
                </a:lnTo>
                <a:lnTo>
                  <a:pt x="12115" y="1130"/>
                </a:lnTo>
                <a:lnTo>
                  <a:pt x="10617" y="74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5323117" y="9367720"/>
            <a:ext cx="42354" cy="129705"/>
          </a:xfrm>
          <a:custGeom>
            <a:avLst/>
            <a:gdLst/>
            <a:ahLst/>
            <a:cxnLst/>
            <a:rect l="l" t="t" r="r" b="b"/>
            <a:pathLst>
              <a:path w="42354" h="129705">
                <a:moveTo>
                  <a:pt x="3238" y="0"/>
                </a:moveTo>
                <a:lnTo>
                  <a:pt x="114" y="11366"/>
                </a:lnTo>
                <a:lnTo>
                  <a:pt x="0" y="12496"/>
                </a:lnTo>
                <a:lnTo>
                  <a:pt x="0" y="24244"/>
                </a:lnTo>
                <a:lnTo>
                  <a:pt x="377" y="37254"/>
                </a:lnTo>
                <a:lnTo>
                  <a:pt x="2430" y="48617"/>
                </a:lnTo>
                <a:lnTo>
                  <a:pt x="3238" y="52235"/>
                </a:lnTo>
                <a:lnTo>
                  <a:pt x="6361" y="65237"/>
                </a:lnTo>
                <a:lnTo>
                  <a:pt x="10047" y="75299"/>
                </a:lnTo>
                <a:lnTo>
                  <a:pt x="12738" y="81724"/>
                </a:lnTo>
                <a:lnTo>
                  <a:pt x="18171" y="94061"/>
                </a:lnTo>
                <a:lnTo>
                  <a:pt x="23315" y="103197"/>
                </a:lnTo>
                <a:lnTo>
                  <a:pt x="27736" y="110324"/>
                </a:lnTo>
                <a:lnTo>
                  <a:pt x="33985" y="120446"/>
                </a:lnTo>
                <a:lnTo>
                  <a:pt x="34353" y="120954"/>
                </a:lnTo>
                <a:lnTo>
                  <a:pt x="42354" y="12970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5381334" y="9538031"/>
            <a:ext cx="54356" cy="7747"/>
          </a:xfrm>
          <a:custGeom>
            <a:avLst/>
            <a:gdLst/>
            <a:ahLst/>
            <a:cxnLst/>
            <a:rect l="l" t="t" r="r" b="b"/>
            <a:pathLst>
              <a:path w="54355" h="7747">
                <a:moveTo>
                  <a:pt x="0" y="1244"/>
                </a:moveTo>
                <a:lnTo>
                  <a:pt x="4622" y="3746"/>
                </a:lnTo>
                <a:lnTo>
                  <a:pt x="5003" y="3873"/>
                </a:lnTo>
                <a:lnTo>
                  <a:pt x="9867" y="5245"/>
                </a:lnTo>
                <a:lnTo>
                  <a:pt x="15494" y="6870"/>
                </a:lnTo>
                <a:lnTo>
                  <a:pt x="15862" y="6870"/>
                </a:lnTo>
                <a:lnTo>
                  <a:pt x="21488" y="7238"/>
                </a:lnTo>
                <a:lnTo>
                  <a:pt x="27482" y="7746"/>
                </a:lnTo>
                <a:lnTo>
                  <a:pt x="27863" y="7746"/>
                </a:lnTo>
                <a:lnTo>
                  <a:pt x="33731" y="6997"/>
                </a:lnTo>
                <a:lnTo>
                  <a:pt x="39357" y="6362"/>
                </a:lnTo>
                <a:lnTo>
                  <a:pt x="39738" y="6248"/>
                </a:lnTo>
                <a:lnTo>
                  <a:pt x="44983" y="4495"/>
                </a:lnTo>
                <a:lnTo>
                  <a:pt x="49733" y="2870"/>
                </a:lnTo>
                <a:lnTo>
                  <a:pt x="50101" y="2628"/>
                </a:lnTo>
                <a:lnTo>
                  <a:pt x="5435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5375711" y="9502796"/>
            <a:ext cx="61849" cy="10490"/>
          </a:xfrm>
          <a:custGeom>
            <a:avLst/>
            <a:gdLst/>
            <a:ahLst/>
            <a:cxnLst/>
            <a:rect l="l" t="t" r="r" b="b"/>
            <a:pathLst>
              <a:path w="61849" h="10490">
                <a:moveTo>
                  <a:pt x="61849" y="8991"/>
                </a:moveTo>
                <a:lnTo>
                  <a:pt x="58102" y="6121"/>
                </a:lnTo>
                <a:lnTo>
                  <a:pt x="53225" y="3987"/>
                </a:lnTo>
                <a:lnTo>
                  <a:pt x="48107" y="1993"/>
                </a:lnTo>
                <a:lnTo>
                  <a:pt x="42354" y="990"/>
                </a:lnTo>
                <a:lnTo>
                  <a:pt x="36487" y="0"/>
                </a:lnTo>
                <a:lnTo>
                  <a:pt x="36106" y="0"/>
                </a:lnTo>
                <a:lnTo>
                  <a:pt x="30238" y="114"/>
                </a:lnTo>
                <a:lnTo>
                  <a:pt x="24358" y="241"/>
                </a:lnTo>
                <a:lnTo>
                  <a:pt x="23990" y="241"/>
                </a:lnTo>
                <a:lnTo>
                  <a:pt x="18364" y="1498"/>
                </a:lnTo>
                <a:lnTo>
                  <a:pt x="13119" y="2743"/>
                </a:lnTo>
                <a:lnTo>
                  <a:pt x="12623" y="2743"/>
                </a:lnTo>
                <a:lnTo>
                  <a:pt x="7874" y="5118"/>
                </a:lnTo>
                <a:lnTo>
                  <a:pt x="3873" y="7111"/>
                </a:lnTo>
                <a:lnTo>
                  <a:pt x="3378" y="7365"/>
                </a:lnTo>
                <a:lnTo>
                  <a:pt x="0" y="1049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5371334" y="9339863"/>
            <a:ext cx="52108" cy="140436"/>
          </a:xfrm>
          <a:custGeom>
            <a:avLst/>
            <a:gdLst/>
            <a:ahLst/>
            <a:cxnLst/>
            <a:rect l="l" t="t" r="r" b="b"/>
            <a:pathLst>
              <a:path w="52108" h="140436">
                <a:moveTo>
                  <a:pt x="52108" y="140436"/>
                </a:moveTo>
                <a:lnTo>
                  <a:pt x="49364" y="138557"/>
                </a:lnTo>
                <a:lnTo>
                  <a:pt x="48983" y="138315"/>
                </a:lnTo>
                <a:lnTo>
                  <a:pt x="46990" y="135813"/>
                </a:lnTo>
                <a:lnTo>
                  <a:pt x="38367" y="125390"/>
                </a:lnTo>
                <a:lnTo>
                  <a:pt x="32133" y="117128"/>
                </a:lnTo>
                <a:lnTo>
                  <a:pt x="27749" y="110451"/>
                </a:lnTo>
                <a:lnTo>
                  <a:pt x="20650" y="98911"/>
                </a:lnTo>
                <a:lnTo>
                  <a:pt x="16024" y="89542"/>
                </a:lnTo>
                <a:lnTo>
                  <a:pt x="12750" y="81838"/>
                </a:lnTo>
                <a:lnTo>
                  <a:pt x="7719" y="69428"/>
                </a:lnTo>
                <a:lnTo>
                  <a:pt x="4776" y="59115"/>
                </a:lnTo>
                <a:lnTo>
                  <a:pt x="3251" y="52349"/>
                </a:lnTo>
                <a:lnTo>
                  <a:pt x="648" y="39461"/>
                </a:lnTo>
                <a:lnTo>
                  <a:pt x="10" y="28055"/>
                </a:lnTo>
                <a:lnTo>
                  <a:pt x="0" y="24231"/>
                </a:lnTo>
                <a:lnTo>
                  <a:pt x="0" y="12611"/>
                </a:lnTo>
                <a:lnTo>
                  <a:pt x="127" y="11366"/>
                </a:lnTo>
                <a:lnTo>
                  <a:pt x="3251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5514907" y="9225026"/>
            <a:ext cx="169989" cy="1172654"/>
          </a:xfrm>
          <a:custGeom>
            <a:avLst/>
            <a:gdLst/>
            <a:ahLst/>
            <a:cxnLst/>
            <a:rect l="l" t="t" r="r" b="b"/>
            <a:pathLst>
              <a:path w="169989" h="1172654">
                <a:moveTo>
                  <a:pt x="169922" y="512963"/>
                </a:moveTo>
                <a:lnTo>
                  <a:pt x="169972" y="478776"/>
                </a:lnTo>
                <a:lnTo>
                  <a:pt x="169989" y="445257"/>
                </a:lnTo>
                <a:lnTo>
                  <a:pt x="169972" y="411737"/>
                </a:lnTo>
                <a:lnTo>
                  <a:pt x="169922" y="377551"/>
                </a:lnTo>
                <a:lnTo>
                  <a:pt x="169838" y="342030"/>
                </a:lnTo>
                <a:lnTo>
                  <a:pt x="169721" y="304508"/>
                </a:lnTo>
                <a:lnTo>
                  <a:pt x="169570" y="264318"/>
                </a:lnTo>
                <a:lnTo>
                  <a:pt x="169385" y="220793"/>
                </a:lnTo>
                <a:lnTo>
                  <a:pt x="169168" y="173266"/>
                </a:lnTo>
                <a:lnTo>
                  <a:pt x="168916" y="121069"/>
                </a:lnTo>
                <a:lnTo>
                  <a:pt x="168631" y="63536"/>
                </a:lnTo>
                <a:lnTo>
                  <a:pt x="168313" y="0"/>
                </a:lnTo>
              </a:path>
              <a:path w="169989" h="1172654">
                <a:moveTo>
                  <a:pt x="169902" y="521360"/>
                </a:moveTo>
                <a:lnTo>
                  <a:pt x="169922" y="51296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5683214" y="9390209"/>
            <a:ext cx="21996" cy="215163"/>
          </a:xfrm>
          <a:custGeom>
            <a:avLst/>
            <a:gdLst/>
            <a:ahLst/>
            <a:cxnLst/>
            <a:rect l="l" t="t" r="r" b="b"/>
            <a:pathLst>
              <a:path w="21996" h="215163">
                <a:moveTo>
                  <a:pt x="0" y="215163"/>
                </a:moveTo>
                <a:lnTo>
                  <a:pt x="6443" y="202804"/>
                </a:lnTo>
                <a:lnTo>
                  <a:pt x="10225" y="193310"/>
                </a:lnTo>
                <a:lnTo>
                  <a:pt x="13868" y="181051"/>
                </a:lnTo>
                <a:lnTo>
                  <a:pt x="17263" y="167513"/>
                </a:lnTo>
                <a:lnTo>
                  <a:pt x="18773" y="157696"/>
                </a:lnTo>
                <a:lnTo>
                  <a:pt x="20210" y="144816"/>
                </a:lnTo>
                <a:lnTo>
                  <a:pt x="20612" y="141566"/>
                </a:lnTo>
                <a:lnTo>
                  <a:pt x="21996" y="131076"/>
                </a:lnTo>
                <a:lnTo>
                  <a:pt x="21488" y="130822"/>
                </a:lnTo>
                <a:lnTo>
                  <a:pt x="21488" y="120078"/>
                </a:lnTo>
                <a:lnTo>
                  <a:pt x="21488" y="108826"/>
                </a:lnTo>
                <a:lnTo>
                  <a:pt x="21856" y="108584"/>
                </a:lnTo>
                <a:lnTo>
                  <a:pt x="20612" y="97586"/>
                </a:lnTo>
                <a:lnTo>
                  <a:pt x="19125" y="82783"/>
                </a:lnTo>
                <a:lnTo>
                  <a:pt x="17995" y="72639"/>
                </a:lnTo>
                <a:lnTo>
                  <a:pt x="16263" y="62072"/>
                </a:lnTo>
                <a:lnTo>
                  <a:pt x="13868" y="50228"/>
                </a:lnTo>
                <a:lnTo>
                  <a:pt x="10679" y="35463"/>
                </a:lnTo>
                <a:lnTo>
                  <a:pt x="8189" y="25269"/>
                </a:lnTo>
                <a:lnTo>
                  <a:pt x="5224" y="15445"/>
                </a:lnTo>
                <a:lnTo>
                  <a:pt x="614" y="1791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4970872" y="8795452"/>
            <a:ext cx="41490" cy="855408"/>
          </a:xfrm>
          <a:custGeom>
            <a:avLst/>
            <a:gdLst/>
            <a:ahLst/>
            <a:cxnLst/>
            <a:rect l="l" t="t" r="r" b="b"/>
            <a:pathLst>
              <a:path w="41490" h="855408">
                <a:moveTo>
                  <a:pt x="126" y="0"/>
                </a:moveTo>
                <a:lnTo>
                  <a:pt x="0" y="381"/>
                </a:lnTo>
                <a:lnTo>
                  <a:pt x="41490" y="41986"/>
                </a:lnTo>
                <a:lnTo>
                  <a:pt x="41490" y="85540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5444435" y="9619371"/>
            <a:ext cx="69342" cy="814920"/>
          </a:xfrm>
          <a:custGeom>
            <a:avLst/>
            <a:gdLst/>
            <a:ahLst/>
            <a:cxnLst/>
            <a:rect l="l" t="t" r="r" b="b"/>
            <a:pathLst>
              <a:path w="69341" h="814920">
                <a:moveTo>
                  <a:pt x="69342" y="0"/>
                </a:moveTo>
                <a:lnTo>
                  <a:pt x="6248" y="41109"/>
                </a:lnTo>
                <a:lnTo>
                  <a:pt x="0" y="44234"/>
                </a:lnTo>
                <a:lnTo>
                  <a:pt x="0" y="127015"/>
                </a:lnTo>
              </a:path>
              <a:path w="69341" h="814920">
                <a:moveTo>
                  <a:pt x="69342" y="127015"/>
                </a:moveTo>
                <a:lnTo>
                  <a:pt x="6934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5330854" y="9562640"/>
            <a:ext cx="1130" cy="11252"/>
          </a:xfrm>
          <a:custGeom>
            <a:avLst/>
            <a:gdLst/>
            <a:ahLst/>
            <a:cxnLst/>
            <a:rect l="l" t="t" r="r" b="b"/>
            <a:pathLst>
              <a:path w="1130" h="11252">
                <a:moveTo>
                  <a:pt x="0" y="10121"/>
                </a:moveTo>
                <a:lnTo>
                  <a:pt x="0" y="0"/>
                </a:lnTo>
                <a:lnTo>
                  <a:pt x="0" y="11252"/>
                </a:lnTo>
                <a:lnTo>
                  <a:pt x="1130" y="10756"/>
                </a:lnTo>
                <a:lnTo>
                  <a:pt x="0" y="10121"/>
                </a:lnTo>
                <a:lnTo>
                  <a:pt x="0" y="1125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4970873" y="8795826"/>
            <a:ext cx="0" cy="858151"/>
          </a:xfrm>
          <a:custGeom>
            <a:avLst/>
            <a:gdLst/>
            <a:ahLst/>
            <a:cxnLst/>
            <a:rect l="l" t="t" r="r" b="b"/>
            <a:pathLst>
              <a:path h="858151">
                <a:moveTo>
                  <a:pt x="0" y="0"/>
                </a:moveTo>
                <a:lnTo>
                  <a:pt x="0" y="85815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5033097" y="8846549"/>
            <a:ext cx="60350" cy="802309"/>
          </a:xfrm>
          <a:custGeom>
            <a:avLst/>
            <a:gdLst/>
            <a:ahLst/>
            <a:cxnLst/>
            <a:rect l="l" t="t" r="r" b="b"/>
            <a:pathLst>
              <a:path w="60350" h="802309">
                <a:moveTo>
                  <a:pt x="0" y="802309"/>
                </a:moveTo>
                <a:lnTo>
                  <a:pt x="0" y="0"/>
                </a:lnTo>
                <a:lnTo>
                  <a:pt x="60350" y="9626"/>
                </a:lnTo>
                <a:lnTo>
                  <a:pt x="60350" y="79381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5108944" y="8803946"/>
            <a:ext cx="6870" cy="13246"/>
          </a:xfrm>
          <a:custGeom>
            <a:avLst/>
            <a:gdLst/>
            <a:ahLst/>
            <a:cxnLst/>
            <a:rect l="l" t="t" r="r" b="b"/>
            <a:pathLst>
              <a:path w="6870" h="13246">
                <a:moveTo>
                  <a:pt x="6870" y="13246"/>
                </a:moveTo>
                <a:lnTo>
                  <a:pt x="5372" y="6248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5042340" y="8805447"/>
            <a:ext cx="5499" cy="21996"/>
          </a:xfrm>
          <a:custGeom>
            <a:avLst/>
            <a:gdLst/>
            <a:ahLst/>
            <a:cxnLst/>
            <a:rect l="l" t="t" r="r" b="b"/>
            <a:pathLst>
              <a:path w="5499" h="21996">
                <a:moveTo>
                  <a:pt x="4876" y="0"/>
                </a:moveTo>
                <a:lnTo>
                  <a:pt x="508" y="6502"/>
                </a:lnTo>
                <a:lnTo>
                  <a:pt x="0" y="13500"/>
                </a:lnTo>
                <a:lnTo>
                  <a:pt x="3378" y="20243"/>
                </a:lnTo>
                <a:lnTo>
                  <a:pt x="5499" y="2199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5119315" y="8853928"/>
            <a:ext cx="0" cy="781939"/>
          </a:xfrm>
          <a:custGeom>
            <a:avLst/>
            <a:gdLst/>
            <a:ahLst/>
            <a:cxnLst/>
            <a:rect l="l" t="t" r="r" b="b"/>
            <a:pathLst>
              <a:path h="781939">
                <a:moveTo>
                  <a:pt x="0" y="0"/>
                </a:moveTo>
                <a:lnTo>
                  <a:pt x="0" y="78193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5119315" y="8829442"/>
            <a:ext cx="71221" cy="791057"/>
          </a:xfrm>
          <a:custGeom>
            <a:avLst/>
            <a:gdLst/>
            <a:ahLst/>
            <a:cxnLst/>
            <a:rect l="l" t="t" r="r" b="b"/>
            <a:pathLst>
              <a:path w="71221" h="791057">
                <a:moveTo>
                  <a:pt x="0" y="24485"/>
                </a:moveTo>
                <a:lnTo>
                  <a:pt x="70726" y="876"/>
                </a:lnTo>
                <a:lnTo>
                  <a:pt x="71221" y="0"/>
                </a:lnTo>
                <a:lnTo>
                  <a:pt x="71221" y="79105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5190036" y="8830312"/>
            <a:ext cx="0" cy="790308"/>
          </a:xfrm>
          <a:custGeom>
            <a:avLst/>
            <a:gdLst/>
            <a:ahLst/>
            <a:cxnLst/>
            <a:rect l="l" t="t" r="r" b="b"/>
            <a:pathLst>
              <a:path h="790308">
                <a:moveTo>
                  <a:pt x="0" y="790308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5330847" y="9520411"/>
            <a:ext cx="1130" cy="42227"/>
          </a:xfrm>
          <a:custGeom>
            <a:avLst/>
            <a:gdLst/>
            <a:ahLst/>
            <a:cxnLst/>
            <a:rect l="l" t="t" r="r" b="b"/>
            <a:pathLst>
              <a:path w="1130" h="42227">
                <a:moveTo>
                  <a:pt x="1130" y="0"/>
                </a:moveTo>
                <a:lnTo>
                  <a:pt x="0" y="5245"/>
                </a:lnTo>
                <a:lnTo>
                  <a:pt x="0" y="4222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5278126" y="9161932"/>
            <a:ext cx="250024" cy="431698"/>
          </a:xfrm>
          <a:custGeom>
            <a:avLst/>
            <a:gdLst/>
            <a:ahLst/>
            <a:cxnLst/>
            <a:rect l="l" t="t" r="r" b="b"/>
            <a:pathLst>
              <a:path w="250024" h="431698">
                <a:moveTo>
                  <a:pt x="0" y="431698"/>
                </a:moveTo>
                <a:lnTo>
                  <a:pt x="0" y="0"/>
                </a:lnTo>
                <a:lnTo>
                  <a:pt x="250024" y="14431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5326353" y="9334734"/>
            <a:ext cx="43611" cy="32981"/>
          </a:xfrm>
          <a:custGeom>
            <a:avLst/>
            <a:gdLst/>
            <a:ahLst/>
            <a:cxnLst/>
            <a:rect l="l" t="t" r="r" b="b"/>
            <a:pathLst>
              <a:path w="43611" h="32981">
                <a:moveTo>
                  <a:pt x="43611" y="0"/>
                </a:moveTo>
                <a:lnTo>
                  <a:pt x="24498" y="3124"/>
                </a:lnTo>
                <a:lnTo>
                  <a:pt x="9499" y="14490"/>
                </a:lnTo>
                <a:lnTo>
                  <a:pt x="0" y="3298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5377086" y="9663601"/>
            <a:ext cx="67348" cy="807300"/>
          </a:xfrm>
          <a:custGeom>
            <a:avLst/>
            <a:gdLst/>
            <a:ahLst/>
            <a:cxnLst/>
            <a:rect l="l" t="t" r="r" b="b"/>
            <a:pathLst>
              <a:path w="67348" h="807300">
                <a:moveTo>
                  <a:pt x="67348" y="0"/>
                </a:moveTo>
                <a:lnTo>
                  <a:pt x="7251" y="31114"/>
                </a:lnTo>
                <a:lnTo>
                  <a:pt x="0" y="34353"/>
                </a:lnTo>
                <a:lnTo>
                  <a:pt x="0" y="8278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5435688" y="9511789"/>
            <a:ext cx="8623" cy="26238"/>
          </a:xfrm>
          <a:custGeom>
            <a:avLst/>
            <a:gdLst/>
            <a:ahLst/>
            <a:cxnLst/>
            <a:rect l="l" t="t" r="r" b="b"/>
            <a:pathLst>
              <a:path w="8623" h="26238">
                <a:moveTo>
                  <a:pt x="0" y="26238"/>
                </a:moveTo>
                <a:lnTo>
                  <a:pt x="6121" y="20243"/>
                </a:lnTo>
                <a:lnTo>
                  <a:pt x="8623" y="13246"/>
                </a:lnTo>
                <a:lnTo>
                  <a:pt x="7124" y="6248"/>
                </a:lnTo>
                <a:lnTo>
                  <a:pt x="186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5370835" y="9513289"/>
            <a:ext cx="10502" cy="25984"/>
          </a:xfrm>
          <a:custGeom>
            <a:avLst/>
            <a:gdLst/>
            <a:ahLst/>
            <a:cxnLst/>
            <a:rect l="l" t="t" r="r" b="b"/>
            <a:pathLst>
              <a:path w="10502" h="25984">
                <a:moveTo>
                  <a:pt x="4876" y="0"/>
                </a:moveTo>
                <a:lnTo>
                  <a:pt x="508" y="6502"/>
                </a:lnTo>
                <a:lnTo>
                  <a:pt x="0" y="13500"/>
                </a:lnTo>
                <a:lnTo>
                  <a:pt x="3505" y="20243"/>
                </a:lnTo>
                <a:lnTo>
                  <a:pt x="10502" y="2598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5374589" y="9336237"/>
            <a:ext cx="1866" cy="3619"/>
          </a:xfrm>
          <a:custGeom>
            <a:avLst/>
            <a:gdLst/>
            <a:ahLst/>
            <a:cxnLst/>
            <a:rect l="l" t="t" r="r" b="b"/>
            <a:pathLst>
              <a:path w="1866" h="3619">
                <a:moveTo>
                  <a:pt x="0" y="3619"/>
                </a:moveTo>
                <a:lnTo>
                  <a:pt x="186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5386581" y="9338608"/>
            <a:ext cx="49606" cy="137820"/>
          </a:xfrm>
          <a:custGeom>
            <a:avLst/>
            <a:gdLst/>
            <a:ahLst/>
            <a:cxnLst/>
            <a:rect l="l" t="t" r="r" b="b"/>
            <a:pathLst>
              <a:path w="49606" h="137820">
                <a:moveTo>
                  <a:pt x="32486" y="137820"/>
                </a:moveTo>
                <a:lnTo>
                  <a:pt x="49606" y="127952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5436188" y="9466558"/>
            <a:ext cx="23863" cy="13741"/>
          </a:xfrm>
          <a:custGeom>
            <a:avLst/>
            <a:gdLst/>
            <a:ahLst/>
            <a:cxnLst/>
            <a:rect l="l" t="t" r="r" b="b"/>
            <a:pathLst>
              <a:path w="23863" h="13741">
                <a:moveTo>
                  <a:pt x="0" y="0"/>
                </a:moveTo>
                <a:lnTo>
                  <a:pt x="23863" y="1374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5513779" y="9618496"/>
            <a:ext cx="46482" cy="842530"/>
          </a:xfrm>
          <a:custGeom>
            <a:avLst/>
            <a:gdLst/>
            <a:ahLst/>
            <a:cxnLst/>
            <a:rect l="l" t="t" r="r" b="b"/>
            <a:pathLst>
              <a:path w="46482" h="842530">
                <a:moveTo>
                  <a:pt x="1130" y="0"/>
                </a:moveTo>
                <a:lnTo>
                  <a:pt x="0" y="876"/>
                </a:lnTo>
              </a:path>
              <a:path w="46482" h="842530">
                <a:moveTo>
                  <a:pt x="1130" y="127890"/>
                </a:moveTo>
                <a:lnTo>
                  <a:pt x="113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5528152" y="9306246"/>
            <a:ext cx="622" cy="142316"/>
          </a:xfrm>
          <a:custGeom>
            <a:avLst/>
            <a:gdLst/>
            <a:ahLst/>
            <a:cxnLst/>
            <a:rect l="l" t="t" r="r" b="b"/>
            <a:pathLst>
              <a:path w="622" h="142316">
                <a:moveTo>
                  <a:pt x="0" y="0"/>
                </a:moveTo>
                <a:lnTo>
                  <a:pt x="622" y="380"/>
                </a:lnTo>
                <a:lnTo>
                  <a:pt x="622" y="14231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5047716" y="8827689"/>
            <a:ext cx="61849" cy="9994"/>
          </a:xfrm>
          <a:custGeom>
            <a:avLst/>
            <a:gdLst/>
            <a:ahLst/>
            <a:cxnLst/>
            <a:rect l="l" t="t" r="r" b="b"/>
            <a:pathLst>
              <a:path w="61849" h="9994">
                <a:moveTo>
                  <a:pt x="0" y="0"/>
                </a:moveTo>
                <a:lnTo>
                  <a:pt x="3505" y="2997"/>
                </a:lnTo>
                <a:lnTo>
                  <a:pt x="4000" y="3378"/>
                </a:lnTo>
                <a:lnTo>
                  <a:pt x="8128" y="5245"/>
                </a:lnTo>
                <a:lnTo>
                  <a:pt x="12992" y="7492"/>
                </a:lnTo>
                <a:lnTo>
                  <a:pt x="13500" y="7619"/>
                </a:lnTo>
                <a:lnTo>
                  <a:pt x="18745" y="8750"/>
                </a:lnTo>
                <a:lnTo>
                  <a:pt x="24498" y="9867"/>
                </a:lnTo>
                <a:lnTo>
                  <a:pt x="24866" y="9867"/>
                </a:lnTo>
                <a:lnTo>
                  <a:pt x="30746" y="9994"/>
                </a:lnTo>
                <a:lnTo>
                  <a:pt x="36614" y="9994"/>
                </a:lnTo>
                <a:lnTo>
                  <a:pt x="36982" y="9994"/>
                </a:lnTo>
                <a:lnTo>
                  <a:pt x="42735" y="8877"/>
                </a:lnTo>
                <a:lnTo>
                  <a:pt x="48107" y="7873"/>
                </a:lnTo>
                <a:lnTo>
                  <a:pt x="53479" y="5626"/>
                </a:lnTo>
                <a:lnTo>
                  <a:pt x="57848" y="3746"/>
                </a:lnTo>
                <a:lnTo>
                  <a:pt x="58229" y="3492"/>
                </a:lnTo>
                <a:lnTo>
                  <a:pt x="61849" y="49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5045348" y="8794704"/>
            <a:ext cx="51600" cy="12738"/>
          </a:xfrm>
          <a:custGeom>
            <a:avLst/>
            <a:gdLst/>
            <a:ahLst/>
            <a:cxnLst/>
            <a:rect l="l" t="t" r="r" b="b"/>
            <a:pathLst>
              <a:path w="51600" h="12738">
                <a:moveTo>
                  <a:pt x="51600" y="2997"/>
                </a:moveTo>
                <a:lnTo>
                  <a:pt x="46227" y="1244"/>
                </a:lnTo>
                <a:lnTo>
                  <a:pt x="45846" y="1244"/>
                </a:lnTo>
                <a:lnTo>
                  <a:pt x="40233" y="622"/>
                </a:lnTo>
                <a:lnTo>
                  <a:pt x="34239" y="0"/>
                </a:lnTo>
                <a:lnTo>
                  <a:pt x="33985" y="0"/>
                </a:lnTo>
                <a:lnTo>
                  <a:pt x="27990" y="495"/>
                </a:lnTo>
                <a:lnTo>
                  <a:pt x="22364" y="990"/>
                </a:lnTo>
                <a:lnTo>
                  <a:pt x="21983" y="1117"/>
                </a:lnTo>
                <a:lnTo>
                  <a:pt x="16484" y="2743"/>
                </a:lnTo>
                <a:lnTo>
                  <a:pt x="11620" y="4241"/>
                </a:lnTo>
                <a:lnTo>
                  <a:pt x="11112" y="4368"/>
                </a:lnTo>
                <a:lnTo>
                  <a:pt x="6743" y="6997"/>
                </a:lnTo>
                <a:lnTo>
                  <a:pt x="3251" y="9118"/>
                </a:lnTo>
                <a:lnTo>
                  <a:pt x="2743" y="9613"/>
                </a:lnTo>
                <a:lnTo>
                  <a:pt x="0" y="1273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5068959" y="8824812"/>
            <a:ext cx="27368" cy="4749"/>
          </a:xfrm>
          <a:custGeom>
            <a:avLst/>
            <a:gdLst/>
            <a:ahLst/>
            <a:cxnLst/>
            <a:rect l="l" t="t" r="r" b="b"/>
            <a:pathLst>
              <a:path w="27368" h="4749">
                <a:moveTo>
                  <a:pt x="0" y="3251"/>
                </a:moveTo>
                <a:lnTo>
                  <a:pt x="3505" y="4254"/>
                </a:lnTo>
                <a:lnTo>
                  <a:pt x="7124" y="4495"/>
                </a:lnTo>
                <a:lnTo>
                  <a:pt x="10871" y="4749"/>
                </a:lnTo>
                <a:lnTo>
                  <a:pt x="10998" y="4749"/>
                </a:lnTo>
                <a:lnTo>
                  <a:pt x="14617" y="4381"/>
                </a:lnTo>
                <a:lnTo>
                  <a:pt x="18122" y="3873"/>
                </a:lnTo>
                <a:lnTo>
                  <a:pt x="18364" y="3873"/>
                </a:lnTo>
                <a:lnTo>
                  <a:pt x="21615" y="2755"/>
                </a:lnTo>
                <a:lnTo>
                  <a:pt x="24485" y="1752"/>
                </a:lnTo>
                <a:lnTo>
                  <a:pt x="24739" y="1625"/>
                </a:lnTo>
                <a:lnTo>
                  <a:pt x="2736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5059461" y="8803071"/>
            <a:ext cx="37985" cy="6502"/>
          </a:xfrm>
          <a:custGeom>
            <a:avLst/>
            <a:gdLst/>
            <a:ahLst/>
            <a:cxnLst/>
            <a:rect l="l" t="t" r="r" b="b"/>
            <a:pathLst>
              <a:path w="37985" h="6502">
                <a:moveTo>
                  <a:pt x="37985" y="5626"/>
                </a:moveTo>
                <a:lnTo>
                  <a:pt x="35610" y="3873"/>
                </a:lnTo>
                <a:lnTo>
                  <a:pt x="35356" y="3619"/>
                </a:lnTo>
                <a:lnTo>
                  <a:pt x="32740" y="2628"/>
                </a:lnTo>
                <a:lnTo>
                  <a:pt x="29616" y="1257"/>
                </a:lnTo>
                <a:lnTo>
                  <a:pt x="29362" y="1257"/>
                </a:lnTo>
                <a:lnTo>
                  <a:pt x="25984" y="622"/>
                </a:lnTo>
                <a:lnTo>
                  <a:pt x="22364" y="0"/>
                </a:lnTo>
                <a:lnTo>
                  <a:pt x="18491" y="127"/>
                </a:lnTo>
                <a:lnTo>
                  <a:pt x="14998" y="254"/>
                </a:lnTo>
                <a:lnTo>
                  <a:pt x="14744" y="254"/>
                </a:lnTo>
                <a:lnTo>
                  <a:pt x="11252" y="1003"/>
                </a:lnTo>
                <a:lnTo>
                  <a:pt x="8000" y="1752"/>
                </a:lnTo>
                <a:lnTo>
                  <a:pt x="7746" y="1752"/>
                </a:lnTo>
                <a:lnTo>
                  <a:pt x="4749" y="3251"/>
                </a:lnTo>
                <a:lnTo>
                  <a:pt x="2247" y="4508"/>
                </a:lnTo>
                <a:lnTo>
                  <a:pt x="1993" y="4622"/>
                </a:lnTo>
                <a:lnTo>
                  <a:pt x="0" y="650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5047466" y="8827439"/>
            <a:ext cx="254" cy="254"/>
          </a:xfrm>
          <a:custGeom>
            <a:avLst/>
            <a:gdLst/>
            <a:ahLst/>
            <a:cxnLst/>
            <a:rect l="l" t="t" r="r" b="b"/>
            <a:pathLst>
              <a:path w="253" h="253">
                <a:moveTo>
                  <a:pt x="0" y="0"/>
                </a:moveTo>
                <a:lnTo>
                  <a:pt x="254" y="25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5096945" y="8797696"/>
            <a:ext cx="18872" cy="30492"/>
          </a:xfrm>
          <a:custGeom>
            <a:avLst/>
            <a:gdLst/>
            <a:ahLst/>
            <a:cxnLst/>
            <a:rect l="l" t="t" r="r" b="b"/>
            <a:pathLst>
              <a:path w="18872" h="30492">
                <a:moveTo>
                  <a:pt x="12623" y="30492"/>
                </a:moveTo>
                <a:lnTo>
                  <a:pt x="17627" y="24117"/>
                </a:lnTo>
                <a:lnTo>
                  <a:pt x="18872" y="17119"/>
                </a:lnTo>
                <a:lnTo>
                  <a:pt x="16002" y="10375"/>
                </a:lnTo>
                <a:lnTo>
                  <a:pt x="9499" y="4381"/>
                </a:lnTo>
                <a:lnTo>
                  <a:pt x="1625" y="74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5042220" y="8807447"/>
            <a:ext cx="5245" cy="19989"/>
          </a:xfrm>
          <a:custGeom>
            <a:avLst/>
            <a:gdLst/>
            <a:ahLst/>
            <a:cxnLst/>
            <a:rect l="l" t="t" r="r" b="b"/>
            <a:pathLst>
              <a:path w="5245" h="19989">
                <a:moveTo>
                  <a:pt x="3124" y="0"/>
                </a:moveTo>
                <a:lnTo>
                  <a:pt x="0" y="6870"/>
                </a:lnTo>
                <a:lnTo>
                  <a:pt x="876" y="13868"/>
                </a:lnTo>
                <a:lnTo>
                  <a:pt x="5245" y="1998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5067212" y="8827439"/>
            <a:ext cx="1739" cy="622"/>
          </a:xfrm>
          <a:custGeom>
            <a:avLst/>
            <a:gdLst/>
            <a:ahLst/>
            <a:cxnLst/>
            <a:rect l="l" t="t" r="r" b="b"/>
            <a:pathLst>
              <a:path w="1739" h="622">
                <a:moveTo>
                  <a:pt x="0" y="0"/>
                </a:moveTo>
                <a:lnTo>
                  <a:pt x="1739" y="62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5096324" y="8808699"/>
            <a:ext cx="5372" cy="16116"/>
          </a:xfrm>
          <a:custGeom>
            <a:avLst/>
            <a:gdLst/>
            <a:ahLst/>
            <a:cxnLst/>
            <a:rect l="l" t="t" r="r" b="b"/>
            <a:pathLst>
              <a:path w="5372" h="16116">
                <a:moveTo>
                  <a:pt x="0" y="16116"/>
                </a:moveTo>
                <a:lnTo>
                  <a:pt x="3746" y="12369"/>
                </a:lnTo>
                <a:lnTo>
                  <a:pt x="5372" y="8115"/>
                </a:lnTo>
                <a:lnTo>
                  <a:pt x="4368" y="3873"/>
                </a:lnTo>
                <a:lnTo>
                  <a:pt x="113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5056466" y="8809570"/>
            <a:ext cx="10744" cy="17868"/>
          </a:xfrm>
          <a:custGeom>
            <a:avLst/>
            <a:gdLst/>
            <a:ahLst/>
            <a:cxnLst/>
            <a:rect l="l" t="t" r="r" b="b"/>
            <a:pathLst>
              <a:path w="10744" h="17868">
                <a:moveTo>
                  <a:pt x="2997" y="0"/>
                </a:moveTo>
                <a:lnTo>
                  <a:pt x="241" y="4000"/>
                </a:lnTo>
                <a:lnTo>
                  <a:pt x="0" y="8369"/>
                </a:lnTo>
                <a:lnTo>
                  <a:pt x="2120" y="12496"/>
                </a:lnTo>
                <a:lnTo>
                  <a:pt x="6375" y="15989"/>
                </a:lnTo>
                <a:lnTo>
                  <a:pt x="10744" y="1786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5374713" y="9533779"/>
            <a:ext cx="60972" cy="12001"/>
          </a:xfrm>
          <a:custGeom>
            <a:avLst/>
            <a:gdLst/>
            <a:ahLst/>
            <a:cxnLst/>
            <a:rect l="l" t="t" r="r" b="b"/>
            <a:pathLst>
              <a:path w="60972" h="12001">
                <a:moveTo>
                  <a:pt x="0" y="0"/>
                </a:moveTo>
                <a:lnTo>
                  <a:pt x="2628" y="3124"/>
                </a:lnTo>
                <a:lnTo>
                  <a:pt x="3124" y="3505"/>
                </a:lnTo>
                <a:lnTo>
                  <a:pt x="6616" y="5499"/>
                </a:lnTo>
                <a:lnTo>
                  <a:pt x="11112" y="8001"/>
                </a:lnTo>
                <a:lnTo>
                  <a:pt x="11620" y="8128"/>
                </a:lnTo>
                <a:lnTo>
                  <a:pt x="16484" y="9499"/>
                </a:lnTo>
                <a:lnTo>
                  <a:pt x="22110" y="11125"/>
                </a:lnTo>
                <a:lnTo>
                  <a:pt x="22491" y="11125"/>
                </a:lnTo>
                <a:lnTo>
                  <a:pt x="28232" y="11493"/>
                </a:lnTo>
                <a:lnTo>
                  <a:pt x="34112" y="12001"/>
                </a:lnTo>
                <a:lnTo>
                  <a:pt x="34480" y="12001"/>
                </a:lnTo>
                <a:lnTo>
                  <a:pt x="40360" y="11252"/>
                </a:lnTo>
                <a:lnTo>
                  <a:pt x="45986" y="10617"/>
                </a:lnTo>
                <a:lnTo>
                  <a:pt x="46355" y="10490"/>
                </a:lnTo>
                <a:lnTo>
                  <a:pt x="51600" y="8750"/>
                </a:lnTo>
                <a:lnTo>
                  <a:pt x="56349" y="7124"/>
                </a:lnTo>
                <a:lnTo>
                  <a:pt x="56730" y="6870"/>
                </a:lnTo>
                <a:lnTo>
                  <a:pt x="60972" y="412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5375711" y="9502796"/>
            <a:ext cx="61849" cy="10490"/>
          </a:xfrm>
          <a:custGeom>
            <a:avLst/>
            <a:gdLst/>
            <a:ahLst/>
            <a:cxnLst/>
            <a:rect l="l" t="t" r="r" b="b"/>
            <a:pathLst>
              <a:path w="61849" h="10490">
                <a:moveTo>
                  <a:pt x="61849" y="8991"/>
                </a:moveTo>
                <a:lnTo>
                  <a:pt x="58102" y="6121"/>
                </a:lnTo>
                <a:lnTo>
                  <a:pt x="53225" y="3987"/>
                </a:lnTo>
                <a:lnTo>
                  <a:pt x="48107" y="1993"/>
                </a:lnTo>
                <a:lnTo>
                  <a:pt x="42354" y="990"/>
                </a:lnTo>
                <a:lnTo>
                  <a:pt x="36487" y="0"/>
                </a:lnTo>
                <a:lnTo>
                  <a:pt x="36106" y="0"/>
                </a:lnTo>
                <a:lnTo>
                  <a:pt x="30238" y="114"/>
                </a:lnTo>
                <a:lnTo>
                  <a:pt x="24358" y="241"/>
                </a:lnTo>
                <a:lnTo>
                  <a:pt x="23990" y="241"/>
                </a:lnTo>
                <a:lnTo>
                  <a:pt x="18364" y="1498"/>
                </a:lnTo>
                <a:lnTo>
                  <a:pt x="13119" y="2743"/>
                </a:lnTo>
                <a:lnTo>
                  <a:pt x="12623" y="2743"/>
                </a:lnTo>
                <a:lnTo>
                  <a:pt x="7874" y="5118"/>
                </a:lnTo>
                <a:lnTo>
                  <a:pt x="3873" y="7111"/>
                </a:lnTo>
                <a:lnTo>
                  <a:pt x="3378" y="7365"/>
                </a:lnTo>
                <a:lnTo>
                  <a:pt x="0" y="1049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5387954" y="9511035"/>
            <a:ext cx="37985" cy="6375"/>
          </a:xfrm>
          <a:custGeom>
            <a:avLst/>
            <a:gdLst/>
            <a:ahLst/>
            <a:cxnLst/>
            <a:rect l="l" t="t" r="r" b="b"/>
            <a:pathLst>
              <a:path w="37985" h="6375">
                <a:moveTo>
                  <a:pt x="0" y="6375"/>
                </a:moveTo>
                <a:lnTo>
                  <a:pt x="2006" y="4495"/>
                </a:lnTo>
                <a:lnTo>
                  <a:pt x="2374" y="4368"/>
                </a:lnTo>
                <a:lnTo>
                  <a:pt x="4876" y="3124"/>
                </a:lnTo>
                <a:lnTo>
                  <a:pt x="7747" y="1752"/>
                </a:lnTo>
                <a:lnTo>
                  <a:pt x="8001" y="1625"/>
                </a:lnTo>
                <a:lnTo>
                  <a:pt x="11252" y="876"/>
                </a:lnTo>
                <a:lnTo>
                  <a:pt x="14744" y="126"/>
                </a:lnTo>
                <a:lnTo>
                  <a:pt x="14998" y="126"/>
                </a:lnTo>
                <a:lnTo>
                  <a:pt x="18618" y="0"/>
                </a:lnTo>
                <a:lnTo>
                  <a:pt x="22237" y="0"/>
                </a:lnTo>
                <a:lnTo>
                  <a:pt x="22364" y="0"/>
                </a:lnTo>
                <a:lnTo>
                  <a:pt x="25984" y="507"/>
                </a:lnTo>
                <a:lnTo>
                  <a:pt x="29362" y="1130"/>
                </a:lnTo>
                <a:lnTo>
                  <a:pt x="29616" y="1130"/>
                </a:lnTo>
                <a:lnTo>
                  <a:pt x="32740" y="2501"/>
                </a:lnTo>
                <a:lnTo>
                  <a:pt x="35483" y="3619"/>
                </a:lnTo>
                <a:lnTo>
                  <a:pt x="35737" y="3759"/>
                </a:lnTo>
                <a:lnTo>
                  <a:pt x="37985" y="549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5397453" y="9535406"/>
            <a:ext cx="21615" cy="1993"/>
          </a:xfrm>
          <a:custGeom>
            <a:avLst/>
            <a:gdLst/>
            <a:ahLst/>
            <a:cxnLst/>
            <a:rect l="l" t="t" r="r" b="b"/>
            <a:pathLst>
              <a:path w="21615" h="1993">
                <a:moveTo>
                  <a:pt x="21615" y="0"/>
                </a:moveTo>
                <a:lnTo>
                  <a:pt x="18364" y="1130"/>
                </a:lnTo>
                <a:lnTo>
                  <a:pt x="18110" y="1244"/>
                </a:lnTo>
                <a:lnTo>
                  <a:pt x="14617" y="1625"/>
                </a:lnTo>
                <a:lnTo>
                  <a:pt x="10998" y="1993"/>
                </a:lnTo>
                <a:lnTo>
                  <a:pt x="10871" y="1993"/>
                </a:lnTo>
                <a:lnTo>
                  <a:pt x="7238" y="1739"/>
                </a:lnTo>
                <a:lnTo>
                  <a:pt x="3619" y="1498"/>
                </a:lnTo>
                <a:lnTo>
                  <a:pt x="3492" y="1498"/>
                </a:lnTo>
                <a:lnTo>
                  <a:pt x="0" y="49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5435688" y="9511792"/>
            <a:ext cx="8623" cy="26111"/>
          </a:xfrm>
          <a:custGeom>
            <a:avLst/>
            <a:gdLst/>
            <a:ahLst/>
            <a:cxnLst/>
            <a:rect l="l" t="t" r="r" b="b"/>
            <a:pathLst>
              <a:path w="8623" h="26111">
                <a:moveTo>
                  <a:pt x="0" y="26111"/>
                </a:moveTo>
                <a:lnTo>
                  <a:pt x="6121" y="20116"/>
                </a:lnTo>
                <a:lnTo>
                  <a:pt x="8623" y="13246"/>
                </a:lnTo>
                <a:lnTo>
                  <a:pt x="7124" y="6248"/>
                </a:lnTo>
                <a:lnTo>
                  <a:pt x="186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5370835" y="9513289"/>
            <a:ext cx="4876" cy="20485"/>
          </a:xfrm>
          <a:custGeom>
            <a:avLst/>
            <a:gdLst/>
            <a:ahLst/>
            <a:cxnLst/>
            <a:rect l="l" t="t" r="r" b="b"/>
            <a:pathLst>
              <a:path w="4876" h="20485">
                <a:moveTo>
                  <a:pt x="4876" y="0"/>
                </a:moveTo>
                <a:lnTo>
                  <a:pt x="508" y="6502"/>
                </a:lnTo>
                <a:lnTo>
                  <a:pt x="0" y="13500"/>
                </a:lnTo>
                <a:lnTo>
                  <a:pt x="3505" y="20243"/>
                </a:lnTo>
                <a:lnTo>
                  <a:pt x="3873" y="2048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5370840" y="95267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5384958" y="9517414"/>
            <a:ext cx="12496" cy="18491"/>
          </a:xfrm>
          <a:custGeom>
            <a:avLst/>
            <a:gdLst/>
            <a:ahLst/>
            <a:cxnLst/>
            <a:rect l="l" t="t" r="r" b="b"/>
            <a:pathLst>
              <a:path w="12496" h="18491">
                <a:moveTo>
                  <a:pt x="12496" y="18491"/>
                </a:moveTo>
                <a:lnTo>
                  <a:pt x="6502" y="15989"/>
                </a:lnTo>
                <a:lnTo>
                  <a:pt x="2120" y="12496"/>
                </a:lnTo>
                <a:lnTo>
                  <a:pt x="0" y="8369"/>
                </a:lnTo>
                <a:lnTo>
                  <a:pt x="253" y="4127"/>
                </a:lnTo>
                <a:lnTo>
                  <a:pt x="299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5419072" y="9516536"/>
            <a:ext cx="11125" cy="18872"/>
          </a:xfrm>
          <a:custGeom>
            <a:avLst/>
            <a:gdLst/>
            <a:ahLst/>
            <a:cxnLst/>
            <a:rect l="l" t="t" r="r" b="b"/>
            <a:pathLst>
              <a:path w="11125" h="18872">
                <a:moveTo>
                  <a:pt x="6870" y="0"/>
                </a:moveTo>
                <a:lnTo>
                  <a:pt x="10109" y="3873"/>
                </a:lnTo>
                <a:lnTo>
                  <a:pt x="11125" y="8115"/>
                </a:lnTo>
                <a:lnTo>
                  <a:pt x="9613" y="12369"/>
                </a:lnTo>
                <a:lnTo>
                  <a:pt x="5740" y="16116"/>
                </a:lnTo>
                <a:lnTo>
                  <a:pt x="3365" y="17246"/>
                </a:lnTo>
                <a:lnTo>
                  <a:pt x="0" y="1887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6070309" y="9000370"/>
            <a:ext cx="97078" cy="112077"/>
          </a:xfrm>
          <a:custGeom>
            <a:avLst/>
            <a:gdLst/>
            <a:ahLst/>
            <a:cxnLst/>
            <a:rect l="l" t="t" r="r" b="b"/>
            <a:pathLst>
              <a:path w="97078" h="112077">
                <a:moveTo>
                  <a:pt x="0" y="0"/>
                </a:moveTo>
                <a:lnTo>
                  <a:pt x="254" y="3124"/>
                </a:lnTo>
                <a:lnTo>
                  <a:pt x="254" y="3492"/>
                </a:lnTo>
                <a:lnTo>
                  <a:pt x="1371" y="6375"/>
                </a:lnTo>
                <a:lnTo>
                  <a:pt x="6059" y="18906"/>
                </a:lnTo>
                <a:lnTo>
                  <a:pt x="10018" y="28336"/>
                </a:lnTo>
                <a:lnTo>
                  <a:pt x="13741" y="35737"/>
                </a:lnTo>
                <a:lnTo>
                  <a:pt x="20184" y="47602"/>
                </a:lnTo>
                <a:lnTo>
                  <a:pt x="26019" y="56321"/>
                </a:lnTo>
                <a:lnTo>
                  <a:pt x="30988" y="62979"/>
                </a:lnTo>
                <a:lnTo>
                  <a:pt x="39230" y="73523"/>
                </a:lnTo>
                <a:lnTo>
                  <a:pt x="46676" y="81203"/>
                </a:lnTo>
                <a:lnTo>
                  <a:pt x="51854" y="85966"/>
                </a:lnTo>
                <a:lnTo>
                  <a:pt x="61704" y="94624"/>
                </a:lnTo>
                <a:lnTo>
                  <a:pt x="71336" y="100892"/>
                </a:lnTo>
                <a:lnTo>
                  <a:pt x="74472" y="102704"/>
                </a:lnTo>
                <a:lnTo>
                  <a:pt x="84594" y="108584"/>
                </a:lnTo>
                <a:lnTo>
                  <a:pt x="85712" y="109080"/>
                </a:lnTo>
                <a:lnTo>
                  <a:pt x="97078" y="11207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6122164" y="8908280"/>
            <a:ext cx="103303" cy="182803"/>
          </a:xfrm>
          <a:custGeom>
            <a:avLst/>
            <a:gdLst/>
            <a:ahLst/>
            <a:cxnLst/>
            <a:rect l="l" t="t" r="r" b="b"/>
            <a:pathLst>
              <a:path w="103303" h="182803">
                <a:moveTo>
                  <a:pt x="95707" y="182803"/>
                </a:moveTo>
                <a:lnTo>
                  <a:pt x="100330" y="173177"/>
                </a:lnTo>
                <a:lnTo>
                  <a:pt x="100711" y="171678"/>
                </a:lnTo>
                <a:lnTo>
                  <a:pt x="102082" y="161188"/>
                </a:lnTo>
                <a:lnTo>
                  <a:pt x="103303" y="148519"/>
                </a:lnTo>
                <a:lnTo>
                  <a:pt x="102277" y="136460"/>
                </a:lnTo>
                <a:lnTo>
                  <a:pt x="100316" y="121757"/>
                </a:lnTo>
                <a:lnTo>
                  <a:pt x="97438" y="111091"/>
                </a:lnTo>
                <a:lnTo>
                  <a:pt x="91402" y="92981"/>
                </a:lnTo>
                <a:lnTo>
                  <a:pt x="86994" y="83384"/>
                </a:lnTo>
                <a:lnTo>
                  <a:pt x="83337" y="76352"/>
                </a:lnTo>
                <a:lnTo>
                  <a:pt x="76894" y="64484"/>
                </a:lnTo>
                <a:lnTo>
                  <a:pt x="71059" y="55763"/>
                </a:lnTo>
                <a:lnTo>
                  <a:pt x="66090" y="49110"/>
                </a:lnTo>
                <a:lnTo>
                  <a:pt x="57848" y="38556"/>
                </a:lnTo>
                <a:lnTo>
                  <a:pt x="50402" y="30881"/>
                </a:lnTo>
                <a:lnTo>
                  <a:pt x="45224" y="26123"/>
                </a:lnTo>
                <a:lnTo>
                  <a:pt x="35374" y="17454"/>
                </a:lnTo>
                <a:lnTo>
                  <a:pt x="25749" y="11183"/>
                </a:lnTo>
                <a:lnTo>
                  <a:pt x="22618" y="9372"/>
                </a:lnTo>
                <a:lnTo>
                  <a:pt x="12484" y="3505"/>
                </a:lnTo>
                <a:lnTo>
                  <a:pt x="11366" y="299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6064129" y="8929646"/>
            <a:ext cx="7551" cy="70726"/>
          </a:xfrm>
          <a:custGeom>
            <a:avLst/>
            <a:gdLst/>
            <a:ahLst/>
            <a:cxnLst/>
            <a:rect l="l" t="t" r="r" b="b"/>
            <a:pathLst>
              <a:path w="7551" h="70726">
                <a:moveTo>
                  <a:pt x="7551" y="0"/>
                </a:moveTo>
                <a:lnTo>
                  <a:pt x="2928" y="9626"/>
                </a:lnTo>
                <a:lnTo>
                  <a:pt x="2547" y="11125"/>
                </a:lnTo>
                <a:lnTo>
                  <a:pt x="1175" y="21615"/>
                </a:lnTo>
                <a:lnTo>
                  <a:pt x="0" y="34243"/>
                </a:lnTo>
                <a:lnTo>
                  <a:pt x="996" y="46328"/>
                </a:lnTo>
                <a:lnTo>
                  <a:pt x="1175" y="47980"/>
                </a:lnTo>
                <a:lnTo>
                  <a:pt x="2305" y="59232"/>
                </a:lnTo>
                <a:lnTo>
                  <a:pt x="2432" y="60096"/>
                </a:lnTo>
                <a:lnTo>
                  <a:pt x="6179" y="707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6218495" y="8852678"/>
            <a:ext cx="103376" cy="182803"/>
          </a:xfrm>
          <a:custGeom>
            <a:avLst/>
            <a:gdLst/>
            <a:ahLst/>
            <a:cxnLst/>
            <a:rect l="l" t="t" r="r" b="b"/>
            <a:pathLst>
              <a:path w="103376" h="182803">
                <a:moveTo>
                  <a:pt x="0" y="0"/>
                </a:moveTo>
                <a:lnTo>
                  <a:pt x="11366" y="2870"/>
                </a:lnTo>
                <a:lnTo>
                  <a:pt x="22745" y="9245"/>
                </a:lnTo>
                <a:lnTo>
                  <a:pt x="33783" y="16099"/>
                </a:lnTo>
                <a:lnTo>
                  <a:pt x="42593" y="23563"/>
                </a:lnTo>
                <a:lnTo>
                  <a:pt x="55006" y="35318"/>
                </a:lnTo>
                <a:lnTo>
                  <a:pt x="61903" y="43555"/>
                </a:lnTo>
                <a:lnTo>
                  <a:pt x="66103" y="49110"/>
                </a:lnTo>
                <a:lnTo>
                  <a:pt x="74153" y="59955"/>
                </a:lnTo>
                <a:lnTo>
                  <a:pt x="79508" y="68961"/>
                </a:lnTo>
                <a:lnTo>
                  <a:pt x="83337" y="76339"/>
                </a:lnTo>
                <a:lnTo>
                  <a:pt x="89500" y="88353"/>
                </a:lnTo>
                <a:lnTo>
                  <a:pt x="93286" y="98184"/>
                </a:lnTo>
                <a:lnTo>
                  <a:pt x="95719" y="105702"/>
                </a:lnTo>
                <a:lnTo>
                  <a:pt x="99643" y="118393"/>
                </a:lnTo>
                <a:lnTo>
                  <a:pt x="101564" y="129221"/>
                </a:lnTo>
                <a:lnTo>
                  <a:pt x="103376" y="147533"/>
                </a:lnTo>
                <a:lnTo>
                  <a:pt x="102433" y="159451"/>
                </a:lnTo>
                <a:lnTo>
                  <a:pt x="102209" y="161188"/>
                </a:lnTo>
                <a:lnTo>
                  <a:pt x="100838" y="171678"/>
                </a:lnTo>
                <a:lnTo>
                  <a:pt x="100342" y="173189"/>
                </a:lnTo>
                <a:lnTo>
                  <a:pt x="95719" y="18280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6098546" y="9014863"/>
            <a:ext cx="55105" cy="62471"/>
          </a:xfrm>
          <a:custGeom>
            <a:avLst/>
            <a:gdLst/>
            <a:ahLst/>
            <a:cxnLst/>
            <a:rect l="l" t="t" r="r" b="b"/>
            <a:pathLst>
              <a:path w="55105" h="62471">
                <a:moveTo>
                  <a:pt x="0" y="0"/>
                </a:moveTo>
                <a:lnTo>
                  <a:pt x="2120" y="7493"/>
                </a:lnTo>
                <a:lnTo>
                  <a:pt x="2374" y="8001"/>
                </a:lnTo>
                <a:lnTo>
                  <a:pt x="6375" y="14871"/>
                </a:lnTo>
                <a:lnTo>
                  <a:pt x="12496" y="25615"/>
                </a:lnTo>
                <a:lnTo>
                  <a:pt x="12611" y="26238"/>
                </a:lnTo>
                <a:lnTo>
                  <a:pt x="20370" y="35610"/>
                </a:lnTo>
                <a:lnTo>
                  <a:pt x="27736" y="44475"/>
                </a:lnTo>
                <a:lnTo>
                  <a:pt x="28232" y="45110"/>
                </a:lnTo>
                <a:lnTo>
                  <a:pt x="37363" y="52108"/>
                </a:lnTo>
                <a:lnTo>
                  <a:pt x="45097" y="58102"/>
                </a:lnTo>
                <a:lnTo>
                  <a:pt x="45986" y="58597"/>
                </a:lnTo>
                <a:lnTo>
                  <a:pt x="55105" y="6247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6127161" y="8941024"/>
            <a:ext cx="72212" cy="105702"/>
          </a:xfrm>
          <a:custGeom>
            <a:avLst/>
            <a:gdLst/>
            <a:ahLst/>
            <a:cxnLst/>
            <a:rect l="l" t="t" r="r" b="b"/>
            <a:pathLst>
              <a:path w="72212" h="105702">
                <a:moveTo>
                  <a:pt x="71716" y="105702"/>
                </a:moveTo>
                <a:lnTo>
                  <a:pt x="72212" y="95326"/>
                </a:lnTo>
                <a:lnTo>
                  <a:pt x="72212" y="94462"/>
                </a:lnTo>
                <a:lnTo>
                  <a:pt x="70218" y="84328"/>
                </a:lnTo>
                <a:lnTo>
                  <a:pt x="67970" y="72847"/>
                </a:lnTo>
                <a:lnTo>
                  <a:pt x="67589" y="72085"/>
                </a:lnTo>
                <a:lnTo>
                  <a:pt x="62966" y="61341"/>
                </a:lnTo>
                <a:lnTo>
                  <a:pt x="58216" y="49974"/>
                </a:lnTo>
                <a:lnTo>
                  <a:pt x="57848" y="49352"/>
                </a:lnTo>
                <a:lnTo>
                  <a:pt x="50977" y="39103"/>
                </a:lnTo>
                <a:lnTo>
                  <a:pt x="44234" y="29235"/>
                </a:lnTo>
                <a:lnTo>
                  <a:pt x="35229" y="20231"/>
                </a:lnTo>
                <a:lnTo>
                  <a:pt x="27482" y="12738"/>
                </a:lnTo>
                <a:lnTo>
                  <a:pt x="26860" y="11988"/>
                </a:lnTo>
                <a:lnTo>
                  <a:pt x="17614" y="6743"/>
                </a:lnTo>
                <a:lnTo>
                  <a:pt x="9867" y="2247"/>
                </a:lnTo>
                <a:lnTo>
                  <a:pt x="8750" y="173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6090050" y="8964632"/>
            <a:ext cx="8496" cy="50228"/>
          </a:xfrm>
          <a:custGeom>
            <a:avLst/>
            <a:gdLst/>
            <a:ahLst/>
            <a:cxnLst/>
            <a:rect l="l" t="t" r="r" b="b"/>
            <a:pathLst>
              <a:path w="8496" h="50228">
                <a:moveTo>
                  <a:pt x="2120" y="0"/>
                </a:moveTo>
                <a:lnTo>
                  <a:pt x="126" y="9118"/>
                </a:lnTo>
                <a:lnTo>
                  <a:pt x="0" y="10375"/>
                </a:lnTo>
                <a:lnTo>
                  <a:pt x="622" y="19748"/>
                </a:lnTo>
                <a:lnTo>
                  <a:pt x="1498" y="30746"/>
                </a:lnTo>
                <a:lnTo>
                  <a:pt x="2247" y="31241"/>
                </a:lnTo>
                <a:lnTo>
                  <a:pt x="5118" y="42240"/>
                </a:lnTo>
                <a:lnTo>
                  <a:pt x="6121" y="46227"/>
                </a:lnTo>
                <a:lnTo>
                  <a:pt x="6248" y="46735"/>
                </a:lnTo>
                <a:lnTo>
                  <a:pt x="8496" y="5022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6167390" y="9091087"/>
            <a:ext cx="50482" cy="22364"/>
          </a:xfrm>
          <a:custGeom>
            <a:avLst/>
            <a:gdLst/>
            <a:ahLst/>
            <a:cxnLst/>
            <a:rect l="l" t="t" r="r" b="b"/>
            <a:pathLst>
              <a:path w="50482" h="22364">
                <a:moveTo>
                  <a:pt x="0" y="21361"/>
                </a:moveTo>
                <a:lnTo>
                  <a:pt x="20866" y="22364"/>
                </a:lnTo>
                <a:lnTo>
                  <a:pt x="38112" y="15112"/>
                </a:lnTo>
                <a:lnTo>
                  <a:pt x="5048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6071679" y="8907278"/>
            <a:ext cx="50482" cy="22364"/>
          </a:xfrm>
          <a:custGeom>
            <a:avLst/>
            <a:gdLst/>
            <a:ahLst/>
            <a:cxnLst/>
            <a:rect l="l" t="t" r="r" b="b"/>
            <a:pathLst>
              <a:path w="50482" h="22364">
                <a:moveTo>
                  <a:pt x="50482" y="1003"/>
                </a:moveTo>
                <a:lnTo>
                  <a:pt x="29616" y="0"/>
                </a:lnTo>
                <a:lnTo>
                  <a:pt x="12369" y="7251"/>
                </a:lnTo>
                <a:lnTo>
                  <a:pt x="0" y="2236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6084053" y="8851549"/>
            <a:ext cx="134442" cy="62979"/>
          </a:xfrm>
          <a:custGeom>
            <a:avLst/>
            <a:gdLst/>
            <a:ahLst/>
            <a:cxnLst/>
            <a:rect l="l" t="t" r="r" b="b"/>
            <a:pathLst>
              <a:path w="134442" h="62979">
                <a:moveTo>
                  <a:pt x="0" y="62979"/>
                </a:moveTo>
                <a:lnTo>
                  <a:pt x="96456" y="7378"/>
                </a:lnTo>
                <a:lnTo>
                  <a:pt x="113703" y="0"/>
                </a:lnTo>
                <a:lnTo>
                  <a:pt x="134442" y="113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6205509" y="9035481"/>
            <a:ext cx="108699" cy="70726"/>
          </a:xfrm>
          <a:custGeom>
            <a:avLst/>
            <a:gdLst/>
            <a:ahLst/>
            <a:cxnLst/>
            <a:rect l="l" t="t" r="r" b="b"/>
            <a:pathLst>
              <a:path w="108699" h="70726">
                <a:moveTo>
                  <a:pt x="108699" y="0"/>
                </a:moveTo>
                <a:lnTo>
                  <a:pt x="96329" y="14986"/>
                </a:lnTo>
                <a:lnTo>
                  <a:pt x="0" y="707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6153650" y="9046731"/>
            <a:ext cx="45224" cy="33604"/>
          </a:xfrm>
          <a:custGeom>
            <a:avLst/>
            <a:gdLst/>
            <a:ahLst/>
            <a:cxnLst/>
            <a:rect l="l" t="t" r="r" b="b"/>
            <a:pathLst>
              <a:path w="45224" h="33604">
                <a:moveTo>
                  <a:pt x="0" y="30606"/>
                </a:moveTo>
                <a:lnTo>
                  <a:pt x="16992" y="33604"/>
                </a:lnTo>
                <a:lnTo>
                  <a:pt x="30988" y="29108"/>
                </a:lnTo>
                <a:lnTo>
                  <a:pt x="40728" y="17487"/>
                </a:lnTo>
                <a:lnTo>
                  <a:pt x="45224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6092170" y="8941017"/>
            <a:ext cx="34988" cy="23609"/>
          </a:xfrm>
          <a:custGeom>
            <a:avLst/>
            <a:gdLst/>
            <a:ahLst/>
            <a:cxnLst/>
            <a:rect l="l" t="t" r="r" b="b"/>
            <a:pathLst>
              <a:path w="34988" h="23609">
                <a:moveTo>
                  <a:pt x="34988" y="0"/>
                </a:moveTo>
                <a:lnTo>
                  <a:pt x="19253" y="749"/>
                </a:lnTo>
                <a:lnTo>
                  <a:pt x="7251" y="8877"/>
                </a:lnTo>
                <a:lnTo>
                  <a:pt x="0" y="2360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6143525" y="8789324"/>
            <a:ext cx="199174" cy="90843"/>
          </a:xfrm>
          <a:custGeom>
            <a:avLst/>
            <a:gdLst/>
            <a:ahLst/>
            <a:cxnLst/>
            <a:rect l="l" t="t" r="r" b="b"/>
            <a:pathLst>
              <a:path w="199174" h="90843">
                <a:moveTo>
                  <a:pt x="0" y="90843"/>
                </a:moveTo>
                <a:lnTo>
                  <a:pt x="44361" y="27863"/>
                </a:lnTo>
                <a:lnTo>
                  <a:pt x="92468" y="0"/>
                </a:lnTo>
                <a:lnTo>
                  <a:pt x="199174" y="61607"/>
                </a:lnTo>
                <a:lnTo>
                  <a:pt x="150939" y="89471"/>
                </a:lnTo>
                <a:lnTo>
                  <a:pt x="44361" y="2786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6262108" y="8878794"/>
            <a:ext cx="85712" cy="213410"/>
          </a:xfrm>
          <a:custGeom>
            <a:avLst/>
            <a:gdLst/>
            <a:ahLst/>
            <a:cxnLst/>
            <a:rect l="l" t="t" r="r" b="b"/>
            <a:pathLst>
              <a:path w="85712" h="213410">
                <a:moveTo>
                  <a:pt x="32359" y="0"/>
                </a:moveTo>
                <a:lnTo>
                  <a:pt x="85712" y="137439"/>
                </a:lnTo>
                <a:lnTo>
                  <a:pt x="32359" y="213410"/>
                </a:lnTo>
                <a:lnTo>
                  <a:pt x="0" y="19467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6294466" y="8988502"/>
            <a:ext cx="101574" cy="103708"/>
          </a:xfrm>
          <a:custGeom>
            <a:avLst/>
            <a:gdLst/>
            <a:ahLst/>
            <a:cxnLst/>
            <a:rect l="l" t="t" r="r" b="b"/>
            <a:pathLst>
              <a:path w="101574" h="103708">
                <a:moveTo>
                  <a:pt x="53352" y="27736"/>
                </a:moveTo>
                <a:lnTo>
                  <a:pt x="101574" y="0"/>
                </a:lnTo>
                <a:lnTo>
                  <a:pt x="48234" y="75844"/>
                </a:lnTo>
                <a:lnTo>
                  <a:pt x="0" y="10370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6342696" y="8850933"/>
            <a:ext cx="53352" cy="137566"/>
          </a:xfrm>
          <a:custGeom>
            <a:avLst/>
            <a:gdLst/>
            <a:ahLst/>
            <a:cxnLst/>
            <a:rect l="l" t="t" r="r" b="b"/>
            <a:pathLst>
              <a:path w="53352" h="137566">
                <a:moveTo>
                  <a:pt x="53352" y="137566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6340949" y="8802075"/>
            <a:ext cx="84313" cy="152438"/>
          </a:xfrm>
          <a:custGeom>
            <a:avLst/>
            <a:gdLst/>
            <a:ahLst/>
            <a:cxnLst/>
            <a:rect l="l" t="t" r="r" b="b"/>
            <a:pathLst>
              <a:path w="84313" h="152438">
                <a:moveTo>
                  <a:pt x="0" y="0"/>
                </a:moveTo>
                <a:lnTo>
                  <a:pt x="10617" y="5118"/>
                </a:lnTo>
                <a:lnTo>
                  <a:pt x="21361" y="10375"/>
                </a:lnTo>
                <a:lnTo>
                  <a:pt x="21488" y="10490"/>
                </a:lnTo>
                <a:lnTo>
                  <a:pt x="31418" y="18362"/>
                </a:lnTo>
                <a:lnTo>
                  <a:pt x="39663" y="25591"/>
                </a:lnTo>
                <a:lnTo>
                  <a:pt x="50952" y="37857"/>
                </a:lnTo>
                <a:lnTo>
                  <a:pt x="57374" y="46875"/>
                </a:lnTo>
                <a:lnTo>
                  <a:pt x="60350" y="51485"/>
                </a:lnTo>
                <a:lnTo>
                  <a:pt x="67246" y="62796"/>
                </a:lnTo>
                <a:lnTo>
                  <a:pt x="71872" y="72662"/>
                </a:lnTo>
                <a:lnTo>
                  <a:pt x="74218" y="78346"/>
                </a:lnTo>
                <a:lnTo>
                  <a:pt x="78934" y="90549"/>
                </a:lnTo>
                <a:lnTo>
                  <a:pt x="81565" y="101603"/>
                </a:lnTo>
                <a:lnTo>
                  <a:pt x="84313" y="118458"/>
                </a:lnTo>
                <a:lnTo>
                  <a:pt x="84003" y="130886"/>
                </a:lnTo>
                <a:lnTo>
                  <a:pt x="83972" y="131317"/>
                </a:lnTo>
                <a:lnTo>
                  <a:pt x="83223" y="141566"/>
                </a:lnTo>
                <a:lnTo>
                  <a:pt x="82956" y="143065"/>
                </a:lnTo>
                <a:lnTo>
                  <a:pt x="78968" y="15243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6285471" y="8800075"/>
            <a:ext cx="55473" cy="17868"/>
          </a:xfrm>
          <a:custGeom>
            <a:avLst/>
            <a:gdLst/>
            <a:ahLst/>
            <a:cxnLst/>
            <a:rect l="l" t="t" r="r" b="b"/>
            <a:pathLst>
              <a:path w="55473" h="17868">
                <a:moveTo>
                  <a:pt x="0" y="17868"/>
                </a:moveTo>
                <a:lnTo>
                  <a:pt x="19494" y="6629"/>
                </a:lnTo>
                <a:lnTo>
                  <a:pt x="35725" y="0"/>
                </a:lnTo>
                <a:lnTo>
                  <a:pt x="55473" y="200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6392307" y="8954512"/>
            <a:ext cx="27609" cy="24117"/>
          </a:xfrm>
          <a:custGeom>
            <a:avLst/>
            <a:gdLst/>
            <a:ahLst/>
            <a:cxnLst/>
            <a:rect l="l" t="t" r="r" b="b"/>
            <a:pathLst>
              <a:path w="27609" h="24117">
                <a:moveTo>
                  <a:pt x="27609" y="0"/>
                </a:moveTo>
                <a:lnTo>
                  <a:pt x="16484" y="14617"/>
                </a:lnTo>
                <a:lnTo>
                  <a:pt x="0" y="241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6343695" y="8853429"/>
            <a:ext cx="7620" cy="7124"/>
          </a:xfrm>
          <a:custGeom>
            <a:avLst/>
            <a:gdLst/>
            <a:ahLst/>
            <a:cxnLst/>
            <a:rect l="l" t="t" r="r" b="b"/>
            <a:pathLst>
              <a:path w="7620" h="7124">
                <a:moveTo>
                  <a:pt x="0" y="0"/>
                </a:moveTo>
                <a:lnTo>
                  <a:pt x="7620" y="4368"/>
                </a:lnTo>
                <a:lnTo>
                  <a:pt x="2755" y="712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6351320" y="8857799"/>
            <a:ext cx="39357" cy="107086"/>
          </a:xfrm>
          <a:custGeom>
            <a:avLst/>
            <a:gdLst/>
            <a:ahLst/>
            <a:cxnLst/>
            <a:rect l="l" t="t" r="r" b="b"/>
            <a:pathLst>
              <a:path w="39357" h="107086">
                <a:moveTo>
                  <a:pt x="35610" y="107086"/>
                </a:moveTo>
                <a:lnTo>
                  <a:pt x="39357" y="10158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6370057" y="8906280"/>
            <a:ext cx="1003" cy="2374"/>
          </a:xfrm>
          <a:custGeom>
            <a:avLst/>
            <a:gdLst/>
            <a:ahLst/>
            <a:cxnLst/>
            <a:rect l="l" t="t" r="r" b="b"/>
            <a:pathLst>
              <a:path w="1003" h="2374">
                <a:moveTo>
                  <a:pt x="1003" y="2374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6385928" y="8959388"/>
            <a:ext cx="4749" cy="2870"/>
          </a:xfrm>
          <a:custGeom>
            <a:avLst/>
            <a:gdLst/>
            <a:ahLst/>
            <a:cxnLst/>
            <a:rect l="l" t="t" r="r" b="b"/>
            <a:pathLst>
              <a:path w="4749" h="2870">
                <a:moveTo>
                  <a:pt x="0" y="2870"/>
                </a:moveTo>
                <a:lnTo>
                  <a:pt x="474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4798195" y="8483706"/>
            <a:ext cx="7747" cy="77089"/>
          </a:xfrm>
          <a:custGeom>
            <a:avLst/>
            <a:gdLst/>
            <a:ahLst/>
            <a:cxnLst/>
            <a:rect l="l" t="t" r="r" b="b"/>
            <a:pathLst>
              <a:path w="7747" h="77089">
                <a:moveTo>
                  <a:pt x="7747" y="77089"/>
                </a:moveTo>
                <a:lnTo>
                  <a:pt x="3958" y="64396"/>
                </a:lnTo>
                <a:lnTo>
                  <a:pt x="2052" y="53547"/>
                </a:lnTo>
                <a:lnTo>
                  <a:pt x="1371" y="48107"/>
                </a:lnTo>
                <a:lnTo>
                  <a:pt x="0" y="37731"/>
                </a:lnTo>
                <a:lnTo>
                  <a:pt x="1371" y="37236"/>
                </a:lnTo>
                <a:lnTo>
                  <a:pt x="1371" y="26492"/>
                </a:lnTo>
                <a:lnTo>
                  <a:pt x="1371" y="24104"/>
                </a:lnTo>
                <a:lnTo>
                  <a:pt x="876" y="23736"/>
                </a:lnTo>
                <a:lnTo>
                  <a:pt x="1371" y="21615"/>
                </a:lnTo>
                <a:lnTo>
                  <a:pt x="4000" y="10871"/>
                </a:lnTo>
                <a:lnTo>
                  <a:pt x="4127" y="10617"/>
                </a:lnTo>
                <a:lnTo>
                  <a:pt x="774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4856417" y="8462460"/>
            <a:ext cx="103326" cy="182803"/>
          </a:xfrm>
          <a:custGeom>
            <a:avLst/>
            <a:gdLst/>
            <a:ahLst/>
            <a:cxnLst/>
            <a:rect l="l" t="t" r="r" b="b"/>
            <a:pathLst>
              <a:path w="103326" h="182803">
                <a:moveTo>
                  <a:pt x="0" y="0"/>
                </a:moveTo>
                <a:lnTo>
                  <a:pt x="11366" y="2870"/>
                </a:lnTo>
                <a:lnTo>
                  <a:pt x="22618" y="9245"/>
                </a:lnTo>
                <a:lnTo>
                  <a:pt x="33706" y="16093"/>
                </a:lnTo>
                <a:lnTo>
                  <a:pt x="42471" y="23552"/>
                </a:lnTo>
                <a:lnTo>
                  <a:pt x="45237" y="26111"/>
                </a:lnTo>
                <a:lnTo>
                  <a:pt x="54927" y="35300"/>
                </a:lnTo>
                <a:lnTo>
                  <a:pt x="61815" y="43502"/>
                </a:lnTo>
                <a:lnTo>
                  <a:pt x="66103" y="49110"/>
                </a:lnTo>
                <a:lnTo>
                  <a:pt x="74062" y="59955"/>
                </a:lnTo>
                <a:lnTo>
                  <a:pt x="79444" y="68961"/>
                </a:lnTo>
                <a:lnTo>
                  <a:pt x="83337" y="76339"/>
                </a:lnTo>
                <a:lnTo>
                  <a:pt x="88932" y="88102"/>
                </a:lnTo>
                <a:lnTo>
                  <a:pt x="92447" y="97566"/>
                </a:lnTo>
                <a:lnTo>
                  <a:pt x="95592" y="105460"/>
                </a:lnTo>
                <a:lnTo>
                  <a:pt x="95719" y="105702"/>
                </a:lnTo>
                <a:lnTo>
                  <a:pt x="99074" y="118654"/>
                </a:lnTo>
                <a:lnTo>
                  <a:pt x="101456" y="129255"/>
                </a:lnTo>
                <a:lnTo>
                  <a:pt x="102209" y="134696"/>
                </a:lnTo>
                <a:lnTo>
                  <a:pt x="103326" y="147533"/>
                </a:lnTo>
                <a:lnTo>
                  <a:pt x="102432" y="159451"/>
                </a:lnTo>
                <a:lnTo>
                  <a:pt x="102209" y="161188"/>
                </a:lnTo>
                <a:lnTo>
                  <a:pt x="100711" y="171678"/>
                </a:lnTo>
                <a:lnTo>
                  <a:pt x="100342" y="173189"/>
                </a:lnTo>
                <a:lnTo>
                  <a:pt x="95719" y="18280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4805944" y="8560802"/>
            <a:ext cx="95707" cy="105702"/>
          </a:xfrm>
          <a:custGeom>
            <a:avLst/>
            <a:gdLst/>
            <a:ahLst/>
            <a:cxnLst/>
            <a:rect l="l" t="t" r="r" b="b"/>
            <a:pathLst>
              <a:path w="95707" h="105702">
                <a:moveTo>
                  <a:pt x="95707" y="105702"/>
                </a:moveTo>
                <a:lnTo>
                  <a:pt x="84467" y="102831"/>
                </a:lnTo>
                <a:lnTo>
                  <a:pt x="73088" y="96456"/>
                </a:lnTo>
                <a:lnTo>
                  <a:pt x="62052" y="89608"/>
                </a:lnTo>
                <a:lnTo>
                  <a:pt x="53239" y="82149"/>
                </a:lnTo>
                <a:lnTo>
                  <a:pt x="50469" y="79590"/>
                </a:lnTo>
                <a:lnTo>
                  <a:pt x="40825" y="70380"/>
                </a:lnTo>
                <a:lnTo>
                  <a:pt x="33926" y="62141"/>
                </a:lnTo>
                <a:lnTo>
                  <a:pt x="29730" y="56603"/>
                </a:lnTo>
                <a:lnTo>
                  <a:pt x="21687" y="45770"/>
                </a:lnTo>
                <a:lnTo>
                  <a:pt x="16293" y="36795"/>
                </a:lnTo>
                <a:lnTo>
                  <a:pt x="12369" y="29362"/>
                </a:lnTo>
                <a:lnTo>
                  <a:pt x="6302" y="17347"/>
                </a:lnTo>
                <a:lnTo>
                  <a:pt x="2492" y="7514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4822471" y="8469830"/>
            <a:ext cx="103295" cy="182803"/>
          </a:xfrm>
          <a:custGeom>
            <a:avLst/>
            <a:gdLst/>
            <a:ahLst/>
            <a:cxnLst/>
            <a:rect l="l" t="t" r="r" b="b"/>
            <a:pathLst>
              <a:path w="103295" h="182803">
                <a:moveTo>
                  <a:pt x="103295" y="182803"/>
                </a:moveTo>
                <a:lnTo>
                  <a:pt x="92055" y="179806"/>
                </a:lnTo>
                <a:lnTo>
                  <a:pt x="80676" y="173558"/>
                </a:lnTo>
                <a:lnTo>
                  <a:pt x="69638" y="166665"/>
                </a:lnTo>
                <a:lnTo>
                  <a:pt x="60828" y="159212"/>
                </a:lnTo>
                <a:lnTo>
                  <a:pt x="48426" y="147501"/>
                </a:lnTo>
                <a:lnTo>
                  <a:pt x="41496" y="139301"/>
                </a:lnTo>
                <a:lnTo>
                  <a:pt x="37204" y="133705"/>
                </a:lnTo>
                <a:lnTo>
                  <a:pt x="29238" y="122823"/>
                </a:lnTo>
                <a:lnTo>
                  <a:pt x="23857" y="113809"/>
                </a:lnTo>
                <a:lnTo>
                  <a:pt x="19957" y="106464"/>
                </a:lnTo>
                <a:lnTo>
                  <a:pt x="13890" y="94449"/>
                </a:lnTo>
                <a:lnTo>
                  <a:pt x="10080" y="84615"/>
                </a:lnTo>
                <a:lnTo>
                  <a:pt x="7587" y="77101"/>
                </a:lnTo>
                <a:lnTo>
                  <a:pt x="3717" y="64402"/>
                </a:lnTo>
                <a:lnTo>
                  <a:pt x="1862" y="53561"/>
                </a:lnTo>
                <a:lnTo>
                  <a:pt x="1212" y="47980"/>
                </a:lnTo>
                <a:lnTo>
                  <a:pt x="0" y="35216"/>
                </a:lnTo>
                <a:lnTo>
                  <a:pt x="987" y="23236"/>
                </a:lnTo>
                <a:lnTo>
                  <a:pt x="1212" y="21615"/>
                </a:lnTo>
                <a:lnTo>
                  <a:pt x="2584" y="11125"/>
                </a:lnTo>
                <a:lnTo>
                  <a:pt x="3092" y="9613"/>
                </a:lnTo>
                <a:lnTo>
                  <a:pt x="758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4751464" y="8400114"/>
            <a:ext cx="255143" cy="328739"/>
          </a:xfrm>
          <a:custGeom>
            <a:avLst/>
            <a:gdLst/>
            <a:ahLst/>
            <a:cxnLst/>
            <a:rect l="l" t="t" r="r" b="b"/>
            <a:pathLst>
              <a:path w="255142" h="328739">
                <a:moveTo>
                  <a:pt x="13119" y="124447"/>
                </a:moveTo>
                <a:lnTo>
                  <a:pt x="63855" y="255143"/>
                </a:lnTo>
                <a:lnTo>
                  <a:pt x="191414" y="328739"/>
                </a:lnTo>
                <a:lnTo>
                  <a:pt x="255143" y="238023"/>
                </a:lnTo>
                <a:lnTo>
                  <a:pt x="191414" y="73596"/>
                </a:lnTo>
                <a:lnTo>
                  <a:pt x="63855" y="0"/>
                </a:lnTo>
                <a:lnTo>
                  <a:pt x="0" y="90703"/>
                </a:lnTo>
                <a:lnTo>
                  <a:pt x="13119" y="12444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4805942" y="8461336"/>
            <a:ext cx="50469" cy="22364"/>
          </a:xfrm>
          <a:custGeom>
            <a:avLst/>
            <a:gdLst/>
            <a:ahLst/>
            <a:cxnLst/>
            <a:rect l="l" t="t" r="r" b="b"/>
            <a:pathLst>
              <a:path w="50469" h="22364">
                <a:moveTo>
                  <a:pt x="0" y="22364"/>
                </a:moveTo>
                <a:lnTo>
                  <a:pt x="12369" y="7378"/>
                </a:lnTo>
                <a:lnTo>
                  <a:pt x="29730" y="0"/>
                </a:lnTo>
                <a:lnTo>
                  <a:pt x="50469" y="11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4901648" y="8645263"/>
            <a:ext cx="50482" cy="22364"/>
          </a:xfrm>
          <a:custGeom>
            <a:avLst/>
            <a:gdLst/>
            <a:ahLst/>
            <a:cxnLst/>
            <a:rect l="l" t="t" r="r" b="b"/>
            <a:pathLst>
              <a:path w="50482" h="22364">
                <a:moveTo>
                  <a:pt x="50482" y="0"/>
                </a:moveTo>
                <a:lnTo>
                  <a:pt x="38112" y="14986"/>
                </a:lnTo>
                <a:lnTo>
                  <a:pt x="20866" y="22364"/>
                </a:lnTo>
                <a:lnTo>
                  <a:pt x="0" y="2124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4815312" y="8386241"/>
            <a:ext cx="151688" cy="87464"/>
          </a:xfrm>
          <a:custGeom>
            <a:avLst/>
            <a:gdLst/>
            <a:ahLst/>
            <a:cxnLst/>
            <a:rect l="l" t="t" r="r" b="b"/>
            <a:pathLst>
              <a:path w="151688" h="87464">
                <a:moveTo>
                  <a:pt x="0" y="13868"/>
                </a:moveTo>
                <a:lnTo>
                  <a:pt x="24117" y="0"/>
                </a:lnTo>
                <a:lnTo>
                  <a:pt x="151688" y="73596"/>
                </a:lnTo>
                <a:lnTo>
                  <a:pt x="127571" y="8746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4925762" y="8652630"/>
            <a:ext cx="19494" cy="1003"/>
          </a:xfrm>
          <a:custGeom>
            <a:avLst/>
            <a:gdLst/>
            <a:ahLst/>
            <a:cxnLst/>
            <a:rect l="l" t="t" r="r" b="b"/>
            <a:pathLst>
              <a:path w="19494" h="1003">
                <a:moveTo>
                  <a:pt x="19494" y="1003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4830057" y="8461462"/>
            <a:ext cx="6870" cy="8369"/>
          </a:xfrm>
          <a:custGeom>
            <a:avLst/>
            <a:gdLst/>
            <a:ahLst/>
            <a:cxnLst/>
            <a:rect l="l" t="t" r="r" b="b"/>
            <a:pathLst>
              <a:path w="6870" h="8369">
                <a:moveTo>
                  <a:pt x="0" y="8369"/>
                </a:moveTo>
                <a:lnTo>
                  <a:pt x="687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4942885" y="8624269"/>
            <a:ext cx="87845" cy="104584"/>
          </a:xfrm>
          <a:custGeom>
            <a:avLst/>
            <a:gdLst/>
            <a:ahLst/>
            <a:cxnLst/>
            <a:rect l="l" t="t" r="r" b="b"/>
            <a:pathLst>
              <a:path w="87845" h="104584">
                <a:moveTo>
                  <a:pt x="0" y="104584"/>
                </a:moveTo>
                <a:lnTo>
                  <a:pt x="24117" y="90716"/>
                </a:lnTo>
                <a:lnTo>
                  <a:pt x="87845" y="0"/>
                </a:lnTo>
                <a:lnTo>
                  <a:pt x="63728" y="1386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4967000" y="8459837"/>
            <a:ext cx="63728" cy="164439"/>
          </a:xfrm>
          <a:custGeom>
            <a:avLst/>
            <a:gdLst/>
            <a:ahLst/>
            <a:cxnLst/>
            <a:rect l="l" t="t" r="r" b="b"/>
            <a:pathLst>
              <a:path w="63728" h="164439">
                <a:moveTo>
                  <a:pt x="0" y="0"/>
                </a:moveTo>
                <a:lnTo>
                  <a:pt x="63728" y="16443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5858141" y="8999865"/>
            <a:ext cx="191427" cy="241414"/>
          </a:xfrm>
          <a:custGeom>
            <a:avLst/>
            <a:gdLst/>
            <a:ahLst/>
            <a:cxnLst/>
            <a:rect l="l" t="t" r="r" b="b"/>
            <a:pathLst>
              <a:path w="191427" h="241414">
                <a:moveTo>
                  <a:pt x="0" y="72351"/>
                </a:moveTo>
                <a:lnTo>
                  <a:pt x="749" y="62725"/>
                </a:lnTo>
                <a:lnTo>
                  <a:pt x="1752" y="53111"/>
                </a:lnTo>
                <a:lnTo>
                  <a:pt x="1879" y="51854"/>
                </a:lnTo>
                <a:lnTo>
                  <a:pt x="2247" y="50609"/>
                </a:lnTo>
                <a:lnTo>
                  <a:pt x="4749" y="42113"/>
                </a:lnTo>
                <a:lnTo>
                  <a:pt x="3873" y="41490"/>
                </a:lnTo>
                <a:lnTo>
                  <a:pt x="7378" y="33743"/>
                </a:lnTo>
                <a:lnTo>
                  <a:pt x="10490" y="26873"/>
                </a:lnTo>
                <a:lnTo>
                  <a:pt x="11620" y="27000"/>
                </a:lnTo>
                <a:lnTo>
                  <a:pt x="15875" y="20370"/>
                </a:lnTo>
                <a:lnTo>
                  <a:pt x="16624" y="19126"/>
                </a:lnTo>
                <a:lnTo>
                  <a:pt x="16624" y="18872"/>
                </a:lnTo>
                <a:lnTo>
                  <a:pt x="17614" y="17995"/>
                </a:lnTo>
                <a:lnTo>
                  <a:pt x="23113" y="13004"/>
                </a:lnTo>
                <a:lnTo>
                  <a:pt x="23241" y="13004"/>
                </a:lnTo>
                <a:lnTo>
                  <a:pt x="29108" y="8508"/>
                </a:lnTo>
                <a:lnTo>
                  <a:pt x="30238" y="7619"/>
                </a:lnTo>
                <a:lnTo>
                  <a:pt x="31737" y="7010"/>
                </a:lnTo>
                <a:lnTo>
                  <a:pt x="38608" y="4127"/>
                </a:lnTo>
                <a:lnTo>
                  <a:pt x="45732" y="1752"/>
                </a:lnTo>
                <a:lnTo>
                  <a:pt x="47104" y="1384"/>
                </a:lnTo>
                <a:lnTo>
                  <a:pt x="48729" y="1384"/>
                </a:lnTo>
                <a:lnTo>
                  <a:pt x="56603" y="1003"/>
                </a:lnTo>
                <a:lnTo>
                  <a:pt x="56972" y="0"/>
                </a:lnTo>
                <a:lnTo>
                  <a:pt x="64592" y="749"/>
                </a:lnTo>
                <a:lnTo>
                  <a:pt x="72974" y="1625"/>
                </a:lnTo>
                <a:lnTo>
                  <a:pt x="73101" y="2628"/>
                </a:lnTo>
                <a:lnTo>
                  <a:pt x="81724" y="4622"/>
                </a:lnTo>
                <a:lnTo>
                  <a:pt x="82842" y="5003"/>
                </a:lnTo>
                <a:lnTo>
                  <a:pt x="82969" y="5003"/>
                </a:lnTo>
                <a:lnTo>
                  <a:pt x="84086" y="5499"/>
                </a:lnTo>
                <a:lnTo>
                  <a:pt x="92837" y="9499"/>
                </a:lnTo>
                <a:lnTo>
                  <a:pt x="93459" y="8877"/>
                </a:lnTo>
                <a:lnTo>
                  <a:pt x="101587" y="13627"/>
                </a:lnTo>
                <a:lnTo>
                  <a:pt x="110705" y="18872"/>
                </a:lnTo>
                <a:lnTo>
                  <a:pt x="110959" y="19126"/>
                </a:lnTo>
                <a:lnTo>
                  <a:pt x="119075" y="25742"/>
                </a:lnTo>
                <a:lnTo>
                  <a:pt x="127952" y="32867"/>
                </a:lnTo>
                <a:lnTo>
                  <a:pt x="128206" y="33121"/>
                </a:lnTo>
                <a:lnTo>
                  <a:pt x="135940" y="41363"/>
                </a:lnTo>
                <a:lnTo>
                  <a:pt x="144195" y="50114"/>
                </a:lnTo>
                <a:lnTo>
                  <a:pt x="151434" y="59855"/>
                </a:lnTo>
                <a:lnTo>
                  <a:pt x="158813" y="69849"/>
                </a:lnTo>
                <a:lnTo>
                  <a:pt x="165061" y="80594"/>
                </a:lnTo>
                <a:lnTo>
                  <a:pt x="170929" y="90589"/>
                </a:lnTo>
                <a:lnTo>
                  <a:pt x="170307" y="91097"/>
                </a:lnTo>
                <a:lnTo>
                  <a:pt x="175552" y="101460"/>
                </a:lnTo>
                <a:lnTo>
                  <a:pt x="175933" y="102082"/>
                </a:lnTo>
                <a:lnTo>
                  <a:pt x="176301" y="102844"/>
                </a:lnTo>
                <a:lnTo>
                  <a:pt x="180555" y="114084"/>
                </a:lnTo>
                <a:lnTo>
                  <a:pt x="181178" y="114084"/>
                </a:lnTo>
                <a:lnTo>
                  <a:pt x="184556" y="125577"/>
                </a:lnTo>
                <a:lnTo>
                  <a:pt x="187794" y="136448"/>
                </a:lnTo>
                <a:lnTo>
                  <a:pt x="187921" y="136702"/>
                </a:lnTo>
                <a:lnTo>
                  <a:pt x="189674" y="147942"/>
                </a:lnTo>
                <a:lnTo>
                  <a:pt x="191300" y="158318"/>
                </a:lnTo>
                <a:lnTo>
                  <a:pt x="191427" y="158686"/>
                </a:lnTo>
                <a:lnTo>
                  <a:pt x="191427" y="169189"/>
                </a:lnTo>
                <a:lnTo>
                  <a:pt x="191427" y="178688"/>
                </a:lnTo>
                <a:lnTo>
                  <a:pt x="190677" y="178803"/>
                </a:lnTo>
                <a:lnTo>
                  <a:pt x="189674" y="188429"/>
                </a:lnTo>
                <a:lnTo>
                  <a:pt x="189547" y="189674"/>
                </a:lnTo>
                <a:lnTo>
                  <a:pt x="189179" y="190931"/>
                </a:lnTo>
                <a:lnTo>
                  <a:pt x="186677" y="199301"/>
                </a:lnTo>
                <a:lnTo>
                  <a:pt x="187426" y="199923"/>
                </a:lnTo>
                <a:lnTo>
                  <a:pt x="183934" y="207670"/>
                </a:lnTo>
                <a:lnTo>
                  <a:pt x="180924" y="214541"/>
                </a:lnTo>
                <a:lnTo>
                  <a:pt x="179806" y="214414"/>
                </a:lnTo>
                <a:lnTo>
                  <a:pt x="175552" y="221043"/>
                </a:lnTo>
                <a:lnTo>
                  <a:pt x="174688" y="222288"/>
                </a:lnTo>
                <a:lnTo>
                  <a:pt x="174802" y="222542"/>
                </a:lnTo>
                <a:lnTo>
                  <a:pt x="173799" y="223418"/>
                </a:lnTo>
                <a:lnTo>
                  <a:pt x="168313" y="228409"/>
                </a:lnTo>
                <a:lnTo>
                  <a:pt x="162306" y="233032"/>
                </a:lnTo>
                <a:lnTo>
                  <a:pt x="161188" y="233908"/>
                </a:lnTo>
                <a:lnTo>
                  <a:pt x="160934" y="233908"/>
                </a:lnTo>
                <a:lnTo>
                  <a:pt x="159689" y="234530"/>
                </a:lnTo>
                <a:lnTo>
                  <a:pt x="152692" y="237286"/>
                </a:lnTo>
                <a:lnTo>
                  <a:pt x="145694" y="239661"/>
                </a:lnTo>
                <a:lnTo>
                  <a:pt x="144310" y="240156"/>
                </a:lnTo>
                <a:lnTo>
                  <a:pt x="144195" y="239902"/>
                </a:lnTo>
                <a:lnTo>
                  <a:pt x="142697" y="240029"/>
                </a:lnTo>
                <a:lnTo>
                  <a:pt x="134823" y="240410"/>
                </a:lnTo>
                <a:lnTo>
                  <a:pt x="134327" y="241414"/>
                </a:lnTo>
                <a:lnTo>
                  <a:pt x="126822" y="240664"/>
                </a:lnTo>
                <a:lnTo>
                  <a:pt x="118452" y="239788"/>
                </a:lnTo>
                <a:lnTo>
                  <a:pt x="118198" y="238785"/>
                </a:lnTo>
                <a:lnTo>
                  <a:pt x="109702" y="236791"/>
                </a:lnTo>
                <a:lnTo>
                  <a:pt x="108457" y="236537"/>
                </a:lnTo>
                <a:lnTo>
                  <a:pt x="108457" y="236410"/>
                </a:lnTo>
                <a:lnTo>
                  <a:pt x="107327" y="235902"/>
                </a:lnTo>
                <a:lnTo>
                  <a:pt x="98463" y="232041"/>
                </a:lnTo>
                <a:lnTo>
                  <a:pt x="97967" y="232536"/>
                </a:lnTo>
                <a:lnTo>
                  <a:pt x="89839" y="227787"/>
                </a:lnTo>
                <a:lnTo>
                  <a:pt x="80721" y="222542"/>
                </a:lnTo>
                <a:lnTo>
                  <a:pt x="80467" y="222288"/>
                </a:lnTo>
                <a:lnTo>
                  <a:pt x="72224" y="215671"/>
                </a:lnTo>
                <a:lnTo>
                  <a:pt x="63474" y="208546"/>
                </a:lnTo>
                <a:lnTo>
                  <a:pt x="63233" y="208292"/>
                </a:lnTo>
                <a:lnTo>
                  <a:pt x="55473" y="200050"/>
                </a:lnTo>
                <a:lnTo>
                  <a:pt x="47231" y="191427"/>
                </a:lnTo>
                <a:lnTo>
                  <a:pt x="46977" y="191185"/>
                </a:lnTo>
                <a:lnTo>
                  <a:pt x="39865" y="181559"/>
                </a:lnTo>
                <a:lnTo>
                  <a:pt x="32613" y="171691"/>
                </a:lnTo>
                <a:lnTo>
                  <a:pt x="32486" y="171437"/>
                </a:lnTo>
                <a:lnTo>
                  <a:pt x="26238" y="160820"/>
                </a:lnTo>
                <a:lnTo>
                  <a:pt x="20116" y="150190"/>
                </a:lnTo>
                <a:lnTo>
                  <a:pt x="19989" y="149948"/>
                </a:lnTo>
                <a:lnTo>
                  <a:pt x="15113" y="138696"/>
                </a:lnTo>
                <a:lnTo>
                  <a:pt x="10375" y="127698"/>
                </a:lnTo>
                <a:lnTo>
                  <a:pt x="10248" y="127457"/>
                </a:lnTo>
                <a:lnTo>
                  <a:pt x="6870" y="115963"/>
                </a:lnTo>
                <a:lnTo>
                  <a:pt x="3619" y="105092"/>
                </a:lnTo>
                <a:lnTo>
                  <a:pt x="3505" y="104711"/>
                </a:lnTo>
                <a:lnTo>
                  <a:pt x="1752" y="93471"/>
                </a:lnTo>
                <a:lnTo>
                  <a:pt x="127" y="83350"/>
                </a:lnTo>
                <a:lnTo>
                  <a:pt x="127" y="82969"/>
                </a:lnTo>
                <a:lnTo>
                  <a:pt x="0" y="7260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5880760" y="9072592"/>
            <a:ext cx="78092" cy="135318"/>
          </a:xfrm>
          <a:custGeom>
            <a:avLst/>
            <a:gdLst/>
            <a:ahLst/>
            <a:cxnLst/>
            <a:rect l="l" t="t" r="r" b="b"/>
            <a:pathLst>
              <a:path w="78092" h="135318">
                <a:moveTo>
                  <a:pt x="78092" y="135318"/>
                </a:moveTo>
                <a:lnTo>
                  <a:pt x="70967" y="131064"/>
                </a:lnTo>
                <a:lnTo>
                  <a:pt x="70713" y="130949"/>
                </a:lnTo>
                <a:lnTo>
                  <a:pt x="64223" y="125691"/>
                </a:lnTo>
                <a:lnTo>
                  <a:pt x="56349" y="119329"/>
                </a:lnTo>
                <a:lnTo>
                  <a:pt x="56222" y="119075"/>
                </a:lnTo>
                <a:lnTo>
                  <a:pt x="49225" y="111709"/>
                </a:lnTo>
                <a:lnTo>
                  <a:pt x="41859" y="103962"/>
                </a:lnTo>
                <a:lnTo>
                  <a:pt x="41732" y="103822"/>
                </a:lnTo>
                <a:lnTo>
                  <a:pt x="35356" y="95211"/>
                </a:lnTo>
                <a:lnTo>
                  <a:pt x="28854" y="86461"/>
                </a:lnTo>
                <a:lnTo>
                  <a:pt x="28740" y="86220"/>
                </a:lnTo>
                <a:lnTo>
                  <a:pt x="23241" y="76720"/>
                </a:lnTo>
                <a:lnTo>
                  <a:pt x="17741" y="67221"/>
                </a:lnTo>
                <a:lnTo>
                  <a:pt x="13360" y="56972"/>
                </a:lnTo>
                <a:lnTo>
                  <a:pt x="9118" y="47231"/>
                </a:lnTo>
                <a:lnTo>
                  <a:pt x="8991" y="46977"/>
                </a:lnTo>
                <a:lnTo>
                  <a:pt x="5994" y="36855"/>
                </a:lnTo>
                <a:lnTo>
                  <a:pt x="2997" y="27114"/>
                </a:lnTo>
                <a:lnTo>
                  <a:pt x="2997" y="26860"/>
                </a:lnTo>
                <a:lnTo>
                  <a:pt x="1371" y="16865"/>
                </a:lnTo>
                <a:lnTo>
                  <a:pt x="127" y="8610"/>
                </a:lnTo>
                <a:lnTo>
                  <a:pt x="0" y="836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5947105" y="9032106"/>
            <a:ext cx="79971" cy="138569"/>
          </a:xfrm>
          <a:custGeom>
            <a:avLst/>
            <a:gdLst/>
            <a:ahLst/>
            <a:cxnLst/>
            <a:rect l="l" t="t" r="r" b="b"/>
            <a:pathLst>
              <a:path w="79971" h="138569">
                <a:moveTo>
                  <a:pt x="0" y="0"/>
                </a:moveTo>
                <a:lnTo>
                  <a:pt x="8128" y="4749"/>
                </a:lnTo>
                <a:lnTo>
                  <a:pt x="8369" y="5003"/>
                </a:lnTo>
                <a:lnTo>
                  <a:pt x="15621" y="10871"/>
                </a:lnTo>
                <a:lnTo>
                  <a:pt x="23495" y="17119"/>
                </a:lnTo>
                <a:lnTo>
                  <a:pt x="23609" y="17373"/>
                </a:lnTo>
                <a:lnTo>
                  <a:pt x="30607" y="24739"/>
                </a:lnTo>
                <a:lnTo>
                  <a:pt x="37985" y="32486"/>
                </a:lnTo>
                <a:lnTo>
                  <a:pt x="38112" y="32613"/>
                </a:lnTo>
                <a:lnTo>
                  <a:pt x="44488" y="41236"/>
                </a:lnTo>
                <a:lnTo>
                  <a:pt x="50977" y="50101"/>
                </a:lnTo>
                <a:lnTo>
                  <a:pt x="51104" y="50228"/>
                </a:lnTo>
                <a:lnTo>
                  <a:pt x="56603" y="59728"/>
                </a:lnTo>
                <a:lnTo>
                  <a:pt x="61976" y="69227"/>
                </a:lnTo>
                <a:lnTo>
                  <a:pt x="66471" y="79463"/>
                </a:lnTo>
                <a:lnTo>
                  <a:pt x="70726" y="89217"/>
                </a:lnTo>
                <a:lnTo>
                  <a:pt x="70853" y="89458"/>
                </a:lnTo>
                <a:lnTo>
                  <a:pt x="73850" y="99707"/>
                </a:lnTo>
                <a:lnTo>
                  <a:pt x="76720" y="109461"/>
                </a:lnTo>
                <a:lnTo>
                  <a:pt x="76847" y="109702"/>
                </a:lnTo>
                <a:lnTo>
                  <a:pt x="78473" y="119583"/>
                </a:lnTo>
                <a:lnTo>
                  <a:pt x="79844" y="128828"/>
                </a:lnTo>
                <a:lnTo>
                  <a:pt x="79971" y="129197"/>
                </a:lnTo>
                <a:lnTo>
                  <a:pt x="79971" y="13856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5858141" y="9072211"/>
            <a:ext cx="0" cy="254"/>
          </a:xfrm>
          <a:custGeom>
            <a:avLst/>
            <a:gdLst/>
            <a:ahLst/>
            <a:cxnLst/>
            <a:rect l="l" t="t" r="r" b="b"/>
            <a:pathLst>
              <a:path h="253">
                <a:moveTo>
                  <a:pt x="0" y="253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5880756" y="9043102"/>
            <a:ext cx="5499" cy="29616"/>
          </a:xfrm>
          <a:custGeom>
            <a:avLst/>
            <a:gdLst/>
            <a:ahLst/>
            <a:cxnLst/>
            <a:rect l="l" t="t" r="r" b="b"/>
            <a:pathLst>
              <a:path w="5499" h="29616">
                <a:moveTo>
                  <a:pt x="5499" y="0"/>
                </a:moveTo>
                <a:lnTo>
                  <a:pt x="1498" y="12865"/>
                </a:lnTo>
                <a:lnTo>
                  <a:pt x="0" y="2961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5885507" y="9033231"/>
            <a:ext cx="6997" cy="10998"/>
          </a:xfrm>
          <a:custGeom>
            <a:avLst/>
            <a:gdLst/>
            <a:ahLst/>
            <a:cxnLst/>
            <a:rect l="l" t="t" r="r" b="b"/>
            <a:pathLst>
              <a:path w="6997" h="10998">
                <a:moveTo>
                  <a:pt x="6997" y="0"/>
                </a:moveTo>
                <a:lnTo>
                  <a:pt x="0" y="1099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5890379" y="9023741"/>
            <a:ext cx="18491" cy="11239"/>
          </a:xfrm>
          <a:custGeom>
            <a:avLst/>
            <a:gdLst/>
            <a:ahLst/>
            <a:cxnLst/>
            <a:rect l="l" t="t" r="r" b="b"/>
            <a:pathLst>
              <a:path w="18491" h="11239">
                <a:moveTo>
                  <a:pt x="0" y="11239"/>
                </a:moveTo>
                <a:lnTo>
                  <a:pt x="9499" y="3365"/>
                </a:lnTo>
                <a:lnTo>
                  <a:pt x="18491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5908621" y="9023366"/>
            <a:ext cx="11874" cy="368"/>
          </a:xfrm>
          <a:custGeom>
            <a:avLst/>
            <a:gdLst/>
            <a:ahLst/>
            <a:cxnLst/>
            <a:rect l="l" t="t" r="r" b="b"/>
            <a:pathLst>
              <a:path w="11874" h="368">
                <a:moveTo>
                  <a:pt x="0" y="368"/>
                </a:moveTo>
                <a:lnTo>
                  <a:pt x="11874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5918998" y="9022980"/>
            <a:ext cx="29857" cy="10375"/>
          </a:xfrm>
          <a:custGeom>
            <a:avLst/>
            <a:gdLst/>
            <a:ahLst/>
            <a:cxnLst/>
            <a:rect l="l" t="t" r="r" b="b"/>
            <a:pathLst>
              <a:path w="29857" h="10375">
                <a:moveTo>
                  <a:pt x="29857" y="10375"/>
                </a:moveTo>
                <a:lnTo>
                  <a:pt x="14731" y="3378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5958728" y="9207787"/>
            <a:ext cx="28486" cy="10121"/>
          </a:xfrm>
          <a:custGeom>
            <a:avLst/>
            <a:gdLst/>
            <a:ahLst/>
            <a:cxnLst/>
            <a:rect l="l" t="t" r="r" b="b"/>
            <a:pathLst>
              <a:path w="28486" h="10121">
                <a:moveTo>
                  <a:pt x="0" y="0"/>
                </a:moveTo>
                <a:lnTo>
                  <a:pt x="15240" y="7124"/>
                </a:lnTo>
                <a:lnTo>
                  <a:pt x="28486" y="1012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5985842" y="9217411"/>
            <a:ext cx="12865" cy="495"/>
          </a:xfrm>
          <a:custGeom>
            <a:avLst/>
            <a:gdLst/>
            <a:ahLst/>
            <a:cxnLst/>
            <a:rect l="l" t="t" r="r" b="b"/>
            <a:pathLst>
              <a:path w="12865" h="495">
                <a:moveTo>
                  <a:pt x="0" y="495"/>
                </a:moveTo>
                <a:lnTo>
                  <a:pt x="1286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5996212" y="9207915"/>
            <a:ext cx="18999" cy="10490"/>
          </a:xfrm>
          <a:custGeom>
            <a:avLst/>
            <a:gdLst/>
            <a:ahLst/>
            <a:cxnLst/>
            <a:rect l="l" t="t" r="r" b="b"/>
            <a:pathLst>
              <a:path w="18999" h="10490">
                <a:moveTo>
                  <a:pt x="0" y="10490"/>
                </a:moveTo>
                <a:lnTo>
                  <a:pt x="11620" y="6121"/>
                </a:lnTo>
                <a:lnTo>
                  <a:pt x="1899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6015080" y="9198039"/>
            <a:ext cx="6375" cy="10121"/>
          </a:xfrm>
          <a:custGeom>
            <a:avLst/>
            <a:gdLst/>
            <a:ahLst/>
            <a:cxnLst/>
            <a:rect l="l" t="t" r="r" b="b"/>
            <a:pathLst>
              <a:path w="6375" h="10121">
                <a:moveTo>
                  <a:pt x="0" y="10121"/>
                </a:moveTo>
                <a:lnTo>
                  <a:pt x="637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6020953" y="9168552"/>
            <a:ext cx="5994" cy="30988"/>
          </a:xfrm>
          <a:custGeom>
            <a:avLst/>
            <a:gdLst/>
            <a:ahLst/>
            <a:cxnLst/>
            <a:rect l="l" t="t" r="r" b="b"/>
            <a:pathLst>
              <a:path w="5994" h="30988">
                <a:moveTo>
                  <a:pt x="5994" y="0"/>
                </a:moveTo>
                <a:lnTo>
                  <a:pt x="4495" y="16624"/>
                </a:lnTo>
                <a:lnTo>
                  <a:pt x="0" y="3098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5443682" y="9405830"/>
            <a:ext cx="16116" cy="9372"/>
          </a:xfrm>
          <a:custGeom>
            <a:avLst/>
            <a:gdLst/>
            <a:ahLst/>
            <a:cxnLst/>
            <a:rect l="l" t="t" r="r" b="b"/>
            <a:pathLst>
              <a:path w="16116" h="9372">
                <a:moveTo>
                  <a:pt x="0" y="9372"/>
                </a:moveTo>
                <a:lnTo>
                  <a:pt x="16116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5683214" y="9091830"/>
            <a:ext cx="320497" cy="185051"/>
          </a:xfrm>
          <a:custGeom>
            <a:avLst/>
            <a:gdLst/>
            <a:ahLst/>
            <a:cxnLst/>
            <a:rect l="l" t="t" r="r" b="b"/>
            <a:pathLst>
              <a:path w="320497" h="185051">
                <a:moveTo>
                  <a:pt x="0" y="185051"/>
                </a:moveTo>
                <a:lnTo>
                  <a:pt x="320497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6023202" y="8988501"/>
            <a:ext cx="159435" cy="91960"/>
          </a:xfrm>
          <a:custGeom>
            <a:avLst/>
            <a:gdLst/>
            <a:ahLst/>
            <a:cxnLst/>
            <a:rect l="l" t="t" r="r" b="b"/>
            <a:pathLst>
              <a:path w="159435" h="91960">
                <a:moveTo>
                  <a:pt x="0" y="91960"/>
                </a:moveTo>
                <a:lnTo>
                  <a:pt x="159435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4891154" y="8557545"/>
            <a:ext cx="54102" cy="96088"/>
          </a:xfrm>
          <a:custGeom>
            <a:avLst/>
            <a:gdLst/>
            <a:ahLst/>
            <a:cxnLst/>
            <a:rect l="l" t="t" r="r" b="b"/>
            <a:pathLst>
              <a:path w="54101" h="96088">
                <a:moveTo>
                  <a:pt x="54101" y="96088"/>
                </a:moveTo>
                <a:lnTo>
                  <a:pt x="0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4974120" y="8704740"/>
            <a:ext cx="417334" cy="740575"/>
          </a:xfrm>
          <a:custGeom>
            <a:avLst/>
            <a:gdLst/>
            <a:ahLst/>
            <a:cxnLst/>
            <a:rect l="l" t="t" r="r" b="b"/>
            <a:pathLst>
              <a:path w="417334" h="740575">
                <a:moveTo>
                  <a:pt x="417334" y="740575"/>
                </a:moveTo>
                <a:lnTo>
                  <a:pt x="0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1961215" y="8753966"/>
            <a:ext cx="1173073" cy="992416"/>
          </a:xfrm>
          <a:custGeom>
            <a:avLst/>
            <a:gdLst/>
            <a:ahLst/>
            <a:cxnLst/>
            <a:rect l="l" t="t" r="r" b="b"/>
            <a:pathLst>
              <a:path w="1173073" h="992416">
                <a:moveTo>
                  <a:pt x="4749" y="684720"/>
                </a:moveTo>
                <a:lnTo>
                  <a:pt x="127" y="758812"/>
                </a:lnTo>
                <a:lnTo>
                  <a:pt x="990" y="761822"/>
                </a:lnTo>
                <a:lnTo>
                  <a:pt x="3873" y="754938"/>
                </a:lnTo>
                <a:lnTo>
                  <a:pt x="4622" y="732459"/>
                </a:lnTo>
                <a:lnTo>
                  <a:pt x="5626" y="731088"/>
                </a:lnTo>
                <a:lnTo>
                  <a:pt x="5880" y="711581"/>
                </a:lnTo>
                <a:lnTo>
                  <a:pt x="6362" y="688479"/>
                </a:lnTo>
                <a:lnTo>
                  <a:pt x="7620" y="687222"/>
                </a:lnTo>
                <a:lnTo>
                  <a:pt x="11252" y="658736"/>
                </a:lnTo>
                <a:lnTo>
                  <a:pt x="19862" y="625995"/>
                </a:lnTo>
                <a:lnTo>
                  <a:pt x="24498" y="611632"/>
                </a:lnTo>
                <a:lnTo>
                  <a:pt x="25488" y="489940"/>
                </a:lnTo>
                <a:lnTo>
                  <a:pt x="26365" y="450189"/>
                </a:lnTo>
                <a:lnTo>
                  <a:pt x="48107" y="358978"/>
                </a:lnTo>
                <a:lnTo>
                  <a:pt x="73596" y="310616"/>
                </a:lnTo>
                <a:lnTo>
                  <a:pt x="104838" y="268147"/>
                </a:lnTo>
                <a:lnTo>
                  <a:pt x="158191" y="212788"/>
                </a:lnTo>
                <a:lnTo>
                  <a:pt x="190423" y="186423"/>
                </a:lnTo>
                <a:lnTo>
                  <a:pt x="262394" y="138938"/>
                </a:lnTo>
                <a:lnTo>
                  <a:pt x="343484" y="98463"/>
                </a:lnTo>
                <a:lnTo>
                  <a:pt x="410210" y="71729"/>
                </a:lnTo>
                <a:lnTo>
                  <a:pt x="492683" y="45605"/>
                </a:lnTo>
                <a:lnTo>
                  <a:pt x="575144" y="26123"/>
                </a:lnTo>
                <a:lnTo>
                  <a:pt x="653364" y="12992"/>
                </a:lnTo>
                <a:lnTo>
                  <a:pt x="740206" y="4381"/>
                </a:lnTo>
                <a:lnTo>
                  <a:pt x="792302" y="2120"/>
                </a:lnTo>
                <a:lnTo>
                  <a:pt x="884148" y="2120"/>
                </a:lnTo>
                <a:lnTo>
                  <a:pt x="936244" y="4381"/>
                </a:lnTo>
                <a:lnTo>
                  <a:pt x="1001471" y="10871"/>
                </a:lnTo>
                <a:lnTo>
                  <a:pt x="1088313" y="23863"/>
                </a:lnTo>
                <a:lnTo>
                  <a:pt x="1173073" y="43014"/>
                </a:lnTo>
                <a:lnTo>
                  <a:pt x="1173073" y="40398"/>
                </a:lnTo>
                <a:lnTo>
                  <a:pt x="1090434" y="21742"/>
                </a:lnTo>
                <a:lnTo>
                  <a:pt x="1003604" y="8750"/>
                </a:lnTo>
                <a:lnTo>
                  <a:pt x="938491" y="2120"/>
                </a:lnTo>
                <a:lnTo>
                  <a:pt x="886396" y="0"/>
                </a:lnTo>
                <a:lnTo>
                  <a:pt x="790054" y="0"/>
                </a:lnTo>
                <a:lnTo>
                  <a:pt x="737958" y="2120"/>
                </a:lnTo>
                <a:lnTo>
                  <a:pt x="651116" y="10871"/>
                </a:lnTo>
                <a:lnTo>
                  <a:pt x="573024" y="23863"/>
                </a:lnTo>
                <a:lnTo>
                  <a:pt x="490550" y="43484"/>
                </a:lnTo>
                <a:lnTo>
                  <a:pt x="407962" y="69596"/>
                </a:lnTo>
                <a:lnTo>
                  <a:pt x="341236" y="96215"/>
                </a:lnTo>
                <a:lnTo>
                  <a:pt x="260273" y="136817"/>
                </a:lnTo>
                <a:lnTo>
                  <a:pt x="188302" y="184302"/>
                </a:lnTo>
                <a:lnTo>
                  <a:pt x="156070" y="210667"/>
                </a:lnTo>
                <a:lnTo>
                  <a:pt x="115709" y="250647"/>
                </a:lnTo>
                <a:lnTo>
                  <a:pt x="71348" y="308381"/>
                </a:lnTo>
                <a:lnTo>
                  <a:pt x="45986" y="356857"/>
                </a:lnTo>
                <a:lnTo>
                  <a:pt x="28486" y="410959"/>
                </a:lnTo>
                <a:lnTo>
                  <a:pt x="22123" y="608749"/>
                </a:lnTo>
                <a:lnTo>
                  <a:pt x="12750" y="638492"/>
                </a:lnTo>
                <a:lnTo>
                  <a:pt x="4749" y="684720"/>
                </a:lnTo>
                <a:close/>
              </a:path>
              <a:path w="1173073" h="992416">
                <a:moveTo>
                  <a:pt x="24498" y="992416"/>
                </a:moveTo>
                <a:lnTo>
                  <a:pt x="24625" y="859155"/>
                </a:lnTo>
                <a:lnTo>
                  <a:pt x="15494" y="842670"/>
                </a:lnTo>
                <a:lnTo>
                  <a:pt x="6743" y="810044"/>
                </a:lnTo>
                <a:lnTo>
                  <a:pt x="3746" y="783183"/>
                </a:lnTo>
                <a:lnTo>
                  <a:pt x="2247" y="764311"/>
                </a:lnTo>
                <a:lnTo>
                  <a:pt x="0" y="764057"/>
                </a:lnTo>
                <a:lnTo>
                  <a:pt x="4622" y="812165"/>
                </a:lnTo>
                <a:lnTo>
                  <a:pt x="13246" y="844905"/>
                </a:lnTo>
                <a:lnTo>
                  <a:pt x="22250" y="862025"/>
                </a:lnTo>
                <a:lnTo>
                  <a:pt x="22186" y="992416"/>
                </a:lnTo>
                <a:lnTo>
                  <a:pt x="24498" y="9924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2158843" y="9628861"/>
            <a:ext cx="72758" cy="117525"/>
          </a:xfrm>
          <a:custGeom>
            <a:avLst/>
            <a:gdLst/>
            <a:ahLst/>
            <a:cxnLst/>
            <a:rect l="l" t="t" r="r" b="b"/>
            <a:pathLst>
              <a:path w="72758" h="117525">
                <a:moveTo>
                  <a:pt x="0" y="117525"/>
                </a:moveTo>
                <a:lnTo>
                  <a:pt x="72758" y="117525"/>
                </a:lnTo>
                <a:lnTo>
                  <a:pt x="72758" y="49733"/>
                </a:lnTo>
                <a:lnTo>
                  <a:pt x="41529" y="30734"/>
                </a:lnTo>
                <a:lnTo>
                  <a:pt x="21412" y="18122"/>
                </a:lnTo>
                <a:lnTo>
                  <a:pt x="20789" y="15125"/>
                </a:lnTo>
                <a:lnTo>
                  <a:pt x="18415" y="11988"/>
                </a:lnTo>
                <a:lnTo>
                  <a:pt x="13538" y="8382"/>
                </a:lnTo>
                <a:lnTo>
                  <a:pt x="292" y="0"/>
                </a:lnTo>
                <a:lnTo>
                  <a:pt x="0" y="11752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2179627" y="9643983"/>
            <a:ext cx="118579" cy="102400"/>
          </a:xfrm>
          <a:custGeom>
            <a:avLst/>
            <a:gdLst/>
            <a:ahLst/>
            <a:cxnLst/>
            <a:rect l="l" t="t" r="r" b="b"/>
            <a:pathLst>
              <a:path w="118579" h="102400">
                <a:moveTo>
                  <a:pt x="0" y="0"/>
                </a:moveTo>
                <a:lnTo>
                  <a:pt x="622" y="2997"/>
                </a:lnTo>
                <a:lnTo>
                  <a:pt x="20739" y="15621"/>
                </a:lnTo>
                <a:lnTo>
                  <a:pt x="51981" y="34607"/>
                </a:lnTo>
                <a:lnTo>
                  <a:pt x="54610" y="36360"/>
                </a:lnTo>
                <a:lnTo>
                  <a:pt x="63347" y="40741"/>
                </a:lnTo>
                <a:lnTo>
                  <a:pt x="67475" y="42976"/>
                </a:lnTo>
                <a:lnTo>
                  <a:pt x="97586" y="58597"/>
                </a:lnTo>
                <a:lnTo>
                  <a:pt x="104584" y="62471"/>
                </a:lnTo>
                <a:lnTo>
                  <a:pt x="116332" y="67602"/>
                </a:lnTo>
                <a:lnTo>
                  <a:pt x="116382" y="102400"/>
                </a:lnTo>
                <a:lnTo>
                  <a:pt x="118579" y="102400"/>
                </a:lnTo>
                <a:lnTo>
                  <a:pt x="118567" y="65468"/>
                </a:lnTo>
                <a:lnTo>
                  <a:pt x="77965" y="44742"/>
                </a:lnTo>
                <a:lnTo>
                  <a:pt x="31991" y="19621"/>
                </a:lnTo>
                <a:lnTo>
                  <a:pt x="5867" y="1752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2185504" y="9533285"/>
            <a:ext cx="72593" cy="155435"/>
          </a:xfrm>
          <a:custGeom>
            <a:avLst/>
            <a:gdLst/>
            <a:ahLst/>
            <a:cxnLst/>
            <a:rect l="l" t="t" r="r" b="b"/>
            <a:pathLst>
              <a:path w="72593" h="155435">
                <a:moveTo>
                  <a:pt x="28232" y="17360"/>
                </a:moveTo>
                <a:lnTo>
                  <a:pt x="495" y="0"/>
                </a:lnTo>
                <a:lnTo>
                  <a:pt x="0" y="112445"/>
                </a:lnTo>
                <a:lnTo>
                  <a:pt x="26111" y="130314"/>
                </a:lnTo>
                <a:lnTo>
                  <a:pt x="72085" y="155435"/>
                </a:lnTo>
                <a:lnTo>
                  <a:pt x="72593" y="42849"/>
                </a:lnTo>
                <a:lnTo>
                  <a:pt x="64846" y="37223"/>
                </a:lnTo>
                <a:lnTo>
                  <a:pt x="28232" y="1736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2257596" y="9576137"/>
            <a:ext cx="83083" cy="170243"/>
          </a:xfrm>
          <a:custGeom>
            <a:avLst/>
            <a:gdLst/>
            <a:ahLst/>
            <a:cxnLst/>
            <a:rect l="l" t="t" r="r" b="b"/>
            <a:pathLst>
              <a:path w="83083" h="170243">
                <a:moveTo>
                  <a:pt x="77457" y="33362"/>
                </a:moveTo>
                <a:lnTo>
                  <a:pt x="29743" y="13868"/>
                </a:lnTo>
                <a:lnTo>
                  <a:pt x="508" y="0"/>
                </a:lnTo>
                <a:lnTo>
                  <a:pt x="0" y="112585"/>
                </a:lnTo>
                <a:lnTo>
                  <a:pt x="40614" y="133324"/>
                </a:lnTo>
                <a:lnTo>
                  <a:pt x="40627" y="170243"/>
                </a:lnTo>
                <a:lnTo>
                  <a:pt x="83007" y="170243"/>
                </a:lnTo>
                <a:lnTo>
                  <a:pt x="83083" y="36969"/>
                </a:lnTo>
                <a:lnTo>
                  <a:pt x="77457" y="33362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2340618" y="9613113"/>
            <a:ext cx="151422" cy="133273"/>
          </a:xfrm>
          <a:custGeom>
            <a:avLst/>
            <a:gdLst/>
            <a:ahLst/>
            <a:cxnLst/>
            <a:rect l="l" t="t" r="r" b="b"/>
            <a:pathLst>
              <a:path w="151422" h="133273">
                <a:moveTo>
                  <a:pt x="0" y="133273"/>
                </a:moveTo>
                <a:lnTo>
                  <a:pt x="151422" y="133273"/>
                </a:lnTo>
                <a:lnTo>
                  <a:pt x="151384" y="46355"/>
                </a:lnTo>
                <a:lnTo>
                  <a:pt x="100774" y="33502"/>
                </a:lnTo>
                <a:lnTo>
                  <a:pt x="13931" y="5130"/>
                </a:lnTo>
                <a:lnTo>
                  <a:pt x="76" y="0"/>
                </a:lnTo>
                <a:lnTo>
                  <a:pt x="0" y="133273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2492000" y="9659468"/>
            <a:ext cx="82715" cy="86918"/>
          </a:xfrm>
          <a:custGeom>
            <a:avLst/>
            <a:gdLst/>
            <a:ahLst/>
            <a:cxnLst/>
            <a:rect l="l" t="t" r="r" b="b"/>
            <a:pathLst>
              <a:path w="82715" h="86918">
                <a:moveTo>
                  <a:pt x="38" y="86918"/>
                </a:moveTo>
                <a:lnTo>
                  <a:pt x="82715" y="86918"/>
                </a:lnTo>
                <a:lnTo>
                  <a:pt x="82715" y="17132"/>
                </a:lnTo>
                <a:lnTo>
                  <a:pt x="10248" y="2260"/>
                </a:lnTo>
                <a:lnTo>
                  <a:pt x="0" y="0"/>
                </a:lnTo>
                <a:lnTo>
                  <a:pt x="38" y="86918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2574711" y="9676601"/>
            <a:ext cx="52235" cy="69786"/>
          </a:xfrm>
          <a:custGeom>
            <a:avLst/>
            <a:gdLst/>
            <a:ahLst/>
            <a:cxnLst/>
            <a:rect l="l" t="t" r="r" b="b"/>
            <a:pathLst>
              <a:path w="52235" h="69786">
                <a:moveTo>
                  <a:pt x="0" y="69786"/>
                </a:moveTo>
                <a:lnTo>
                  <a:pt x="52222" y="69786"/>
                </a:lnTo>
                <a:lnTo>
                  <a:pt x="52235" y="8369"/>
                </a:lnTo>
                <a:lnTo>
                  <a:pt x="49237" y="6489"/>
                </a:lnTo>
                <a:lnTo>
                  <a:pt x="12" y="0"/>
                </a:lnTo>
                <a:lnTo>
                  <a:pt x="0" y="69786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2629013" y="9685084"/>
            <a:ext cx="0" cy="61302"/>
          </a:xfrm>
          <a:custGeom>
            <a:avLst/>
            <a:gdLst/>
            <a:ahLst/>
            <a:cxnLst/>
            <a:rect l="l" t="t" r="r" b="b"/>
            <a:pathLst>
              <a:path h="61302">
                <a:moveTo>
                  <a:pt x="0" y="0"/>
                </a:moveTo>
                <a:lnTo>
                  <a:pt x="0" y="61302"/>
                </a:lnTo>
              </a:path>
            </a:pathLst>
          </a:custGeom>
          <a:ln w="5397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2631071" y="9685088"/>
            <a:ext cx="4381" cy="61302"/>
          </a:xfrm>
          <a:custGeom>
            <a:avLst/>
            <a:gdLst/>
            <a:ahLst/>
            <a:cxnLst/>
            <a:rect l="l" t="t" r="r" b="b"/>
            <a:pathLst>
              <a:path w="4381" h="61302">
                <a:moveTo>
                  <a:pt x="0" y="0"/>
                </a:moveTo>
                <a:lnTo>
                  <a:pt x="12" y="61302"/>
                </a:lnTo>
                <a:lnTo>
                  <a:pt x="4368" y="61302"/>
                </a:lnTo>
                <a:lnTo>
                  <a:pt x="4381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2635430" y="9685084"/>
            <a:ext cx="82740" cy="61302"/>
          </a:xfrm>
          <a:custGeom>
            <a:avLst/>
            <a:gdLst/>
            <a:ahLst/>
            <a:cxnLst/>
            <a:rect l="l" t="t" r="r" b="b"/>
            <a:pathLst>
              <a:path w="82740" h="61302">
                <a:moveTo>
                  <a:pt x="0" y="61302"/>
                </a:moveTo>
                <a:lnTo>
                  <a:pt x="82727" y="61302"/>
                </a:lnTo>
                <a:lnTo>
                  <a:pt x="82740" y="6629"/>
                </a:lnTo>
                <a:lnTo>
                  <a:pt x="12" y="0"/>
                </a:lnTo>
                <a:lnTo>
                  <a:pt x="0" y="61302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2718160" y="9691714"/>
            <a:ext cx="36741" cy="54673"/>
          </a:xfrm>
          <a:custGeom>
            <a:avLst/>
            <a:gdLst/>
            <a:ahLst/>
            <a:cxnLst/>
            <a:rect l="l" t="t" r="r" b="b"/>
            <a:pathLst>
              <a:path w="36741" h="54673">
                <a:moveTo>
                  <a:pt x="0" y="54673"/>
                </a:moveTo>
                <a:lnTo>
                  <a:pt x="36741" y="54673"/>
                </a:lnTo>
                <a:lnTo>
                  <a:pt x="36728" y="2260"/>
                </a:lnTo>
                <a:lnTo>
                  <a:pt x="12" y="0"/>
                </a:lnTo>
                <a:lnTo>
                  <a:pt x="0" y="5467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2754904" y="9693842"/>
            <a:ext cx="10871" cy="52539"/>
          </a:xfrm>
          <a:custGeom>
            <a:avLst/>
            <a:gdLst/>
            <a:ahLst/>
            <a:cxnLst/>
            <a:rect l="l" t="t" r="r" b="b"/>
            <a:pathLst>
              <a:path w="10871" h="52539">
                <a:moveTo>
                  <a:pt x="0" y="127"/>
                </a:moveTo>
                <a:lnTo>
                  <a:pt x="12" y="52539"/>
                </a:lnTo>
                <a:lnTo>
                  <a:pt x="10871" y="52539"/>
                </a:lnTo>
                <a:lnTo>
                  <a:pt x="10871" y="0"/>
                </a:lnTo>
                <a:lnTo>
                  <a:pt x="0" y="12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2767952" y="9693846"/>
            <a:ext cx="0" cy="52539"/>
          </a:xfrm>
          <a:custGeom>
            <a:avLst/>
            <a:gdLst/>
            <a:ahLst/>
            <a:cxnLst/>
            <a:rect l="l" t="t" r="r" b="b"/>
            <a:pathLst>
              <a:path h="52539">
                <a:moveTo>
                  <a:pt x="0" y="0"/>
                </a:moveTo>
                <a:lnTo>
                  <a:pt x="0" y="52539"/>
                </a:lnTo>
              </a:path>
            </a:pathLst>
          </a:custGeom>
          <a:ln w="5638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2770140" y="9693847"/>
            <a:ext cx="60858" cy="52539"/>
          </a:xfrm>
          <a:custGeom>
            <a:avLst/>
            <a:gdLst/>
            <a:ahLst/>
            <a:cxnLst/>
            <a:rect l="l" t="t" r="r" b="b"/>
            <a:pathLst>
              <a:path w="60858" h="52539">
                <a:moveTo>
                  <a:pt x="0" y="52539"/>
                </a:moveTo>
                <a:lnTo>
                  <a:pt x="60858" y="52539"/>
                </a:lnTo>
                <a:lnTo>
                  <a:pt x="60858" y="126"/>
                </a:lnTo>
                <a:lnTo>
                  <a:pt x="0" y="0"/>
                </a:lnTo>
                <a:lnTo>
                  <a:pt x="0" y="5253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2832055" y="9693973"/>
            <a:ext cx="0" cy="52412"/>
          </a:xfrm>
          <a:custGeom>
            <a:avLst/>
            <a:gdLst/>
            <a:ahLst/>
            <a:cxnLst/>
            <a:rect l="l" t="t" r="r" b="b"/>
            <a:pathLst>
              <a:path h="52412">
                <a:moveTo>
                  <a:pt x="0" y="0"/>
                </a:moveTo>
                <a:lnTo>
                  <a:pt x="0" y="52412"/>
                </a:lnTo>
              </a:path>
            </a:pathLst>
          </a:custGeom>
          <a:ln w="3390">
            <a:solidFill>
              <a:srgbClr val="333334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2848354" y="9693969"/>
            <a:ext cx="0" cy="52412"/>
          </a:xfrm>
          <a:custGeom>
            <a:avLst/>
            <a:gdLst/>
            <a:ahLst/>
            <a:cxnLst/>
            <a:rect l="l" t="t" r="r" b="b"/>
            <a:pathLst>
              <a:path h="52412">
                <a:moveTo>
                  <a:pt x="0" y="0"/>
                </a:moveTo>
                <a:lnTo>
                  <a:pt x="0" y="52412"/>
                </a:lnTo>
              </a:path>
            </a:pathLst>
          </a:custGeom>
          <a:ln w="31762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2863590" y="9693461"/>
            <a:ext cx="8166" cy="52920"/>
          </a:xfrm>
          <a:custGeom>
            <a:avLst/>
            <a:gdLst/>
            <a:ahLst/>
            <a:cxnLst/>
            <a:rect l="l" t="t" r="r" b="b"/>
            <a:pathLst>
              <a:path w="8166" h="52920">
                <a:moveTo>
                  <a:pt x="12" y="508"/>
                </a:moveTo>
                <a:lnTo>
                  <a:pt x="0" y="52920"/>
                </a:lnTo>
                <a:lnTo>
                  <a:pt x="8166" y="52920"/>
                </a:lnTo>
                <a:lnTo>
                  <a:pt x="8140" y="0"/>
                </a:lnTo>
                <a:lnTo>
                  <a:pt x="12" y="508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2871718" y="9691842"/>
            <a:ext cx="24396" cy="54546"/>
          </a:xfrm>
          <a:custGeom>
            <a:avLst/>
            <a:gdLst/>
            <a:ahLst/>
            <a:cxnLst/>
            <a:rect l="l" t="t" r="r" b="b"/>
            <a:pathLst>
              <a:path w="24396" h="54546">
                <a:moveTo>
                  <a:pt x="1257" y="241"/>
                </a:moveTo>
                <a:lnTo>
                  <a:pt x="0" y="1625"/>
                </a:lnTo>
                <a:lnTo>
                  <a:pt x="25" y="54546"/>
                </a:lnTo>
                <a:lnTo>
                  <a:pt x="24396" y="54546"/>
                </a:lnTo>
                <a:lnTo>
                  <a:pt x="24371" y="0"/>
                </a:lnTo>
                <a:lnTo>
                  <a:pt x="1257" y="241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2896087" y="9689468"/>
            <a:ext cx="17259" cy="56921"/>
          </a:xfrm>
          <a:custGeom>
            <a:avLst/>
            <a:gdLst/>
            <a:ahLst/>
            <a:cxnLst/>
            <a:rect l="l" t="t" r="r" b="b"/>
            <a:pathLst>
              <a:path w="17259" h="56921">
                <a:moveTo>
                  <a:pt x="0" y="2374"/>
                </a:moveTo>
                <a:lnTo>
                  <a:pt x="25" y="56921"/>
                </a:lnTo>
                <a:lnTo>
                  <a:pt x="17259" y="56921"/>
                </a:lnTo>
                <a:lnTo>
                  <a:pt x="17246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2913335" y="9687345"/>
            <a:ext cx="21742" cy="59042"/>
          </a:xfrm>
          <a:custGeom>
            <a:avLst/>
            <a:gdLst/>
            <a:ahLst/>
            <a:cxnLst/>
            <a:rect l="l" t="t" r="r" b="b"/>
            <a:pathLst>
              <a:path w="21742" h="59042">
                <a:moveTo>
                  <a:pt x="0" y="2120"/>
                </a:moveTo>
                <a:lnTo>
                  <a:pt x="12" y="59042"/>
                </a:lnTo>
                <a:lnTo>
                  <a:pt x="21742" y="59042"/>
                </a:lnTo>
                <a:lnTo>
                  <a:pt x="21742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2935075" y="9685219"/>
            <a:ext cx="28371" cy="61163"/>
          </a:xfrm>
          <a:custGeom>
            <a:avLst/>
            <a:gdLst/>
            <a:ahLst/>
            <a:cxnLst/>
            <a:rect l="l" t="t" r="r" b="b"/>
            <a:pathLst>
              <a:path w="28371" h="61163">
                <a:moveTo>
                  <a:pt x="0" y="2120"/>
                </a:moveTo>
                <a:lnTo>
                  <a:pt x="12" y="61163"/>
                </a:lnTo>
                <a:lnTo>
                  <a:pt x="28371" y="61163"/>
                </a:lnTo>
                <a:lnTo>
                  <a:pt x="28359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2963433" y="9685087"/>
            <a:ext cx="8509" cy="61302"/>
          </a:xfrm>
          <a:custGeom>
            <a:avLst/>
            <a:gdLst/>
            <a:ahLst/>
            <a:cxnLst/>
            <a:rect l="l" t="t" r="r" b="b"/>
            <a:pathLst>
              <a:path w="8508" h="61302">
                <a:moveTo>
                  <a:pt x="0" y="127"/>
                </a:moveTo>
                <a:lnTo>
                  <a:pt x="12" y="61302"/>
                </a:lnTo>
                <a:lnTo>
                  <a:pt x="8509" y="61302"/>
                </a:lnTo>
                <a:lnTo>
                  <a:pt x="8509" y="0"/>
                </a:lnTo>
                <a:lnTo>
                  <a:pt x="0" y="12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2971934" y="9683087"/>
            <a:ext cx="11036" cy="63296"/>
          </a:xfrm>
          <a:custGeom>
            <a:avLst/>
            <a:gdLst/>
            <a:ahLst/>
            <a:cxnLst/>
            <a:rect l="l" t="t" r="r" b="b"/>
            <a:pathLst>
              <a:path w="11036" h="63296">
                <a:moveTo>
                  <a:pt x="2997" y="126"/>
                </a:moveTo>
                <a:lnTo>
                  <a:pt x="0" y="2006"/>
                </a:lnTo>
                <a:lnTo>
                  <a:pt x="12" y="63296"/>
                </a:lnTo>
                <a:lnTo>
                  <a:pt x="11036" y="63296"/>
                </a:lnTo>
                <a:lnTo>
                  <a:pt x="10998" y="0"/>
                </a:lnTo>
                <a:lnTo>
                  <a:pt x="2997" y="126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2982932" y="9683088"/>
            <a:ext cx="2235" cy="63296"/>
          </a:xfrm>
          <a:custGeom>
            <a:avLst/>
            <a:gdLst/>
            <a:ahLst/>
            <a:cxnLst/>
            <a:rect l="l" t="t" r="r" b="b"/>
            <a:pathLst>
              <a:path w="2235" h="63296">
                <a:moveTo>
                  <a:pt x="0" y="0"/>
                </a:moveTo>
                <a:lnTo>
                  <a:pt x="38" y="63296"/>
                </a:lnTo>
                <a:lnTo>
                  <a:pt x="2235" y="63296"/>
                </a:lnTo>
                <a:lnTo>
                  <a:pt x="2235" y="0"/>
                </a:lnTo>
                <a:lnTo>
                  <a:pt x="0" y="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2985175" y="9680846"/>
            <a:ext cx="15113" cy="65544"/>
          </a:xfrm>
          <a:custGeom>
            <a:avLst/>
            <a:gdLst/>
            <a:ahLst/>
            <a:cxnLst/>
            <a:rect l="l" t="t" r="r" b="b"/>
            <a:pathLst>
              <a:path w="15112" h="65544">
                <a:moveTo>
                  <a:pt x="5003" y="241"/>
                </a:moveTo>
                <a:lnTo>
                  <a:pt x="0" y="2247"/>
                </a:lnTo>
                <a:lnTo>
                  <a:pt x="0" y="65544"/>
                </a:lnTo>
                <a:lnTo>
                  <a:pt x="15113" y="65544"/>
                </a:lnTo>
                <a:lnTo>
                  <a:pt x="15113" y="0"/>
                </a:lnTo>
                <a:lnTo>
                  <a:pt x="5003" y="241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3000294" y="9680340"/>
            <a:ext cx="1790" cy="66052"/>
          </a:xfrm>
          <a:custGeom>
            <a:avLst/>
            <a:gdLst/>
            <a:ahLst/>
            <a:cxnLst/>
            <a:rect l="l" t="t" r="r" b="b"/>
            <a:pathLst>
              <a:path w="1790" h="66052">
                <a:moveTo>
                  <a:pt x="0" y="508"/>
                </a:moveTo>
                <a:lnTo>
                  <a:pt x="0" y="66052"/>
                </a:lnTo>
                <a:lnTo>
                  <a:pt x="1790" y="66052"/>
                </a:lnTo>
                <a:lnTo>
                  <a:pt x="1765" y="0"/>
                </a:lnTo>
                <a:lnTo>
                  <a:pt x="0" y="508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3002043" y="9678224"/>
            <a:ext cx="13030" cy="68160"/>
          </a:xfrm>
          <a:custGeom>
            <a:avLst/>
            <a:gdLst/>
            <a:ahLst/>
            <a:cxnLst/>
            <a:rect l="l" t="t" r="r" b="b"/>
            <a:pathLst>
              <a:path w="13030" h="68160">
                <a:moveTo>
                  <a:pt x="1257" y="749"/>
                </a:moveTo>
                <a:lnTo>
                  <a:pt x="0" y="2120"/>
                </a:lnTo>
                <a:lnTo>
                  <a:pt x="38" y="68160"/>
                </a:lnTo>
                <a:lnTo>
                  <a:pt x="13030" y="68160"/>
                </a:lnTo>
                <a:lnTo>
                  <a:pt x="12992" y="0"/>
                </a:lnTo>
                <a:lnTo>
                  <a:pt x="1257" y="74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3015039" y="9676593"/>
            <a:ext cx="2755" cy="69799"/>
          </a:xfrm>
          <a:custGeom>
            <a:avLst/>
            <a:gdLst/>
            <a:ahLst/>
            <a:cxnLst/>
            <a:rect l="l" t="t" r="r" b="b"/>
            <a:pathLst>
              <a:path w="2755" h="69799">
                <a:moveTo>
                  <a:pt x="0" y="1625"/>
                </a:moveTo>
                <a:lnTo>
                  <a:pt x="38" y="69799"/>
                </a:lnTo>
                <a:lnTo>
                  <a:pt x="2755" y="69799"/>
                </a:lnTo>
                <a:lnTo>
                  <a:pt x="2755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3017794" y="9672214"/>
            <a:ext cx="30391" cy="74168"/>
          </a:xfrm>
          <a:custGeom>
            <a:avLst/>
            <a:gdLst/>
            <a:ahLst/>
            <a:cxnLst/>
            <a:rect l="l" t="t" r="r" b="b"/>
            <a:pathLst>
              <a:path w="30391" h="74168">
                <a:moveTo>
                  <a:pt x="0" y="4381"/>
                </a:moveTo>
                <a:lnTo>
                  <a:pt x="0" y="74168"/>
                </a:lnTo>
                <a:lnTo>
                  <a:pt x="30391" y="74168"/>
                </a:lnTo>
                <a:lnTo>
                  <a:pt x="30353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1986707" y="8756092"/>
            <a:ext cx="1147584" cy="937869"/>
          </a:xfrm>
          <a:custGeom>
            <a:avLst/>
            <a:gdLst/>
            <a:ahLst/>
            <a:cxnLst/>
            <a:rect l="l" t="t" r="r" b="b"/>
            <a:pathLst>
              <a:path w="1147584" h="937869">
                <a:moveTo>
                  <a:pt x="766813" y="0"/>
                </a:moveTo>
                <a:lnTo>
                  <a:pt x="714705" y="2247"/>
                </a:lnTo>
                <a:lnTo>
                  <a:pt x="627875" y="10871"/>
                </a:lnTo>
                <a:lnTo>
                  <a:pt x="549655" y="23990"/>
                </a:lnTo>
                <a:lnTo>
                  <a:pt x="467182" y="43484"/>
                </a:lnTo>
                <a:lnTo>
                  <a:pt x="384721" y="69596"/>
                </a:lnTo>
                <a:lnTo>
                  <a:pt x="317995" y="96329"/>
                </a:lnTo>
                <a:lnTo>
                  <a:pt x="236905" y="136817"/>
                </a:lnTo>
                <a:lnTo>
                  <a:pt x="164934" y="184302"/>
                </a:lnTo>
                <a:lnTo>
                  <a:pt x="132689" y="210667"/>
                </a:lnTo>
                <a:lnTo>
                  <a:pt x="92341" y="250647"/>
                </a:lnTo>
                <a:lnTo>
                  <a:pt x="48107" y="308495"/>
                </a:lnTo>
                <a:lnTo>
                  <a:pt x="22618" y="356857"/>
                </a:lnTo>
                <a:lnTo>
                  <a:pt x="5118" y="411086"/>
                </a:lnTo>
                <a:lnTo>
                  <a:pt x="863" y="448068"/>
                </a:lnTo>
                <a:lnTo>
                  <a:pt x="0" y="487794"/>
                </a:lnTo>
                <a:lnTo>
                  <a:pt x="863" y="488683"/>
                </a:lnTo>
                <a:lnTo>
                  <a:pt x="6489" y="533400"/>
                </a:lnTo>
                <a:lnTo>
                  <a:pt x="18237" y="571271"/>
                </a:lnTo>
                <a:lnTo>
                  <a:pt x="44348" y="623366"/>
                </a:lnTo>
                <a:lnTo>
                  <a:pt x="79222" y="673100"/>
                </a:lnTo>
                <a:lnTo>
                  <a:pt x="103212" y="696963"/>
                </a:lnTo>
                <a:lnTo>
                  <a:pt x="114084" y="709968"/>
                </a:lnTo>
                <a:lnTo>
                  <a:pt x="157429" y="746950"/>
                </a:lnTo>
                <a:lnTo>
                  <a:pt x="186296" y="768438"/>
                </a:lnTo>
                <a:lnTo>
                  <a:pt x="191173" y="772312"/>
                </a:lnTo>
                <a:lnTo>
                  <a:pt x="199288" y="777176"/>
                </a:lnTo>
                <a:lnTo>
                  <a:pt x="227025" y="794550"/>
                </a:lnTo>
                <a:lnTo>
                  <a:pt x="263639" y="814425"/>
                </a:lnTo>
                <a:lnTo>
                  <a:pt x="271386" y="820038"/>
                </a:lnTo>
                <a:lnTo>
                  <a:pt x="300634" y="833907"/>
                </a:lnTo>
                <a:lnTo>
                  <a:pt x="348348" y="853414"/>
                </a:lnTo>
                <a:lnTo>
                  <a:pt x="353987" y="857021"/>
                </a:lnTo>
                <a:lnTo>
                  <a:pt x="367842" y="862152"/>
                </a:lnTo>
                <a:lnTo>
                  <a:pt x="454685" y="890511"/>
                </a:lnTo>
                <a:lnTo>
                  <a:pt x="505294" y="903376"/>
                </a:lnTo>
                <a:lnTo>
                  <a:pt x="515531" y="905637"/>
                </a:lnTo>
                <a:lnTo>
                  <a:pt x="588009" y="920508"/>
                </a:lnTo>
                <a:lnTo>
                  <a:pt x="637247" y="926998"/>
                </a:lnTo>
                <a:lnTo>
                  <a:pt x="640232" y="928865"/>
                </a:lnTo>
                <a:lnTo>
                  <a:pt x="644359" y="929005"/>
                </a:lnTo>
                <a:lnTo>
                  <a:pt x="648741" y="929005"/>
                </a:lnTo>
                <a:lnTo>
                  <a:pt x="731443" y="935621"/>
                </a:lnTo>
                <a:lnTo>
                  <a:pt x="768184" y="937869"/>
                </a:lnTo>
                <a:lnTo>
                  <a:pt x="876896" y="937869"/>
                </a:lnTo>
                <a:lnTo>
                  <a:pt x="885024" y="937374"/>
                </a:lnTo>
                <a:lnTo>
                  <a:pt x="886269" y="936002"/>
                </a:lnTo>
                <a:lnTo>
                  <a:pt x="909383" y="935748"/>
                </a:lnTo>
                <a:lnTo>
                  <a:pt x="926630" y="933373"/>
                </a:lnTo>
                <a:lnTo>
                  <a:pt x="948372" y="931252"/>
                </a:lnTo>
                <a:lnTo>
                  <a:pt x="976731" y="929119"/>
                </a:lnTo>
                <a:lnTo>
                  <a:pt x="985227" y="929005"/>
                </a:lnTo>
                <a:lnTo>
                  <a:pt x="988225" y="927125"/>
                </a:lnTo>
                <a:lnTo>
                  <a:pt x="998461" y="926998"/>
                </a:lnTo>
                <a:lnTo>
                  <a:pt x="1003477" y="924991"/>
                </a:lnTo>
                <a:lnTo>
                  <a:pt x="1013586" y="924750"/>
                </a:lnTo>
                <a:lnTo>
                  <a:pt x="1016596" y="922883"/>
                </a:lnTo>
                <a:lnTo>
                  <a:pt x="1028331" y="922121"/>
                </a:lnTo>
                <a:lnTo>
                  <a:pt x="1031087" y="920508"/>
                </a:lnTo>
                <a:lnTo>
                  <a:pt x="1061440" y="916127"/>
                </a:lnTo>
                <a:lnTo>
                  <a:pt x="1074445" y="913891"/>
                </a:lnTo>
                <a:lnTo>
                  <a:pt x="1078687" y="913765"/>
                </a:lnTo>
                <a:lnTo>
                  <a:pt x="1081684" y="911631"/>
                </a:lnTo>
                <a:lnTo>
                  <a:pt x="1085316" y="911758"/>
                </a:lnTo>
                <a:lnTo>
                  <a:pt x="1087310" y="911631"/>
                </a:lnTo>
                <a:lnTo>
                  <a:pt x="1090307" y="909637"/>
                </a:lnTo>
                <a:lnTo>
                  <a:pt x="1097800" y="909002"/>
                </a:lnTo>
                <a:lnTo>
                  <a:pt x="1102563" y="907135"/>
                </a:lnTo>
                <a:lnTo>
                  <a:pt x="1106919" y="907262"/>
                </a:lnTo>
                <a:lnTo>
                  <a:pt x="1108671" y="906767"/>
                </a:lnTo>
                <a:lnTo>
                  <a:pt x="1113421" y="905002"/>
                </a:lnTo>
                <a:lnTo>
                  <a:pt x="1117295" y="904506"/>
                </a:lnTo>
                <a:lnTo>
                  <a:pt x="1120178" y="903008"/>
                </a:lnTo>
                <a:lnTo>
                  <a:pt x="1124178" y="902754"/>
                </a:lnTo>
                <a:lnTo>
                  <a:pt x="1126045" y="902385"/>
                </a:lnTo>
                <a:lnTo>
                  <a:pt x="1130795" y="900633"/>
                </a:lnTo>
                <a:lnTo>
                  <a:pt x="1134668" y="900264"/>
                </a:lnTo>
                <a:lnTo>
                  <a:pt x="1139532" y="898639"/>
                </a:lnTo>
                <a:lnTo>
                  <a:pt x="1141539" y="898512"/>
                </a:lnTo>
                <a:lnTo>
                  <a:pt x="1146162" y="896505"/>
                </a:lnTo>
                <a:lnTo>
                  <a:pt x="1147584" y="896467"/>
                </a:lnTo>
                <a:lnTo>
                  <a:pt x="1147584" y="40881"/>
                </a:lnTo>
                <a:lnTo>
                  <a:pt x="1062812" y="21742"/>
                </a:lnTo>
                <a:lnTo>
                  <a:pt x="975982" y="8750"/>
                </a:lnTo>
                <a:lnTo>
                  <a:pt x="910755" y="2247"/>
                </a:lnTo>
                <a:lnTo>
                  <a:pt x="858659" y="0"/>
                </a:lnTo>
                <a:lnTo>
                  <a:pt x="766813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2033941" y="9220532"/>
            <a:ext cx="154178" cy="266268"/>
          </a:xfrm>
          <a:custGeom>
            <a:avLst/>
            <a:gdLst/>
            <a:ahLst/>
            <a:cxnLst/>
            <a:rect l="l" t="t" r="r" b="b"/>
            <a:pathLst>
              <a:path w="154178" h="266268">
                <a:moveTo>
                  <a:pt x="144805" y="265137"/>
                </a:moveTo>
                <a:lnTo>
                  <a:pt x="154177" y="266268"/>
                </a:lnTo>
                <a:lnTo>
                  <a:pt x="144932" y="260769"/>
                </a:lnTo>
                <a:lnTo>
                  <a:pt x="118694" y="237032"/>
                </a:lnTo>
                <a:lnTo>
                  <a:pt x="112318" y="232778"/>
                </a:lnTo>
                <a:lnTo>
                  <a:pt x="110451" y="229654"/>
                </a:lnTo>
                <a:lnTo>
                  <a:pt x="92836" y="212915"/>
                </a:lnTo>
                <a:lnTo>
                  <a:pt x="60350" y="173799"/>
                </a:lnTo>
                <a:lnTo>
                  <a:pt x="34226" y="132562"/>
                </a:lnTo>
                <a:lnTo>
                  <a:pt x="14363" y="87337"/>
                </a:lnTo>
                <a:lnTo>
                  <a:pt x="3619" y="39357"/>
                </a:lnTo>
                <a:lnTo>
                  <a:pt x="1244" y="495"/>
                </a:lnTo>
                <a:lnTo>
                  <a:pt x="0" y="0"/>
                </a:lnTo>
                <a:lnTo>
                  <a:pt x="1498" y="41605"/>
                </a:lnTo>
                <a:lnTo>
                  <a:pt x="12242" y="89458"/>
                </a:lnTo>
                <a:lnTo>
                  <a:pt x="31978" y="134810"/>
                </a:lnTo>
                <a:lnTo>
                  <a:pt x="58216" y="175920"/>
                </a:lnTo>
                <a:lnTo>
                  <a:pt x="73088" y="193547"/>
                </a:lnTo>
                <a:lnTo>
                  <a:pt x="99326" y="223786"/>
                </a:lnTo>
                <a:lnTo>
                  <a:pt x="144805" y="2651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3048152" y="9669983"/>
            <a:ext cx="13042" cy="76403"/>
          </a:xfrm>
          <a:custGeom>
            <a:avLst/>
            <a:gdLst/>
            <a:ahLst/>
            <a:cxnLst/>
            <a:rect l="l" t="t" r="r" b="b"/>
            <a:pathLst>
              <a:path w="13042" h="76403">
                <a:moveTo>
                  <a:pt x="0" y="2235"/>
                </a:moveTo>
                <a:lnTo>
                  <a:pt x="25" y="76403"/>
                </a:lnTo>
                <a:lnTo>
                  <a:pt x="13042" y="76403"/>
                </a:lnTo>
                <a:lnTo>
                  <a:pt x="12992" y="0"/>
                </a:lnTo>
                <a:lnTo>
                  <a:pt x="0" y="223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3061148" y="9669851"/>
            <a:ext cx="4267" cy="76530"/>
          </a:xfrm>
          <a:custGeom>
            <a:avLst/>
            <a:gdLst/>
            <a:ahLst/>
            <a:cxnLst/>
            <a:rect l="l" t="t" r="r" b="b"/>
            <a:pathLst>
              <a:path w="4267" h="76530">
                <a:moveTo>
                  <a:pt x="0" y="127"/>
                </a:moveTo>
                <a:lnTo>
                  <a:pt x="38" y="76530"/>
                </a:lnTo>
                <a:lnTo>
                  <a:pt x="4267" y="76530"/>
                </a:lnTo>
                <a:lnTo>
                  <a:pt x="4254" y="0"/>
                </a:lnTo>
                <a:lnTo>
                  <a:pt x="0" y="12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2144396" y="9161800"/>
            <a:ext cx="256768" cy="437705"/>
          </a:xfrm>
          <a:custGeom>
            <a:avLst/>
            <a:gdLst/>
            <a:ahLst/>
            <a:cxnLst/>
            <a:rect l="l" t="t" r="r" b="b"/>
            <a:pathLst>
              <a:path w="256768" h="437705">
                <a:moveTo>
                  <a:pt x="1866" y="291515"/>
                </a:moveTo>
                <a:lnTo>
                  <a:pt x="8242" y="295757"/>
                </a:lnTo>
                <a:lnTo>
                  <a:pt x="34480" y="319493"/>
                </a:lnTo>
                <a:lnTo>
                  <a:pt x="43726" y="324992"/>
                </a:lnTo>
                <a:lnTo>
                  <a:pt x="46100" y="324878"/>
                </a:lnTo>
                <a:lnTo>
                  <a:pt x="49352" y="298500"/>
                </a:lnTo>
                <a:lnTo>
                  <a:pt x="64096" y="258902"/>
                </a:lnTo>
                <a:lnTo>
                  <a:pt x="77965" y="235902"/>
                </a:lnTo>
                <a:lnTo>
                  <a:pt x="95326" y="214172"/>
                </a:lnTo>
                <a:lnTo>
                  <a:pt x="116827" y="194297"/>
                </a:lnTo>
                <a:lnTo>
                  <a:pt x="130695" y="187172"/>
                </a:lnTo>
                <a:lnTo>
                  <a:pt x="132321" y="186550"/>
                </a:lnTo>
                <a:lnTo>
                  <a:pt x="139941" y="180555"/>
                </a:lnTo>
                <a:lnTo>
                  <a:pt x="157429" y="176301"/>
                </a:lnTo>
                <a:lnTo>
                  <a:pt x="178549" y="178180"/>
                </a:lnTo>
                <a:lnTo>
                  <a:pt x="182295" y="178307"/>
                </a:lnTo>
                <a:lnTo>
                  <a:pt x="193166" y="186931"/>
                </a:lnTo>
                <a:lnTo>
                  <a:pt x="206032" y="206540"/>
                </a:lnTo>
                <a:lnTo>
                  <a:pt x="208406" y="221411"/>
                </a:lnTo>
                <a:lnTo>
                  <a:pt x="210540" y="232905"/>
                </a:lnTo>
                <a:lnTo>
                  <a:pt x="208914" y="236905"/>
                </a:lnTo>
                <a:lnTo>
                  <a:pt x="208406" y="247281"/>
                </a:lnTo>
                <a:lnTo>
                  <a:pt x="208038" y="255142"/>
                </a:lnTo>
                <a:lnTo>
                  <a:pt x="203657" y="272516"/>
                </a:lnTo>
                <a:lnTo>
                  <a:pt x="193293" y="299262"/>
                </a:lnTo>
                <a:lnTo>
                  <a:pt x="187045" y="310756"/>
                </a:lnTo>
                <a:lnTo>
                  <a:pt x="182803" y="319493"/>
                </a:lnTo>
                <a:lnTo>
                  <a:pt x="182168" y="322630"/>
                </a:lnTo>
                <a:lnTo>
                  <a:pt x="173545" y="333616"/>
                </a:lnTo>
                <a:lnTo>
                  <a:pt x="169557" y="340118"/>
                </a:lnTo>
                <a:lnTo>
                  <a:pt x="199161" y="358863"/>
                </a:lnTo>
                <a:lnTo>
                  <a:pt x="203784" y="367360"/>
                </a:lnTo>
                <a:lnTo>
                  <a:pt x="205155" y="418083"/>
                </a:lnTo>
                <a:lnTo>
                  <a:pt x="256768" y="437705"/>
                </a:lnTo>
                <a:lnTo>
                  <a:pt x="255765" y="253"/>
                </a:lnTo>
                <a:lnTo>
                  <a:pt x="253149" y="0"/>
                </a:lnTo>
                <a:lnTo>
                  <a:pt x="245516" y="4381"/>
                </a:lnTo>
                <a:lnTo>
                  <a:pt x="35598" y="126072"/>
                </a:lnTo>
                <a:lnTo>
                  <a:pt x="6870" y="140944"/>
                </a:lnTo>
                <a:lnTo>
                  <a:pt x="1117" y="145948"/>
                </a:lnTo>
                <a:lnTo>
                  <a:pt x="0" y="288378"/>
                </a:lnTo>
                <a:lnTo>
                  <a:pt x="1866" y="29151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2190490" y="9348983"/>
            <a:ext cx="84594" cy="137934"/>
          </a:xfrm>
          <a:custGeom>
            <a:avLst/>
            <a:gdLst/>
            <a:ahLst/>
            <a:cxnLst/>
            <a:rect l="l" t="t" r="r" b="b"/>
            <a:pathLst>
              <a:path w="84594" h="137934">
                <a:moveTo>
                  <a:pt x="3251" y="111328"/>
                </a:moveTo>
                <a:lnTo>
                  <a:pt x="0" y="137693"/>
                </a:lnTo>
                <a:lnTo>
                  <a:pt x="10756" y="137934"/>
                </a:lnTo>
                <a:lnTo>
                  <a:pt x="47104" y="88214"/>
                </a:lnTo>
                <a:lnTo>
                  <a:pt x="64858" y="57467"/>
                </a:lnTo>
                <a:lnTo>
                  <a:pt x="69100" y="46596"/>
                </a:lnTo>
                <a:lnTo>
                  <a:pt x="81724" y="15989"/>
                </a:lnTo>
                <a:lnTo>
                  <a:pt x="84594" y="0"/>
                </a:lnTo>
                <a:lnTo>
                  <a:pt x="70726" y="7111"/>
                </a:lnTo>
                <a:lnTo>
                  <a:pt x="49237" y="26987"/>
                </a:lnTo>
                <a:lnTo>
                  <a:pt x="31864" y="48729"/>
                </a:lnTo>
                <a:lnTo>
                  <a:pt x="17995" y="71716"/>
                </a:lnTo>
                <a:lnTo>
                  <a:pt x="3251" y="1113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3065400" y="9667731"/>
            <a:ext cx="6667" cy="78651"/>
          </a:xfrm>
          <a:custGeom>
            <a:avLst/>
            <a:gdLst/>
            <a:ahLst/>
            <a:cxnLst/>
            <a:rect l="l" t="t" r="r" b="b"/>
            <a:pathLst>
              <a:path w="6667" h="78651">
                <a:moveTo>
                  <a:pt x="0" y="2120"/>
                </a:moveTo>
                <a:lnTo>
                  <a:pt x="12" y="78651"/>
                </a:lnTo>
                <a:lnTo>
                  <a:pt x="6667" y="78651"/>
                </a:lnTo>
                <a:lnTo>
                  <a:pt x="6616" y="114"/>
                </a:lnTo>
                <a:lnTo>
                  <a:pt x="2997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3072018" y="9667725"/>
            <a:ext cx="2019" cy="78663"/>
          </a:xfrm>
          <a:custGeom>
            <a:avLst/>
            <a:gdLst/>
            <a:ahLst/>
            <a:cxnLst/>
            <a:rect l="l" t="t" r="r" b="b"/>
            <a:pathLst>
              <a:path w="2019" h="78663">
                <a:moveTo>
                  <a:pt x="0" y="126"/>
                </a:moveTo>
                <a:lnTo>
                  <a:pt x="38" y="78663"/>
                </a:lnTo>
                <a:lnTo>
                  <a:pt x="2019" y="78663"/>
                </a:lnTo>
                <a:lnTo>
                  <a:pt x="1993" y="0"/>
                </a:lnTo>
                <a:lnTo>
                  <a:pt x="0" y="126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2201250" y="9437196"/>
            <a:ext cx="53721" cy="49733"/>
          </a:xfrm>
          <a:custGeom>
            <a:avLst/>
            <a:gdLst/>
            <a:ahLst/>
            <a:cxnLst/>
            <a:rect l="l" t="t" r="r" b="b"/>
            <a:pathLst>
              <a:path w="53720" h="49733">
                <a:moveTo>
                  <a:pt x="53720" y="10617"/>
                </a:moveTo>
                <a:lnTo>
                  <a:pt x="36347" y="0"/>
                </a:lnTo>
                <a:lnTo>
                  <a:pt x="0" y="49733"/>
                </a:lnTo>
                <a:lnTo>
                  <a:pt x="4114" y="49606"/>
                </a:lnTo>
                <a:lnTo>
                  <a:pt x="29108" y="46609"/>
                </a:lnTo>
                <a:lnTo>
                  <a:pt x="42481" y="38354"/>
                </a:lnTo>
                <a:lnTo>
                  <a:pt x="53720" y="10617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1579239" y="8975496"/>
            <a:ext cx="197675" cy="250037"/>
          </a:xfrm>
          <a:custGeom>
            <a:avLst/>
            <a:gdLst/>
            <a:ahLst/>
            <a:cxnLst/>
            <a:rect l="l" t="t" r="r" b="b"/>
            <a:pathLst>
              <a:path w="197675" h="250037">
                <a:moveTo>
                  <a:pt x="1752" y="156438"/>
                </a:moveTo>
                <a:lnTo>
                  <a:pt x="3124" y="155562"/>
                </a:lnTo>
                <a:lnTo>
                  <a:pt x="6502" y="132956"/>
                </a:lnTo>
                <a:lnTo>
                  <a:pt x="9499" y="127330"/>
                </a:lnTo>
                <a:lnTo>
                  <a:pt x="11620" y="120586"/>
                </a:lnTo>
                <a:lnTo>
                  <a:pt x="17500" y="102717"/>
                </a:lnTo>
                <a:lnTo>
                  <a:pt x="24244" y="90474"/>
                </a:lnTo>
                <a:lnTo>
                  <a:pt x="25247" y="88226"/>
                </a:lnTo>
                <a:lnTo>
                  <a:pt x="27241" y="84467"/>
                </a:lnTo>
                <a:lnTo>
                  <a:pt x="28625" y="83972"/>
                </a:lnTo>
                <a:lnTo>
                  <a:pt x="43738" y="59486"/>
                </a:lnTo>
                <a:lnTo>
                  <a:pt x="68719" y="32372"/>
                </a:lnTo>
                <a:lnTo>
                  <a:pt x="70345" y="31369"/>
                </a:lnTo>
                <a:lnTo>
                  <a:pt x="72974" y="28117"/>
                </a:lnTo>
                <a:lnTo>
                  <a:pt x="76720" y="27368"/>
                </a:lnTo>
                <a:lnTo>
                  <a:pt x="86347" y="19621"/>
                </a:lnTo>
                <a:lnTo>
                  <a:pt x="100838" y="11747"/>
                </a:lnTo>
                <a:lnTo>
                  <a:pt x="110210" y="6248"/>
                </a:lnTo>
                <a:lnTo>
                  <a:pt x="113588" y="6134"/>
                </a:lnTo>
                <a:lnTo>
                  <a:pt x="129705" y="2133"/>
                </a:lnTo>
                <a:lnTo>
                  <a:pt x="154444" y="4127"/>
                </a:lnTo>
                <a:lnTo>
                  <a:pt x="165315" y="8509"/>
                </a:lnTo>
                <a:lnTo>
                  <a:pt x="168313" y="12496"/>
                </a:lnTo>
                <a:lnTo>
                  <a:pt x="169811" y="13004"/>
                </a:lnTo>
                <a:lnTo>
                  <a:pt x="176555" y="18376"/>
                </a:lnTo>
                <a:lnTo>
                  <a:pt x="178308" y="19126"/>
                </a:lnTo>
                <a:lnTo>
                  <a:pt x="180682" y="23253"/>
                </a:lnTo>
                <a:lnTo>
                  <a:pt x="186931" y="32499"/>
                </a:lnTo>
                <a:lnTo>
                  <a:pt x="189928" y="42494"/>
                </a:lnTo>
                <a:lnTo>
                  <a:pt x="191808" y="44983"/>
                </a:lnTo>
                <a:lnTo>
                  <a:pt x="193675" y="57734"/>
                </a:lnTo>
                <a:lnTo>
                  <a:pt x="195668" y="60731"/>
                </a:lnTo>
                <a:lnTo>
                  <a:pt x="195922" y="75349"/>
                </a:lnTo>
                <a:lnTo>
                  <a:pt x="195922" y="81724"/>
                </a:lnTo>
                <a:lnTo>
                  <a:pt x="196430" y="83972"/>
                </a:lnTo>
                <a:lnTo>
                  <a:pt x="194170" y="92722"/>
                </a:lnTo>
                <a:lnTo>
                  <a:pt x="193421" y="104838"/>
                </a:lnTo>
                <a:lnTo>
                  <a:pt x="187426" y="125336"/>
                </a:lnTo>
                <a:lnTo>
                  <a:pt x="187058" y="128955"/>
                </a:lnTo>
                <a:lnTo>
                  <a:pt x="183299" y="134327"/>
                </a:lnTo>
                <a:lnTo>
                  <a:pt x="183426" y="136207"/>
                </a:lnTo>
                <a:lnTo>
                  <a:pt x="180682" y="142443"/>
                </a:lnTo>
                <a:lnTo>
                  <a:pt x="172427" y="158191"/>
                </a:lnTo>
                <a:lnTo>
                  <a:pt x="172300" y="159816"/>
                </a:lnTo>
                <a:lnTo>
                  <a:pt x="158559" y="183057"/>
                </a:lnTo>
                <a:lnTo>
                  <a:pt x="138201" y="208165"/>
                </a:lnTo>
                <a:lnTo>
                  <a:pt x="122199" y="221043"/>
                </a:lnTo>
                <a:lnTo>
                  <a:pt x="121081" y="223545"/>
                </a:lnTo>
                <a:lnTo>
                  <a:pt x="105079" y="233159"/>
                </a:lnTo>
                <a:lnTo>
                  <a:pt x="92214" y="239788"/>
                </a:lnTo>
                <a:lnTo>
                  <a:pt x="89471" y="241782"/>
                </a:lnTo>
                <a:lnTo>
                  <a:pt x="74726" y="245160"/>
                </a:lnTo>
                <a:lnTo>
                  <a:pt x="66471" y="247027"/>
                </a:lnTo>
                <a:lnTo>
                  <a:pt x="65608" y="249034"/>
                </a:lnTo>
                <a:lnTo>
                  <a:pt x="91338" y="243903"/>
                </a:lnTo>
                <a:lnTo>
                  <a:pt x="110210" y="234530"/>
                </a:lnTo>
                <a:lnTo>
                  <a:pt x="125209" y="223418"/>
                </a:lnTo>
                <a:lnTo>
                  <a:pt x="144691" y="206044"/>
                </a:lnTo>
                <a:lnTo>
                  <a:pt x="165061" y="178689"/>
                </a:lnTo>
                <a:lnTo>
                  <a:pt x="184683" y="141820"/>
                </a:lnTo>
                <a:lnTo>
                  <a:pt x="193306" y="115709"/>
                </a:lnTo>
                <a:lnTo>
                  <a:pt x="197675" y="94094"/>
                </a:lnTo>
                <a:lnTo>
                  <a:pt x="197675" y="58610"/>
                </a:lnTo>
                <a:lnTo>
                  <a:pt x="191173" y="34747"/>
                </a:lnTo>
                <a:lnTo>
                  <a:pt x="178435" y="14871"/>
                </a:lnTo>
                <a:lnTo>
                  <a:pt x="167436" y="6502"/>
                </a:lnTo>
                <a:lnTo>
                  <a:pt x="156565" y="2006"/>
                </a:lnTo>
                <a:lnTo>
                  <a:pt x="143446" y="0"/>
                </a:lnTo>
                <a:lnTo>
                  <a:pt x="127584" y="0"/>
                </a:lnTo>
                <a:lnTo>
                  <a:pt x="107962" y="4254"/>
                </a:lnTo>
                <a:lnTo>
                  <a:pt x="99339" y="8623"/>
                </a:lnTo>
                <a:lnTo>
                  <a:pt x="68605" y="27876"/>
                </a:lnTo>
                <a:lnTo>
                  <a:pt x="42608" y="56235"/>
                </a:lnTo>
                <a:lnTo>
                  <a:pt x="21742" y="87477"/>
                </a:lnTo>
                <a:lnTo>
                  <a:pt x="6629" y="124333"/>
                </a:lnTo>
                <a:lnTo>
                  <a:pt x="127" y="152692"/>
                </a:lnTo>
                <a:lnTo>
                  <a:pt x="0" y="195427"/>
                </a:lnTo>
                <a:lnTo>
                  <a:pt x="6502" y="217170"/>
                </a:lnTo>
                <a:lnTo>
                  <a:pt x="15494" y="232168"/>
                </a:lnTo>
                <a:lnTo>
                  <a:pt x="26365" y="240779"/>
                </a:lnTo>
                <a:lnTo>
                  <a:pt x="41236" y="247662"/>
                </a:lnTo>
                <a:lnTo>
                  <a:pt x="61112" y="249910"/>
                </a:lnTo>
                <a:lnTo>
                  <a:pt x="64223" y="249161"/>
                </a:lnTo>
                <a:lnTo>
                  <a:pt x="63233" y="247904"/>
                </a:lnTo>
                <a:lnTo>
                  <a:pt x="52857" y="246405"/>
                </a:lnTo>
                <a:lnTo>
                  <a:pt x="43484" y="245529"/>
                </a:lnTo>
                <a:lnTo>
                  <a:pt x="28498" y="238658"/>
                </a:lnTo>
                <a:lnTo>
                  <a:pt x="17627" y="230035"/>
                </a:lnTo>
                <a:lnTo>
                  <a:pt x="8750" y="215049"/>
                </a:lnTo>
                <a:lnTo>
                  <a:pt x="2247" y="193306"/>
                </a:lnTo>
                <a:lnTo>
                  <a:pt x="1752" y="1564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2205374" y="9338105"/>
            <a:ext cx="928916" cy="327875"/>
          </a:xfrm>
          <a:custGeom>
            <a:avLst/>
            <a:gdLst/>
            <a:ahLst/>
            <a:cxnLst/>
            <a:rect l="l" t="t" r="r" b="b"/>
            <a:pathLst>
              <a:path w="928916" h="327875">
                <a:moveTo>
                  <a:pt x="749820" y="316623"/>
                </a:moveTo>
                <a:lnTo>
                  <a:pt x="731202" y="319874"/>
                </a:lnTo>
                <a:lnTo>
                  <a:pt x="671220" y="324624"/>
                </a:lnTo>
                <a:lnTo>
                  <a:pt x="636485" y="326859"/>
                </a:lnTo>
                <a:lnTo>
                  <a:pt x="562635" y="326745"/>
                </a:lnTo>
                <a:lnTo>
                  <a:pt x="535152" y="326504"/>
                </a:lnTo>
                <a:lnTo>
                  <a:pt x="533907" y="325119"/>
                </a:lnTo>
                <a:lnTo>
                  <a:pt x="525652" y="324624"/>
                </a:lnTo>
                <a:lnTo>
                  <a:pt x="510412" y="324624"/>
                </a:lnTo>
                <a:lnTo>
                  <a:pt x="469303" y="320243"/>
                </a:lnTo>
                <a:lnTo>
                  <a:pt x="464921" y="320370"/>
                </a:lnTo>
                <a:lnTo>
                  <a:pt x="458304" y="320497"/>
                </a:lnTo>
                <a:lnTo>
                  <a:pt x="454050" y="320497"/>
                </a:lnTo>
                <a:lnTo>
                  <a:pt x="451307" y="318757"/>
                </a:lnTo>
                <a:lnTo>
                  <a:pt x="447560" y="318122"/>
                </a:lnTo>
                <a:lnTo>
                  <a:pt x="382346" y="309498"/>
                </a:lnTo>
                <a:lnTo>
                  <a:pt x="376580" y="309371"/>
                </a:lnTo>
                <a:lnTo>
                  <a:pt x="373595" y="307505"/>
                </a:lnTo>
                <a:lnTo>
                  <a:pt x="369354" y="307378"/>
                </a:lnTo>
                <a:lnTo>
                  <a:pt x="367093" y="307378"/>
                </a:lnTo>
                <a:lnTo>
                  <a:pt x="361975" y="306501"/>
                </a:lnTo>
                <a:lnTo>
                  <a:pt x="360476" y="305257"/>
                </a:lnTo>
                <a:lnTo>
                  <a:pt x="290258" y="291134"/>
                </a:lnTo>
                <a:lnTo>
                  <a:pt x="284124" y="288251"/>
                </a:lnTo>
                <a:lnTo>
                  <a:pt x="280263" y="287883"/>
                </a:lnTo>
                <a:lnTo>
                  <a:pt x="275386" y="286270"/>
                </a:lnTo>
                <a:lnTo>
                  <a:pt x="271754" y="285635"/>
                </a:lnTo>
                <a:lnTo>
                  <a:pt x="268884" y="284124"/>
                </a:lnTo>
                <a:lnTo>
                  <a:pt x="265010" y="283514"/>
                </a:lnTo>
                <a:lnTo>
                  <a:pt x="263016" y="283387"/>
                </a:lnTo>
                <a:lnTo>
                  <a:pt x="260134" y="281889"/>
                </a:lnTo>
                <a:lnTo>
                  <a:pt x="223278" y="270890"/>
                </a:lnTo>
                <a:lnTo>
                  <a:pt x="195795" y="261391"/>
                </a:lnTo>
                <a:lnTo>
                  <a:pt x="144183" y="241782"/>
                </a:lnTo>
                <a:lnTo>
                  <a:pt x="142811" y="191046"/>
                </a:lnTo>
                <a:lnTo>
                  <a:pt x="138188" y="182549"/>
                </a:lnTo>
                <a:lnTo>
                  <a:pt x="108572" y="163804"/>
                </a:lnTo>
                <a:lnTo>
                  <a:pt x="75463" y="147688"/>
                </a:lnTo>
                <a:lnTo>
                  <a:pt x="67957" y="145567"/>
                </a:lnTo>
                <a:lnTo>
                  <a:pt x="85204" y="123189"/>
                </a:lnTo>
                <a:lnTo>
                  <a:pt x="88328" y="113957"/>
                </a:lnTo>
                <a:lnTo>
                  <a:pt x="83337" y="119456"/>
                </a:lnTo>
                <a:lnTo>
                  <a:pt x="63830" y="145440"/>
                </a:lnTo>
                <a:lnTo>
                  <a:pt x="52222" y="146570"/>
                </a:lnTo>
                <a:lnTo>
                  <a:pt x="30975" y="145440"/>
                </a:lnTo>
                <a:lnTo>
                  <a:pt x="41338" y="139814"/>
                </a:lnTo>
                <a:lnTo>
                  <a:pt x="94449" y="4381"/>
                </a:lnTo>
                <a:lnTo>
                  <a:pt x="99707" y="2133"/>
                </a:lnTo>
                <a:lnTo>
                  <a:pt x="101574" y="4127"/>
                </a:lnTo>
                <a:lnTo>
                  <a:pt x="107949" y="21742"/>
                </a:lnTo>
                <a:lnTo>
                  <a:pt x="107949" y="68224"/>
                </a:lnTo>
                <a:lnTo>
                  <a:pt x="111328" y="49352"/>
                </a:lnTo>
                <a:lnTo>
                  <a:pt x="111442" y="25361"/>
                </a:lnTo>
                <a:lnTo>
                  <a:pt x="104698" y="2374"/>
                </a:lnTo>
                <a:lnTo>
                  <a:pt x="117563" y="1879"/>
                </a:lnTo>
                <a:lnTo>
                  <a:pt x="96443" y="0"/>
                </a:lnTo>
                <a:lnTo>
                  <a:pt x="78968" y="4254"/>
                </a:lnTo>
                <a:lnTo>
                  <a:pt x="71335" y="10248"/>
                </a:lnTo>
                <a:lnTo>
                  <a:pt x="74460" y="10998"/>
                </a:lnTo>
                <a:lnTo>
                  <a:pt x="81089" y="6375"/>
                </a:lnTo>
                <a:lnTo>
                  <a:pt x="88582" y="6489"/>
                </a:lnTo>
                <a:lnTo>
                  <a:pt x="88709" y="11506"/>
                </a:lnTo>
                <a:lnTo>
                  <a:pt x="66967" y="64477"/>
                </a:lnTo>
                <a:lnTo>
                  <a:pt x="63220" y="73850"/>
                </a:lnTo>
                <a:lnTo>
                  <a:pt x="49593" y="109702"/>
                </a:lnTo>
                <a:lnTo>
                  <a:pt x="38353" y="137452"/>
                </a:lnTo>
                <a:lnTo>
                  <a:pt x="24980" y="145694"/>
                </a:lnTo>
                <a:lnTo>
                  <a:pt x="0" y="148691"/>
                </a:lnTo>
                <a:lnTo>
                  <a:pt x="73329" y="149821"/>
                </a:lnTo>
                <a:lnTo>
                  <a:pt x="88455" y="156311"/>
                </a:lnTo>
                <a:lnTo>
                  <a:pt x="136055" y="184797"/>
                </a:lnTo>
                <a:lnTo>
                  <a:pt x="140690" y="193166"/>
                </a:lnTo>
                <a:lnTo>
                  <a:pt x="142062" y="243903"/>
                </a:lnTo>
                <a:lnTo>
                  <a:pt x="201294" y="267144"/>
                </a:lnTo>
                <a:lnTo>
                  <a:pt x="288124" y="293382"/>
                </a:lnTo>
                <a:lnTo>
                  <a:pt x="359854" y="308495"/>
                </a:lnTo>
                <a:lnTo>
                  <a:pt x="448932" y="321373"/>
                </a:lnTo>
                <a:lnTo>
                  <a:pt x="531406" y="327875"/>
                </a:lnTo>
                <a:lnTo>
                  <a:pt x="645858" y="327875"/>
                </a:lnTo>
                <a:lnTo>
                  <a:pt x="717461" y="323621"/>
                </a:lnTo>
                <a:lnTo>
                  <a:pt x="802170" y="312750"/>
                </a:lnTo>
                <a:lnTo>
                  <a:pt x="887641" y="296011"/>
                </a:lnTo>
                <a:lnTo>
                  <a:pt x="928916" y="284403"/>
                </a:lnTo>
                <a:lnTo>
                  <a:pt x="928916" y="281343"/>
                </a:lnTo>
                <a:lnTo>
                  <a:pt x="881760" y="294144"/>
                </a:lnTo>
                <a:lnTo>
                  <a:pt x="878268" y="295643"/>
                </a:lnTo>
                <a:lnTo>
                  <a:pt x="805789" y="309371"/>
                </a:lnTo>
                <a:lnTo>
                  <a:pt x="798550" y="311251"/>
                </a:lnTo>
                <a:lnTo>
                  <a:pt x="755802" y="315874"/>
                </a:lnTo>
                <a:lnTo>
                  <a:pt x="753694" y="316001"/>
                </a:lnTo>
                <a:lnTo>
                  <a:pt x="749820" y="3166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2739274" y="8784082"/>
            <a:ext cx="28740" cy="880770"/>
          </a:xfrm>
          <a:custGeom>
            <a:avLst/>
            <a:gdLst/>
            <a:ahLst/>
            <a:cxnLst/>
            <a:rect l="l" t="t" r="r" b="b"/>
            <a:pathLst>
              <a:path w="28740" h="880770">
                <a:moveTo>
                  <a:pt x="28740" y="880770"/>
                </a:moveTo>
                <a:lnTo>
                  <a:pt x="28740" y="0"/>
                </a:lnTo>
                <a:lnTo>
                  <a:pt x="508" y="0"/>
                </a:lnTo>
                <a:lnTo>
                  <a:pt x="0" y="879144"/>
                </a:lnTo>
                <a:lnTo>
                  <a:pt x="1257" y="880516"/>
                </a:lnTo>
                <a:lnTo>
                  <a:pt x="28740" y="88077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3074015" y="9665103"/>
            <a:ext cx="12484" cy="81280"/>
          </a:xfrm>
          <a:custGeom>
            <a:avLst/>
            <a:gdLst/>
            <a:ahLst/>
            <a:cxnLst/>
            <a:rect l="l" t="t" r="r" b="b"/>
            <a:pathLst>
              <a:path w="12484" h="81279">
                <a:moveTo>
                  <a:pt x="2997" y="622"/>
                </a:moveTo>
                <a:lnTo>
                  <a:pt x="0" y="2628"/>
                </a:lnTo>
                <a:lnTo>
                  <a:pt x="25" y="81280"/>
                </a:lnTo>
                <a:lnTo>
                  <a:pt x="12484" y="81280"/>
                </a:lnTo>
                <a:lnTo>
                  <a:pt x="10490" y="0"/>
                </a:lnTo>
                <a:lnTo>
                  <a:pt x="2997" y="622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2769076" y="8784082"/>
            <a:ext cx="0" cy="880770"/>
          </a:xfrm>
          <a:custGeom>
            <a:avLst/>
            <a:gdLst/>
            <a:ahLst/>
            <a:cxnLst/>
            <a:rect l="l" t="t" r="r" b="b"/>
            <a:pathLst>
              <a:path h="880770">
                <a:moveTo>
                  <a:pt x="0" y="0"/>
                </a:moveTo>
                <a:lnTo>
                  <a:pt x="0" y="880770"/>
                </a:lnTo>
              </a:path>
            </a:pathLst>
          </a:custGeom>
          <a:ln w="3390">
            <a:solidFill>
              <a:srgbClr val="333334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3084511" y="9663217"/>
            <a:ext cx="5613" cy="83172"/>
          </a:xfrm>
          <a:custGeom>
            <a:avLst/>
            <a:gdLst/>
            <a:ahLst/>
            <a:cxnLst/>
            <a:rect l="l" t="t" r="r" b="b"/>
            <a:pathLst>
              <a:path w="5613" h="83172">
                <a:moveTo>
                  <a:pt x="0" y="1879"/>
                </a:moveTo>
                <a:lnTo>
                  <a:pt x="1993" y="83172"/>
                </a:lnTo>
                <a:lnTo>
                  <a:pt x="5613" y="83172"/>
                </a:lnTo>
                <a:lnTo>
                  <a:pt x="4749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1581001" y="9131072"/>
            <a:ext cx="51092" cy="90830"/>
          </a:xfrm>
          <a:custGeom>
            <a:avLst/>
            <a:gdLst/>
            <a:ahLst/>
            <a:cxnLst/>
            <a:rect l="l" t="t" r="r" b="b"/>
            <a:pathLst>
              <a:path w="51092" h="90830">
                <a:moveTo>
                  <a:pt x="9613" y="36728"/>
                </a:moveTo>
                <a:lnTo>
                  <a:pt x="6985" y="42595"/>
                </a:lnTo>
                <a:lnTo>
                  <a:pt x="4991" y="42481"/>
                </a:lnTo>
                <a:lnTo>
                  <a:pt x="3746" y="37109"/>
                </a:lnTo>
                <a:lnTo>
                  <a:pt x="2984" y="32600"/>
                </a:lnTo>
                <a:lnTo>
                  <a:pt x="1612" y="26111"/>
                </a:lnTo>
                <a:lnTo>
                  <a:pt x="1739" y="17360"/>
                </a:lnTo>
                <a:lnTo>
                  <a:pt x="1358" y="0"/>
                </a:lnTo>
                <a:lnTo>
                  <a:pt x="0" y="863"/>
                </a:lnTo>
                <a:lnTo>
                  <a:pt x="495" y="37731"/>
                </a:lnTo>
                <a:lnTo>
                  <a:pt x="6985" y="59474"/>
                </a:lnTo>
                <a:lnTo>
                  <a:pt x="15862" y="74460"/>
                </a:lnTo>
                <a:lnTo>
                  <a:pt x="26733" y="83083"/>
                </a:lnTo>
                <a:lnTo>
                  <a:pt x="41719" y="89954"/>
                </a:lnTo>
                <a:lnTo>
                  <a:pt x="51092" y="90830"/>
                </a:lnTo>
                <a:lnTo>
                  <a:pt x="51092" y="89712"/>
                </a:lnTo>
                <a:lnTo>
                  <a:pt x="39725" y="84836"/>
                </a:lnTo>
                <a:lnTo>
                  <a:pt x="33235" y="80962"/>
                </a:lnTo>
                <a:lnTo>
                  <a:pt x="24612" y="70091"/>
                </a:lnTo>
                <a:lnTo>
                  <a:pt x="22606" y="62839"/>
                </a:lnTo>
                <a:lnTo>
                  <a:pt x="18605" y="60972"/>
                </a:lnTo>
                <a:lnTo>
                  <a:pt x="20358" y="68719"/>
                </a:lnTo>
                <a:lnTo>
                  <a:pt x="15862" y="65087"/>
                </a:lnTo>
                <a:lnTo>
                  <a:pt x="14859" y="58724"/>
                </a:lnTo>
                <a:lnTo>
                  <a:pt x="11607" y="47853"/>
                </a:lnTo>
                <a:lnTo>
                  <a:pt x="11366" y="39471"/>
                </a:lnTo>
                <a:lnTo>
                  <a:pt x="9613" y="3672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2770143" y="8782076"/>
            <a:ext cx="56476" cy="882904"/>
          </a:xfrm>
          <a:custGeom>
            <a:avLst/>
            <a:gdLst/>
            <a:ahLst/>
            <a:cxnLst/>
            <a:rect l="l" t="t" r="r" b="b"/>
            <a:pathLst>
              <a:path w="56476" h="882903">
                <a:moveTo>
                  <a:pt x="56349" y="1879"/>
                </a:moveTo>
                <a:lnTo>
                  <a:pt x="51346" y="0"/>
                </a:lnTo>
                <a:lnTo>
                  <a:pt x="9372" y="127"/>
                </a:lnTo>
                <a:lnTo>
                  <a:pt x="0" y="2006"/>
                </a:lnTo>
                <a:lnTo>
                  <a:pt x="0" y="882777"/>
                </a:lnTo>
                <a:lnTo>
                  <a:pt x="56476" y="882904"/>
                </a:lnTo>
                <a:lnTo>
                  <a:pt x="56349" y="187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1590624" y="9139680"/>
            <a:ext cx="6997" cy="50114"/>
          </a:xfrm>
          <a:custGeom>
            <a:avLst/>
            <a:gdLst/>
            <a:ahLst/>
            <a:cxnLst/>
            <a:rect l="l" t="t" r="r" b="b"/>
            <a:pathLst>
              <a:path w="6997" h="50114">
                <a:moveTo>
                  <a:pt x="5232" y="253"/>
                </a:moveTo>
                <a:lnTo>
                  <a:pt x="482" y="13119"/>
                </a:lnTo>
                <a:lnTo>
                  <a:pt x="0" y="28117"/>
                </a:lnTo>
                <a:lnTo>
                  <a:pt x="1739" y="30860"/>
                </a:lnTo>
                <a:lnTo>
                  <a:pt x="1981" y="39242"/>
                </a:lnTo>
                <a:lnTo>
                  <a:pt x="5232" y="50114"/>
                </a:lnTo>
                <a:lnTo>
                  <a:pt x="6858" y="49352"/>
                </a:lnTo>
                <a:lnTo>
                  <a:pt x="3733" y="23380"/>
                </a:lnTo>
                <a:lnTo>
                  <a:pt x="5232" y="19748"/>
                </a:lnTo>
                <a:lnTo>
                  <a:pt x="4978" y="12992"/>
                </a:lnTo>
                <a:lnTo>
                  <a:pt x="6362" y="6502"/>
                </a:lnTo>
                <a:lnTo>
                  <a:pt x="6997" y="0"/>
                </a:lnTo>
                <a:lnTo>
                  <a:pt x="5232" y="25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3089267" y="9663228"/>
            <a:ext cx="5092" cy="83159"/>
          </a:xfrm>
          <a:custGeom>
            <a:avLst/>
            <a:gdLst/>
            <a:ahLst/>
            <a:cxnLst/>
            <a:rect l="l" t="t" r="r" b="b"/>
            <a:pathLst>
              <a:path w="5092" h="83159">
                <a:moveTo>
                  <a:pt x="863" y="83159"/>
                </a:moveTo>
                <a:lnTo>
                  <a:pt x="5092" y="83159"/>
                </a:lnTo>
                <a:lnTo>
                  <a:pt x="4368" y="127"/>
                </a:lnTo>
                <a:lnTo>
                  <a:pt x="0" y="0"/>
                </a:lnTo>
                <a:lnTo>
                  <a:pt x="863" y="8315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3093632" y="9662840"/>
            <a:ext cx="2781" cy="83540"/>
          </a:xfrm>
          <a:custGeom>
            <a:avLst/>
            <a:gdLst/>
            <a:ahLst/>
            <a:cxnLst/>
            <a:rect l="l" t="t" r="r" b="b"/>
            <a:pathLst>
              <a:path w="2781" h="83540">
                <a:moveTo>
                  <a:pt x="0" y="507"/>
                </a:moveTo>
                <a:lnTo>
                  <a:pt x="736" y="83540"/>
                </a:lnTo>
                <a:lnTo>
                  <a:pt x="2781" y="83540"/>
                </a:lnTo>
                <a:lnTo>
                  <a:pt x="1752" y="0"/>
                </a:lnTo>
                <a:lnTo>
                  <a:pt x="0" y="507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1595616" y="9146189"/>
            <a:ext cx="2235" cy="6489"/>
          </a:xfrm>
          <a:custGeom>
            <a:avLst/>
            <a:gdLst/>
            <a:ahLst/>
            <a:cxnLst/>
            <a:rect l="l" t="t" r="r" b="b"/>
            <a:pathLst>
              <a:path w="2235" h="6489">
                <a:moveTo>
                  <a:pt x="0" y="6489"/>
                </a:moveTo>
                <a:lnTo>
                  <a:pt x="1371" y="6489"/>
                </a:lnTo>
                <a:lnTo>
                  <a:pt x="2235" y="2120"/>
                </a:lnTo>
                <a:lnTo>
                  <a:pt x="1371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3095381" y="9661105"/>
            <a:ext cx="5448" cy="85280"/>
          </a:xfrm>
          <a:custGeom>
            <a:avLst/>
            <a:gdLst/>
            <a:ahLst/>
            <a:cxnLst/>
            <a:rect l="l" t="t" r="r" b="b"/>
            <a:pathLst>
              <a:path w="5448" h="85280">
                <a:moveTo>
                  <a:pt x="0" y="1739"/>
                </a:moveTo>
                <a:lnTo>
                  <a:pt x="1041" y="85280"/>
                </a:lnTo>
                <a:lnTo>
                  <a:pt x="5448" y="85280"/>
                </a:lnTo>
                <a:lnTo>
                  <a:pt x="4737" y="0"/>
                </a:lnTo>
                <a:lnTo>
                  <a:pt x="0" y="173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1596983" y="9139187"/>
            <a:ext cx="5372" cy="11366"/>
          </a:xfrm>
          <a:custGeom>
            <a:avLst/>
            <a:gdLst/>
            <a:ahLst/>
            <a:cxnLst/>
            <a:rect l="l" t="t" r="r" b="b"/>
            <a:pathLst>
              <a:path w="5372" h="11366">
                <a:moveTo>
                  <a:pt x="622" y="495"/>
                </a:moveTo>
                <a:lnTo>
                  <a:pt x="0" y="6997"/>
                </a:lnTo>
                <a:lnTo>
                  <a:pt x="3124" y="11366"/>
                </a:lnTo>
                <a:lnTo>
                  <a:pt x="5372" y="9131"/>
                </a:lnTo>
                <a:lnTo>
                  <a:pt x="5372" y="2870"/>
                </a:lnTo>
                <a:lnTo>
                  <a:pt x="2755" y="0"/>
                </a:lnTo>
                <a:lnTo>
                  <a:pt x="622" y="49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3100124" y="9660600"/>
            <a:ext cx="4660" cy="85788"/>
          </a:xfrm>
          <a:custGeom>
            <a:avLst/>
            <a:gdLst/>
            <a:ahLst/>
            <a:cxnLst/>
            <a:rect l="l" t="t" r="r" b="b"/>
            <a:pathLst>
              <a:path w="4660" h="85788">
                <a:moveTo>
                  <a:pt x="0" y="508"/>
                </a:moveTo>
                <a:lnTo>
                  <a:pt x="698" y="85788"/>
                </a:lnTo>
                <a:lnTo>
                  <a:pt x="4660" y="85788"/>
                </a:lnTo>
                <a:lnTo>
                  <a:pt x="3873" y="0"/>
                </a:lnTo>
                <a:lnTo>
                  <a:pt x="0" y="508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3103999" y="9659094"/>
            <a:ext cx="3416" cy="87299"/>
          </a:xfrm>
          <a:custGeom>
            <a:avLst/>
            <a:gdLst/>
            <a:ahLst/>
            <a:cxnLst/>
            <a:rect l="l" t="t" r="r" b="b"/>
            <a:pathLst>
              <a:path w="3416" h="87299">
                <a:moveTo>
                  <a:pt x="0" y="1511"/>
                </a:moveTo>
                <a:lnTo>
                  <a:pt x="787" y="87299"/>
                </a:lnTo>
                <a:lnTo>
                  <a:pt x="3416" y="87299"/>
                </a:lnTo>
                <a:lnTo>
                  <a:pt x="2882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1105928" y="8688995"/>
            <a:ext cx="462572" cy="406082"/>
          </a:xfrm>
          <a:custGeom>
            <a:avLst/>
            <a:gdLst/>
            <a:ahLst/>
            <a:cxnLst/>
            <a:rect l="l" t="t" r="r" b="b"/>
            <a:pathLst>
              <a:path w="462572" h="406082">
                <a:moveTo>
                  <a:pt x="5753" y="205536"/>
                </a:moveTo>
                <a:lnTo>
                  <a:pt x="2260" y="182181"/>
                </a:lnTo>
                <a:lnTo>
                  <a:pt x="2260" y="159054"/>
                </a:lnTo>
                <a:lnTo>
                  <a:pt x="8128" y="132321"/>
                </a:lnTo>
                <a:lnTo>
                  <a:pt x="16751" y="108572"/>
                </a:lnTo>
                <a:lnTo>
                  <a:pt x="18122" y="107200"/>
                </a:lnTo>
                <a:lnTo>
                  <a:pt x="22999" y="96710"/>
                </a:lnTo>
                <a:lnTo>
                  <a:pt x="26377" y="92582"/>
                </a:lnTo>
                <a:lnTo>
                  <a:pt x="29362" y="85839"/>
                </a:lnTo>
                <a:lnTo>
                  <a:pt x="31369" y="83464"/>
                </a:lnTo>
                <a:lnTo>
                  <a:pt x="35623" y="79463"/>
                </a:lnTo>
                <a:lnTo>
                  <a:pt x="38112" y="73342"/>
                </a:lnTo>
                <a:lnTo>
                  <a:pt x="46113" y="66598"/>
                </a:lnTo>
                <a:lnTo>
                  <a:pt x="52984" y="59601"/>
                </a:lnTo>
                <a:lnTo>
                  <a:pt x="66598" y="45478"/>
                </a:lnTo>
                <a:lnTo>
                  <a:pt x="83972" y="34607"/>
                </a:lnTo>
                <a:lnTo>
                  <a:pt x="99212" y="28105"/>
                </a:lnTo>
                <a:lnTo>
                  <a:pt x="114338" y="23609"/>
                </a:lnTo>
                <a:lnTo>
                  <a:pt x="140322" y="21361"/>
                </a:lnTo>
                <a:lnTo>
                  <a:pt x="171818" y="2489"/>
                </a:lnTo>
                <a:lnTo>
                  <a:pt x="171691" y="0"/>
                </a:lnTo>
                <a:lnTo>
                  <a:pt x="138201" y="19240"/>
                </a:lnTo>
                <a:lnTo>
                  <a:pt x="112204" y="21488"/>
                </a:lnTo>
                <a:lnTo>
                  <a:pt x="97091" y="25857"/>
                </a:lnTo>
                <a:lnTo>
                  <a:pt x="81851" y="32359"/>
                </a:lnTo>
                <a:lnTo>
                  <a:pt x="64477" y="43230"/>
                </a:lnTo>
                <a:lnTo>
                  <a:pt x="44742" y="62598"/>
                </a:lnTo>
                <a:lnTo>
                  <a:pt x="30619" y="78968"/>
                </a:lnTo>
                <a:lnTo>
                  <a:pt x="17373" y="100456"/>
                </a:lnTo>
                <a:lnTo>
                  <a:pt x="5880" y="130187"/>
                </a:lnTo>
                <a:lnTo>
                  <a:pt x="0" y="156933"/>
                </a:lnTo>
                <a:lnTo>
                  <a:pt x="0" y="184429"/>
                </a:lnTo>
                <a:lnTo>
                  <a:pt x="2260" y="199669"/>
                </a:lnTo>
                <a:lnTo>
                  <a:pt x="1993" y="219290"/>
                </a:lnTo>
                <a:lnTo>
                  <a:pt x="56616" y="297129"/>
                </a:lnTo>
                <a:lnTo>
                  <a:pt x="154063" y="353847"/>
                </a:lnTo>
                <a:lnTo>
                  <a:pt x="164185" y="353733"/>
                </a:lnTo>
                <a:lnTo>
                  <a:pt x="171945" y="349364"/>
                </a:lnTo>
                <a:lnTo>
                  <a:pt x="189052" y="373214"/>
                </a:lnTo>
                <a:lnTo>
                  <a:pt x="225793" y="395084"/>
                </a:lnTo>
                <a:lnTo>
                  <a:pt x="240538" y="395211"/>
                </a:lnTo>
                <a:lnTo>
                  <a:pt x="270776" y="377469"/>
                </a:lnTo>
                <a:lnTo>
                  <a:pt x="275767" y="377469"/>
                </a:lnTo>
                <a:lnTo>
                  <a:pt x="325628" y="405955"/>
                </a:lnTo>
                <a:lnTo>
                  <a:pt x="357733" y="406082"/>
                </a:lnTo>
                <a:lnTo>
                  <a:pt x="382231" y="395706"/>
                </a:lnTo>
                <a:lnTo>
                  <a:pt x="401967" y="380720"/>
                </a:lnTo>
                <a:lnTo>
                  <a:pt x="419214" y="365353"/>
                </a:lnTo>
                <a:lnTo>
                  <a:pt x="443077" y="328498"/>
                </a:lnTo>
                <a:lnTo>
                  <a:pt x="453821" y="304495"/>
                </a:lnTo>
                <a:lnTo>
                  <a:pt x="460438" y="280631"/>
                </a:lnTo>
                <a:lnTo>
                  <a:pt x="462572" y="243027"/>
                </a:lnTo>
                <a:lnTo>
                  <a:pt x="458317" y="221284"/>
                </a:lnTo>
                <a:lnTo>
                  <a:pt x="447700" y="203669"/>
                </a:lnTo>
                <a:lnTo>
                  <a:pt x="404101" y="177799"/>
                </a:lnTo>
                <a:lnTo>
                  <a:pt x="349491" y="99834"/>
                </a:lnTo>
                <a:lnTo>
                  <a:pt x="308508" y="75844"/>
                </a:lnTo>
                <a:lnTo>
                  <a:pt x="306628" y="77088"/>
                </a:lnTo>
                <a:lnTo>
                  <a:pt x="310502" y="80340"/>
                </a:lnTo>
                <a:lnTo>
                  <a:pt x="346113" y="101460"/>
                </a:lnTo>
                <a:lnTo>
                  <a:pt x="397713" y="173304"/>
                </a:lnTo>
                <a:lnTo>
                  <a:pt x="400342" y="178803"/>
                </a:lnTo>
                <a:lnTo>
                  <a:pt x="428091" y="195046"/>
                </a:lnTo>
                <a:lnTo>
                  <a:pt x="435076" y="201040"/>
                </a:lnTo>
                <a:lnTo>
                  <a:pt x="445579" y="205663"/>
                </a:lnTo>
                <a:lnTo>
                  <a:pt x="447941" y="211670"/>
                </a:lnTo>
                <a:lnTo>
                  <a:pt x="456196" y="225526"/>
                </a:lnTo>
                <a:lnTo>
                  <a:pt x="460438" y="245148"/>
                </a:lnTo>
                <a:lnTo>
                  <a:pt x="458190" y="278510"/>
                </a:lnTo>
                <a:lnTo>
                  <a:pt x="451700" y="302374"/>
                </a:lnTo>
                <a:lnTo>
                  <a:pt x="440829" y="326237"/>
                </a:lnTo>
                <a:lnTo>
                  <a:pt x="417080" y="363232"/>
                </a:lnTo>
                <a:lnTo>
                  <a:pt x="398716" y="379590"/>
                </a:lnTo>
                <a:lnTo>
                  <a:pt x="377228" y="395084"/>
                </a:lnTo>
                <a:lnTo>
                  <a:pt x="348361" y="404710"/>
                </a:lnTo>
                <a:lnTo>
                  <a:pt x="327621" y="403961"/>
                </a:lnTo>
                <a:lnTo>
                  <a:pt x="324497" y="401205"/>
                </a:lnTo>
                <a:lnTo>
                  <a:pt x="317754" y="398208"/>
                </a:lnTo>
                <a:lnTo>
                  <a:pt x="272643" y="372605"/>
                </a:lnTo>
                <a:lnTo>
                  <a:pt x="238404" y="392963"/>
                </a:lnTo>
                <a:lnTo>
                  <a:pt x="229666" y="393585"/>
                </a:lnTo>
                <a:lnTo>
                  <a:pt x="228282" y="392214"/>
                </a:lnTo>
                <a:lnTo>
                  <a:pt x="204431" y="379590"/>
                </a:lnTo>
                <a:lnTo>
                  <a:pt x="189179" y="368846"/>
                </a:lnTo>
                <a:lnTo>
                  <a:pt x="172313" y="345986"/>
                </a:lnTo>
                <a:lnTo>
                  <a:pt x="160680" y="352602"/>
                </a:lnTo>
                <a:lnTo>
                  <a:pt x="156565" y="351104"/>
                </a:lnTo>
                <a:lnTo>
                  <a:pt x="58864" y="294995"/>
                </a:lnTo>
                <a:lnTo>
                  <a:pt x="4749" y="216788"/>
                </a:lnTo>
                <a:lnTo>
                  <a:pt x="4127" y="211289"/>
                </a:lnTo>
                <a:lnTo>
                  <a:pt x="5753" y="2055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1602356" y="9000370"/>
            <a:ext cx="148564" cy="198920"/>
          </a:xfrm>
          <a:custGeom>
            <a:avLst/>
            <a:gdLst/>
            <a:ahLst/>
            <a:cxnLst/>
            <a:rect l="l" t="t" r="r" b="b"/>
            <a:pathLst>
              <a:path w="148564" h="198920">
                <a:moveTo>
                  <a:pt x="135572" y="7619"/>
                </a:moveTo>
                <a:lnTo>
                  <a:pt x="123202" y="876"/>
                </a:lnTo>
                <a:lnTo>
                  <a:pt x="105956" y="0"/>
                </a:lnTo>
                <a:lnTo>
                  <a:pt x="103593" y="876"/>
                </a:lnTo>
                <a:lnTo>
                  <a:pt x="97332" y="2120"/>
                </a:lnTo>
                <a:lnTo>
                  <a:pt x="94221" y="4114"/>
                </a:lnTo>
                <a:lnTo>
                  <a:pt x="84213" y="6997"/>
                </a:lnTo>
                <a:lnTo>
                  <a:pt x="83464" y="8496"/>
                </a:lnTo>
                <a:lnTo>
                  <a:pt x="71856" y="16370"/>
                </a:lnTo>
                <a:lnTo>
                  <a:pt x="49733" y="34988"/>
                </a:lnTo>
                <a:lnTo>
                  <a:pt x="45110" y="39598"/>
                </a:lnTo>
                <a:lnTo>
                  <a:pt x="44488" y="43230"/>
                </a:lnTo>
                <a:lnTo>
                  <a:pt x="38988" y="47980"/>
                </a:lnTo>
                <a:lnTo>
                  <a:pt x="36360" y="50977"/>
                </a:lnTo>
                <a:lnTo>
                  <a:pt x="36360" y="52730"/>
                </a:lnTo>
                <a:lnTo>
                  <a:pt x="32613" y="56845"/>
                </a:lnTo>
                <a:lnTo>
                  <a:pt x="19748" y="79336"/>
                </a:lnTo>
                <a:lnTo>
                  <a:pt x="5626" y="113576"/>
                </a:lnTo>
                <a:lnTo>
                  <a:pt x="2133" y="128320"/>
                </a:lnTo>
                <a:lnTo>
                  <a:pt x="1130" y="130822"/>
                </a:lnTo>
                <a:lnTo>
                  <a:pt x="1257" y="141693"/>
                </a:lnTo>
                <a:lnTo>
                  <a:pt x="0" y="147942"/>
                </a:lnTo>
                <a:lnTo>
                  <a:pt x="749" y="151066"/>
                </a:lnTo>
                <a:lnTo>
                  <a:pt x="5118" y="177177"/>
                </a:lnTo>
                <a:lnTo>
                  <a:pt x="16992" y="193916"/>
                </a:lnTo>
                <a:lnTo>
                  <a:pt x="26873" y="198920"/>
                </a:lnTo>
                <a:lnTo>
                  <a:pt x="45859" y="198793"/>
                </a:lnTo>
                <a:lnTo>
                  <a:pt x="68097" y="190792"/>
                </a:lnTo>
                <a:lnTo>
                  <a:pt x="71348" y="189052"/>
                </a:lnTo>
                <a:lnTo>
                  <a:pt x="77723" y="185165"/>
                </a:lnTo>
                <a:lnTo>
                  <a:pt x="83845" y="180797"/>
                </a:lnTo>
                <a:lnTo>
                  <a:pt x="85966" y="178549"/>
                </a:lnTo>
                <a:lnTo>
                  <a:pt x="102958" y="162559"/>
                </a:lnTo>
                <a:lnTo>
                  <a:pt x="122453" y="136436"/>
                </a:lnTo>
                <a:lnTo>
                  <a:pt x="125945" y="130695"/>
                </a:lnTo>
                <a:lnTo>
                  <a:pt x="129197" y="126326"/>
                </a:lnTo>
                <a:lnTo>
                  <a:pt x="131825" y="121323"/>
                </a:lnTo>
                <a:lnTo>
                  <a:pt x="136321" y="113322"/>
                </a:lnTo>
                <a:lnTo>
                  <a:pt x="137579" y="105956"/>
                </a:lnTo>
                <a:lnTo>
                  <a:pt x="146316" y="79971"/>
                </a:lnTo>
                <a:lnTo>
                  <a:pt x="148564" y="71348"/>
                </a:lnTo>
                <a:lnTo>
                  <a:pt x="148564" y="33731"/>
                </a:lnTo>
                <a:lnTo>
                  <a:pt x="144195" y="20612"/>
                </a:lnTo>
                <a:lnTo>
                  <a:pt x="135572" y="76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2826490" y="87839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2830993" y="96649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2841863" y="8783962"/>
            <a:ext cx="34734" cy="881011"/>
          </a:xfrm>
          <a:custGeom>
            <a:avLst/>
            <a:gdLst/>
            <a:ahLst/>
            <a:cxnLst/>
            <a:rect l="l" t="t" r="r" b="b"/>
            <a:pathLst>
              <a:path w="34734" h="881011">
                <a:moveTo>
                  <a:pt x="34734" y="878763"/>
                </a:moveTo>
                <a:lnTo>
                  <a:pt x="34734" y="0"/>
                </a:lnTo>
                <a:lnTo>
                  <a:pt x="0" y="114"/>
                </a:lnTo>
                <a:lnTo>
                  <a:pt x="0" y="881011"/>
                </a:lnTo>
                <a:lnTo>
                  <a:pt x="34734" y="87876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1110684" y="8905784"/>
            <a:ext cx="151815" cy="134315"/>
          </a:xfrm>
          <a:custGeom>
            <a:avLst/>
            <a:gdLst/>
            <a:ahLst/>
            <a:cxnLst/>
            <a:rect l="l" t="t" r="r" b="b"/>
            <a:pathLst>
              <a:path w="151815" h="134315">
                <a:moveTo>
                  <a:pt x="95961" y="53975"/>
                </a:moveTo>
                <a:lnTo>
                  <a:pt x="0" y="0"/>
                </a:lnTo>
                <a:lnTo>
                  <a:pt x="54101" y="78219"/>
                </a:lnTo>
                <a:lnTo>
                  <a:pt x="151815" y="134315"/>
                </a:lnTo>
                <a:lnTo>
                  <a:pt x="95961" y="53975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1680072" y="9181171"/>
            <a:ext cx="6502" cy="4622"/>
          </a:xfrm>
          <a:custGeom>
            <a:avLst/>
            <a:gdLst/>
            <a:ahLst/>
            <a:cxnLst/>
            <a:rect l="l" t="t" r="r" b="b"/>
            <a:pathLst>
              <a:path w="6502" h="4622">
                <a:moveTo>
                  <a:pt x="0" y="4368"/>
                </a:moveTo>
                <a:lnTo>
                  <a:pt x="4127" y="4622"/>
                </a:lnTo>
                <a:lnTo>
                  <a:pt x="6502" y="3632"/>
                </a:lnTo>
                <a:lnTo>
                  <a:pt x="6121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3106879" y="9658842"/>
            <a:ext cx="4610" cy="87541"/>
          </a:xfrm>
          <a:custGeom>
            <a:avLst/>
            <a:gdLst/>
            <a:ahLst/>
            <a:cxnLst/>
            <a:rect l="l" t="t" r="r" b="b"/>
            <a:pathLst>
              <a:path w="4610" h="87541">
                <a:moveTo>
                  <a:pt x="0" y="253"/>
                </a:moveTo>
                <a:lnTo>
                  <a:pt x="533" y="87541"/>
                </a:lnTo>
                <a:lnTo>
                  <a:pt x="4610" y="87541"/>
                </a:lnTo>
                <a:lnTo>
                  <a:pt x="4000" y="0"/>
                </a:lnTo>
                <a:lnTo>
                  <a:pt x="0" y="253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2876595" y="8783960"/>
            <a:ext cx="78600" cy="878763"/>
          </a:xfrm>
          <a:custGeom>
            <a:avLst/>
            <a:gdLst/>
            <a:ahLst/>
            <a:cxnLst/>
            <a:rect l="l" t="t" r="r" b="b"/>
            <a:pathLst>
              <a:path w="78600" h="878763">
                <a:moveTo>
                  <a:pt x="75222" y="6616"/>
                </a:moveTo>
                <a:lnTo>
                  <a:pt x="0" y="0"/>
                </a:lnTo>
                <a:lnTo>
                  <a:pt x="0" y="878763"/>
                </a:lnTo>
                <a:lnTo>
                  <a:pt x="59969" y="874013"/>
                </a:lnTo>
                <a:lnTo>
                  <a:pt x="78600" y="870762"/>
                </a:lnTo>
                <a:lnTo>
                  <a:pt x="78219" y="8496"/>
                </a:lnTo>
                <a:lnTo>
                  <a:pt x="75222" y="661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1590859" y="9065959"/>
            <a:ext cx="13500" cy="30124"/>
          </a:xfrm>
          <a:custGeom>
            <a:avLst/>
            <a:gdLst/>
            <a:ahLst/>
            <a:cxnLst/>
            <a:rect l="l" t="t" r="r" b="b"/>
            <a:pathLst>
              <a:path w="13500" h="30124">
                <a:moveTo>
                  <a:pt x="13500" y="4254"/>
                </a:moveTo>
                <a:lnTo>
                  <a:pt x="12623" y="0"/>
                </a:lnTo>
                <a:lnTo>
                  <a:pt x="5880" y="12255"/>
                </a:lnTo>
                <a:lnTo>
                  <a:pt x="0" y="30124"/>
                </a:lnTo>
                <a:lnTo>
                  <a:pt x="4254" y="28498"/>
                </a:lnTo>
                <a:lnTo>
                  <a:pt x="6997" y="21501"/>
                </a:lnTo>
                <a:lnTo>
                  <a:pt x="13500" y="425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3110880" y="9658475"/>
            <a:ext cx="2616" cy="87909"/>
          </a:xfrm>
          <a:custGeom>
            <a:avLst/>
            <a:gdLst/>
            <a:ahLst/>
            <a:cxnLst/>
            <a:rect l="l" t="t" r="r" b="b"/>
            <a:pathLst>
              <a:path w="2616" h="87909">
                <a:moveTo>
                  <a:pt x="0" y="380"/>
                </a:moveTo>
                <a:lnTo>
                  <a:pt x="609" y="87909"/>
                </a:lnTo>
                <a:lnTo>
                  <a:pt x="2616" y="87909"/>
                </a:lnTo>
                <a:lnTo>
                  <a:pt x="1879" y="0"/>
                </a:lnTo>
                <a:lnTo>
                  <a:pt x="0" y="38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1686199" y="9178926"/>
            <a:ext cx="2501" cy="6375"/>
          </a:xfrm>
          <a:custGeom>
            <a:avLst/>
            <a:gdLst/>
            <a:ahLst/>
            <a:cxnLst/>
            <a:rect l="l" t="t" r="r" b="b"/>
            <a:pathLst>
              <a:path w="2501" h="6375">
                <a:moveTo>
                  <a:pt x="0" y="2247"/>
                </a:moveTo>
                <a:lnTo>
                  <a:pt x="381" y="5867"/>
                </a:lnTo>
                <a:lnTo>
                  <a:pt x="2501" y="6375"/>
                </a:lnTo>
                <a:lnTo>
                  <a:pt x="2120" y="0"/>
                </a:lnTo>
                <a:lnTo>
                  <a:pt x="0" y="224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2569475" y="8784447"/>
            <a:ext cx="71970" cy="41236"/>
          </a:xfrm>
          <a:custGeom>
            <a:avLst/>
            <a:gdLst/>
            <a:ahLst/>
            <a:cxnLst/>
            <a:rect l="l" t="t" r="r" b="b"/>
            <a:pathLst>
              <a:path w="71970" h="41236">
                <a:moveTo>
                  <a:pt x="52349" y="2006"/>
                </a:moveTo>
                <a:lnTo>
                  <a:pt x="29857" y="0"/>
                </a:lnTo>
                <a:lnTo>
                  <a:pt x="12484" y="4254"/>
                </a:lnTo>
                <a:lnTo>
                  <a:pt x="241" y="13627"/>
                </a:lnTo>
                <a:lnTo>
                  <a:pt x="0" y="28371"/>
                </a:lnTo>
                <a:lnTo>
                  <a:pt x="2489" y="32372"/>
                </a:lnTo>
                <a:lnTo>
                  <a:pt x="19608" y="41236"/>
                </a:lnTo>
                <a:lnTo>
                  <a:pt x="49479" y="41236"/>
                </a:lnTo>
                <a:lnTo>
                  <a:pt x="60972" y="37490"/>
                </a:lnTo>
                <a:lnTo>
                  <a:pt x="69710" y="31114"/>
                </a:lnTo>
                <a:lnTo>
                  <a:pt x="71843" y="26746"/>
                </a:lnTo>
                <a:lnTo>
                  <a:pt x="71970" y="14998"/>
                </a:lnTo>
                <a:lnTo>
                  <a:pt x="63220" y="6375"/>
                </a:lnTo>
                <a:lnTo>
                  <a:pt x="52349" y="2006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1206649" y="8748590"/>
            <a:ext cx="190919" cy="293014"/>
          </a:xfrm>
          <a:custGeom>
            <a:avLst/>
            <a:gdLst/>
            <a:ahLst/>
            <a:cxnLst/>
            <a:rect l="l" t="t" r="r" b="b"/>
            <a:pathLst>
              <a:path w="190919" h="293014">
                <a:moveTo>
                  <a:pt x="52349" y="121831"/>
                </a:moveTo>
                <a:lnTo>
                  <a:pt x="54102" y="119075"/>
                </a:lnTo>
                <a:lnTo>
                  <a:pt x="55841" y="115214"/>
                </a:lnTo>
                <a:lnTo>
                  <a:pt x="76581" y="85470"/>
                </a:lnTo>
                <a:lnTo>
                  <a:pt x="78079" y="84721"/>
                </a:lnTo>
                <a:lnTo>
                  <a:pt x="102704" y="59728"/>
                </a:lnTo>
                <a:lnTo>
                  <a:pt x="124447" y="46608"/>
                </a:lnTo>
                <a:lnTo>
                  <a:pt x="147066" y="40360"/>
                </a:lnTo>
                <a:lnTo>
                  <a:pt x="156298" y="42113"/>
                </a:lnTo>
                <a:lnTo>
                  <a:pt x="183045" y="26873"/>
                </a:lnTo>
                <a:lnTo>
                  <a:pt x="188798" y="26746"/>
                </a:lnTo>
                <a:lnTo>
                  <a:pt x="190919" y="25869"/>
                </a:lnTo>
                <a:lnTo>
                  <a:pt x="173177" y="749"/>
                </a:lnTo>
                <a:lnTo>
                  <a:pt x="171551" y="0"/>
                </a:lnTo>
                <a:lnTo>
                  <a:pt x="56845" y="65481"/>
                </a:lnTo>
                <a:lnTo>
                  <a:pt x="55727" y="71221"/>
                </a:lnTo>
                <a:lnTo>
                  <a:pt x="7861" y="195046"/>
                </a:lnTo>
                <a:lnTo>
                  <a:pt x="0" y="211175"/>
                </a:lnTo>
                <a:lnTo>
                  <a:pt x="55841" y="291515"/>
                </a:lnTo>
                <a:lnTo>
                  <a:pt x="59969" y="293014"/>
                </a:lnTo>
                <a:lnTo>
                  <a:pt x="71589" y="286384"/>
                </a:lnTo>
                <a:lnTo>
                  <a:pt x="70967" y="284886"/>
                </a:lnTo>
                <a:lnTo>
                  <a:pt x="66713" y="283273"/>
                </a:lnTo>
                <a:lnTo>
                  <a:pt x="33972" y="237655"/>
                </a:lnTo>
                <a:lnTo>
                  <a:pt x="33858" y="223164"/>
                </a:lnTo>
                <a:lnTo>
                  <a:pt x="36601" y="215544"/>
                </a:lnTo>
                <a:lnTo>
                  <a:pt x="32854" y="197802"/>
                </a:lnTo>
                <a:lnTo>
                  <a:pt x="32727" y="191554"/>
                </a:lnTo>
                <a:lnTo>
                  <a:pt x="34480" y="188798"/>
                </a:lnTo>
                <a:lnTo>
                  <a:pt x="35229" y="182676"/>
                </a:lnTo>
                <a:lnTo>
                  <a:pt x="34975" y="174066"/>
                </a:lnTo>
                <a:lnTo>
                  <a:pt x="39979" y="152946"/>
                </a:lnTo>
                <a:lnTo>
                  <a:pt x="40970" y="151815"/>
                </a:lnTo>
                <a:lnTo>
                  <a:pt x="46355" y="135699"/>
                </a:lnTo>
                <a:lnTo>
                  <a:pt x="47599" y="134569"/>
                </a:lnTo>
                <a:lnTo>
                  <a:pt x="52349" y="121831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1603495" y="9063592"/>
            <a:ext cx="4737" cy="6616"/>
          </a:xfrm>
          <a:custGeom>
            <a:avLst/>
            <a:gdLst/>
            <a:ahLst/>
            <a:cxnLst/>
            <a:rect l="l" t="t" r="r" b="b"/>
            <a:pathLst>
              <a:path w="4737" h="6616">
                <a:moveTo>
                  <a:pt x="990" y="127"/>
                </a:moveTo>
                <a:lnTo>
                  <a:pt x="0" y="2374"/>
                </a:lnTo>
                <a:lnTo>
                  <a:pt x="863" y="6616"/>
                </a:lnTo>
                <a:lnTo>
                  <a:pt x="4737" y="1752"/>
                </a:lnTo>
                <a:lnTo>
                  <a:pt x="4241" y="0"/>
                </a:lnTo>
                <a:lnTo>
                  <a:pt x="990" y="127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1688324" y="9130938"/>
            <a:ext cx="43611" cy="54355"/>
          </a:xfrm>
          <a:custGeom>
            <a:avLst/>
            <a:gdLst/>
            <a:ahLst/>
            <a:cxnLst/>
            <a:rect l="l" t="t" r="r" b="b"/>
            <a:pathLst>
              <a:path w="43611" h="54355">
                <a:moveTo>
                  <a:pt x="16992" y="31991"/>
                </a:moveTo>
                <a:lnTo>
                  <a:pt x="0" y="47980"/>
                </a:lnTo>
                <a:lnTo>
                  <a:pt x="381" y="54355"/>
                </a:lnTo>
                <a:lnTo>
                  <a:pt x="11125" y="45237"/>
                </a:lnTo>
                <a:lnTo>
                  <a:pt x="16116" y="37617"/>
                </a:lnTo>
                <a:lnTo>
                  <a:pt x="23990" y="30619"/>
                </a:lnTo>
                <a:lnTo>
                  <a:pt x="31369" y="21996"/>
                </a:lnTo>
                <a:lnTo>
                  <a:pt x="33489" y="18249"/>
                </a:lnTo>
                <a:lnTo>
                  <a:pt x="35115" y="17614"/>
                </a:lnTo>
                <a:lnTo>
                  <a:pt x="36487" y="12369"/>
                </a:lnTo>
                <a:lnTo>
                  <a:pt x="39484" y="10998"/>
                </a:lnTo>
                <a:lnTo>
                  <a:pt x="43611" y="0"/>
                </a:lnTo>
                <a:lnTo>
                  <a:pt x="39979" y="126"/>
                </a:lnTo>
                <a:lnTo>
                  <a:pt x="36487" y="5880"/>
                </a:lnTo>
                <a:lnTo>
                  <a:pt x="16992" y="3199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3112754" y="9656726"/>
            <a:ext cx="5295" cy="89662"/>
          </a:xfrm>
          <a:custGeom>
            <a:avLst/>
            <a:gdLst/>
            <a:ahLst/>
            <a:cxnLst/>
            <a:rect l="l" t="t" r="r" b="b"/>
            <a:pathLst>
              <a:path w="5295" h="89661">
                <a:moveTo>
                  <a:pt x="0" y="1752"/>
                </a:moveTo>
                <a:lnTo>
                  <a:pt x="749" y="89661"/>
                </a:lnTo>
                <a:lnTo>
                  <a:pt x="5295" y="89661"/>
                </a:lnTo>
                <a:lnTo>
                  <a:pt x="4749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3117498" y="9656349"/>
            <a:ext cx="4495" cy="90043"/>
          </a:xfrm>
          <a:custGeom>
            <a:avLst/>
            <a:gdLst/>
            <a:ahLst/>
            <a:cxnLst/>
            <a:rect l="l" t="t" r="r" b="b"/>
            <a:pathLst>
              <a:path w="4495" h="90043">
                <a:moveTo>
                  <a:pt x="0" y="381"/>
                </a:moveTo>
                <a:lnTo>
                  <a:pt x="558" y="90043"/>
                </a:lnTo>
                <a:lnTo>
                  <a:pt x="4495" y="90043"/>
                </a:lnTo>
                <a:lnTo>
                  <a:pt x="3873" y="0"/>
                </a:lnTo>
                <a:lnTo>
                  <a:pt x="0" y="381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2958941" y="87927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2961189" y="8792698"/>
            <a:ext cx="50482" cy="861275"/>
          </a:xfrm>
          <a:custGeom>
            <a:avLst/>
            <a:gdLst/>
            <a:ahLst/>
            <a:cxnLst/>
            <a:rect l="l" t="t" r="r" b="b"/>
            <a:pathLst>
              <a:path w="50482" h="861275">
                <a:moveTo>
                  <a:pt x="36233" y="4749"/>
                </a:moveTo>
                <a:lnTo>
                  <a:pt x="0" y="0"/>
                </a:lnTo>
                <a:lnTo>
                  <a:pt x="0" y="861275"/>
                </a:lnTo>
                <a:lnTo>
                  <a:pt x="42735" y="856653"/>
                </a:lnTo>
                <a:lnTo>
                  <a:pt x="49974" y="854786"/>
                </a:lnTo>
                <a:lnTo>
                  <a:pt x="50482" y="8255"/>
                </a:lnTo>
                <a:lnTo>
                  <a:pt x="36233" y="4749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2587341" y="8812062"/>
            <a:ext cx="35598" cy="5130"/>
          </a:xfrm>
          <a:custGeom>
            <a:avLst/>
            <a:gdLst/>
            <a:ahLst/>
            <a:cxnLst/>
            <a:rect l="l" t="t" r="r" b="b"/>
            <a:pathLst>
              <a:path w="35598" h="5130">
                <a:moveTo>
                  <a:pt x="4737" y="1625"/>
                </a:moveTo>
                <a:lnTo>
                  <a:pt x="2120" y="0"/>
                </a:lnTo>
                <a:lnTo>
                  <a:pt x="0" y="2006"/>
                </a:lnTo>
                <a:lnTo>
                  <a:pt x="3733" y="5130"/>
                </a:lnTo>
                <a:lnTo>
                  <a:pt x="29489" y="5003"/>
                </a:lnTo>
                <a:lnTo>
                  <a:pt x="35598" y="2006"/>
                </a:lnTo>
                <a:lnTo>
                  <a:pt x="33489" y="0"/>
                </a:lnTo>
                <a:lnTo>
                  <a:pt x="30733" y="1625"/>
                </a:lnTo>
                <a:lnTo>
                  <a:pt x="26987" y="2247"/>
                </a:lnTo>
                <a:lnTo>
                  <a:pt x="24117" y="3746"/>
                </a:lnTo>
                <a:lnTo>
                  <a:pt x="9118" y="3746"/>
                </a:lnTo>
                <a:lnTo>
                  <a:pt x="6362" y="2247"/>
                </a:lnTo>
                <a:lnTo>
                  <a:pt x="4737" y="16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1240499" y="8929645"/>
            <a:ext cx="37122" cy="103835"/>
          </a:xfrm>
          <a:custGeom>
            <a:avLst/>
            <a:gdLst/>
            <a:ahLst/>
            <a:cxnLst/>
            <a:rect l="l" t="t" r="r" b="b"/>
            <a:pathLst>
              <a:path w="37122" h="103835">
                <a:moveTo>
                  <a:pt x="126" y="56603"/>
                </a:moveTo>
                <a:lnTo>
                  <a:pt x="32867" y="102209"/>
                </a:lnTo>
                <a:lnTo>
                  <a:pt x="37122" y="103835"/>
                </a:lnTo>
                <a:lnTo>
                  <a:pt x="1384" y="51358"/>
                </a:lnTo>
                <a:lnTo>
                  <a:pt x="2133" y="44234"/>
                </a:lnTo>
                <a:lnTo>
                  <a:pt x="18249" y="1625"/>
                </a:lnTo>
                <a:lnTo>
                  <a:pt x="16128" y="0"/>
                </a:lnTo>
                <a:lnTo>
                  <a:pt x="13627" y="6248"/>
                </a:lnTo>
                <a:lnTo>
                  <a:pt x="11379" y="12496"/>
                </a:lnTo>
                <a:lnTo>
                  <a:pt x="7505" y="21742"/>
                </a:lnTo>
                <a:lnTo>
                  <a:pt x="2755" y="34480"/>
                </a:lnTo>
                <a:lnTo>
                  <a:pt x="0" y="42113"/>
                </a:lnTo>
                <a:lnTo>
                  <a:pt x="126" y="566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2233099" y="9509540"/>
            <a:ext cx="71729" cy="41478"/>
          </a:xfrm>
          <a:custGeom>
            <a:avLst/>
            <a:gdLst/>
            <a:ahLst/>
            <a:cxnLst/>
            <a:rect l="l" t="t" r="r" b="b"/>
            <a:pathLst>
              <a:path w="71729" h="41478">
                <a:moveTo>
                  <a:pt x="49860" y="2247"/>
                </a:moveTo>
                <a:lnTo>
                  <a:pt x="32359" y="0"/>
                </a:lnTo>
                <a:lnTo>
                  <a:pt x="12255" y="4495"/>
                </a:lnTo>
                <a:lnTo>
                  <a:pt x="0" y="13868"/>
                </a:lnTo>
                <a:lnTo>
                  <a:pt x="0" y="30480"/>
                </a:lnTo>
                <a:lnTo>
                  <a:pt x="2260" y="32613"/>
                </a:lnTo>
                <a:lnTo>
                  <a:pt x="19380" y="41478"/>
                </a:lnTo>
                <a:lnTo>
                  <a:pt x="51485" y="41478"/>
                </a:lnTo>
                <a:lnTo>
                  <a:pt x="67602" y="33731"/>
                </a:lnTo>
                <a:lnTo>
                  <a:pt x="71729" y="26987"/>
                </a:lnTo>
                <a:lnTo>
                  <a:pt x="71729" y="17373"/>
                </a:lnTo>
                <a:lnTo>
                  <a:pt x="65100" y="8750"/>
                </a:lnTo>
                <a:lnTo>
                  <a:pt x="49860" y="2247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2593703" y="8794322"/>
            <a:ext cx="2755" cy="21488"/>
          </a:xfrm>
          <a:custGeom>
            <a:avLst/>
            <a:gdLst/>
            <a:ahLst/>
            <a:cxnLst/>
            <a:rect l="l" t="t" r="r" b="b"/>
            <a:pathLst>
              <a:path w="2755" h="21488">
                <a:moveTo>
                  <a:pt x="381" y="380"/>
                </a:moveTo>
                <a:lnTo>
                  <a:pt x="0" y="19989"/>
                </a:lnTo>
                <a:lnTo>
                  <a:pt x="2755" y="21488"/>
                </a:lnTo>
                <a:lnTo>
                  <a:pt x="2133" y="0"/>
                </a:lnTo>
                <a:lnTo>
                  <a:pt x="381" y="38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1608603" y="9035600"/>
            <a:ext cx="21488" cy="31737"/>
          </a:xfrm>
          <a:custGeom>
            <a:avLst/>
            <a:gdLst/>
            <a:ahLst/>
            <a:cxnLst/>
            <a:rect l="l" t="t" r="r" b="b"/>
            <a:pathLst>
              <a:path w="21488" h="31737">
                <a:moveTo>
                  <a:pt x="11747" y="18745"/>
                </a:moveTo>
                <a:lnTo>
                  <a:pt x="21488" y="0"/>
                </a:lnTo>
                <a:lnTo>
                  <a:pt x="18745" y="1498"/>
                </a:lnTo>
                <a:lnTo>
                  <a:pt x="6743" y="17741"/>
                </a:lnTo>
                <a:lnTo>
                  <a:pt x="0" y="25869"/>
                </a:lnTo>
                <a:lnTo>
                  <a:pt x="1371" y="30111"/>
                </a:lnTo>
                <a:lnTo>
                  <a:pt x="5499" y="28740"/>
                </a:lnTo>
                <a:lnTo>
                  <a:pt x="6375" y="31737"/>
                </a:lnTo>
                <a:lnTo>
                  <a:pt x="12242" y="23875"/>
                </a:lnTo>
                <a:lnTo>
                  <a:pt x="11747" y="1874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1699450" y="9161550"/>
            <a:ext cx="13614" cy="14617"/>
          </a:xfrm>
          <a:custGeom>
            <a:avLst/>
            <a:gdLst/>
            <a:ahLst/>
            <a:cxnLst/>
            <a:rect l="l" t="t" r="r" b="b"/>
            <a:pathLst>
              <a:path w="13614" h="14617">
                <a:moveTo>
                  <a:pt x="13614" y="1752"/>
                </a:moveTo>
                <a:lnTo>
                  <a:pt x="12865" y="0"/>
                </a:lnTo>
                <a:lnTo>
                  <a:pt x="4991" y="6997"/>
                </a:lnTo>
                <a:lnTo>
                  <a:pt x="0" y="14617"/>
                </a:lnTo>
                <a:lnTo>
                  <a:pt x="10363" y="6007"/>
                </a:lnTo>
                <a:lnTo>
                  <a:pt x="13614" y="175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2595839" y="8792701"/>
            <a:ext cx="13614" cy="23241"/>
          </a:xfrm>
          <a:custGeom>
            <a:avLst/>
            <a:gdLst/>
            <a:ahLst/>
            <a:cxnLst/>
            <a:rect l="l" t="t" r="r" b="b"/>
            <a:pathLst>
              <a:path w="13614" h="23241">
                <a:moveTo>
                  <a:pt x="13614" y="23240"/>
                </a:moveTo>
                <a:lnTo>
                  <a:pt x="13487" y="0"/>
                </a:lnTo>
                <a:lnTo>
                  <a:pt x="1371" y="126"/>
                </a:lnTo>
                <a:lnTo>
                  <a:pt x="0" y="1625"/>
                </a:lnTo>
                <a:lnTo>
                  <a:pt x="622" y="23113"/>
                </a:lnTo>
                <a:lnTo>
                  <a:pt x="13614" y="2324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1241883" y="8980994"/>
            <a:ext cx="92341" cy="100215"/>
          </a:xfrm>
          <a:custGeom>
            <a:avLst/>
            <a:gdLst/>
            <a:ahLst/>
            <a:cxnLst/>
            <a:rect l="l" t="t" r="r" b="b"/>
            <a:pathLst>
              <a:path w="92341" h="100215">
                <a:moveTo>
                  <a:pt x="40106" y="22123"/>
                </a:moveTo>
                <a:lnTo>
                  <a:pt x="0" y="0"/>
                </a:lnTo>
                <a:lnTo>
                  <a:pt x="35737" y="52489"/>
                </a:lnTo>
                <a:lnTo>
                  <a:pt x="36360" y="53987"/>
                </a:lnTo>
                <a:lnTo>
                  <a:pt x="53225" y="76847"/>
                </a:lnTo>
                <a:lnTo>
                  <a:pt x="68465" y="87604"/>
                </a:lnTo>
                <a:lnTo>
                  <a:pt x="92341" y="100215"/>
                </a:lnTo>
                <a:lnTo>
                  <a:pt x="90335" y="94094"/>
                </a:lnTo>
                <a:lnTo>
                  <a:pt x="40106" y="22123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1620353" y="9024733"/>
            <a:ext cx="20612" cy="34734"/>
          </a:xfrm>
          <a:custGeom>
            <a:avLst/>
            <a:gdLst/>
            <a:ahLst/>
            <a:cxnLst/>
            <a:rect l="l" t="t" r="r" b="b"/>
            <a:pathLst>
              <a:path w="20612" h="34734">
                <a:moveTo>
                  <a:pt x="17741" y="6121"/>
                </a:moveTo>
                <a:lnTo>
                  <a:pt x="20612" y="0"/>
                </a:lnTo>
                <a:lnTo>
                  <a:pt x="14122" y="4749"/>
                </a:lnTo>
                <a:lnTo>
                  <a:pt x="13995" y="6375"/>
                </a:lnTo>
                <a:lnTo>
                  <a:pt x="9740" y="10871"/>
                </a:lnTo>
                <a:lnTo>
                  <a:pt x="0" y="29616"/>
                </a:lnTo>
                <a:lnTo>
                  <a:pt x="495" y="34734"/>
                </a:lnTo>
                <a:lnTo>
                  <a:pt x="10617" y="20243"/>
                </a:lnTo>
                <a:lnTo>
                  <a:pt x="13373" y="19367"/>
                </a:lnTo>
                <a:lnTo>
                  <a:pt x="16243" y="16738"/>
                </a:lnTo>
                <a:lnTo>
                  <a:pt x="17741" y="10744"/>
                </a:lnTo>
                <a:lnTo>
                  <a:pt x="17741" y="612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1712318" y="9126816"/>
            <a:ext cx="28486" cy="45478"/>
          </a:xfrm>
          <a:custGeom>
            <a:avLst/>
            <a:gdLst/>
            <a:ahLst/>
            <a:cxnLst/>
            <a:rect l="l" t="t" r="r" b="b"/>
            <a:pathLst>
              <a:path w="28486" h="45478">
                <a:moveTo>
                  <a:pt x="13868" y="30988"/>
                </a:moveTo>
                <a:lnTo>
                  <a:pt x="15493" y="30365"/>
                </a:lnTo>
                <a:lnTo>
                  <a:pt x="24866" y="9372"/>
                </a:lnTo>
                <a:lnTo>
                  <a:pt x="25996" y="8750"/>
                </a:lnTo>
                <a:lnTo>
                  <a:pt x="28486" y="4622"/>
                </a:lnTo>
                <a:lnTo>
                  <a:pt x="25615" y="0"/>
                </a:lnTo>
                <a:lnTo>
                  <a:pt x="24231" y="0"/>
                </a:lnTo>
                <a:lnTo>
                  <a:pt x="23482" y="5753"/>
                </a:lnTo>
                <a:lnTo>
                  <a:pt x="15493" y="15113"/>
                </a:lnTo>
                <a:lnTo>
                  <a:pt x="14871" y="18872"/>
                </a:lnTo>
                <a:lnTo>
                  <a:pt x="11112" y="21742"/>
                </a:lnTo>
                <a:lnTo>
                  <a:pt x="10985" y="23736"/>
                </a:lnTo>
                <a:lnTo>
                  <a:pt x="7365" y="26111"/>
                </a:lnTo>
                <a:lnTo>
                  <a:pt x="0" y="34734"/>
                </a:lnTo>
                <a:lnTo>
                  <a:pt x="749" y="36487"/>
                </a:lnTo>
                <a:lnTo>
                  <a:pt x="4000" y="37617"/>
                </a:lnTo>
                <a:lnTo>
                  <a:pt x="2501" y="45110"/>
                </a:lnTo>
                <a:lnTo>
                  <a:pt x="4127" y="45478"/>
                </a:lnTo>
                <a:lnTo>
                  <a:pt x="10985" y="36360"/>
                </a:lnTo>
                <a:lnTo>
                  <a:pt x="13868" y="30988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3121370" y="9652598"/>
            <a:ext cx="11912" cy="93789"/>
          </a:xfrm>
          <a:custGeom>
            <a:avLst/>
            <a:gdLst/>
            <a:ahLst/>
            <a:cxnLst/>
            <a:rect l="l" t="t" r="r" b="b"/>
            <a:pathLst>
              <a:path w="11912" h="93789">
                <a:moveTo>
                  <a:pt x="6883" y="2006"/>
                </a:moveTo>
                <a:lnTo>
                  <a:pt x="6731" y="93789"/>
                </a:lnTo>
                <a:lnTo>
                  <a:pt x="11912" y="93789"/>
                </a:lnTo>
                <a:lnTo>
                  <a:pt x="11506" y="0"/>
                </a:lnTo>
                <a:lnTo>
                  <a:pt x="6883" y="2006"/>
                </a:lnTo>
                <a:close/>
              </a:path>
              <a:path w="11912" h="93789">
                <a:moveTo>
                  <a:pt x="4876" y="2133"/>
                </a:moveTo>
                <a:lnTo>
                  <a:pt x="0" y="3759"/>
                </a:lnTo>
                <a:lnTo>
                  <a:pt x="622" y="93789"/>
                </a:lnTo>
                <a:lnTo>
                  <a:pt x="5321" y="93789"/>
                </a:lnTo>
                <a:lnTo>
                  <a:pt x="4876" y="2133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1594356" y="9159434"/>
            <a:ext cx="5880" cy="30111"/>
          </a:xfrm>
          <a:custGeom>
            <a:avLst/>
            <a:gdLst/>
            <a:ahLst/>
            <a:cxnLst/>
            <a:rect l="l" t="t" r="r" b="b"/>
            <a:pathLst>
              <a:path w="5880" h="30111">
                <a:moveTo>
                  <a:pt x="5880" y="21615"/>
                </a:moveTo>
                <a:lnTo>
                  <a:pt x="4762" y="17233"/>
                </a:lnTo>
                <a:lnTo>
                  <a:pt x="3632" y="8496"/>
                </a:lnTo>
                <a:lnTo>
                  <a:pt x="2628" y="0"/>
                </a:lnTo>
                <a:lnTo>
                  <a:pt x="1511" y="0"/>
                </a:lnTo>
                <a:lnTo>
                  <a:pt x="0" y="3619"/>
                </a:lnTo>
                <a:lnTo>
                  <a:pt x="3124" y="29603"/>
                </a:lnTo>
                <a:lnTo>
                  <a:pt x="4635" y="30111"/>
                </a:lnTo>
                <a:lnTo>
                  <a:pt x="5880" y="21615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3132871" y="9652566"/>
            <a:ext cx="1422" cy="93827"/>
          </a:xfrm>
          <a:custGeom>
            <a:avLst/>
            <a:gdLst/>
            <a:ahLst/>
            <a:cxnLst/>
            <a:rect l="l" t="t" r="r" b="b"/>
            <a:pathLst>
              <a:path w="1422" h="93827">
                <a:moveTo>
                  <a:pt x="0" y="38"/>
                </a:moveTo>
                <a:lnTo>
                  <a:pt x="406" y="93827"/>
                </a:lnTo>
                <a:lnTo>
                  <a:pt x="1422" y="93827"/>
                </a:lnTo>
                <a:lnTo>
                  <a:pt x="1422" y="0"/>
                </a:lnTo>
                <a:lnTo>
                  <a:pt x="0" y="3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1737934" y="9092073"/>
            <a:ext cx="11620" cy="39370"/>
          </a:xfrm>
          <a:custGeom>
            <a:avLst/>
            <a:gdLst/>
            <a:ahLst/>
            <a:cxnLst/>
            <a:rect l="l" t="t" r="r" b="b"/>
            <a:pathLst>
              <a:path w="11620" h="39370">
                <a:moveTo>
                  <a:pt x="9486" y="26250"/>
                </a:moveTo>
                <a:lnTo>
                  <a:pt x="6362" y="27368"/>
                </a:lnTo>
                <a:lnTo>
                  <a:pt x="6248" y="23126"/>
                </a:lnTo>
                <a:lnTo>
                  <a:pt x="11620" y="0"/>
                </a:lnTo>
                <a:lnTo>
                  <a:pt x="2489" y="21869"/>
                </a:lnTo>
                <a:lnTo>
                  <a:pt x="863" y="28244"/>
                </a:lnTo>
                <a:lnTo>
                  <a:pt x="0" y="34734"/>
                </a:lnTo>
                <a:lnTo>
                  <a:pt x="2870" y="39370"/>
                </a:lnTo>
                <a:lnTo>
                  <a:pt x="9486" y="2625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3011162" y="8800952"/>
            <a:ext cx="76479" cy="846531"/>
          </a:xfrm>
          <a:custGeom>
            <a:avLst/>
            <a:gdLst/>
            <a:ahLst/>
            <a:cxnLst/>
            <a:rect l="l" t="t" r="r" b="b"/>
            <a:pathLst>
              <a:path w="76479" h="846531">
                <a:moveTo>
                  <a:pt x="38366" y="5118"/>
                </a:moveTo>
                <a:lnTo>
                  <a:pt x="507" y="0"/>
                </a:lnTo>
                <a:lnTo>
                  <a:pt x="0" y="846531"/>
                </a:lnTo>
                <a:lnTo>
                  <a:pt x="72478" y="832789"/>
                </a:lnTo>
                <a:lnTo>
                  <a:pt x="75971" y="831291"/>
                </a:lnTo>
                <a:lnTo>
                  <a:pt x="76479" y="15240"/>
                </a:lnTo>
                <a:lnTo>
                  <a:pt x="38366" y="5118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1582369" y="9130938"/>
            <a:ext cx="2628" cy="17741"/>
          </a:xfrm>
          <a:custGeom>
            <a:avLst/>
            <a:gdLst/>
            <a:ahLst/>
            <a:cxnLst/>
            <a:rect l="l" t="t" r="r" b="b"/>
            <a:pathLst>
              <a:path w="2628" h="17741">
                <a:moveTo>
                  <a:pt x="0" y="126"/>
                </a:moveTo>
                <a:lnTo>
                  <a:pt x="368" y="17487"/>
                </a:lnTo>
                <a:lnTo>
                  <a:pt x="1371" y="17741"/>
                </a:lnTo>
                <a:lnTo>
                  <a:pt x="2628" y="13119"/>
                </a:lnTo>
                <a:lnTo>
                  <a:pt x="2006" y="0"/>
                </a:lnTo>
                <a:lnTo>
                  <a:pt x="0" y="126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2250727" y="9537399"/>
            <a:ext cx="35598" cy="7124"/>
          </a:xfrm>
          <a:custGeom>
            <a:avLst/>
            <a:gdLst/>
            <a:ahLst/>
            <a:cxnLst/>
            <a:rect l="l" t="t" r="r" b="b"/>
            <a:pathLst>
              <a:path w="35598" h="7124">
                <a:moveTo>
                  <a:pt x="4737" y="1625"/>
                </a:moveTo>
                <a:lnTo>
                  <a:pt x="2120" y="0"/>
                </a:lnTo>
                <a:lnTo>
                  <a:pt x="0" y="2006"/>
                </a:lnTo>
                <a:lnTo>
                  <a:pt x="3733" y="5118"/>
                </a:lnTo>
                <a:lnTo>
                  <a:pt x="12738" y="7124"/>
                </a:lnTo>
                <a:lnTo>
                  <a:pt x="20624" y="7124"/>
                </a:lnTo>
                <a:lnTo>
                  <a:pt x="31724" y="5118"/>
                </a:lnTo>
                <a:lnTo>
                  <a:pt x="35598" y="1879"/>
                </a:lnTo>
                <a:lnTo>
                  <a:pt x="33477" y="0"/>
                </a:lnTo>
                <a:lnTo>
                  <a:pt x="30861" y="1625"/>
                </a:lnTo>
                <a:lnTo>
                  <a:pt x="29235" y="2247"/>
                </a:lnTo>
                <a:lnTo>
                  <a:pt x="24358" y="3873"/>
                </a:lnTo>
                <a:lnTo>
                  <a:pt x="22110" y="3746"/>
                </a:lnTo>
                <a:lnTo>
                  <a:pt x="18364" y="5245"/>
                </a:lnTo>
                <a:lnTo>
                  <a:pt x="6362" y="2133"/>
                </a:lnTo>
                <a:lnTo>
                  <a:pt x="4737" y="16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1744184" y="9063722"/>
            <a:ext cx="15735" cy="55727"/>
          </a:xfrm>
          <a:custGeom>
            <a:avLst/>
            <a:gdLst/>
            <a:ahLst/>
            <a:cxnLst/>
            <a:rect l="l" t="t" r="r" b="b"/>
            <a:pathLst>
              <a:path w="15735" h="55727">
                <a:moveTo>
                  <a:pt x="114" y="55727"/>
                </a:moveTo>
                <a:lnTo>
                  <a:pt x="3238" y="54597"/>
                </a:lnTo>
                <a:lnTo>
                  <a:pt x="6858" y="45732"/>
                </a:lnTo>
                <a:lnTo>
                  <a:pt x="9613" y="40728"/>
                </a:lnTo>
                <a:lnTo>
                  <a:pt x="11861" y="34848"/>
                </a:lnTo>
                <a:lnTo>
                  <a:pt x="13360" y="23863"/>
                </a:lnTo>
                <a:lnTo>
                  <a:pt x="14363" y="19367"/>
                </a:lnTo>
                <a:lnTo>
                  <a:pt x="15608" y="12992"/>
                </a:lnTo>
                <a:lnTo>
                  <a:pt x="15735" y="6616"/>
                </a:lnTo>
                <a:lnTo>
                  <a:pt x="12230" y="0"/>
                </a:lnTo>
                <a:lnTo>
                  <a:pt x="11366" y="2120"/>
                </a:lnTo>
                <a:lnTo>
                  <a:pt x="11112" y="12369"/>
                </a:lnTo>
                <a:lnTo>
                  <a:pt x="7493" y="19608"/>
                </a:lnTo>
                <a:lnTo>
                  <a:pt x="5359" y="28359"/>
                </a:lnTo>
                <a:lnTo>
                  <a:pt x="0" y="51473"/>
                </a:lnTo>
                <a:lnTo>
                  <a:pt x="114" y="55727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1584371" y="9086331"/>
            <a:ext cx="16865" cy="57734"/>
          </a:xfrm>
          <a:custGeom>
            <a:avLst/>
            <a:gdLst/>
            <a:ahLst/>
            <a:cxnLst/>
            <a:rect l="l" t="t" r="r" b="b"/>
            <a:pathLst>
              <a:path w="16865" h="57734">
                <a:moveTo>
                  <a:pt x="622" y="57734"/>
                </a:moveTo>
                <a:lnTo>
                  <a:pt x="5994" y="51358"/>
                </a:lnTo>
                <a:lnTo>
                  <a:pt x="6870" y="48856"/>
                </a:lnTo>
                <a:lnTo>
                  <a:pt x="7239" y="43357"/>
                </a:lnTo>
                <a:lnTo>
                  <a:pt x="8737" y="42608"/>
                </a:lnTo>
                <a:lnTo>
                  <a:pt x="10871" y="33858"/>
                </a:lnTo>
                <a:lnTo>
                  <a:pt x="12992" y="24993"/>
                </a:lnTo>
                <a:lnTo>
                  <a:pt x="15240" y="18618"/>
                </a:lnTo>
                <a:lnTo>
                  <a:pt x="16865" y="0"/>
                </a:lnTo>
                <a:lnTo>
                  <a:pt x="13487" y="1130"/>
                </a:lnTo>
                <a:lnTo>
                  <a:pt x="10744" y="8127"/>
                </a:lnTo>
                <a:lnTo>
                  <a:pt x="10744" y="9740"/>
                </a:lnTo>
                <a:lnTo>
                  <a:pt x="6489" y="16497"/>
                </a:lnTo>
                <a:lnTo>
                  <a:pt x="4991" y="22986"/>
                </a:lnTo>
                <a:lnTo>
                  <a:pt x="3873" y="27368"/>
                </a:lnTo>
                <a:lnTo>
                  <a:pt x="2616" y="35991"/>
                </a:lnTo>
                <a:lnTo>
                  <a:pt x="2374" y="40614"/>
                </a:lnTo>
                <a:lnTo>
                  <a:pt x="0" y="44602"/>
                </a:lnTo>
                <a:lnTo>
                  <a:pt x="622" y="57734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2609317" y="8792698"/>
            <a:ext cx="2755" cy="23241"/>
          </a:xfrm>
          <a:custGeom>
            <a:avLst/>
            <a:gdLst/>
            <a:ahLst/>
            <a:cxnLst/>
            <a:rect l="l" t="t" r="r" b="b"/>
            <a:pathLst>
              <a:path w="2755" h="23241">
                <a:moveTo>
                  <a:pt x="139" y="23241"/>
                </a:moveTo>
                <a:lnTo>
                  <a:pt x="2146" y="23114"/>
                </a:lnTo>
                <a:lnTo>
                  <a:pt x="2755" y="1498"/>
                </a:lnTo>
                <a:lnTo>
                  <a:pt x="0" y="0"/>
                </a:lnTo>
                <a:lnTo>
                  <a:pt x="139" y="23241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1281995" y="8790454"/>
            <a:ext cx="224282" cy="292125"/>
          </a:xfrm>
          <a:custGeom>
            <a:avLst/>
            <a:gdLst/>
            <a:ahLst/>
            <a:cxnLst/>
            <a:rect l="l" t="t" r="r" b="b"/>
            <a:pathLst>
              <a:path w="224281" h="292125">
                <a:moveTo>
                  <a:pt x="33350" y="182295"/>
                </a:moveTo>
                <a:lnTo>
                  <a:pt x="33477" y="175425"/>
                </a:lnTo>
                <a:lnTo>
                  <a:pt x="36233" y="163436"/>
                </a:lnTo>
                <a:lnTo>
                  <a:pt x="39103" y="153809"/>
                </a:lnTo>
                <a:lnTo>
                  <a:pt x="44856" y="137185"/>
                </a:lnTo>
                <a:lnTo>
                  <a:pt x="46228" y="135940"/>
                </a:lnTo>
                <a:lnTo>
                  <a:pt x="50850" y="123444"/>
                </a:lnTo>
                <a:lnTo>
                  <a:pt x="52590" y="120700"/>
                </a:lnTo>
                <a:lnTo>
                  <a:pt x="54851" y="116205"/>
                </a:lnTo>
                <a:lnTo>
                  <a:pt x="67462" y="96837"/>
                </a:lnTo>
                <a:lnTo>
                  <a:pt x="76212" y="84467"/>
                </a:lnTo>
                <a:lnTo>
                  <a:pt x="90335" y="69964"/>
                </a:lnTo>
                <a:lnTo>
                  <a:pt x="107823" y="56972"/>
                </a:lnTo>
                <a:lnTo>
                  <a:pt x="125691" y="46609"/>
                </a:lnTo>
                <a:lnTo>
                  <a:pt x="142430" y="41605"/>
                </a:lnTo>
                <a:lnTo>
                  <a:pt x="164922" y="43726"/>
                </a:lnTo>
                <a:lnTo>
                  <a:pt x="178790" y="49847"/>
                </a:lnTo>
                <a:lnTo>
                  <a:pt x="182168" y="50228"/>
                </a:lnTo>
                <a:lnTo>
                  <a:pt x="210540" y="65468"/>
                </a:lnTo>
                <a:lnTo>
                  <a:pt x="215404" y="71094"/>
                </a:lnTo>
                <a:lnTo>
                  <a:pt x="224282" y="77343"/>
                </a:lnTo>
                <a:lnTo>
                  <a:pt x="221653" y="71843"/>
                </a:lnTo>
                <a:lnTo>
                  <a:pt x="170053" y="0"/>
                </a:lnTo>
                <a:lnTo>
                  <a:pt x="57213" y="65468"/>
                </a:lnTo>
                <a:lnTo>
                  <a:pt x="0" y="212661"/>
                </a:lnTo>
                <a:lnTo>
                  <a:pt x="50228" y="284632"/>
                </a:lnTo>
                <a:lnTo>
                  <a:pt x="52222" y="290753"/>
                </a:lnTo>
                <a:lnTo>
                  <a:pt x="53594" y="292125"/>
                </a:lnTo>
                <a:lnTo>
                  <a:pt x="62344" y="291503"/>
                </a:lnTo>
                <a:lnTo>
                  <a:pt x="96583" y="271145"/>
                </a:lnTo>
                <a:lnTo>
                  <a:pt x="94081" y="269519"/>
                </a:lnTo>
                <a:lnTo>
                  <a:pt x="88950" y="270014"/>
                </a:lnTo>
                <a:lnTo>
                  <a:pt x="62839" y="254266"/>
                </a:lnTo>
                <a:lnTo>
                  <a:pt x="61468" y="251891"/>
                </a:lnTo>
                <a:lnTo>
                  <a:pt x="45605" y="239153"/>
                </a:lnTo>
                <a:lnTo>
                  <a:pt x="36728" y="224155"/>
                </a:lnTo>
                <a:lnTo>
                  <a:pt x="31229" y="197294"/>
                </a:lnTo>
                <a:lnTo>
                  <a:pt x="33477" y="190550"/>
                </a:lnTo>
                <a:lnTo>
                  <a:pt x="33350" y="18229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1636598" y="9017732"/>
            <a:ext cx="23368" cy="23749"/>
          </a:xfrm>
          <a:custGeom>
            <a:avLst/>
            <a:gdLst/>
            <a:ahLst/>
            <a:cxnLst/>
            <a:rect l="l" t="t" r="r" b="b"/>
            <a:pathLst>
              <a:path w="23368" h="23749">
                <a:moveTo>
                  <a:pt x="0" y="23748"/>
                </a:moveTo>
                <a:lnTo>
                  <a:pt x="10744" y="15493"/>
                </a:lnTo>
                <a:lnTo>
                  <a:pt x="13373" y="9499"/>
                </a:lnTo>
                <a:lnTo>
                  <a:pt x="19240" y="4876"/>
                </a:lnTo>
                <a:lnTo>
                  <a:pt x="23367" y="507"/>
                </a:lnTo>
                <a:lnTo>
                  <a:pt x="19735" y="0"/>
                </a:lnTo>
                <a:lnTo>
                  <a:pt x="1498" y="17741"/>
                </a:lnTo>
                <a:lnTo>
                  <a:pt x="0" y="23748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1313225" y="8874918"/>
            <a:ext cx="132448" cy="212293"/>
          </a:xfrm>
          <a:custGeom>
            <a:avLst/>
            <a:gdLst/>
            <a:ahLst/>
            <a:cxnLst/>
            <a:rect l="l" t="t" r="r" b="b"/>
            <a:pathLst>
              <a:path w="132448" h="212293">
                <a:moveTo>
                  <a:pt x="33731" y="167678"/>
                </a:moveTo>
                <a:lnTo>
                  <a:pt x="62852" y="185051"/>
                </a:lnTo>
                <a:lnTo>
                  <a:pt x="65341" y="186677"/>
                </a:lnTo>
                <a:lnTo>
                  <a:pt x="110451" y="212293"/>
                </a:lnTo>
                <a:lnTo>
                  <a:pt x="110451" y="209042"/>
                </a:lnTo>
                <a:lnTo>
                  <a:pt x="103835" y="199796"/>
                </a:lnTo>
                <a:lnTo>
                  <a:pt x="98590" y="200418"/>
                </a:lnTo>
                <a:lnTo>
                  <a:pt x="98463" y="198170"/>
                </a:lnTo>
                <a:lnTo>
                  <a:pt x="101587" y="197040"/>
                </a:lnTo>
                <a:lnTo>
                  <a:pt x="96583" y="185419"/>
                </a:lnTo>
                <a:lnTo>
                  <a:pt x="94589" y="172173"/>
                </a:lnTo>
                <a:lnTo>
                  <a:pt x="94589" y="149059"/>
                </a:lnTo>
                <a:lnTo>
                  <a:pt x="98844" y="124955"/>
                </a:lnTo>
                <a:lnTo>
                  <a:pt x="105460" y="105587"/>
                </a:lnTo>
                <a:lnTo>
                  <a:pt x="123952" y="69341"/>
                </a:lnTo>
                <a:lnTo>
                  <a:pt x="125069" y="62229"/>
                </a:lnTo>
                <a:lnTo>
                  <a:pt x="130200" y="56222"/>
                </a:lnTo>
                <a:lnTo>
                  <a:pt x="132448" y="51854"/>
                </a:lnTo>
                <a:lnTo>
                  <a:pt x="44983" y="0"/>
                </a:lnTo>
                <a:lnTo>
                  <a:pt x="36233" y="12369"/>
                </a:lnTo>
                <a:lnTo>
                  <a:pt x="23622" y="31737"/>
                </a:lnTo>
                <a:lnTo>
                  <a:pt x="36118" y="39611"/>
                </a:lnTo>
                <a:lnTo>
                  <a:pt x="38862" y="43357"/>
                </a:lnTo>
                <a:lnTo>
                  <a:pt x="42481" y="42113"/>
                </a:lnTo>
                <a:lnTo>
                  <a:pt x="43230" y="43103"/>
                </a:lnTo>
                <a:lnTo>
                  <a:pt x="51358" y="48234"/>
                </a:lnTo>
                <a:lnTo>
                  <a:pt x="54102" y="51981"/>
                </a:lnTo>
                <a:lnTo>
                  <a:pt x="57734" y="52603"/>
                </a:lnTo>
                <a:lnTo>
                  <a:pt x="92583" y="72224"/>
                </a:lnTo>
                <a:lnTo>
                  <a:pt x="95211" y="75717"/>
                </a:lnTo>
                <a:lnTo>
                  <a:pt x="98958" y="74726"/>
                </a:lnTo>
                <a:lnTo>
                  <a:pt x="110210" y="83083"/>
                </a:lnTo>
                <a:lnTo>
                  <a:pt x="109956" y="88341"/>
                </a:lnTo>
                <a:lnTo>
                  <a:pt x="108458" y="89585"/>
                </a:lnTo>
                <a:lnTo>
                  <a:pt x="102336" y="102082"/>
                </a:lnTo>
                <a:lnTo>
                  <a:pt x="95834" y="119329"/>
                </a:lnTo>
                <a:lnTo>
                  <a:pt x="90589" y="140944"/>
                </a:lnTo>
                <a:lnTo>
                  <a:pt x="90716" y="147815"/>
                </a:lnTo>
                <a:lnTo>
                  <a:pt x="90335" y="153441"/>
                </a:lnTo>
                <a:lnTo>
                  <a:pt x="88341" y="156565"/>
                </a:lnTo>
                <a:lnTo>
                  <a:pt x="88214" y="164312"/>
                </a:lnTo>
                <a:lnTo>
                  <a:pt x="0" y="112826"/>
                </a:lnTo>
                <a:lnTo>
                  <a:pt x="5499" y="139687"/>
                </a:lnTo>
                <a:lnTo>
                  <a:pt x="14376" y="154685"/>
                </a:lnTo>
                <a:lnTo>
                  <a:pt x="30238" y="167436"/>
                </a:lnTo>
                <a:lnTo>
                  <a:pt x="33731" y="167678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2257097" y="9518036"/>
            <a:ext cx="15735" cy="24612"/>
          </a:xfrm>
          <a:custGeom>
            <a:avLst/>
            <a:gdLst/>
            <a:ahLst/>
            <a:cxnLst/>
            <a:rect l="l" t="t" r="r" b="b"/>
            <a:pathLst>
              <a:path w="15735" h="24612">
                <a:moveTo>
                  <a:pt x="0" y="21488"/>
                </a:moveTo>
                <a:lnTo>
                  <a:pt x="11988" y="24612"/>
                </a:lnTo>
                <a:lnTo>
                  <a:pt x="15735" y="23114"/>
                </a:lnTo>
                <a:lnTo>
                  <a:pt x="15621" y="0"/>
                </a:lnTo>
                <a:lnTo>
                  <a:pt x="5626" y="241"/>
                </a:lnTo>
                <a:lnTo>
                  <a:pt x="749" y="2120"/>
                </a:lnTo>
                <a:lnTo>
                  <a:pt x="0" y="21488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1596986" y="9148310"/>
            <a:ext cx="23736" cy="67589"/>
          </a:xfrm>
          <a:custGeom>
            <a:avLst/>
            <a:gdLst/>
            <a:ahLst/>
            <a:cxnLst/>
            <a:rect l="l" t="t" r="r" b="b"/>
            <a:pathLst>
              <a:path w="23736" h="67589">
                <a:moveTo>
                  <a:pt x="17246" y="63715"/>
                </a:moveTo>
                <a:lnTo>
                  <a:pt x="23736" y="67589"/>
                </a:lnTo>
                <a:lnTo>
                  <a:pt x="19494" y="61468"/>
                </a:lnTo>
                <a:lnTo>
                  <a:pt x="16992" y="59347"/>
                </a:lnTo>
                <a:lnTo>
                  <a:pt x="16370" y="55232"/>
                </a:lnTo>
                <a:lnTo>
                  <a:pt x="19748" y="53848"/>
                </a:lnTo>
                <a:lnTo>
                  <a:pt x="12865" y="46355"/>
                </a:lnTo>
                <a:lnTo>
                  <a:pt x="8877" y="36855"/>
                </a:lnTo>
                <a:lnTo>
                  <a:pt x="7251" y="30734"/>
                </a:lnTo>
                <a:lnTo>
                  <a:pt x="6375" y="28981"/>
                </a:lnTo>
                <a:lnTo>
                  <a:pt x="4368" y="17614"/>
                </a:lnTo>
                <a:lnTo>
                  <a:pt x="3124" y="8864"/>
                </a:lnTo>
                <a:lnTo>
                  <a:pt x="3124" y="2247"/>
                </a:lnTo>
                <a:lnTo>
                  <a:pt x="876" y="0"/>
                </a:lnTo>
                <a:lnTo>
                  <a:pt x="0" y="4368"/>
                </a:lnTo>
                <a:lnTo>
                  <a:pt x="0" y="11112"/>
                </a:lnTo>
                <a:lnTo>
                  <a:pt x="1003" y="19621"/>
                </a:lnTo>
                <a:lnTo>
                  <a:pt x="1879" y="20370"/>
                </a:lnTo>
                <a:lnTo>
                  <a:pt x="2120" y="28359"/>
                </a:lnTo>
                <a:lnTo>
                  <a:pt x="3251" y="32740"/>
                </a:lnTo>
                <a:lnTo>
                  <a:pt x="6629" y="45605"/>
                </a:lnTo>
                <a:lnTo>
                  <a:pt x="8623" y="52857"/>
                </a:lnTo>
                <a:lnTo>
                  <a:pt x="17246" y="6371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2032681" y="8994367"/>
            <a:ext cx="118579" cy="455815"/>
          </a:xfrm>
          <a:custGeom>
            <a:avLst/>
            <a:gdLst/>
            <a:ahLst/>
            <a:cxnLst/>
            <a:rect l="l" t="t" r="r" b="b"/>
            <a:pathLst>
              <a:path w="118579" h="455815">
                <a:moveTo>
                  <a:pt x="2501" y="226669"/>
                </a:moveTo>
                <a:lnTo>
                  <a:pt x="4876" y="265518"/>
                </a:lnTo>
                <a:lnTo>
                  <a:pt x="15621" y="313499"/>
                </a:lnTo>
                <a:lnTo>
                  <a:pt x="35483" y="358736"/>
                </a:lnTo>
                <a:lnTo>
                  <a:pt x="61607" y="399961"/>
                </a:lnTo>
                <a:lnTo>
                  <a:pt x="94094" y="439077"/>
                </a:lnTo>
                <a:lnTo>
                  <a:pt x="111709" y="455815"/>
                </a:lnTo>
                <a:lnTo>
                  <a:pt x="112839" y="313372"/>
                </a:lnTo>
                <a:lnTo>
                  <a:pt x="118579" y="308381"/>
                </a:lnTo>
                <a:lnTo>
                  <a:pt x="117208" y="307505"/>
                </a:lnTo>
                <a:lnTo>
                  <a:pt x="113830" y="0"/>
                </a:lnTo>
                <a:lnTo>
                  <a:pt x="104965" y="8000"/>
                </a:lnTo>
                <a:lnTo>
                  <a:pt x="90970" y="20116"/>
                </a:lnTo>
                <a:lnTo>
                  <a:pt x="55981" y="63347"/>
                </a:lnTo>
                <a:lnTo>
                  <a:pt x="28740" y="109956"/>
                </a:lnTo>
                <a:lnTo>
                  <a:pt x="9131" y="159816"/>
                </a:lnTo>
                <a:lnTo>
                  <a:pt x="508" y="209791"/>
                </a:lnTo>
                <a:lnTo>
                  <a:pt x="0" y="224789"/>
                </a:lnTo>
                <a:lnTo>
                  <a:pt x="2501" y="22666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1601359" y="9085585"/>
            <a:ext cx="163931" cy="128574"/>
          </a:xfrm>
          <a:custGeom>
            <a:avLst/>
            <a:gdLst/>
            <a:ahLst/>
            <a:cxnLst/>
            <a:rect l="l" t="t" r="r" b="b"/>
            <a:pathLst>
              <a:path w="163931" h="128574">
                <a:moveTo>
                  <a:pt x="148323" y="34861"/>
                </a:moveTo>
                <a:lnTo>
                  <a:pt x="143065" y="46977"/>
                </a:lnTo>
                <a:lnTo>
                  <a:pt x="137820" y="54102"/>
                </a:lnTo>
                <a:lnTo>
                  <a:pt x="134327" y="62102"/>
                </a:lnTo>
                <a:lnTo>
                  <a:pt x="126453" y="71589"/>
                </a:lnTo>
                <a:lnTo>
                  <a:pt x="125818" y="75463"/>
                </a:lnTo>
                <a:lnTo>
                  <a:pt x="121945" y="77597"/>
                </a:lnTo>
                <a:lnTo>
                  <a:pt x="115087" y="86715"/>
                </a:lnTo>
                <a:lnTo>
                  <a:pt x="114947" y="88341"/>
                </a:lnTo>
                <a:lnTo>
                  <a:pt x="111086" y="91465"/>
                </a:lnTo>
                <a:lnTo>
                  <a:pt x="110705" y="92837"/>
                </a:lnTo>
                <a:lnTo>
                  <a:pt x="104838" y="95211"/>
                </a:lnTo>
                <a:lnTo>
                  <a:pt x="86842" y="108457"/>
                </a:lnTo>
                <a:lnTo>
                  <a:pt x="85839" y="111201"/>
                </a:lnTo>
                <a:lnTo>
                  <a:pt x="72097" y="117830"/>
                </a:lnTo>
                <a:lnTo>
                  <a:pt x="63474" y="119951"/>
                </a:lnTo>
                <a:lnTo>
                  <a:pt x="59232" y="122199"/>
                </a:lnTo>
                <a:lnTo>
                  <a:pt x="46481" y="122567"/>
                </a:lnTo>
                <a:lnTo>
                  <a:pt x="32232" y="120192"/>
                </a:lnTo>
                <a:lnTo>
                  <a:pt x="21247" y="113703"/>
                </a:lnTo>
                <a:lnTo>
                  <a:pt x="17995" y="108699"/>
                </a:lnTo>
                <a:lnTo>
                  <a:pt x="6121" y="91960"/>
                </a:lnTo>
                <a:lnTo>
                  <a:pt x="1752" y="65849"/>
                </a:lnTo>
                <a:lnTo>
                  <a:pt x="622" y="64973"/>
                </a:lnTo>
                <a:lnTo>
                  <a:pt x="0" y="71475"/>
                </a:lnTo>
                <a:lnTo>
                  <a:pt x="0" y="80340"/>
                </a:lnTo>
                <a:lnTo>
                  <a:pt x="1993" y="91706"/>
                </a:lnTo>
                <a:lnTo>
                  <a:pt x="4127" y="94081"/>
                </a:lnTo>
                <a:lnTo>
                  <a:pt x="4495" y="99580"/>
                </a:lnTo>
                <a:lnTo>
                  <a:pt x="8496" y="109080"/>
                </a:lnTo>
                <a:lnTo>
                  <a:pt x="15366" y="116573"/>
                </a:lnTo>
                <a:lnTo>
                  <a:pt x="21742" y="123456"/>
                </a:lnTo>
                <a:lnTo>
                  <a:pt x="26746" y="126072"/>
                </a:lnTo>
                <a:lnTo>
                  <a:pt x="37363" y="128574"/>
                </a:lnTo>
                <a:lnTo>
                  <a:pt x="54724" y="128574"/>
                </a:lnTo>
                <a:lnTo>
                  <a:pt x="73596" y="122948"/>
                </a:lnTo>
                <a:lnTo>
                  <a:pt x="82461" y="119443"/>
                </a:lnTo>
                <a:lnTo>
                  <a:pt x="96215" y="110324"/>
                </a:lnTo>
                <a:lnTo>
                  <a:pt x="119456" y="88468"/>
                </a:lnTo>
                <a:lnTo>
                  <a:pt x="134327" y="70840"/>
                </a:lnTo>
                <a:lnTo>
                  <a:pt x="148818" y="47726"/>
                </a:lnTo>
                <a:lnTo>
                  <a:pt x="156565" y="30365"/>
                </a:lnTo>
                <a:lnTo>
                  <a:pt x="159562" y="23863"/>
                </a:lnTo>
                <a:lnTo>
                  <a:pt x="161937" y="13995"/>
                </a:lnTo>
                <a:lnTo>
                  <a:pt x="162813" y="12865"/>
                </a:lnTo>
                <a:lnTo>
                  <a:pt x="163931" y="6489"/>
                </a:lnTo>
                <a:lnTo>
                  <a:pt x="163436" y="0"/>
                </a:lnTo>
                <a:lnTo>
                  <a:pt x="161810" y="0"/>
                </a:lnTo>
                <a:lnTo>
                  <a:pt x="159562" y="4495"/>
                </a:lnTo>
                <a:lnTo>
                  <a:pt x="157441" y="8623"/>
                </a:lnTo>
                <a:lnTo>
                  <a:pt x="156311" y="12992"/>
                </a:lnTo>
                <a:lnTo>
                  <a:pt x="156184" y="18745"/>
                </a:lnTo>
                <a:lnTo>
                  <a:pt x="154432" y="19240"/>
                </a:lnTo>
                <a:lnTo>
                  <a:pt x="150939" y="28117"/>
                </a:lnTo>
                <a:lnTo>
                  <a:pt x="148183" y="33108"/>
                </a:lnTo>
                <a:lnTo>
                  <a:pt x="148323" y="34861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3087140" y="8816197"/>
            <a:ext cx="47155" cy="816038"/>
          </a:xfrm>
          <a:custGeom>
            <a:avLst/>
            <a:gdLst/>
            <a:ahLst/>
            <a:cxnLst/>
            <a:rect l="l" t="t" r="r" b="b"/>
            <a:pathLst>
              <a:path w="47155" h="816038">
                <a:moveTo>
                  <a:pt x="0" y="816038"/>
                </a:moveTo>
                <a:lnTo>
                  <a:pt x="47155" y="803249"/>
                </a:lnTo>
                <a:lnTo>
                  <a:pt x="47155" y="11023"/>
                </a:lnTo>
                <a:lnTo>
                  <a:pt x="27495" y="5118"/>
                </a:lnTo>
                <a:lnTo>
                  <a:pt x="508" y="0"/>
                </a:lnTo>
                <a:lnTo>
                  <a:pt x="0" y="816038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1597859" y="9065334"/>
            <a:ext cx="13246" cy="39611"/>
          </a:xfrm>
          <a:custGeom>
            <a:avLst/>
            <a:gdLst/>
            <a:ahLst/>
            <a:cxnLst/>
            <a:rect l="l" t="t" r="r" b="b"/>
            <a:pathLst>
              <a:path w="13246" h="39611">
                <a:moveTo>
                  <a:pt x="3619" y="39497"/>
                </a:moveTo>
                <a:lnTo>
                  <a:pt x="7747" y="26746"/>
                </a:lnTo>
                <a:lnTo>
                  <a:pt x="10248" y="24371"/>
                </a:lnTo>
                <a:lnTo>
                  <a:pt x="10871" y="17868"/>
                </a:lnTo>
                <a:lnTo>
                  <a:pt x="13246" y="9372"/>
                </a:lnTo>
                <a:lnTo>
                  <a:pt x="12115" y="381"/>
                </a:lnTo>
                <a:lnTo>
                  <a:pt x="10375" y="0"/>
                </a:lnTo>
                <a:lnTo>
                  <a:pt x="6502" y="4876"/>
                </a:lnTo>
                <a:lnTo>
                  <a:pt x="0" y="22123"/>
                </a:lnTo>
                <a:lnTo>
                  <a:pt x="3378" y="20993"/>
                </a:lnTo>
                <a:lnTo>
                  <a:pt x="1752" y="39611"/>
                </a:lnTo>
                <a:lnTo>
                  <a:pt x="3619" y="39497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1756048" y="9087582"/>
            <a:ext cx="2755" cy="10998"/>
          </a:xfrm>
          <a:custGeom>
            <a:avLst/>
            <a:gdLst/>
            <a:ahLst/>
            <a:cxnLst/>
            <a:rect l="l" t="t" r="r" b="b"/>
            <a:pathLst>
              <a:path w="2755" h="10998">
                <a:moveTo>
                  <a:pt x="0" y="10998"/>
                </a:moveTo>
                <a:lnTo>
                  <a:pt x="1625" y="10998"/>
                </a:lnTo>
                <a:lnTo>
                  <a:pt x="2755" y="6616"/>
                </a:lnTo>
                <a:lnTo>
                  <a:pt x="1498" y="0"/>
                </a:lnTo>
                <a:lnTo>
                  <a:pt x="0" y="10998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1595239" y="9111330"/>
            <a:ext cx="2120" cy="8864"/>
          </a:xfrm>
          <a:custGeom>
            <a:avLst/>
            <a:gdLst/>
            <a:ahLst/>
            <a:cxnLst/>
            <a:rect l="l" t="t" r="r" b="b"/>
            <a:pathLst>
              <a:path w="2120" h="8864">
                <a:moveTo>
                  <a:pt x="0" y="8864"/>
                </a:moveTo>
                <a:lnTo>
                  <a:pt x="2120" y="8864"/>
                </a:lnTo>
                <a:lnTo>
                  <a:pt x="2120" y="0"/>
                </a:lnTo>
                <a:lnTo>
                  <a:pt x="0" y="8864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1593113" y="9120188"/>
            <a:ext cx="2120" cy="8750"/>
          </a:xfrm>
          <a:custGeom>
            <a:avLst/>
            <a:gdLst/>
            <a:ahLst/>
            <a:cxnLst/>
            <a:rect l="l" t="t" r="r" b="b"/>
            <a:pathLst>
              <a:path w="2120" h="8750">
                <a:moveTo>
                  <a:pt x="0" y="8750"/>
                </a:moveTo>
                <a:lnTo>
                  <a:pt x="2006" y="8750"/>
                </a:lnTo>
                <a:lnTo>
                  <a:pt x="2120" y="0"/>
                </a:lnTo>
                <a:lnTo>
                  <a:pt x="0" y="875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1591235" y="9128944"/>
            <a:ext cx="2006" cy="6375"/>
          </a:xfrm>
          <a:custGeom>
            <a:avLst/>
            <a:gdLst/>
            <a:ahLst/>
            <a:cxnLst/>
            <a:rect l="l" t="t" r="r" b="b"/>
            <a:pathLst>
              <a:path w="2006" h="6375">
                <a:moveTo>
                  <a:pt x="381" y="749"/>
                </a:moveTo>
                <a:lnTo>
                  <a:pt x="0" y="6248"/>
                </a:lnTo>
                <a:lnTo>
                  <a:pt x="2006" y="6375"/>
                </a:lnTo>
                <a:lnTo>
                  <a:pt x="1879" y="0"/>
                </a:lnTo>
                <a:lnTo>
                  <a:pt x="381" y="749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1647337" y="9022599"/>
            <a:ext cx="10871" cy="10871"/>
          </a:xfrm>
          <a:custGeom>
            <a:avLst/>
            <a:gdLst/>
            <a:ahLst/>
            <a:cxnLst/>
            <a:rect l="l" t="t" r="r" b="b"/>
            <a:pathLst>
              <a:path w="10871" h="10871">
                <a:moveTo>
                  <a:pt x="2628" y="4635"/>
                </a:moveTo>
                <a:lnTo>
                  <a:pt x="0" y="10629"/>
                </a:lnTo>
                <a:lnTo>
                  <a:pt x="4000" y="10871"/>
                </a:lnTo>
                <a:lnTo>
                  <a:pt x="10871" y="2387"/>
                </a:lnTo>
                <a:lnTo>
                  <a:pt x="8508" y="0"/>
                </a:lnTo>
                <a:lnTo>
                  <a:pt x="2628" y="4635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1619355" y="9189420"/>
            <a:ext cx="58356" cy="18732"/>
          </a:xfrm>
          <a:custGeom>
            <a:avLst/>
            <a:gdLst/>
            <a:ahLst/>
            <a:cxnLst/>
            <a:rect l="l" t="t" r="r" b="b"/>
            <a:pathLst>
              <a:path w="58356" h="18732">
                <a:moveTo>
                  <a:pt x="38735" y="11747"/>
                </a:moveTo>
                <a:lnTo>
                  <a:pt x="46977" y="9118"/>
                </a:lnTo>
                <a:lnTo>
                  <a:pt x="57848" y="1993"/>
                </a:lnTo>
                <a:lnTo>
                  <a:pt x="58356" y="749"/>
                </a:lnTo>
                <a:lnTo>
                  <a:pt x="54356" y="0"/>
                </a:lnTo>
                <a:lnTo>
                  <a:pt x="51104" y="1739"/>
                </a:lnTo>
                <a:lnTo>
                  <a:pt x="28867" y="9740"/>
                </a:lnTo>
                <a:lnTo>
                  <a:pt x="9867" y="9867"/>
                </a:lnTo>
                <a:lnTo>
                  <a:pt x="0" y="4864"/>
                </a:lnTo>
                <a:lnTo>
                  <a:pt x="3251" y="9867"/>
                </a:lnTo>
                <a:lnTo>
                  <a:pt x="14236" y="16370"/>
                </a:lnTo>
                <a:lnTo>
                  <a:pt x="28486" y="18732"/>
                </a:lnTo>
                <a:lnTo>
                  <a:pt x="41224" y="18364"/>
                </a:lnTo>
                <a:lnTo>
                  <a:pt x="33604" y="16116"/>
                </a:lnTo>
                <a:lnTo>
                  <a:pt x="33604" y="12496"/>
                </a:lnTo>
                <a:lnTo>
                  <a:pt x="38735" y="1174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1582620" y="9148432"/>
            <a:ext cx="5626" cy="19748"/>
          </a:xfrm>
          <a:custGeom>
            <a:avLst/>
            <a:gdLst/>
            <a:ahLst/>
            <a:cxnLst/>
            <a:rect l="l" t="t" r="r" b="b"/>
            <a:pathLst>
              <a:path w="5626" h="19748">
                <a:moveTo>
                  <a:pt x="2616" y="5740"/>
                </a:moveTo>
                <a:lnTo>
                  <a:pt x="1117" y="241"/>
                </a:lnTo>
                <a:lnTo>
                  <a:pt x="127" y="0"/>
                </a:lnTo>
                <a:lnTo>
                  <a:pt x="0" y="8750"/>
                </a:lnTo>
                <a:lnTo>
                  <a:pt x="1117" y="9499"/>
                </a:lnTo>
                <a:lnTo>
                  <a:pt x="1371" y="15240"/>
                </a:lnTo>
                <a:lnTo>
                  <a:pt x="2120" y="19748"/>
                </a:lnTo>
                <a:lnTo>
                  <a:pt x="5626" y="14630"/>
                </a:lnTo>
                <a:lnTo>
                  <a:pt x="5626" y="6870"/>
                </a:lnTo>
                <a:lnTo>
                  <a:pt x="2616" y="574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1757545" y="9083076"/>
            <a:ext cx="3378" cy="11125"/>
          </a:xfrm>
          <a:custGeom>
            <a:avLst/>
            <a:gdLst/>
            <a:ahLst/>
            <a:cxnLst/>
            <a:rect l="l" t="t" r="r" b="b"/>
            <a:pathLst>
              <a:path w="3378" h="11125">
                <a:moveTo>
                  <a:pt x="0" y="4508"/>
                </a:moveTo>
                <a:lnTo>
                  <a:pt x="1244" y="11125"/>
                </a:lnTo>
                <a:lnTo>
                  <a:pt x="3378" y="7010"/>
                </a:lnTo>
                <a:lnTo>
                  <a:pt x="2247" y="126"/>
                </a:lnTo>
                <a:lnTo>
                  <a:pt x="1003" y="0"/>
                </a:lnTo>
                <a:lnTo>
                  <a:pt x="0" y="4508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2611457" y="8794198"/>
            <a:ext cx="2870" cy="21615"/>
          </a:xfrm>
          <a:custGeom>
            <a:avLst/>
            <a:gdLst/>
            <a:ahLst/>
            <a:cxnLst/>
            <a:rect l="l" t="t" r="r" b="b"/>
            <a:pathLst>
              <a:path w="2870" h="21615">
                <a:moveTo>
                  <a:pt x="0" y="21615"/>
                </a:moveTo>
                <a:lnTo>
                  <a:pt x="2870" y="20116"/>
                </a:lnTo>
                <a:lnTo>
                  <a:pt x="2489" y="507"/>
                </a:lnTo>
                <a:lnTo>
                  <a:pt x="622" y="0"/>
                </a:lnTo>
                <a:lnTo>
                  <a:pt x="0" y="21615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2272717" y="9518036"/>
            <a:ext cx="2870" cy="23240"/>
          </a:xfrm>
          <a:custGeom>
            <a:avLst/>
            <a:gdLst/>
            <a:ahLst/>
            <a:cxnLst/>
            <a:rect l="l" t="t" r="r" b="b"/>
            <a:pathLst>
              <a:path w="2870" h="23241">
                <a:moveTo>
                  <a:pt x="126" y="23114"/>
                </a:moveTo>
                <a:lnTo>
                  <a:pt x="2362" y="23241"/>
                </a:lnTo>
                <a:lnTo>
                  <a:pt x="2870" y="1371"/>
                </a:lnTo>
                <a:lnTo>
                  <a:pt x="0" y="0"/>
                </a:lnTo>
                <a:lnTo>
                  <a:pt x="126" y="23114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1407810" y="8886658"/>
            <a:ext cx="158559" cy="207048"/>
          </a:xfrm>
          <a:custGeom>
            <a:avLst/>
            <a:gdLst/>
            <a:ahLst/>
            <a:cxnLst/>
            <a:rect l="l" t="t" r="r" b="b"/>
            <a:pathLst>
              <a:path w="158559" h="207048">
                <a:moveTo>
                  <a:pt x="134823" y="6134"/>
                </a:moveTo>
                <a:lnTo>
                  <a:pt x="133197" y="3378"/>
                </a:lnTo>
                <a:lnTo>
                  <a:pt x="108711" y="0"/>
                </a:lnTo>
                <a:lnTo>
                  <a:pt x="96583" y="2882"/>
                </a:lnTo>
                <a:lnTo>
                  <a:pt x="83477" y="7378"/>
                </a:lnTo>
                <a:lnTo>
                  <a:pt x="77088" y="12001"/>
                </a:lnTo>
                <a:lnTo>
                  <a:pt x="75844" y="13754"/>
                </a:lnTo>
                <a:lnTo>
                  <a:pt x="71843" y="12128"/>
                </a:lnTo>
                <a:lnTo>
                  <a:pt x="68592" y="12623"/>
                </a:lnTo>
                <a:lnTo>
                  <a:pt x="65481" y="16370"/>
                </a:lnTo>
                <a:lnTo>
                  <a:pt x="65722" y="18376"/>
                </a:lnTo>
                <a:lnTo>
                  <a:pt x="63106" y="22618"/>
                </a:lnTo>
                <a:lnTo>
                  <a:pt x="58978" y="20878"/>
                </a:lnTo>
                <a:lnTo>
                  <a:pt x="48729" y="31241"/>
                </a:lnTo>
                <a:lnTo>
                  <a:pt x="49974" y="33121"/>
                </a:lnTo>
                <a:lnTo>
                  <a:pt x="43853" y="38366"/>
                </a:lnTo>
                <a:lnTo>
                  <a:pt x="37858" y="46608"/>
                </a:lnTo>
                <a:lnTo>
                  <a:pt x="37236" y="48361"/>
                </a:lnTo>
                <a:lnTo>
                  <a:pt x="29362" y="57607"/>
                </a:lnTo>
                <a:lnTo>
                  <a:pt x="10871" y="93840"/>
                </a:lnTo>
                <a:lnTo>
                  <a:pt x="4254" y="113207"/>
                </a:lnTo>
                <a:lnTo>
                  <a:pt x="0" y="137325"/>
                </a:lnTo>
                <a:lnTo>
                  <a:pt x="0" y="160439"/>
                </a:lnTo>
                <a:lnTo>
                  <a:pt x="1993" y="173685"/>
                </a:lnTo>
                <a:lnTo>
                  <a:pt x="6997" y="185305"/>
                </a:lnTo>
                <a:lnTo>
                  <a:pt x="9245" y="188048"/>
                </a:lnTo>
                <a:lnTo>
                  <a:pt x="15875" y="197307"/>
                </a:lnTo>
                <a:lnTo>
                  <a:pt x="24498" y="202793"/>
                </a:lnTo>
                <a:lnTo>
                  <a:pt x="46481" y="207048"/>
                </a:lnTo>
                <a:lnTo>
                  <a:pt x="75349" y="197421"/>
                </a:lnTo>
                <a:lnTo>
                  <a:pt x="96837" y="181927"/>
                </a:lnTo>
                <a:lnTo>
                  <a:pt x="115201" y="165569"/>
                </a:lnTo>
                <a:lnTo>
                  <a:pt x="138950" y="128574"/>
                </a:lnTo>
                <a:lnTo>
                  <a:pt x="149821" y="104711"/>
                </a:lnTo>
                <a:lnTo>
                  <a:pt x="156311" y="80848"/>
                </a:lnTo>
                <a:lnTo>
                  <a:pt x="158559" y="47485"/>
                </a:lnTo>
                <a:lnTo>
                  <a:pt x="154317" y="27863"/>
                </a:lnTo>
                <a:lnTo>
                  <a:pt x="146062" y="13995"/>
                </a:lnTo>
                <a:lnTo>
                  <a:pt x="134823" y="613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1108181" y="8740971"/>
            <a:ext cx="68224" cy="153555"/>
          </a:xfrm>
          <a:custGeom>
            <a:avLst/>
            <a:gdLst/>
            <a:ahLst/>
            <a:cxnLst/>
            <a:rect l="l" t="t" r="r" b="b"/>
            <a:pathLst>
              <a:path w="68224" h="153555">
                <a:moveTo>
                  <a:pt x="3492" y="153555"/>
                </a:moveTo>
                <a:lnTo>
                  <a:pt x="5499" y="149186"/>
                </a:lnTo>
                <a:lnTo>
                  <a:pt x="6375" y="139573"/>
                </a:lnTo>
                <a:lnTo>
                  <a:pt x="9880" y="133819"/>
                </a:lnTo>
                <a:lnTo>
                  <a:pt x="12369" y="104216"/>
                </a:lnTo>
                <a:lnTo>
                  <a:pt x="13614" y="103466"/>
                </a:lnTo>
                <a:lnTo>
                  <a:pt x="16865" y="89217"/>
                </a:lnTo>
                <a:lnTo>
                  <a:pt x="17995" y="88214"/>
                </a:lnTo>
                <a:lnTo>
                  <a:pt x="19494" y="80962"/>
                </a:lnTo>
                <a:lnTo>
                  <a:pt x="24371" y="79349"/>
                </a:lnTo>
                <a:lnTo>
                  <a:pt x="25247" y="73850"/>
                </a:lnTo>
                <a:lnTo>
                  <a:pt x="30860" y="72720"/>
                </a:lnTo>
                <a:lnTo>
                  <a:pt x="34112" y="65100"/>
                </a:lnTo>
                <a:lnTo>
                  <a:pt x="37617" y="64719"/>
                </a:lnTo>
                <a:lnTo>
                  <a:pt x="51104" y="31864"/>
                </a:lnTo>
                <a:lnTo>
                  <a:pt x="51981" y="22237"/>
                </a:lnTo>
                <a:lnTo>
                  <a:pt x="55854" y="13119"/>
                </a:lnTo>
                <a:lnTo>
                  <a:pt x="68224" y="6248"/>
                </a:lnTo>
                <a:lnTo>
                  <a:pt x="62852" y="0"/>
                </a:lnTo>
                <a:lnTo>
                  <a:pt x="57848" y="6502"/>
                </a:lnTo>
                <a:lnTo>
                  <a:pt x="50723" y="7620"/>
                </a:lnTo>
                <a:lnTo>
                  <a:pt x="43865" y="14617"/>
                </a:lnTo>
                <a:lnTo>
                  <a:pt x="43484" y="17995"/>
                </a:lnTo>
                <a:lnTo>
                  <a:pt x="33362" y="27495"/>
                </a:lnTo>
                <a:lnTo>
                  <a:pt x="33108" y="29616"/>
                </a:lnTo>
                <a:lnTo>
                  <a:pt x="29121" y="31483"/>
                </a:lnTo>
                <a:lnTo>
                  <a:pt x="28613" y="35991"/>
                </a:lnTo>
                <a:lnTo>
                  <a:pt x="25996" y="41859"/>
                </a:lnTo>
                <a:lnTo>
                  <a:pt x="24117" y="40614"/>
                </a:lnTo>
                <a:lnTo>
                  <a:pt x="20751" y="44729"/>
                </a:lnTo>
                <a:lnTo>
                  <a:pt x="21615" y="45605"/>
                </a:lnTo>
                <a:lnTo>
                  <a:pt x="19621" y="52984"/>
                </a:lnTo>
                <a:lnTo>
                  <a:pt x="15875" y="55232"/>
                </a:lnTo>
                <a:lnTo>
                  <a:pt x="14503" y="56603"/>
                </a:lnTo>
                <a:lnTo>
                  <a:pt x="5880" y="80340"/>
                </a:lnTo>
                <a:lnTo>
                  <a:pt x="0" y="107073"/>
                </a:lnTo>
                <a:lnTo>
                  <a:pt x="0" y="130200"/>
                </a:lnTo>
                <a:lnTo>
                  <a:pt x="3492" y="153555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2146515" y="8960017"/>
            <a:ext cx="39979" cy="342734"/>
          </a:xfrm>
          <a:custGeom>
            <a:avLst/>
            <a:gdLst/>
            <a:ahLst/>
            <a:cxnLst/>
            <a:rect l="l" t="t" r="r" b="b"/>
            <a:pathLst>
              <a:path w="39979" h="342734">
                <a:moveTo>
                  <a:pt x="0" y="34353"/>
                </a:moveTo>
                <a:lnTo>
                  <a:pt x="3378" y="341858"/>
                </a:lnTo>
                <a:lnTo>
                  <a:pt x="4749" y="342734"/>
                </a:lnTo>
                <a:lnTo>
                  <a:pt x="12001" y="334733"/>
                </a:lnTo>
                <a:lnTo>
                  <a:pt x="38862" y="313867"/>
                </a:lnTo>
                <a:lnTo>
                  <a:pt x="39979" y="312242"/>
                </a:lnTo>
                <a:lnTo>
                  <a:pt x="39484" y="0"/>
                </a:lnTo>
                <a:lnTo>
                  <a:pt x="18491" y="15481"/>
                </a:lnTo>
                <a:lnTo>
                  <a:pt x="0" y="34353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1652960" y="9201158"/>
            <a:ext cx="11874" cy="6629"/>
          </a:xfrm>
          <a:custGeom>
            <a:avLst/>
            <a:gdLst/>
            <a:ahLst/>
            <a:cxnLst/>
            <a:rect l="l" t="t" r="r" b="b"/>
            <a:pathLst>
              <a:path w="11874" h="6629">
                <a:moveTo>
                  <a:pt x="0" y="749"/>
                </a:moveTo>
                <a:lnTo>
                  <a:pt x="0" y="4368"/>
                </a:lnTo>
                <a:lnTo>
                  <a:pt x="7620" y="6629"/>
                </a:lnTo>
                <a:lnTo>
                  <a:pt x="11874" y="4368"/>
                </a:lnTo>
                <a:lnTo>
                  <a:pt x="5245" y="1498"/>
                </a:lnTo>
                <a:lnTo>
                  <a:pt x="5118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1655842" y="8986252"/>
            <a:ext cx="113322" cy="38735"/>
          </a:xfrm>
          <a:custGeom>
            <a:avLst/>
            <a:gdLst/>
            <a:ahLst/>
            <a:cxnLst/>
            <a:rect l="l" t="t" r="r" b="b"/>
            <a:pathLst>
              <a:path w="113322" h="38734">
                <a:moveTo>
                  <a:pt x="31978" y="15862"/>
                </a:moveTo>
                <a:lnTo>
                  <a:pt x="48729" y="8623"/>
                </a:lnTo>
                <a:lnTo>
                  <a:pt x="54343" y="8369"/>
                </a:lnTo>
                <a:lnTo>
                  <a:pt x="56718" y="7493"/>
                </a:lnTo>
                <a:lnTo>
                  <a:pt x="82080" y="6616"/>
                </a:lnTo>
                <a:lnTo>
                  <a:pt x="82842" y="7988"/>
                </a:lnTo>
                <a:lnTo>
                  <a:pt x="88709" y="8623"/>
                </a:lnTo>
                <a:lnTo>
                  <a:pt x="95961" y="14490"/>
                </a:lnTo>
                <a:lnTo>
                  <a:pt x="102082" y="16992"/>
                </a:lnTo>
                <a:lnTo>
                  <a:pt x="104584" y="23114"/>
                </a:lnTo>
                <a:lnTo>
                  <a:pt x="108331" y="25857"/>
                </a:lnTo>
                <a:lnTo>
                  <a:pt x="108826" y="29730"/>
                </a:lnTo>
                <a:lnTo>
                  <a:pt x="113322" y="31737"/>
                </a:lnTo>
                <a:lnTo>
                  <a:pt x="110324" y="21742"/>
                </a:lnTo>
                <a:lnTo>
                  <a:pt x="104076" y="12496"/>
                </a:lnTo>
                <a:lnTo>
                  <a:pt x="99199" y="10871"/>
                </a:lnTo>
                <a:lnTo>
                  <a:pt x="99949" y="7620"/>
                </a:lnTo>
                <a:lnTo>
                  <a:pt x="93205" y="2247"/>
                </a:lnTo>
                <a:lnTo>
                  <a:pt x="90589" y="2997"/>
                </a:lnTo>
                <a:lnTo>
                  <a:pt x="86334" y="622"/>
                </a:lnTo>
                <a:lnTo>
                  <a:pt x="61722" y="0"/>
                </a:lnTo>
                <a:lnTo>
                  <a:pt x="55473" y="2362"/>
                </a:lnTo>
                <a:lnTo>
                  <a:pt x="46101" y="3378"/>
                </a:lnTo>
                <a:lnTo>
                  <a:pt x="39357" y="5867"/>
                </a:lnTo>
                <a:lnTo>
                  <a:pt x="38481" y="7124"/>
                </a:lnTo>
                <a:lnTo>
                  <a:pt x="19862" y="16738"/>
                </a:lnTo>
                <a:lnTo>
                  <a:pt x="15240" y="21361"/>
                </a:lnTo>
                <a:lnTo>
                  <a:pt x="12992" y="24980"/>
                </a:lnTo>
                <a:lnTo>
                  <a:pt x="6870" y="27482"/>
                </a:lnTo>
                <a:lnTo>
                  <a:pt x="4127" y="31978"/>
                </a:lnTo>
                <a:lnTo>
                  <a:pt x="0" y="36360"/>
                </a:lnTo>
                <a:lnTo>
                  <a:pt x="2362" y="38735"/>
                </a:lnTo>
                <a:lnTo>
                  <a:pt x="13868" y="30238"/>
                </a:lnTo>
                <a:lnTo>
                  <a:pt x="16484" y="26365"/>
                </a:lnTo>
                <a:lnTo>
                  <a:pt x="28232" y="20243"/>
                </a:lnTo>
                <a:lnTo>
                  <a:pt x="31978" y="15862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2613949" y="8794703"/>
            <a:ext cx="2120" cy="19608"/>
          </a:xfrm>
          <a:custGeom>
            <a:avLst/>
            <a:gdLst/>
            <a:ahLst/>
            <a:cxnLst/>
            <a:rect l="l" t="t" r="r" b="b"/>
            <a:pathLst>
              <a:path w="2120" h="19608">
                <a:moveTo>
                  <a:pt x="0" y="0"/>
                </a:moveTo>
                <a:lnTo>
                  <a:pt x="381" y="19608"/>
                </a:lnTo>
                <a:lnTo>
                  <a:pt x="2120" y="19113"/>
                </a:lnTo>
                <a:lnTo>
                  <a:pt x="2006" y="0"/>
                </a:lnTo>
                <a:lnTo>
                  <a:pt x="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1725556" y="9000860"/>
            <a:ext cx="37490" cy="113080"/>
          </a:xfrm>
          <a:custGeom>
            <a:avLst/>
            <a:gdLst/>
            <a:ahLst/>
            <a:cxnLst/>
            <a:rect l="l" t="t" r="r" b="b"/>
            <a:pathLst>
              <a:path w="37490" h="113080">
                <a:moveTo>
                  <a:pt x="23240" y="7251"/>
                </a:moveTo>
                <a:lnTo>
                  <a:pt x="17373" y="2755"/>
                </a:lnTo>
                <a:lnTo>
                  <a:pt x="10998" y="0"/>
                </a:lnTo>
                <a:lnTo>
                  <a:pt x="0" y="380"/>
                </a:lnTo>
                <a:lnTo>
                  <a:pt x="12369" y="7124"/>
                </a:lnTo>
                <a:lnTo>
                  <a:pt x="20993" y="20129"/>
                </a:lnTo>
                <a:lnTo>
                  <a:pt x="25361" y="33248"/>
                </a:lnTo>
                <a:lnTo>
                  <a:pt x="25361" y="70853"/>
                </a:lnTo>
                <a:lnTo>
                  <a:pt x="23126" y="79476"/>
                </a:lnTo>
                <a:lnTo>
                  <a:pt x="14376" y="105460"/>
                </a:lnTo>
                <a:lnTo>
                  <a:pt x="13119" y="112839"/>
                </a:lnTo>
                <a:lnTo>
                  <a:pt x="14871" y="113080"/>
                </a:lnTo>
                <a:lnTo>
                  <a:pt x="23990" y="91224"/>
                </a:lnTo>
                <a:lnTo>
                  <a:pt x="26111" y="82473"/>
                </a:lnTo>
                <a:lnTo>
                  <a:pt x="28740" y="65100"/>
                </a:lnTo>
                <a:lnTo>
                  <a:pt x="28613" y="58610"/>
                </a:lnTo>
                <a:lnTo>
                  <a:pt x="29235" y="39369"/>
                </a:lnTo>
                <a:lnTo>
                  <a:pt x="31737" y="39242"/>
                </a:lnTo>
                <a:lnTo>
                  <a:pt x="32245" y="43116"/>
                </a:lnTo>
                <a:lnTo>
                  <a:pt x="34239" y="52235"/>
                </a:lnTo>
                <a:lnTo>
                  <a:pt x="36372" y="54114"/>
                </a:lnTo>
                <a:lnTo>
                  <a:pt x="37490" y="49860"/>
                </a:lnTo>
                <a:lnTo>
                  <a:pt x="36487" y="43243"/>
                </a:lnTo>
                <a:lnTo>
                  <a:pt x="34861" y="36868"/>
                </a:lnTo>
                <a:lnTo>
                  <a:pt x="32486" y="30365"/>
                </a:lnTo>
                <a:lnTo>
                  <a:pt x="27368" y="20129"/>
                </a:lnTo>
                <a:lnTo>
                  <a:pt x="27749" y="15125"/>
                </a:lnTo>
                <a:lnTo>
                  <a:pt x="28486" y="13004"/>
                </a:lnTo>
                <a:lnTo>
                  <a:pt x="23240" y="7251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1604479" y="9059462"/>
            <a:ext cx="3378" cy="4254"/>
          </a:xfrm>
          <a:custGeom>
            <a:avLst/>
            <a:gdLst/>
            <a:ahLst/>
            <a:cxnLst/>
            <a:rect l="l" t="t" r="r" b="b"/>
            <a:pathLst>
              <a:path w="3378" h="4254">
                <a:moveTo>
                  <a:pt x="2006" y="508"/>
                </a:moveTo>
                <a:lnTo>
                  <a:pt x="0" y="4254"/>
                </a:lnTo>
                <a:lnTo>
                  <a:pt x="3251" y="4127"/>
                </a:lnTo>
                <a:lnTo>
                  <a:pt x="3378" y="0"/>
                </a:lnTo>
                <a:lnTo>
                  <a:pt x="2006" y="50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1759800" y="9081081"/>
            <a:ext cx="3365" cy="8991"/>
          </a:xfrm>
          <a:custGeom>
            <a:avLst/>
            <a:gdLst/>
            <a:ahLst/>
            <a:cxnLst/>
            <a:rect l="l" t="t" r="r" b="b"/>
            <a:pathLst>
              <a:path w="3365" h="8991">
                <a:moveTo>
                  <a:pt x="990" y="0"/>
                </a:moveTo>
                <a:lnTo>
                  <a:pt x="0" y="2120"/>
                </a:lnTo>
                <a:lnTo>
                  <a:pt x="1117" y="8991"/>
                </a:lnTo>
                <a:lnTo>
                  <a:pt x="3365" y="4508"/>
                </a:lnTo>
                <a:lnTo>
                  <a:pt x="2247" y="0"/>
                </a:lnTo>
                <a:lnTo>
                  <a:pt x="99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1601480" y="9092083"/>
            <a:ext cx="6248" cy="12738"/>
          </a:xfrm>
          <a:custGeom>
            <a:avLst/>
            <a:gdLst/>
            <a:ahLst/>
            <a:cxnLst/>
            <a:rect l="l" t="t" r="r" b="b"/>
            <a:pathLst>
              <a:path w="6248" h="12738">
                <a:moveTo>
                  <a:pt x="0" y="12738"/>
                </a:moveTo>
                <a:lnTo>
                  <a:pt x="4864" y="11493"/>
                </a:lnTo>
                <a:lnTo>
                  <a:pt x="6248" y="8496"/>
                </a:lnTo>
                <a:lnTo>
                  <a:pt x="4127" y="0"/>
                </a:lnTo>
                <a:lnTo>
                  <a:pt x="0" y="1273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1597365" y="9111325"/>
            <a:ext cx="2743" cy="8864"/>
          </a:xfrm>
          <a:custGeom>
            <a:avLst/>
            <a:gdLst/>
            <a:ahLst/>
            <a:cxnLst/>
            <a:rect l="l" t="t" r="r" b="b"/>
            <a:pathLst>
              <a:path w="2743" h="8864">
                <a:moveTo>
                  <a:pt x="0" y="0"/>
                </a:moveTo>
                <a:lnTo>
                  <a:pt x="0" y="8864"/>
                </a:lnTo>
                <a:lnTo>
                  <a:pt x="1879" y="8864"/>
                </a:lnTo>
                <a:lnTo>
                  <a:pt x="2743" y="2489"/>
                </a:lnTo>
                <a:lnTo>
                  <a:pt x="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1595112" y="9120195"/>
            <a:ext cx="2997" cy="8750"/>
          </a:xfrm>
          <a:custGeom>
            <a:avLst/>
            <a:gdLst/>
            <a:ahLst/>
            <a:cxnLst/>
            <a:rect l="l" t="t" r="r" b="b"/>
            <a:pathLst>
              <a:path w="2997" h="8750">
                <a:moveTo>
                  <a:pt x="127" y="0"/>
                </a:moveTo>
                <a:lnTo>
                  <a:pt x="0" y="8750"/>
                </a:lnTo>
                <a:lnTo>
                  <a:pt x="1752" y="8623"/>
                </a:lnTo>
                <a:lnTo>
                  <a:pt x="2997" y="4508"/>
                </a:lnTo>
                <a:lnTo>
                  <a:pt x="2247" y="0"/>
                </a:lnTo>
                <a:lnTo>
                  <a:pt x="127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1593113" y="9128939"/>
            <a:ext cx="2120" cy="6362"/>
          </a:xfrm>
          <a:custGeom>
            <a:avLst/>
            <a:gdLst/>
            <a:ahLst/>
            <a:cxnLst/>
            <a:rect l="l" t="t" r="r" b="b"/>
            <a:pathLst>
              <a:path w="2120" h="6362">
                <a:moveTo>
                  <a:pt x="0" y="0"/>
                </a:moveTo>
                <a:lnTo>
                  <a:pt x="127" y="6362"/>
                </a:lnTo>
                <a:lnTo>
                  <a:pt x="2120" y="5753"/>
                </a:lnTo>
                <a:lnTo>
                  <a:pt x="2006" y="0"/>
                </a:lnTo>
                <a:lnTo>
                  <a:pt x="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2275095" y="9519406"/>
            <a:ext cx="4864" cy="21869"/>
          </a:xfrm>
          <a:custGeom>
            <a:avLst/>
            <a:gdLst/>
            <a:ahLst/>
            <a:cxnLst/>
            <a:rect l="l" t="t" r="r" b="b"/>
            <a:pathLst>
              <a:path w="4864" h="21869">
                <a:moveTo>
                  <a:pt x="0" y="21869"/>
                </a:moveTo>
                <a:lnTo>
                  <a:pt x="4864" y="20243"/>
                </a:lnTo>
                <a:lnTo>
                  <a:pt x="4114" y="634"/>
                </a:lnTo>
                <a:lnTo>
                  <a:pt x="495" y="0"/>
                </a:lnTo>
                <a:lnTo>
                  <a:pt x="0" y="21869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2466011" y="882731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2489492" y="8820816"/>
            <a:ext cx="76479" cy="822540"/>
          </a:xfrm>
          <a:custGeom>
            <a:avLst/>
            <a:gdLst/>
            <a:ahLst/>
            <a:cxnLst/>
            <a:rect l="l" t="t" r="r" b="b"/>
            <a:pathLst>
              <a:path w="76479" h="822540">
                <a:moveTo>
                  <a:pt x="76479" y="23990"/>
                </a:moveTo>
                <a:lnTo>
                  <a:pt x="6388" y="253"/>
                </a:lnTo>
                <a:lnTo>
                  <a:pt x="507" y="0"/>
                </a:lnTo>
                <a:lnTo>
                  <a:pt x="0" y="805548"/>
                </a:lnTo>
                <a:lnTo>
                  <a:pt x="6134" y="808418"/>
                </a:lnTo>
                <a:lnTo>
                  <a:pt x="76352" y="822540"/>
                </a:lnTo>
                <a:lnTo>
                  <a:pt x="76479" y="2399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1583740" y="9137685"/>
            <a:ext cx="7620" cy="17627"/>
          </a:xfrm>
          <a:custGeom>
            <a:avLst/>
            <a:gdLst/>
            <a:ahLst/>
            <a:cxnLst/>
            <a:rect l="l" t="t" r="r" b="b"/>
            <a:pathLst>
              <a:path w="7619" h="17627">
                <a:moveTo>
                  <a:pt x="1257" y="6375"/>
                </a:moveTo>
                <a:lnTo>
                  <a:pt x="0" y="11010"/>
                </a:lnTo>
                <a:lnTo>
                  <a:pt x="1498" y="16497"/>
                </a:lnTo>
                <a:lnTo>
                  <a:pt x="4508" y="17627"/>
                </a:lnTo>
                <a:lnTo>
                  <a:pt x="7366" y="15125"/>
                </a:lnTo>
                <a:lnTo>
                  <a:pt x="7620" y="4254"/>
                </a:lnTo>
                <a:lnTo>
                  <a:pt x="6616" y="0"/>
                </a:lnTo>
                <a:lnTo>
                  <a:pt x="1257" y="6375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1613355" y="9202163"/>
            <a:ext cx="42735" cy="18618"/>
          </a:xfrm>
          <a:custGeom>
            <a:avLst/>
            <a:gdLst/>
            <a:ahLst/>
            <a:cxnLst/>
            <a:rect l="l" t="t" r="r" b="b"/>
            <a:pathLst>
              <a:path w="42735" h="18618">
                <a:moveTo>
                  <a:pt x="3378" y="0"/>
                </a:moveTo>
                <a:lnTo>
                  <a:pt x="0" y="1371"/>
                </a:lnTo>
                <a:lnTo>
                  <a:pt x="622" y="5499"/>
                </a:lnTo>
                <a:lnTo>
                  <a:pt x="3124" y="7620"/>
                </a:lnTo>
                <a:lnTo>
                  <a:pt x="7365" y="13741"/>
                </a:lnTo>
                <a:lnTo>
                  <a:pt x="18745" y="18618"/>
                </a:lnTo>
                <a:lnTo>
                  <a:pt x="23113" y="17360"/>
                </a:lnTo>
                <a:lnTo>
                  <a:pt x="42735" y="13614"/>
                </a:lnTo>
                <a:lnTo>
                  <a:pt x="36233" y="13119"/>
                </a:lnTo>
                <a:lnTo>
                  <a:pt x="25234" y="13246"/>
                </a:lnTo>
                <a:lnTo>
                  <a:pt x="17868" y="12369"/>
                </a:lnTo>
                <a:lnTo>
                  <a:pt x="14744" y="9499"/>
                </a:lnTo>
                <a:lnTo>
                  <a:pt x="9740" y="6870"/>
                </a:lnTo>
                <a:lnTo>
                  <a:pt x="6743" y="6248"/>
                </a:lnTo>
                <a:lnTo>
                  <a:pt x="6121" y="2997"/>
                </a:lnTo>
                <a:lnTo>
                  <a:pt x="3378" y="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1655964" y="8987245"/>
            <a:ext cx="28359" cy="15621"/>
          </a:xfrm>
          <a:custGeom>
            <a:avLst/>
            <a:gdLst/>
            <a:ahLst/>
            <a:cxnLst/>
            <a:rect l="l" t="t" r="r" b="b"/>
            <a:pathLst>
              <a:path w="28359" h="15621">
                <a:moveTo>
                  <a:pt x="24117" y="0"/>
                </a:moveTo>
                <a:lnTo>
                  <a:pt x="9626" y="7873"/>
                </a:lnTo>
                <a:lnTo>
                  <a:pt x="0" y="15620"/>
                </a:lnTo>
                <a:lnTo>
                  <a:pt x="10744" y="13246"/>
                </a:lnTo>
                <a:lnTo>
                  <a:pt x="14363" y="8127"/>
                </a:lnTo>
                <a:lnTo>
                  <a:pt x="19735" y="7505"/>
                </a:lnTo>
                <a:lnTo>
                  <a:pt x="24612" y="4876"/>
                </a:lnTo>
                <a:lnTo>
                  <a:pt x="28359" y="1003"/>
                </a:lnTo>
                <a:lnTo>
                  <a:pt x="24117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1590358" y="9135192"/>
            <a:ext cx="3263" cy="6743"/>
          </a:xfrm>
          <a:custGeom>
            <a:avLst/>
            <a:gdLst/>
            <a:ahLst/>
            <a:cxnLst/>
            <a:rect l="l" t="t" r="r" b="b"/>
            <a:pathLst>
              <a:path w="3263" h="6743">
                <a:moveTo>
                  <a:pt x="0" y="2501"/>
                </a:moveTo>
                <a:lnTo>
                  <a:pt x="1003" y="6743"/>
                </a:lnTo>
                <a:lnTo>
                  <a:pt x="3263" y="2616"/>
                </a:lnTo>
                <a:lnTo>
                  <a:pt x="876" y="0"/>
                </a:lnTo>
                <a:lnTo>
                  <a:pt x="0" y="2501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2615949" y="8794703"/>
            <a:ext cx="2120" cy="19113"/>
          </a:xfrm>
          <a:custGeom>
            <a:avLst/>
            <a:gdLst/>
            <a:ahLst/>
            <a:cxnLst/>
            <a:rect l="l" t="t" r="r" b="b"/>
            <a:pathLst>
              <a:path w="2120" h="19113">
                <a:moveTo>
                  <a:pt x="0" y="0"/>
                </a:moveTo>
                <a:lnTo>
                  <a:pt x="127" y="19113"/>
                </a:lnTo>
                <a:lnTo>
                  <a:pt x="2120" y="18986"/>
                </a:lnTo>
                <a:lnTo>
                  <a:pt x="2120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2279215" y="9520031"/>
            <a:ext cx="2870" cy="19621"/>
          </a:xfrm>
          <a:custGeom>
            <a:avLst/>
            <a:gdLst/>
            <a:ahLst/>
            <a:cxnLst/>
            <a:rect l="l" t="t" r="r" b="b"/>
            <a:pathLst>
              <a:path w="2870" h="19621">
                <a:moveTo>
                  <a:pt x="749" y="19621"/>
                </a:moveTo>
                <a:lnTo>
                  <a:pt x="2374" y="18999"/>
                </a:lnTo>
                <a:lnTo>
                  <a:pt x="2870" y="1625"/>
                </a:lnTo>
                <a:lnTo>
                  <a:pt x="0" y="0"/>
                </a:lnTo>
                <a:lnTo>
                  <a:pt x="749" y="19621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1455421" y="8947635"/>
            <a:ext cx="47104" cy="76974"/>
          </a:xfrm>
          <a:custGeom>
            <a:avLst/>
            <a:gdLst/>
            <a:ahLst/>
            <a:cxnLst/>
            <a:rect l="l" t="t" r="r" b="b"/>
            <a:pathLst>
              <a:path w="47104" h="76974">
                <a:moveTo>
                  <a:pt x="0" y="73723"/>
                </a:moveTo>
                <a:lnTo>
                  <a:pt x="2743" y="76974"/>
                </a:lnTo>
                <a:lnTo>
                  <a:pt x="2247" y="50114"/>
                </a:lnTo>
                <a:lnTo>
                  <a:pt x="3251" y="48742"/>
                </a:lnTo>
                <a:lnTo>
                  <a:pt x="8991" y="33121"/>
                </a:lnTo>
                <a:lnTo>
                  <a:pt x="12242" y="29235"/>
                </a:lnTo>
                <a:lnTo>
                  <a:pt x="16116" y="22364"/>
                </a:lnTo>
                <a:lnTo>
                  <a:pt x="27482" y="10375"/>
                </a:lnTo>
                <a:lnTo>
                  <a:pt x="30734" y="9626"/>
                </a:lnTo>
                <a:lnTo>
                  <a:pt x="33362" y="7251"/>
                </a:lnTo>
                <a:lnTo>
                  <a:pt x="37477" y="4749"/>
                </a:lnTo>
                <a:lnTo>
                  <a:pt x="47104" y="1003"/>
                </a:lnTo>
                <a:lnTo>
                  <a:pt x="46101" y="0"/>
                </a:lnTo>
                <a:lnTo>
                  <a:pt x="32118" y="4000"/>
                </a:lnTo>
                <a:lnTo>
                  <a:pt x="16611" y="16751"/>
                </a:lnTo>
                <a:lnTo>
                  <a:pt x="6870" y="30988"/>
                </a:lnTo>
                <a:lnTo>
                  <a:pt x="0" y="47980"/>
                </a:lnTo>
                <a:lnTo>
                  <a:pt x="0" y="737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1752927" y="9015991"/>
            <a:ext cx="7365" cy="15240"/>
          </a:xfrm>
          <a:custGeom>
            <a:avLst/>
            <a:gdLst/>
            <a:ahLst/>
            <a:cxnLst/>
            <a:rect l="l" t="t" r="r" b="b"/>
            <a:pathLst>
              <a:path w="7366" h="15240">
                <a:moveTo>
                  <a:pt x="0" y="4991"/>
                </a:moveTo>
                <a:lnTo>
                  <a:pt x="5118" y="15240"/>
                </a:lnTo>
                <a:lnTo>
                  <a:pt x="6997" y="6502"/>
                </a:lnTo>
                <a:lnTo>
                  <a:pt x="7365" y="4737"/>
                </a:lnTo>
                <a:lnTo>
                  <a:pt x="4737" y="2374"/>
                </a:lnTo>
                <a:lnTo>
                  <a:pt x="381" y="0"/>
                </a:lnTo>
                <a:lnTo>
                  <a:pt x="0" y="4991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1762053" y="9078967"/>
            <a:ext cx="2743" cy="6616"/>
          </a:xfrm>
          <a:custGeom>
            <a:avLst/>
            <a:gdLst/>
            <a:ahLst/>
            <a:cxnLst/>
            <a:rect l="l" t="t" r="r" b="b"/>
            <a:pathLst>
              <a:path w="2743" h="6616">
                <a:moveTo>
                  <a:pt x="863" y="0"/>
                </a:moveTo>
                <a:lnTo>
                  <a:pt x="0" y="2120"/>
                </a:lnTo>
                <a:lnTo>
                  <a:pt x="1117" y="6616"/>
                </a:lnTo>
                <a:lnTo>
                  <a:pt x="2743" y="6616"/>
                </a:lnTo>
                <a:lnTo>
                  <a:pt x="2120" y="0"/>
                </a:lnTo>
                <a:lnTo>
                  <a:pt x="863" y="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1118062" y="8844428"/>
            <a:ext cx="5613" cy="30619"/>
          </a:xfrm>
          <a:custGeom>
            <a:avLst/>
            <a:gdLst/>
            <a:ahLst/>
            <a:cxnLst/>
            <a:rect l="l" t="t" r="r" b="b"/>
            <a:pathLst>
              <a:path w="5613" h="30619">
                <a:moveTo>
                  <a:pt x="2489" y="749"/>
                </a:moveTo>
                <a:lnTo>
                  <a:pt x="0" y="30365"/>
                </a:lnTo>
                <a:lnTo>
                  <a:pt x="1371" y="30619"/>
                </a:lnTo>
                <a:lnTo>
                  <a:pt x="5613" y="19621"/>
                </a:lnTo>
                <a:lnTo>
                  <a:pt x="4368" y="6502"/>
                </a:lnTo>
                <a:lnTo>
                  <a:pt x="3733" y="0"/>
                </a:lnTo>
                <a:lnTo>
                  <a:pt x="2489" y="74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1260748" y="8863798"/>
            <a:ext cx="19989" cy="15367"/>
          </a:xfrm>
          <a:custGeom>
            <a:avLst/>
            <a:gdLst/>
            <a:ahLst/>
            <a:cxnLst/>
            <a:rect l="l" t="t" r="r" b="b"/>
            <a:pathLst>
              <a:path w="19989" h="15367">
                <a:moveTo>
                  <a:pt x="19989" y="11620"/>
                </a:moveTo>
                <a:lnTo>
                  <a:pt x="1752" y="0"/>
                </a:lnTo>
                <a:lnTo>
                  <a:pt x="0" y="3873"/>
                </a:lnTo>
                <a:lnTo>
                  <a:pt x="1498" y="4876"/>
                </a:lnTo>
                <a:lnTo>
                  <a:pt x="4495" y="10617"/>
                </a:lnTo>
                <a:lnTo>
                  <a:pt x="10871" y="13868"/>
                </a:lnTo>
                <a:lnTo>
                  <a:pt x="16992" y="13995"/>
                </a:lnTo>
                <a:lnTo>
                  <a:pt x="18110" y="15366"/>
                </a:lnTo>
                <a:lnTo>
                  <a:pt x="19989" y="1162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1313228" y="8981001"/>
            <a:ext cx="88328" cy="58229"/>
          </a:xfrm>
          <a:custGeom>
            <a:avLst/>
            <a:gdLst/>
            <a:ahLst/>
            <a:cxnLst/>
            <a:rect l="l" t="t" r="r" b="b"/>
            <a:pathLst>
              <a:path w="88328" h="58229">
                <a:moveTo>
                  <a:pt x="88214" y="58229"/>
                </a:moveTo>
                <a:lnTo>
                  <a:pt x="88328" y="50482"/>
                </a:lnTo>
                <a:lnTo>
                  <a:pt x="81470" y="48729"/>
                </a:lnTo>
                <a:lnTo>
                  <a:pt x="80594" y="45732"/>
                </a:lnTo>
                <a:lnTo>
                  <a:pt x="77469" y="42100"/>
                </a:lnTo>
                <a:lnTo>
                  <a:pt x="73596" y="41109"/>
                </a:lnTo>
                <a:lnTo>
                  <a:pt x="66344" y="40106"/>
                </a:lnTo>
                <a:lnTo>
                  <a:pt x="62852" y="34988"/>
                </a:lnTo>
                <a:lnTo>
                  <a:pt x="55346" y="33731"/>
                </a:lnTo>
                <a:lnTo>
                  <a:pt x="49098" y="28981"/>
                </a:lnTo>
                <a:lnTo>
                  <a:pt x="47599" y="26238"/>
                </a:lnTo>
                <a:lnTo>
                  <a:pt x="40360" y="24866"/>
                </a:lnTo>
                <a:lnTo>
                  <a:pt x="38861" y="21996"/>
                </a:lnTo>
                <a:lnTo>
                  <a:pt x="33858" y="20497"/>
                </a:lnTo>
                <a:lnTo>
                  <a:pt x="32359" y="17614"/>
                </a:lnTo>
                <a:lnTo>
                  <a:pt x="24980" y="16116"/>
                </a:lnTo>
                <a:lnTo>
                  <a:pt x="24231" y="13246"/>
                </a:lnTo>
                <a:lnTo>
                  <a:pt x="21234" y="10744"/>
                </a:lnTo>
                <a:lnTo>
                  <a:pt x="14122" y="9867"/>
                </a:lnTo>
                <a:lnTo>
                  <a:pt x="7746" y="5118"/>
                </a:lnTo>
                <a:lnTo>
                  <a:pt x="6870" y="2247"/>
                </a:lnTo>
                <a:lnTo>
                  <a:pt x="2247" y="0"/>
                </a:lnTo>
                <a:lnTo>
                  <a:pt x="0" y="6743"/>
                </a:lnTo>
                <a:lnTo>
                  <a:pt x="88214" y="5822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1758048" y="9022485"/>
            <a:ext cx="8864" cy="28244"/>
          </a:xfrm>
          <a:custGeom>
            <a:avLst/>
            <a:gdLst/>
            <a:ahLst/>
            <a:cxnLst/>
            <a:rect l="l" t="t" r="r" b="b"/>
            <a:pathLst>
              <a:path w="8864" h="28244">
                <a:moveTo>
                  <a:pt x="3619" y="16116"/>
                </a:moveTo>
                <a:lnTo>
                  <a:pt x="4000" y="21602"/>
                </a:lnTo>
                <a:lnTo>
                  <a:pt x="4991" y="28244"/>
                </a:lnTo>
                <a:lnTo>
                  <a:pt x="8369" y="25984"/>
                </a:lnTo>
                <a:lnTo>
                  <a:pt x="8864" y="17246"/>
                </a:lnTo>
                <a:lnTo>
                  <a:pt x="6616" y="10858"/>
                </a:lnTo>
                <a:lnTo>
                  <a:pt x="4737" y="4495"/>
                </a:lnTo>
                <a:lnTo>
                  <a:pt x="1879" y="0"/>
                </a:lnTo>
                <a:lnTo>
                  <a:pt x="0" y="8750"/>
                </a:lnTo>
                <a:lnTo>
                  <a:pt x="1371" y="9613"/>
                </a:lnTo>
                <a:lnTo>
                  <a:pt x="2374" y="15239"/>
                </a:lnTo>
                <a:lnTo>
                  <a:pt x="3619" y="16116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1595113" y="9128812"/>
            <a:ext cx="4622" cy="5880"/>
          </a:xfrm>
          <a:custGeom>
            <a:avLst/>
            <a:gdLst/>
            <a:ahLst/>
            <a:cxnLst/>
            <a:rect l="l" t="t" r="r" b="b"/>
            <a:pathLst>
              <a:path w="4622" h="5880">
                <a:moveTo>
                  <a:pt x="0" y="127"/>
                </a:moveTo>
                <a:lnTo>
                  <a:pt x="127" y="5880"/>
                </a:lnTo>
                <a:lnTo>
                  <a:pt x="4127" y="4635"/>
                </a:lnTo>
                <a:lnTo>
                  <a:pt x="4622" y="2133"/>
                </a:lnTo>
                <a:lnTo>
                  <a:pt x="1752" y="0"/>
                </a:lnTo>
                <a:lnTo>
                  <a:pt x="0" y="12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1658081" y="9198536"/>
            <a:ext cx="15367" cy="6997"/>
          </a:xfrm>
          <a:custGeom>
            <a:avLst/>
            <a:gdLst/>
            <a:ahLst/>
            <a:cxnLst/>
            <a:rect l="l" t="t" r="r" b="b"/>
            <a:pathLst>
              <a:path w="15367" h="6997">
                <a:moveTo>
                  <a:pt x="0" y="2628"/>
                </a:moveTo>
                <a:lnTo>
                  <a:pt x="127" y="4127"/>
                </a:lnTo>
                <a:lnTo>
                  <a:pt x="6756" y="6997"/>
                </a:lnTo>
                <a:lnTo>
                  <a:pt x="15367" y="4864"/>
                </a:lnTo>
                <a:lnTo>
                  <a:pt x="8623" y="1752"/>
                </a:lnTo>
                <a:lnTo>
                  <a:pt x="8255" y="0"/>
                </a:lnTo>
                <a:lnTo>
                  <a:pt x="0" y="2628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2186001" y="8935520"/>
            <a:ext cx="34734" cy="336740"/>
          </a:xfrm>
          <a:custGeom>
            <a:avLst/>
            <a:gdLst/>
            <a:ahLst/>
            <a:cxnLst/>
            <a:rect l="l" t="t" r="r" b="b"/>
            <a:pathLst>
              <a:path w="34734" h="336740">
                <a:moveTo>
                  <a:pt x="34734" y="312496"/>
                </a:moveTo>
                <a:lnTo>
                  <a:pt x="34239" y="0"/>
                </a:lnTo>
                <a:lnTo>
                  <a:pt x="31115" y="749"/>
                </a:lnTo>
                <a:lnTo>
                  <a:pt x="0" y="24485"/>
                </a:lnTo>
                <a:lnTo>
                  <a:pt x="495" y="336740"/>
                </a:lnTo>
                <a:lnTo>
                  <a:pt x="5994" y="334111"/>
                </a:lnTo>
                <a:lnTo>
                  <a:pt x="34734" y="312496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1262500" y="8833308"/>
            <a:ext cx="29235" cy="42113"/>
          </a:xfrm>
          <a:custGeom>
            <a:avLst/>
            <a:gdLst/>
            <a:ahLst/>
            <a:cxnLst/>
            <a:rect l="l" t="t" r="r" b="b"/>
            <a:pathLst>
              <a:path w="29235" h="42113">
                <a:moveTo>
                  <a:pt x="20739" y="749"/>
                </a:moveTo>
                <a:lnTo>
                  <a:pt x="0" y="30492"/>
                </a:lnTo>
                <a:lnTo>
                  <a:pt x="18237" y="42113"/>
                </a:lnTo>
                <a:lnTo>
                  <a:pt x="20116" y="35483"/>
                </a:lnTo>
                <a:lnTo>
                  <a:pt x="18986" y="32232"/>
                </a:lnTo>
                <a:lnTo>
                  <a:pt x="29235" y="4749"/>
                </a:lnTo>
                <a:lnTo>
                  <a:pt x="22237" y="0"/>
                </a:lnTo>
                <a:lnTo>
                  <a:pt x="20739" y="74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1458669" y="8976869"/>
            <a:ext cx="49974" cy="41617"/>
          </a:xfrm>
          <a:custGeom>
            <a:avLst/>
            <a:gdLst/>
            <a:ahLst/>
            <a:cxnLst/>
            <a:rect l="l" t="t" r="r" b="b"/>
            <a:pathLst>
              <a:path w="49974" h="41617">
                <a:moveTo>
                  <a:pt x="40233" y="20497"/>
                </a:moveTo>
                <a:lnTo>
                  <a:pt x="36487" y="15506"/>
                </a:lnTo>
                <a:lnTo>
                  <a:pt x="25107" y="11633"/>
                </a:lnTo>
                <a:lnTo>
                  <a:pt x="10744" y="2006"/>
                </a:lnTo>
                <a:lnTo>
                  <a:pt x="9004" y="0"/>
                </a:lnTo>
                <a:lnTo>
                  <a:pt x="5740" y="3886"/>
                </a:lnTo>
                <a:lnTo>
                  <a:pt x="0" y="19507"/>
                </a:lnTo>
                <a:lnTo>
                  <a:pt x="38862" y="41617"/>
                </a:lnTo>
                <a:lnTo>
                  <a:pt x="44729" y="36245"/>
                </a:lnTo>
                <a:lnTo>
                  <a:pt x="49974" y="26619"/>
                </a:lnTo>
                <a:lnTo>
                  <a:pt x="40233" y="2049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1596862" y="9124698"/>
            <a:ext cx="2870" cy="6235"/>
          </a:xfrm>
          <a:custGeom>
            <a:avLst/>
            <a:gdLst/>
            <a:ahLst/>
            <a:cxnLst/>
            <a:rect l="l" t="t" r="r" b="b"/>
            <a:pathLst>
              <a:path w="2870" h="6235">
                <a:moveTo>
                  <a:pt x="0" y="4114"/>
                </a:moveTo>
                <a:lnTo>
                  <a:pt x="2870" y="6235"/>
                </a:lnTo>
                <a:lnTo>
                  <a:pt x="2870" y="495"/>
                </a:lnTo>
                <a:lnTo>
                  <a:pt x="1244" y="0"/>
                </a:lnTo>
                <a:lnTo>
                  <a:pt x="0" y="4114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1593239" y="9135317"/>
            <a:ext cx="4381" cy="4622"/>
          </a:xfrm>
          <a:custGeom>
            <a:avLst/>
            <a:gdLst/>
            <a:ahLst/>
            <a:cxnLst/>
            <a:rect l="l" t="t" r="r" b="b"/>
            <a:pathLst>
              <a:path w="4381" h="4622">
                <a:moveTo>
                  <a:pt x="0" y="0"/>
                </a:moveTo>
                <a:lnTo>
                  <a:pt x="2628" y="4622"/>
                </a:lnTo>
                <a:lnTo>
                  <a:pt x="4381" y="4381"/>
                </a:lnTo>
                <a:lnTo>
                  <a:pt x="3746" y="127"/>
                </a:lnTo>
                <a:lnTo>
                  <a:pt x="0" y="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2565977" y="884481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D4B4E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2572470" y="96454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5444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2581214" y="88469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2587715" y="8837678"/>
            <a:ext cx="65214" cy="818553"/>
          </a:xfrm>
          <a:custGeom>
            <a:avLst/>
            <a:gdLst/>
            <a:ahLst/>
            <a:cxnLst/>
            <a:rect l="l" t="t" r="r" b="b"/>
            <a:pathLst>
              <a:path w="65214" h="818553">
                <a:moveTo>
                  <a:pt x="0" y="809929"/>
                </a:moveTo>
                <a:lnTo>
                  <a:pt x="65214" y="818553"/>
                </a:lnTo>
                <a:lnTo>
                  <a:pt x="64719" y="0"/>
                </a:lnTo>
                <a:lnTo>
                  <a:pt x="0" y="9258"/>
                </a:lnTo>
                <a:lnTo>
                  <a:pt x="0" y="80992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1680575" y="8983507"/>
            <a:ext cx="25996" cy="8991"/>
          </a:xfrm>
          <a:custGeom>
            <a:avLst/>
            <a:gdLst/>
            <a:ahLst/>
            <a:cxnLst/>
            <a:rect l="l" t="t" r="r" b="b"/>
            <a:pathLst>
              <a:path w="25996" h="8991">
                <a:moveTo>
                  <a:pt x="10744" y="2247"/>
                </a:moveTo>
                <a:lnTo>
                  <a:pt x="3746" y="4737"/>
                </a:lnTo>
                <a:lnTo>
                  <a:pt x="0" y="8610"/>
                </a:lnTo>
                <a:lnTo>
                  <a:pt x="5880" y="8991"/>
                </a:lnTo>
                <a:lnTo>
                  <a:pt x="14617" y="8610"/>
                </a:lnTo>
                <a:lnTo>
                  <a:pt x="17373" y="4610"/>
                </a:lnTo>
                <a:lnTo>
                  <a:pt x="21120" y="4737"/>
                </a:lnTo>
                <a:lnTo>
                  <a:pt x="25996" y="1993"/>
                </a:lnTo>
                <a:lnTo>
                  <a:pt x="25247" y="0"/>
                </a:lnTo>
                <a:lnTo>
                  <a:pt x="10744" y="224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1759926" y="9015986"/>
            <a:ext cx="13119" cy="36855"/>
          </a:xfrm>
          <a:custGeom>
            <a:avLst/>
            <a:gdLst/>
            <a:ahLst/>
            <a:cxnLst/>
            <a:rect l="l" t="t" r="r" b="b"/>
            <a:pathLst>
              <a:path w="13119" h="36855">
                <a:moveTo>
                  <a:pt x="8991" y="10871"/>
                </a:moveTo>
                <a:lnTo>
                  <a:pt x="4737" y="0"/>
                </a:lnTo>
                <a:lnTo>
                  <a:pt x="3124" y="253"/>
                </a:lnTo>
                <a:lnTo>
                  <a:pt x="368" y="4749"/>
                </a:lnTo>
                <a:lnTo>
                  <a:pt x="0" y="6502"/>
                </a:lnTo>
                <a:lnTo>
                  <a:pt x="2870" y="10998"/>
                </a:lnTo>
                <a:lnTo>
                  <a:pt x="3987" y="11493"/>
                </a:lnTo>
                <a:lnTo>
                  <a:pt x="4737" y="17373"/>
                </a:lnTo>
                <a:lnTo>
                  <a:pt x="5994" y="18237"/>
                </a:lnTo>
                <a:lnTo>
                  <a:pt x="6997" y="23736"/>
                </a:lnTo>
                <a:lnTo>
                  <a:pt x="8242" y="24739"/>
                </a:lnTo>
                <a:lnTo>
                  <a:pt x="9118" y="34861"/>
                </a:lnTo>
                <a:lnTo>
                  <a:pt x="13119" y="36855"/>
                </a:lnTo>
                <a:lnTo>
                  <a:pt x="12992" y="32613"/>
                </a:lnTo>
                <a:lnTo>
                  <a:pt x="11366" y="17246"/>
                </a:lnTo>
                <a:lnTo>
                  <a:pt x="8991" y="1087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2220240" y="8855171"/>
            <a:ext cx="163804" cy="392849"/>
          </a:xfrm>
          <a:custGeom>
            <a:avLst/>
            <a:gdLst/>
            <a:ahLst/>
            <a:cxnLst/>
            <a:rect l="l" t="t" r="r" b="b"/>
            <a:pathLst>
              <a:path w="163804" h="392849">
                <a:moveTo>
                  <a:pt x="57721" y="44361"/>
                </a:moveTo>
                <a:lnTo>
                  <a:pt x="7746" y="74726"/>
                </a:lnTo>
                <a:lnTo>
                  <a:pt x="0" y="80352"/>
                </a:lnTo>
                <a:lnTo>
                  <a:pt x="495" y="392849"/>
                </a:lnTo>
                <a:lnTo>
                  <a:pt x="64973" y="355485"/>
                </a:lnTo>
                <a:lnTo>
                  <a:pt x="129311" y="324370"/>
                </a:lnTo>
                <a:lnTo>
                  <a:pt x="163804" y="310629"/>
                </a:lnTo>
                <a:lnTo>
                  <a:pt x="160680" y="0"/>
                </a:lnTo>
                <a:lnTo>
                  <a:pt x="155308" y="749"/>
                </a:lnTo>
                <a:lnTo>
                  <a:pt x="127190" y="11747"/>
                </a:lnTo>
                <a:lnTo>
                  <a:pt x="57721" y="4436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1666340" y="9189163"/>
            <a:ext cx="21856" cy="14249"/>
          </a:xfrm>
          <a:custGeom>
            <a:avLst/>
            <a:gdLst/>
            <a:ahLst/>
            <a:cxnLst/>
            <a:rect l="l" t="t" r="r" b="b"/>
            <a:pathLst>
              <a:path w="21856" h="14249">
                <a:moveTo>
                  <a:pt x="14236" y="6375"/>
                </a:moveTo>
                <a:lnTo>
                  <a:pt x="15862" y="495"/>
                </a:lnTo>
                <a:lnTo>
                  <a:pt x="13614" y="0"/>
                </a:lnTo>
                <a:lnTo>
                  <a:pt x="10858" y="2247"/>
                </a:lnTo>
                <a:lnTo>
                  <a:pt x="0" y="9372"/>
                </a:lnTo>
                <a:lnTo>
                  <a:pt x="368" y="11125"/>
                </a:lnTo>
                <a:lnTo>
                  <a:pt x="7112" y="14249"/>
                </a:lnTo>
                <a:lnTo>
                  <a:pt x="20866" y="7619"/>
                </a:lnTo>
                <a:lnTo>
                  <a:pt x="21856" y="4876"/>
                </a:lnTo>
                <a:lnTo>
                  <a:pt x="14236" y="637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1628096" y="9211655"/>
            <a:ext cx="10617" cy="3746"/>
          </a:xfrm>
          <a:custGeom>
            <a:avLst/>
            <a:gdLst/>
            <a:ahLst/>
            <a:cxnLst/>
            <a:rect l="l" t="t" r="r" b="b"/>
            <a:pathLst>
              <a:path w="10617" h="3746">
                <a:moveTo>
                  <a:pt x="3124" y="2882"/>
                </a:moveTo>
                <a:lnTo>
                  <a:pt x="10502" y="3746"/>
                </a:lnTo>
                <a:lnTo>
                  <a:pt x="10617" y="2501"/>
                </a:lnTo>
                <a:lnTo>
                  <a:pt x="0" y="0"/>
                </a:lnTo>
                <a:lnTo>
                  <a:pt x="3124" y="288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2585083" y="8798572"/>
            <a:ext cx="2870" cy="13614"/>
          </a:xfrm>
          <a:custGeom>
            <a:avLst/>
            <a:gdLst/>
            <a:ahLst/>
            <a:cxnLst/>
            <a:rect l="l" t="t" r="r" b="b"/>
            <a:pathLst>
              <a:path w="2870" h="13614">
                <a:moveTo>
                  <a:pt x="507" y="622"/>
                </a:moveTo>
                <a:lnTo>
                  <a:pt x="0" y="13373"/>
                </a:lnTo>
                <a:lnTo>
                  <a:pt x="2870" y="13614"/>
                </a:lnTo>
                <a:lnTo>
                  <a:pt x="2120" y="0"/>
                </a:lnTo>
                <a:lnTo>
                  <a:pt x="507" y="622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1479652" y="8894908"/>
            <a:ext cx="5257" cy="5499"/>
          </a:xfrm>
          <a:custGeom>
            <a:avLst/>
            <a:gdLst/>
            <a:ahLst/>
            <a:cxnLst/>
            <a:rect l="l" t="t" r="r" b="b"/>
            <a:pathLst>
              <a:path w="5257" h="5499">
                <a:moveTo>
                  <a:pt x="3378" y="127"/>
                </a:moveTo>
                <a:lnTo>
                  <a:pt x="0" y="3873"/>
                </a:lnTo>
                <a:lnTo>
                  <a:pt x="4000" y="5499"/>
                </a:lnTo>
                <a:lnTo>
                  <a:pt x="5257" y="3746"/>
                </a:lnTo>
                <a:lnTo>
                  <a:pt x="4876" y="0"/>
                </a:lnTo>
                <a:lnTo>
                  <a:pt x="3378" y="127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1684077" y="8994622"/>
            <a:ext cx="26365" cy="12738"/>
          </a:xfrm>
          <a:custGeom>
            <a:avLst/>
            <a:gdLst/>
            <a:ahLst/>
            <a:cxnLst/>
            <a:rect l="l" t="t" r="r" b="b"/>
            <a:pathLst>
              <a:path w="26365" h="12738">
                <a:moveTo>
                  <a:pt x="20485" y="254"/>
                </a:moveTo>
                <a:lnTo>
                  <a:pt x="3746" y="7493"/>
                </a:lnTo>
                <a:lnTo>
                  <a:pt x="0" y="11861"/>
                </a:lnTo>
                <a:lnTo>
                  <a:pt x="2501" y="12738"/>
                </a:lnTo>
                <a:lnTo>
                  <a:pt x="11620" y="6743"/>
                </a:lnTo>
                <a:lnTo>
                  <a:pt x="15366" y="6121"/>
                </a:lnTo>
                <a:lnTo>
                  <a:pt x="26365" y="1371"/>
                </a:lnTo>
                <a:lnTo>
                  <a:pt x="26111" y="0"/>
                </a:lnTo>
                <a:lnTo>
                  <a:pt x="20485" y="254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1607856" y="9006862"/>
            <a:ext cx="46101" cy="54610"/>
          </a:xfrm>
          <a:custGeom>
            <a:avLst/>
            <a:gdLst/>
            <a:ahLst/>
            <a:cxnLst/>
            <a:rect l="l" t="t" r="r" b="b"/>
            <a:pathLst>
              <a:path w="46100" h="54609">
                <a:moveTo>
                  <a:pt x="749" y="54610"/>
                </a:moveTo>
                <a:lnTo>
                  <a:pt x="7493" y="46482"/>
                </a:lnTo>
                <a:lnTo>
                  <a:pt x="19494" y="30238"/>
                </a:lnTo>
                <a:lnTo>
                  <a:pt x="22237" y="28740"/>
                </a:lnTo>
                <a:lnTo>
                  <a:pt x="23622" y="23495"/>
                </a:lnTo>
                <a:lnTo>
                  <a:pt x="26619" y="22618"/>
                </a:lnTo>
                <a:lnTo>
                  <a:pt x="33121" y="17868"/>
                </a:lnTo>
                <a:lnTo>
                  <a:pt x="35610" y="11747"/>
                </a:lnTo>
                <a:lnTo>
                  <a:pt x="46101" y="508"/>
                </a:lnTo>
                <a:lnTo>
                  <a:pt x="41732" y="0"/>
                </a:lnTo>
                <a:lnTo>
                  <a:pt x="40106" y="1003"/>
                </a:lnTo>
                <a:lnTo>
                  <a:pt x="15125" y="28117"/>
                </a:lnTo>
                <a:lnTo>
                  <a:pt x="0" y="52603"/>
                </a:lnTo>
                <a:lnTo>
                  <a:pt x="749" y="5461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1760919" y="9099575"/>
            <a:ext cx="5740" cy="10248"/>
          </a:xfrm>
          <a:custGeom>
            <a:avLst/>
            <a:gdLst/>
            <a:ahLst/>
            <a:cxnLst/>
            <a:rect l="l" t="t" r="r" b="b"/>
            <a:pathLst>
              <a:path w="5740" h="10248">
                <a:moveTo>
                  <a:pt x="2374" y="0"/>
                </a:moveTo>
                <a:lnTo>
                  <a:pt x="0" y="9880"/>
                </a:lnTo>
                <a:lnTo>
                  <a:pt x="1625" y="10248"/>
                </a:lnTo>
                <a:lnTo>
                  <a:pt x="5384" y="4864"/>
                </a:lnTo>
                <a:lnTo>
                  <a:pt x="5740" y="1244"/>
                </a:lnTo>
                <a:lnTo>
                  <a:pt x="2374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1596988" y="9133436"/>
            <a:ext cx="2755" cy="6248"/>
          </a:xfrm>
          <a:custGeom>
            <a:avLst/>
            <a:gdLst/>
            <a:ahLst/>
            <a:cxnLst/>
            <a:rect l="l" t="t" r="r" b="b"/>
            <a:pathLst>
              <a:path w="2755" h="6248">
                <a:moveTo>
                  <a:pt x="0" y="2006"/>
                </a:moveTo>
                <a:lnTo>
                  <a:pt x="622" y="6248"/>
                </a:lnTo>
                <a:lnTo>
                  <a:pt x="2755" y="5753"/>
                </a:lnTo>
                <a:lnTo>
                  <a:pt x="2247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2248470" y="9523909"/>
            <a:ext cx="2997" cy="13614"/>
          </a:xfrm>
          <a:custGeom>
            <a:avLst/>
            <a:gdLst/>
            <a:ahLst/>
            <a:cxnLst/>
            <a:rect l="l" t="t" r="r" b="b"/>
            <a:pathLst>
              <a:path w="2997" h="13614">
                <a:moveTo>
                  <a:pt x="507" y="622"/>
                </a:moveTo>
                <a:lnTo>
                  <a:pt x="0" y="13360"/>
                </a:lnTo>
                <a:lnTo>
                  <a:pt x="2997" y="13614"/>
                </a:lnTo>
                <a:lnTo>
                  <a:pt x="2133" y="0"/>
                </a:lnTo>
                <a:lnTo>
                  <a:pt x="507" y="622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1680072" y="8981615"/>
            <a:ext cx="12750" cy="6629"/>
          </a:xfrm>
          <a:custGeom>
            <a:avLst/>
            <a:gdLst/>
            <a:ahLst/>
            <a:cxnLst/>
            <a:rect l="l" t="t" r="r" b="b"/>
            <a:pathLst>
              <a:path w="12750" h="6629">
                <a:moveTo>
                  <a:pt x="9372" y="139"/>
                </a:moveTo>
                <a:lnTo>
                  <a:pt x="0" y="5638"/>
                </a:lnTo>
                <a:lnTo>
                  <a:pt x="4254" y="6629"/>
                </a:lnTo>
                <a:lnTo>
                  <a:pt x="11252" y="4127"/>
                </a:lnTo>
                <a:lnTo>
                  <a:pt x="12750" y="0"/>
                </a:lnTo>
                <a:lnTo>
                  <a:pt x="9372" y="13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1649589" y="9002871"/>
            <a:ext cx="6375" cy="4495"/>
          </a:xfrm>
          <a:custGeom>
            <a:avLst/>
            <a:gdLst/>
            <a:ahLst/>
            <a:cxnLst/>
            <a:rect l="l" t="t" r="r" b="b"/>
            <a:pathLst>
              <a:path w="6375" h="4495">
                <a:moveTo>
                  <a:pt x="2628" y="749"/>
                </a:moveTo>
                <a:lnTo>
                  <a:pt x="0" y="4000"/>
                </a:lnTo>
                <a:lnTo>
                  <a:pt x="4381" y="4495"/>
                </a:lnTo>
                <a:lnTo>
                  <a:pt x="6375" y="0"/>
                </a:lnTo>
                <a:lnTo>
                  <a:pt x="2628" y="74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1764165" y="9074589"/>
            <a:ext cx="3378" cy="11125"/>
          </a:xfrm>
          <a:custGeom>
            <a:avLst/>
            <a:gdLst/>
            <a:ahLst/>
            <a:cxnLst/>
            <a:rect l="l" t="t" r="r" b="b"/>
            <a:pathLst>
              <a:path w="3378" h="11125">
                <a:moveTo>
                  <a:pt x="1003" y="0"/>
                </a:moveTo>
                <a:lnTo>
                  <a:pt x="0" y="4381"/>
                </a:lnTo>
                <a:lnTo>
                  <a:pt x="622" y="10998"/>
                </a:lnTo>
                <a:lnTo>
                  <a:pt x="2247" y="11125"/>
                </a:lnTo>
                <a:lnTo>
                  <a:pt x="3378" y="6616"/>
                </a:lnTo>
                <a:lnTo>
                  <a:pt x="2133" y="0"/>
                </a:lnTo>
                <a:lnTo>
                  <a:pt x="1003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1608109" y="9033233"/>
            <a:ext cx="39357" cy="56476"/>
          </a:xfrm>
          <a:custGeom>
            <a:avLst/>
            <a:gdLst/>
            <a:ahLst/>
            <a:cxnLst/>
            <a:rect l="l" t="t" r="r" b="b"/>
            <a:pathLst>
              <a:path w="39357" h="56476">
                <a:moveTo>
                  <a:pt x="26111" y="20116"/>
                </a:moveTo>
                <a:lnTo>
                  <a:pt x="28867" y="17360"/>
                </a:lnTo>
                <a:lnTo>
                  <a:pt x="29857" y="12242"/>
                </a:lnTo>
                <a:lnTo>
                  <a:pt x="32740" y="11493"/>
                </a:lnTo>
                <a:lnTo>
                  <a:pt x="39357" y="6743"/>
                </a:lnTo>
                <a:lnTo>
                  <a:pt x="39230" y="0"/>
                </a:lnTo>
                <a:lnTo>
                  <a:pt x="28486" y="8242"/>
                </a:lnTo>
                <a:lnTo>
                  <a:pt x="25615" y="10871"/>
                </a:lnTo>
                <a:lnTo>
                  <a:pt x="25488" y="12369"/>
                </a:lnTo>
                <a:lnTo>
                  <a:pt x="10375" y="36233"/>
                </a:lnTo>
                <a:lnTo>
                  <a:pt x="622" y="49974"/>
                </a:lnTo>
                <a:lnTo>
                  <a:pt x="0" y="56476"/>
                </a:lnTo>
                <a:lnTo>
                  <a:pt x="4749" y="54978"/>
                </a:lnTo>
                <a:lnTo>
                  <a:pt x="23241" y="22987"/>
                </a:lnTo>
                <a:lnTo>
                  <a:pt x="26111" y="20116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1605606" y="9089715"/>
            <a:ext cx="4381" cy="10871"/>
          </a:xfrm>
          <a:custGeom>
            <a:avLst/>
            <a:gdLst/>
            <a:ahLst/>
            <a:cxnLst/>
            <a:rect l="l" t="t" r="r" b="b"/>
            <a:pathLst>
              <a:path w="4381" h="10871">
                <a:moveTo>
                  <a:pt x="0" y="2362"/>
                </a:moveTo>
                <a:lnTo>
                  <a:pt x="2120" y="10871"/>
                </a:lnTo>
                <a:lnTo>
                  <a:pt x="4381" y="4483"/>
                </a:lnTo>
                <a:lnTo>
                  <a:pt x="2501" y="0"/>
                </a:lnTo>
                <a:lnTo>
                  <a:pt x="0" y="2362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1599110" y="9104820"/>
            <a:ext cx="4622" cy="11125"/>
          </a:xfrm>
          <a:custGeom>
            <a:avLst/>
            <a:gdLst/>
            <a:ahLst/>
            <a:cxnLst/>
            <a:rect l="l" t="t" r="r" b="b"/>
            <a:pathLst>
              <a:path w="4622" h="11125">
                <a:moveTo>
                  <a:pt x="495" y="127"/>
                </a:moveTo>
                <a:lnTo>
                  <a:pt x="0" y="6502"/>
                </a:lnTo>
                <a:lnTo>
                  <a:pt x="3251" y="11125"/>
                </a:lnTo>
                <a:lnTo>
                  <a:pt x="4622" y="7124"/>
                </a:lnTo>
                <a:lnTo>
                  <a:pt x="2374" y="0"/>
                </a:lnTo>
                <a:lnTo>
                  <a:pt x="495" y="127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1597365" y="9120195"/>
            <a:ext cx="3987" cy="4991"/>
          </a:xfrm>
          <a:custGeom>
            <a:avLst/>
            <a:gdLst/>
            <a:ahLst/>
            <a:cxnLst/>
            <a:rect l="l" t="t" r="r" b="b"/>
            <a:pathLst>
              <a:path w="3987" h="4991">
                <a:moveTo>
                  <a:pt x="0" y="0"/>
                </a:moveTo>
                <a:lnTo>
                  <a:pt x="736" y="4508"/>
                </a:lnTo>
                <a:lnTo>
                  <a:pt x="2374" y="4991"/>
                </a:lnTo>
                <a:lnTo>
                  <a:pt x="3987" y="2120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1673706" y="9185541"/>
            <a:ext cx="6362" cy="4622"/>
          </a:xfrm>
          <a:custGeom>
            <a:avLst/>
            <a:gdLst/>
            <a:ahLst/>
            <a:cxnLst/>
            <a:rect l="l" t="t" r="r" b="b"/>
            <a:pathLst>
              <a:path w="6362" h="4622">
                <a:moveTo>
                  <a:pt x="0" y="3873"/>
                </a:moveTo>
                <a:lnTo>
                  <a:pt x="4000" y="4622"/>
                </a:lnTo>
                <a:lnTo>
                  <a:pt x="6248" y="3619"/>
                </a:lnTo>
                <a:lnTo>
                  <a:pt x="6362" y="0"/>
                </a:lnTo>
                <a:lnTo>
                  <a:pt x="0" y="3873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2657177" y="88360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2659178" y="88358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84A4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2663681" y="88339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525457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2669807" y="88311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84A4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2672059" y="88290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2674181" y="8785697"/>
            <a:ext cx="41605" cy="877023"/>
          </a:xfrm>
          <a:custGeom>
            <a:avLst/>
            <a:gdLst/>
            <a:ahLst/>
            <a:cxnLst/>
            <a:rect l="l" t="t" r="r" b="b"/>
            <a:pathLst>
              <a:path w="41605" h="877023">
                <a:moveTo>
                  <a:pt x="495" y="872655"/>
                </a:moveTo>
                <a:lnTo>
                  <a:pt x="41605" y="877023"/>
                </a:lnTo>
                <a:lnTo>
                  <a:pt x="41224" y="0"/>
                </a:lnTo>
                <a:lnTo>
                  <a:pt x="0" y="41236"/>
                </a:lnTo>
                <a:lnTo>
                  <a:pt x="495" y="872655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2618075" y="8794701"/>
            <a:ext cx="2755" cy="18986"/>
          </a:xfrm>
          <a:custGeom>
            <a:avLst/>
            <a:gdLst/>
            <a:ahLst/>
            <a:cxnLst/>
            <a:rect l="l" t="t" r="r" b="b"/>
            <a:pathLst>
              <a:path w="2755" h="18986">
                <a:moveTo>
                  <a:pt x="0" y="18986"/>
                </a:moveTo>
                <a:lnTo>
                  <a:pt x="2755" y="17360"/>
                </a:lnTo>
                <a:lnTo>
                  <a:pt x="2628" y="1625"/>
                </a:lnTo>
                <a:lnTo>
                  <a:pt x="0" y="0"/>
                </a:lnTo>
                <a:lnTo>
                  <a:pt x="0" y="1898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1254246" y="8870417"/>
            <a:ext cx="22491" cy="25247"/>
          </a:xfrm>
          <a:custGeom>
            <a:avLst/>
            <a:gdLst/>
            <a:ahLst/>
            <a:cxnLst/>
            <a:rect l="l" t="t" r="r" b="b"/>
            <a:pathLst>
              <a:path w="22491" h="25247">
                <a:moveTo>
                  <a:pt x="4749" y="0"/>
                </a:moveTo>
                <a:lnTo>
                  <a:pt x="0" y="12750"/>
                </a:lnTo>
                <a:lnTo>
                  <a:pt x="5994" y="16116"/>
                </a:lnTo>
                <a:lnTo>
                  <a:pt x="12369" y="18618"/>
                </a:lnTo>
                <a:lnTo>
                  <a:pt x="18999" y="25247"/>
                </a:lnTo>
                <a:lnTo>
                  <a:pt x="22491" y="15239"/>
                </a:lnTo>
                <a:lnTo>
                  <a:pt x="21120" y="9753"/>
                </a:lnTo>
                <a:lnTo>
                  <a:pt x="19126" y="9880"/>
                </a:lnTo>
                <a:lnTo>
                  <a:pt x="17373" y="7251"/>
                </a:lnTo>
                <a:lnTo>
                  <a:pt x="10998" y="4000"/>
                </a:lnTo>
                <a:lnTo>
                  <a:pt x="4749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1328218" y="8913901"/>
            <a:ext cx="93472" cy="63093"/>
          </a:xfrm>
          <a:custGeom>
            <a:avLst/>
            <a:gdLst/>
            <a:ahLst/>
            <a:cxnLst/>
            <a:rect l="l" t="t" r="r" b="b"/>
            <a:pathLst>
              <a:path w="93472" h="63093">
                <a:moveTo>
                  <a:pt x="41109" y="19989"/>
                </a:moveTo>
                <a:lnTo>
                  <a:pt x="36233" y="17373"/>
                </a:lnTo>
                <a:lnTo>
                  <a:pt x="34734" y="16865"/>
                </a:lnTo>
                <a:lnTo>
                  <a:pt x="27622" y="14363"/>
                </a:lnTo>
                <a:lnTo>
                  <a:pt x="25869" y="11125"/>
                </a:lnTo>
                <a:lnTo>
                  <a:pt x="16738" y="6997"/>
                </a:lnTo>
                <a:lnTo>
                  <a:pt x="15252" y="4876"/>
                </a:lnTo>
                <a:lnTo>
                  <a:pt x="8750" y="1625"/>
                </a:lnTo>
                <a:lnTo>
                  <a:pt x="4622" y="0"/>
                </a:lnTo>
                <a:lnTo>
                  <a:pt x="0" y="12496"/>
                </a:lnTo>
                <a:lnTo>
                  <a:pt x="29616" y="28994"/>
                </a:lnTo>
                <a:lnTo>
                  <a:pt x="44856" y="37731"/>
                </a:lnTo>
                <a:lnTo>
                  <a:pt x="51231" y="40233"/>
                </a:lnTo>
                <a:lnTo>
                  <a:pt x="87337" y="63093"/>
                </a:lnTo>
                <a:lnTo>
                  <a:pt x="93471" y="50609"/>
                </a:lnTo>
                <a:lnTo>
                  <a:pt x="91465" y="49479"/>
                </a:lnTo>
                <a:lnTo>
                  <a:pt x="83972" y="46977"/>
                </a:lnTo>
                <a:lnTo>
                  <a:pt x="82346" y="43853"/>
                </a:lnTo>
                <a:lnTo>
                  <a:pt x="77469" y="41236"/>
                </a:lnTo>
                <a:lnTo>
                  <a:pt x="75971" y="40741"/>
                </a:lnTo>
                <a:lnTo>
                  <a:pt x="67475" y="35115"/>
                </a:lnTo>
                <a:lnTo>
                  <a:pt x="65227" y="34112"/>
                </a:lnTo>
                <a:lnTo>
                  <a:pt x="57226" y="31610"/>
                </a:lnTo>
                <a:lnTo>
                  <a:pt x="56222" y="28867"/>
                </a:lnTo>
                <a:lnTo>
                  <a:pt x="49987" y="25615"/>
                </a:lnTo>
                <a:lnTo>
                  <a:pt x="42735" y="23113"/>
                </a:lnTo>
                <a:lnTo>
                  <a:pt x="41109" y="19989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1734182" y="9113704"/>
            <a:ext cx="4635" cy="8610"/>
          </a:xfrm>
          <a:custGeom>
            <a:avLst/>
            <a:gdLst/>
            <a:ahLst/>
            <a:cxnLst/>
            <a:rect l="l" t="t" r="r" b="b"/>
            <a:pathLst>
              <a:path w="4635" h="8610">
                <a:moveTo>
                  <a:pt x="0" y="7988"/>
                </a:moveTo>
                <a:lnTo>
                  <a:pt x="1625" y="8610"/>
                </a:lnTo>
                <a:lnTo>
                  <a:pt x="4635" y="6616"/>
                </a:lnTo>
                <a:lnTo>
                  <a:pt x="4508" y="0"/>
                </a:lnTo>
                <a:lnTo>
                  <a:pt x="0" y="798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1728307" y="9126683"/>
            <a:ext cx="3619" cy="4381"/>
          </a:xfrm>
          <a:custGeom>
            <a:avLst/>
            <a:gdLst/>
            <a:ahLst/>
            <a:cxnLst/>
            <a:rect l="l" t="t" r="r" b="b"/>
            <a:pathLst>
              <a:path w="3619" h="4381">
                <a:moveTo>
                  <a:pt x="0" y="4381"/>
                </a:moveTo>
                <a:lnTo>
                  <a:pt x="3619" y="4254"/>
                </a:lnTo>
                <a:lnTo>
                  <a:pt x="3251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2281588" y="9521663"/>
            <a:ext cx="2616" cy="17360"/>
          </a:xfrm>
          <a:custGeom>
            <a:avLst/>
            <a:gdLst/>
            <a:ahLst/>
            <a:cxnLst/>
            <a:rect l="l" t="t" r="r" b="b"/>
            <a:pathLst>
              <a:path w="2616" h="17360">
                <a:moveTo>
                  <a:pt x="0" y="17360"/>
                </a:moveTo>
                <a:lnTo>
                  <a:pt x="2616" y="15735"/>
                </a:lnTo>
                <a:lnTo>
                  <a:pt x="2120" y="622"/>
                </a:lnTo>
                <a:lnTo>
                  <a:pt x="508" y="0"/>
                </a:lnTo>
                <a:lnTo>
                  <a:pt x="0" y="1736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1742931" y="9000613"/>
            <a:ext cx="20116" cy="20116"/>
          </a:xfrm>
          <a:custGeom>
            <a:avLst/>
            <a:gdLst/>
            <a:ahLst/>
            <a:cxnLst/>
            <a:rect l="l" t="t" r="r" b="b"/>
            <a:pathLst>
              <a:path w="20116" h="20116">
                <a:moveTo>
                  <a:pt x="17487" y="8750"/>
                </a:moveTo>
                <a:lnTo>
                  <a:pt x="8864" y="126"/>
                </a:lnTo>
                <a:lnTo>
                  <a:pt x="4991" y="0"/>
                </a:lnTo>
                <a:lnTo>
                  <a:pt x="0" y="2997"/>
                </a:lnTo>
                <a:lnTo>
                  <a:pt x="5867" y="7505"/>
                </a:lnTo>
                <a:lnTo>
                  <a:pt x="11112" y="13246"/>
                </a:lnTo>
                <a:lnTo>
                  <a:pt x="12611" y="13627"/>
                </a:lnTo>
                <a:lnTo>
                  <a:pt x="14744" y="17741"/>
                </a:lnTo>
                <a:lnTo>
                  <a:pt x="17360" y="20116"/>
                </a:lnTo>
                <a:lnTo>
                  <a:pt x="20116" y="15620"/>
                </a:lnTo>
                <a:lnTo>
                  <a:pt x="17487" y="875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1758551" y="9076719"/>
            <a:ext cx="2235" cy="6362"/>
          </a:xfrm>
          <a:custGeom>
            <a:avLst/>
            <a:gdLst/>
            <a:ahLst/>
            <a:cxnLst/>
            <a:rect l="l" t="t" r="r" b="b"/>
            <a:pathLst>
              <a:path w="2235" h="6362">
                <a:moveTo>
                  <a:pt x="0" y="6362"/>
                </a:moveTo>
                <a:lnTo>
                  <a:pt x="2235" y="4356"/>
                </a:lnTo>
                <a:lnTo>
                  <a:pt x="1244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1484528" y="8890655"/>
            <a:ext cx="6756" cy="8000"/>
          </a:xfrm>
          <a:custGeom>
            <a:avLst/>
            <a:gdLst/>
            <a:ahLst/>
            <a:cxnLst/>
            <a:rect l="l" t="t" r="r" b="b"/>
            <a:pathLst>
              <a:path w="6756" h="8000">
                <a:moveTo>
                  <a:pt x="0" y="4254"/>
                </a:moveTo>
                <a:lnTo>
                  <a:pt x="381" y="8000"/>
                </a:lnTo>
                <a:lnTo>
                  <a:pt x="6756" y="3390"/>
                </a:lnTo>
                <a:lnTo>
                  <a:pt x="6629" y="0"/>
                </a:lnTo>
                <a:lnTo>
                  <a:pt x="0" y="4254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1691318" y="8977628"/>
            <a:ext cx="56235" cy="11988"/>
          </a:xfrm>
          <a:custGeom>
            <a:avLst/>
            <a:gdLst/>
            <a:ahLst/>
            <a:cxnLst/>
            <a:rect l="l" t="t" r="r" b="b"/>
            <a:pathLst>
              <a:path w="56235" h="11988">
                <a:moveTo>
                  <a:pt x="1498" y="4000"/>
                </a:moveTo>
                <a:lnTo>
                  <a:pt x="0" y="8115"/>
                </a:lnTo>
                <a:lnTo>
                  <a:pt x="14503" y="5880"/>
                </a:lnTo>
                <a:lnTo>
                  <a:pt x="20751" y="3378"/>
                </a:lnTo>
                <a:lnTo>
                  <a:pt x="25120" y="2120"/>
                </a:lnTo>
                <a:lnTo>
                  <a:pt x="25615" y="3492"/>
                </a:lnTo>
                <a:lnTo>
                  <a:pt x="21501" y="5499"/>
                </a:lnTo>
                <a:lnTo>
                  <a:pt x="15252" y="7873"/>
                </a:lnTo>
                <a:lnTo>
                  <a:pt x="10375" y="10617"/>
                </a:lnTo>
                <a:lnTo>
                  <a:pt x="10629" y="11988"/>
                </a:lnTo>
                <a:lnTo>
                  <a:pt x="20002" y="10998"/>
                </a:lnTo>
                <a:lnTo>
                  <a:pt x="26250" y="8623"/>
                </a:lnTo>
                <a:lnTo>
                  <a:pt x="50863" y="9245"/>
                </a:lnTo>
                <a:lnTo>
                  <a:pt x="55105" y="11620"/>
                </a:lnTo>
                <a:lnTo>
                  <a:pt x="56235" y="10363"/>
                </a:lnTo>
                <a:lnTo>
                  <a:pt x="53225" y="6362"/>
                </a:lnTo>
                <a:lnTo>
                  <a:pt x="42354" y="1993"/>
                </a:lnTo>
                <a:lnTo>
                  <a:pt x="17627" y="0"/>
                </a:lnTo>
                <a:lnTo>
                  <a:pt x="1498" y="400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1679958" y="9185544"/>
            <a:ext cx="4241" cy="4127"/>
          </a:xfrm>
          <a:custGeom>
            <a:avLst/>
            <a:gdLst/>
            <a:ahLst/>
            <a:cxnLst/>
            <a:rect l="l" t="t" r="r" b="b"/>
            <a:pathLst>
              <a:path w="4241" h="4127">
                <a:moveTo>
                  <a:pt x="0" y="3619"/>
                </a:moveTo>
                <a:lnTo>
                  <a:pt x="2235" y="4127"/>
                </a:lnTo>
                <a:lnTo>
                  <a:pt x="4241" y="241"/>
                </a:lnTo>
                <a:lnTo>
                  <a:pt x="114" y="0"/>
                </a:lnTo>
                <a:lnTo>
                  <a:pt x="0" y="3619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1754173" y="9059467"/>
            <a:ext cx="2235" cy="6502"/>
          </a:xfrm>
          <a:custGeom>
            <a:avLst/>
            <a:gdLst/>
            <a:ahLst/>
            <a:cxnLst/>
            <a:rect l="l" t="t" r="r" b="b"/>
            <a:pathLst>
              <a:path w="2235" h="6502">
                <a:moveTo>
                  <a:pt x="0" y="0"/>
                </a:moveTo>
                <a:lnTo>
                  <a:pt x="127" y="6502"/>
                </a:lnTo>
                <a:lnTo>
                  <a:pt x="2235" y="4254"/>
                </a:lnTo>
                <a:lnTo>
                  <a:pt x="1371" y="0"/>
                </a:lnTo>
                <a:lnTo>
                  <a:pt x="0" y="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1753796" y="9098575"/>
            <a:ext cx="2247" cy="6248"/>
          </a:xfrm>
          <a:custGeom>
            <a:avLst/>
            <a:gdLst/>
            <a:ahLst/>
            <a:cxnLst/>
            <a:rect l="l" t="t" r="r" b="b"/>
            <a:pathLst>
              <a:path w="2247" h="6248">
                <a:moveTo>
                  <a:pt x="0" y="5880"/>
                </a:moveTo>
                <a:lnTo>
                  <a:pt x="2006" y="6248"/>
                </a:lnTo>
                <a:lnTo>
                  <a:pt x="2247" y="0"/>
                </a:lnTo>
                <a:lnTo>
                  <a:pt x="0" y="588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1110060" y="8757343"/>
            <a:ext cx="153441" cy="202412"/>
          </a:xfrm>
          <a:custGeom>
            <a:avLst/>
            <a:gdLst/>
            <a:ahLst/>
            <a:cxnLst/>
            <a:rect l="l" t="t" r="r" b="b"/>
            <a:pathLst>
              <a:path w="153441" h="202412">
                <a:moveTo>
                  <a:pt x="622" y="148437"/>
                </a:moveTo>
                <a:lnTo>
                  <a:pt x="96583" y="202412"/>
                </a:lnTo>
                <a:lnTo>
                  <a:pt x="104457" y="186296"/>
                </a:lnTo>
                <a:lnTo>
                  <a:pt x="152311" y="62471"/>
                </a:lnTo>
                <a:lnTo>
                  <a:pt x="153441" y="56718"/>
                </a:lnTo>
                <a:lnTo>
                  <a:pt x="84962" y="16116"/>
                </a:lnTo>
                <a:lnTo>
                  <a:pt x="55600" y="0"/>
                </a:lnTo>
                <a:lnTo>
                  <a:pt x="49225" y="15494"/>
                </a:lnTo>
                <a:lnTo>
                  <a:pt x="35737" y="48348"/>
                </a:lnTo>
                <a:lnTo>
                  <a:pt x="33858" y="55232"/>
                </a:lnTo>
                <a:lnTo>
                  <a:pt x="32981" y="58102"/>
                </a:lnTo>
                <a:lnTo>
                  <a:pt x="19862" y="73469"/>
                </a:lnTo>
                <a:lnTo>
                  <a:pt x="18237" y="80467"/>
                </a:lnTo>
                <a:lnTo>
                  <a:pt x="25615" y="72466"/>
                </a:lnTo>
                <a:lnTo>
                  <a:pt x="26860" y="73596"/>
                </a:lnTo>
                <a:lnTo>
                  <a:pt x="17741" y="95453"/>
                </a:lnTo>
                <a:lnTo>
                  <a:pt x="16116" y="87083"/>
                </a:lnTo>
                <a:lnTo>
                  <a:pt x="13995" y="86969"/>
                </a:lnTo>
                <a:lnTo>
                  <a:pt x="13373" y="93713"/>
                </a:lnTo>
                <a:lnTo>
                  <a:pt x="15735" y="103835"/>
                </a:lnTo>
                <a:lnTo>
                  <a:pt x="13614" y="106705"/>
                </a:lnTo>
                <a:lnTo>
                  <a:pt x="9372" y="117703"/>
                </a:lnTo>
                <a:lnTo>
                  <a:pt x="3619" y="132816"/>
                </a:lnTo>
                <a:lnTo>
                  <a:pt x="1625" y="137198"/>
                </a:lnTo>
                <a:lnTo>
                  <a:pt x="0" y="142938"/>
                </a:lnTo>
                <a:lnTo>
                  <a:pt x="622" y="148437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1471537" y="8957263"/>
            <a:ext cx="47358" cy="37477"/>
          </a:xfrm>
          <a:custGeom>
            <a:avLst/>
            <a:gdLst/>
            <a:ahLst/>
            <a:cxnLst/>
            <a:rect l="l" t="t" r="r" b="b"/>
            <a:pathLst>
              <a:path w="47358" h="37477">
                <a:moveTo>
                  <a:pt x="47358" y="17614"/>
                </a:moveTo>
                <a:lnTo>
                  <a:pt x="14617" y="0"/>
                </a:lnTo>
                <a:lnTo>
                  <a:pt x="11366" y="749"/>
                </a:lnTo>
                <a:lnTo>
                  <a:pt x="0" y="12738"/>
                </a:lnTo>
                <a:lnTo>
                  <a:pt x="3746" y="15875"/>
                </a:lnTo>
                <a:lnTo>
                  <a:pt x="41478" y="37477"/>
                </a:lnTo>
                <a:lnTo>
                  <a:pt x="47231" y="23368"/>
                </a:lnTo>
                <a:lnTo>
                  <a:pt x="47358" y="17614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1754179" y="9040103"/>
            <a:ext cx="3619" cy="19367"/>
          </a:xfrm>
          <a:custGeom>
            <a:avLst/>
            <a:gdLst/>
            <a:ahLst/>
            <a:cxnLst/>
            <a:rect l="l" t="t" r="r" b="b"/>
            <a:pathLst>
              <a:path w="3619" h="19367">
                <a:moveTo>
                  <a:pt x="622" y="126"/>
                </a:moveTo>
                <a:lnTo>
                  <a:pt x="0" y="19367"/>
                </a:lnTo>
                <a:lnTo>
                  <a:pt x="2120" y="17106"/>
                </a:lnTo>
                <a:lnTo>
                  <a:pt x="3619" y="3873"/>
                </a:lnTo>
                <a:lnTo>
                  <a:pt x="3111" y="0"/>
                </a:lnTo>
                <a:lnTo>
                  <a:pt x="622" y="126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1759802" y="9054975"/>
            <a:ext cx="3238" cy="26111"/>
          </a:xfrm>
          <a:custGeom>
            <a:avLst/>
            <a:gdLst/>
            <a:ahLst/>
            <a:cxnLst/>
            <a:rect l="l" t="t" r="r" b="b"/>
            <a:pathLst>
              <a:path w="3238" h="26111">
                <a:moveTo>
                  <a:pt x="863" y="0"/>
                </a:moveTo>
                <a:lnTo>
                  <a:pt x="114" y="15367"/>
                </a:lnTo>
                <a:lnTo>
                  <a:pt x="0" y="21742"/>
                </a:lnTo>
                <a:lnTo>
                  <a:pt x="990" y="26111"/>
                </a:lnTo>
                <a:lnTo>
                  <a:pt x="3111" y="23990"/>
                </a:lnTo>
                <a:lnTo>
                  <a:pt x="3238" y="4495"/>
                </a:lnTo>
                <a:lnTo>
                  <a:pt x="2120" y="0"/>
                </a:lnTo>
                <a:lnTo>
                  <a:pt x="863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2172385" y="9524530"/>
            <a:ext cx="5499" cy="116319"/>
          </a:xfrm>
          <a:custGeom>
            <a:avLst/>
            <a:gdLst/>
            <a:ahLst/>
            <a:cxnLst/>
            <a:rect l="l" t="t" r="r" b="b"/>
            <a:pathLst>
              <a:path w="5499" h="116319">
                <a:moveTo>
                  <a:pt x="0" y="112712"/>
                </a:moveTo>
                <a:lnTo>
                  <a:pt x="4864" y="116319"/>
                </a:lnTo>
                <a:lnTo>
                  <a:pt x="5499" y="3873"/>
                </a:lnTo>
                <a:lnTo>
                  <a:pt x="622" y="0"/>
                </a:lnTo>
                <a:lnTo>
                  <a:pt x="0" y="112712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2277188" y="9702585"/>
            <a:ext cx="7010" cy="43802"/>
          </a:xfrm>
          <a:custGeom>
            <a:avLst/>
            <a:gdLst/>
            <a:ahLst/>
            <a:cxnLst/>
            <a:rect l="l" t="t" r="r" b="b"/>
            <a:pathLst>
              <a:path w="7010" h="43802">
                <a:moveTo>
                  <a:pt x="0" y="43802"/>
                </a:moveTo>
                <a:lnTo>
                  <a:pt x="6985" y="43802"/>
                </a:lnTo>
                <a:lnTo>
                  <a:pt x="7010" y="3860"/>
                </a:lnTo>
                <a:lnTo>
                  <a:pt x="25" y="0"/>
                </a:lnTo>
                <a:lnTo>
                  <a:pt x="0" y="43802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2242897" y="9684729"/>
            <a:ext cx="4203" cy="61658"/>
          </a:xfrm>
          <a:custGeom>
            <a:avLst/>
            <a:gdLst/>
            <a:ahLst/>
            <a:cxnLst/>
            <a:rect l="l" t="t" r="r" b="b"/>
            <a:pathLst>
              <a:path w="4203" h="61658">
                <a:moveTo>
                  <a:pt x="0" y="61658"/>
                </a:moveTo>
                <a:lnTo>
                  <a:pt x="4178" y="61658"/>
                </a:lnTo>
                <a:lnTo>
                  <a:pt x="4203" y="2235"/>
                </a:lnTo>
                <a:lnTo>
                  <a:pt x="76" y="0"/>
                </a:lnTo>
                <a:lnTo>
                  <a:pt x="0" y="61658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1358212" y="8832063"/>
            <a:ext cx="182791" cy="94703"/>
          </a:xfrm>
          <a:custGeom>
            <a:avLst/>
            <a:gdLst/>
            <a:ahLst/>
            <a:cxnLst/>
            <a:rect l="l" t="t" r="r" b="b"/>
            <a:pathLst>
              <a:path w="182791" h="94703">
                <a:moveTo>
                  <a:pt x="87464" y="94703"/>
                </a:moveTo>
                <a:lnTo>
                  <a:pt x="91960" y="92456"/>
                </a:lnTo>
                <a:lnTo>
                  <a:pt x="98336" y="85839"/>
                </a:lnTo>
                <a:lnTo>
                  <a:pt x="108572" y="75463"/>
                </a:lnTo>
                <a:lnTo>
                  <a:pt x="111823" y="71462"/>
                </a:lnTo>
                <a:lnTo>
                  <a:pt x="115074" y="70967"/>
                </a:lnTo>
                <a:lnTo>
                  <a:pt x="118198" y="67221"/>
                </a:lnTo>
                <a:lnTo>
                  <a:pt x="121450" y="66725"/>
                </a:lnTo>
                <a:lnTo>
                  <a:pt x="124815" y="62966"/>
                </a:lnTo>
                <a:lnTo>
                  <a:pt x="126314" y="62839"/>
                </a:lnTo>
                <a:lnTo>
                  <a:pt x="132943" y="58597"/>
                </a:lnTo>
                <a:lnTo>
                  <a:pt x="145313" y="54597"/>
                </a:lnTo>
                <a:lnTo>
                  <a:pt x="146189" y="57480"/>
                </a:lnTo>
                <a:lnTo>
                  <a:pt x="158305" y="54597"/>
                </a:lnTo>
                <a:lnTo>
                  <a:pt x="182791" y="57975"/>
                </a:lnTo>
                <a:lnTo>
                  <a:pt x="175806" y="51981"/>
                </a:lnTo>
                <a:lnTo>
                  <a:pt x="148056" y="35737"/>
                </a:lnTo>
                <a:lnTo>
                  <a:pt x="139192" y="29489"/>
                </a:lnTo>
                <a:lnTo>
                  <a:pt x="132067" y="26111"/>
                </a:lnTo>
                <a:lnTo>
                  <a:pt x="103949" y="10744"/>
                </a:lnTo>
                <a:lnTo>
                  <a:pt x="102577" y="8242"/>
                </a:lnTo>
                <a:lnTo>
                  <a:pt x="88709" y="2120"/>
                </a:lnTo>
                <a:lnTo>
                  <a:pt x="66217" y="0"/>
                </a:lnTo>
                <a:lnTo>
                  <a:pt x="49479" y="4991"/>
                </a:lnTo>
                <a:lnTo>
                  <a:pt x="31610" y="15367"/>
                </a:lnTo>
                <a:lnTo>
                  <a:pt x="14109" y="28359"/>
                </a:lnTo>
                <a:lnTo>
                  <a:pt x="0" y="42849"/>
                </a:lnTo>
                <a:lnTo>
                  <a:pt x="87464" y="9470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2634571" y="8352125"/>
            <a:ext cx="287007" cy="351993"/>
          </a:xfrm>
          <a:custGeom>
            <a:avLst/>
            <a:gdLst/>
            <a:ahLst/>
            <a:cxnLst/>
            <a:rect l="l" t="t" r="r" b="b"/>
            <a:pathLst>
              <a:path w="287007" h="351993">
                <a:moveTo>
                  <a:pt x="223659" y="13373"/>
                </a:moveTo>
                <a:lnTo>
                  <a:pt x="202285" y="0"/>
                </a:lnTo>
                <a:lnTo>
                  <a:pt x="190423" y="0"/>
                </a:lnTo>
                <a:lnTo>
                  <a:pt x="62598" y="74091"/>
                </a:lnTo>
                <a:lnTo>
                  <a:pt x="126" y="235153"/>
                </a:lnTo>
                <a:lnTo>
                  <a:pt x="0" y="250024"/>
                </a:lnTo>
                <a:lnTo>
                  <a:pt x="63347" y="338747"/>
                </a:lnTo>
                <a:lnTo>
                  <a:pt x="84835" y="351993"/>
                </a:lnTo>
                <a:lnTo>
                  <a:pt x="95084" y="351993"/>
                </a:lnTo>
                <a:lnTo>
                  <a:pt x="223037" y="278015"/>
                </a:lnTo>
                <a:lnTo>
                  <a:pt x="287007" y="113830"/>
                </a:lnTo>
                <a:lnTo>
                  <a:pt x="287007" y="104216"/>
                </a:lnTo>
                <a:lnTo>
                  <a:pt x="223659" y="133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1281494" y="8775330"/>
            <a:ext cx="113944" cy="93472"/>
          </a:xfrm>
          <a:custGeom>
            <a:avLst/>
            <a:gdLst/>
            <a:ahLst/>
            <a:cxnLst/>
            <a:rect l="l" t="t" r="r" b="b"/>
            <a:pathLst>
              <a:path w="113944" h="93472">
                <a:moveTo>
                  <a:pt x="108204" y="126"/>
                </a:moveTo>
                <a:lnTo>
                  <a:pt x="81457" y="15366"/>
                </a:lnTo>
                <a:lnTo>
                  <a:pt x="80962" y="16370"/>
                </a:lnTo>
                <a:lnTo>
                  <a:pt x="14986" y="54724"/>
                </a:lnTo>
                <a:lnTo>
                  <a:pt x="10236" y="62725"/>
                </a:lnTo>
                <a:lnTo>
                  <a:pt x="0" y="90220"/>
                </a:lnTo>
                <a:lnTo>
                  <a:pt x="1117" y="93471"/>
                </a:lnTo>
                <a:lnTo>
                  <a:pt x="6235" y="82969"/>
                </a:lnTo>
                <a:lnTo>
                  <a:pt x="16611" y="58229"/>
                </a:lnTo>
                <a:lnTo>
                  <a:pt x="113944" y="0"/>
                </a:lnTo>
                <a:lnTo>
                  <a:pt x="108204" y="1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2637438" y="8354249"/>
            <a:ext cx="282016" cy="347865"/>
          </a:xfrm>
          <a:custGeom>
            <a:avLst/>
            <a:gdLst/>
            <a:ahLst/>
            <a:cxnLst/>
            <a:rect l="l" t="t" r="r" b="b"/>
            <a:pathLst>
              <a:path w="282016" h="347865">
                <a:moveTo>
                  <a:pt x="86715" y="89712"/>
                </a:moveTo>
                <a:lnTo>
                  <a:pt x="22618" y="254393"/>
                </a:lnTo>
                <a:lnTo>
                  <a:pt x="17119" y="254152"/>
                </a:lnTo>
                <a:lnTo>
                  <a:pt x="0" y="245529"/>
                </a:lnTo>
                <a:lnTo>
                  <a:pt x="1752" y="249656"/>
                </a:lnTo>
                <a:lnTo>
                  <a:pt x="62610" y="334365"/>
                </a:lnTo>
                <a:lnTo>
                  <a:pt x="84213" y="347865"/>
                </a:lnTo>
                <a:lnTo>
                  <a:pt x="89966" y="347865"/>
                </a:lnTo>
                <a:lnTo>
                  <a:pt x="218046" y="273646"/>
                </a:lnTo>
                <a:lnTo>
                  <a:pt x="282016" y="109461"/>
                </a:lnTo>
                <a:lnTo>
                  <a:pt x="282016" y="104330"/>
                </a:lnTo>
                <a:lnTo>
                  <a:pt x="218541" y="13373"/>
                </a:lnTo>
                <a:lnTo>
                  <a:pt x="197180" y="0"/>
                </a:lnTo>
                <a:lnTo>
                  <a:pt x="189801" y="0"/>
                </a:lnTo>
                <a:lnTo>
                  <a:pt x="63106" y="73596"/>
                </a:lnTo>
                <a:lnTo>
                  <a:pt x="86474" y="87096"/>
                </a:lnTo>
                <a:lnTo>
                  <a:pt x="86715" y="89712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1699445" y="8994736"/>
            <a:ext cx="43611" cy="6502"/>
          </a:xfrm>
          <a:custGeom>
            <a:avLst/>
            <a:gdLst/>
            <a:ahLst/>
            <a:cxnLst/>
            <a:rect l="l" t="t" r="r" b="b"/>
            <a:pathLst>
              <a:path w="43611" h="6502">
                <a:moveTo>
                  <a:pt x="6502" y="6502"/>
                </a:moveTo>
                <a:lnTo>
                  <a:pt x="8864" y="5638"/>
                </a:lnTo>
                <a:lnTo>
                  <a:pt x="36106" y="4876"/>
                </a:lnTo>
                <a:lnTo>
                  <a:pt x="37109" y="6134"/>
                </a:lnTo>
                <a:lnTo>
                  <a:pt x="43611" y="4381"/>
                </a:lnTo>
                <a:lnTo>
                  <a:pt x="38735" y="1638"/>
                </a:lnTo>
                <a:lnTo>
                  <a:pt x="30365" y="0"/>
                </a:lnTo>
                <a:lnTo>
                  <a:pt x="17500" y="139"/>
                </a:lnTo>
                <a:lnTo>
                  <a:pt x="10998" y="1257"/>
                </a:lnTo>
                <a:lnTo>
                  <a:pt x="0" y="6007"/>
                </a:lnTo>
                <a:lnTo>
                  <a:pt x="6502" y="6502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1686579" y="9000746"/>
            <a:ext cx="13119" cy="6616"/>
          </a:xfrm>
          <a:custGeom>
            <a:avLst/>
            <a:gdLst/>
            <a:ahLst/>
            <a:cxnLst/>
            <a:rect l="l" t="t" r="r" b="b"/>
            <a:pathLst>
              <a:path w="13119" h="6616">
                <a:moveTo>
                  <a:pt x="9118" y="622"/>
                </a:moveTo>
                <a:lnTo>
                  <a:pt x="0" y="6616"/>
                </a:lnTo>
                <a:lnTo>
                  <a:pt x="9994" y="3746"/>
                </a:lnTo>
                <a:lnTo>
                  <a:pt x="13119" y="1739"/>
                </a:lnTo>
                <a:lnTo>
                  <a:pt x="12865" y="0"/>
                </a:lnTo>
                <a:lnTo>
                  <a:pt x="9118" y="622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1638094" y="8992125"/>
            <a:ext cx="48361" cy="43357"/>
          </a:xfrm>
          <a:custGeom>
            <a:avLst/>
            <a:gdLst/>
            <a:ahLst/>
            <a:cxnLst/>
            <a:rect l="l" t="t" r="r" b="b"/>
            <a:pathLst>
              <a:path w="48361" h="43357">
                <a:moveTo>
                  <a:pt x="18249" y="25615"/>
                </a:moveTo>
                <a:lnTo>
                  <a:pt x="20612" y="22237"/>
                </a:lnTo>
                <a:lnTo>
                  <a:pt x="24612" y="21615"/>
                </a:lnTo>
                <a:lnTo>
                  <a:pt x="31241" y="14859"/>
                </a:lnTo>
                <a:lnTo>
                  <a:pt x="33731" y="11366"/>
                </a:lnTo>
                <a:lnTo>
                  <a:pt x="37604" y="10871"/>
                </a:lnTo>
                <a:lnTo>
                  <a:pt x="42608" y="5118"/>
                </a:lnTo>
                <a:lnTo>
                  <a:pt x="48361" y="368"/>
                </a:lnTo>
                <a:lnTo>
                  <a:pt x="42481" y="0"/>
                </a:lnTo>
                <a:lnTo>
                  <a:pt x="37604" y="2616"/>
                </a:lnTo>
                <a:lnTo>
                  <a:pt x="36982" y="3746"/>
                </a:lnTo>
                <a:lnTo>
                  <a:pt x="28613" y="8369"/>
                </a:lnTo>
                <a:lnTo>
                  <a:pt x="20116" y="15494"/>
                </a:lnTo>
                <a:lnTo>
                  <a:pt x="2870" y="32600"/>
                </a:lnTo>
                <a:lnTo>
                  <a:pt x="0" y="38735"/>
                </a:lnTo>
                <a:lnTo>
                  <a:pt x="0" y="43357"/>
                </a:lnTo>
                <a:lnTo>
                  <a:pt x="18249" y="25615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1680573" y="9163300"/>
            <a:ext cx="35737" cy="32232"/>
          </a:xfrm>
          <a:custGeom>
            <a:avLst/>
            <a:gdLst/>
            <a:ahLst/>
            <a:cxnLst/>
            <a:rect l="l" t="t" r="r" b="b"/>
            <a:pathLst>
              <a:path w="35737" h="32232">
                <a:moveTo>
                  <a:pt x="1638" y="26365"/>
                </a:moveTo>
                <a:lnTo>
                  <a:pt x="0" y="32232"/>
                </a:lnTo>
                <a:lnTo>
                  <a:pt x="7632" y="30734"/>
                </a:lnTo>
                <a:lnTo>
                  <a:pt x="25615" y="17500"/>
                </a:lnTo>
                <a:lnTo>
                  <a:pt x="29997" y="13119"/>
                </a:lnTo>
                <a:lnTo>
                  <a:pt x="34239" y="8623"/>
                </a:lnTo>
                <a:lnTo>
                  <a:pt x="35737" y="1130"/>
                </a:lnTo>
                <a:lnTo>
                  <a:pt x="32499" y="0"/>
                </a:lnTo>
                <a:lnTo>
                  <a:pt x="29235" y="4254"/>
                </a:lnTo>
                <a:lnTo>
                  <a:pt x="18872" y="12877"/>
                </a:lnTo>
                <a:lnTo>
                  <a:pt x="8127" y="21996"/>
                </a:lnTo>
                <a:lnTo>
                  <a:pt x="6756" y="25247"/>
                </a:lnTo>
                <a:lnTo>
                  <a:pt x="1638" y="26365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1636471" y="9214031"/>
            <a:ext cx="34988" cy="6616"/>
          </a:xfrm>
          <a:custGeom>
            <a:avLst/>
            <a:gdLst/>
            <a:ahLst/>
            <a:cxnLst/>
            <a:rect l="l" t="t" r="r" b="b"/>
            <a:pathLst>
              <a:path w="34988" h="6616">
                <a:moveTo>
                  <a:pt x="19621" y="1752"/>
                </a:moveTo>
                <a:lnTo>
                  <a:pt x="0" y="5499"/>
                </a:lnTo>
                <a:lnTo>
                  <a:pt x="8750" y="6616"/>
                </a:lnTo>
                <a:lnTo>
                  <a:pt x="17487" y="6616"/>
                </a:lnTo>
                <a:lnTo>
                  <a:pt x="32245" y="3251"/>
                </a:lnTo>
                <a:lnTo>
                  <a:pt x="34988" y="1244"/>
                </a:lnTo>
                <a:lnTo>
                  <a:pt x="30733" y="0"/>
                </a:lnTo>
                <a:lnTo>
                  <a:pt x="19621" y="1752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1122438" y="8850929"/>
            <a:ext cx="3365" cy="13119"/>
          </a:xfrm>
          <a:custGeom>
            <a:avLst/>
            <a:gdLst/>
            <a:ahLst/>
            <a:cxnLst/>
            <a:rect l="l" t="t" r="r" b="b"/>
            <a:pathLst>
              <a:path w="3365" h="13119">
                <a:moveTo>
                  <a:pt x="1244" y="13119"/>
                </a:moveTo>
                <a:lnTo>
                  <a:pt x="3365" y="10236"/>
                </a:lnTo>
                <a:lnTo>
                  <a:pt x="990" y="127"/>
                </a:lnTo>
                <a:lnTo>
                  <a:pt x="0" y="0"/>
                </a:lnTo>
                <a:lnTo>
                  <a:pt x="1244" y="13119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1259003" y="8867672"/>
            <a:ext cx="6235" cy="6743"/>
          </a:xfrm>
          <a:custGeom>
            <a:avLst/>
            <a:gdLst/>
            <a:ahLst/>
            <a:cxnLst/>
            <a:rect l="l" t="t" r="r" b="b"/>
            <a:pathLst>
              <a:path w="6235" h="6743">
                <a:moveTo>
                  <a:pt x="0" y="2743"/>
                </a:moveTo>
                <a:lnTo>
                  <a:pt x="6235" y="6743"/>
                </a:lnTo>
                <a:lnTo>
                  <a:pt x="3251" y="990"/>
                </a:lnTo>
                <a:lnTo>
                  <a:pt x="1739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1271617" y="8877674"/>
            <a:ext cx="7251" cy="7988"/>
          </a:xfrm>
          <a:custGeom>
            <a:avLst/>
            <a:gdLst/>
            <a:ahLst/>
            <a:cxnLst/>
            <a:rect l="l" t="t" r="r" b="b"/>
            <a:pathLst>
              <a:path w="7251" h="7988">
                <a:moveTo>
                  <a:pt x="6121" y="114"/>
                </a:moveTo>
                <a:lnTo>
                  <a:pt x="0" y="0"/>
                </a:lnTo>
                <a:lnTo>
                  <a:pt x="1752" y="2616"/>
                </a:lnTo>
                <a:lnTo>
                  <a:pt x="3746" y="2489"/>
                </a:lnTo>
                <a:lnTo>
                  <a:pt x="5130" y="7988"/>
                </a:lnTo>
                <a:lnTo>
                  <a:pt x="7251" y="1498"/>
                </a:lnTo>
                <a:lnTo>
                  <a:pt x="6121" y="114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1332840" y="8911150"/>
            <a:ext cx="4127" cy="4381"/>
          </a:xfrm>
          <a:custGeom>
            <a:avLst/>
            <a:gdLst/>
            <a:ahLst/>
            <a:cxnLst/>
            <a:rect l="l" t="t" r="r" b="b"/>
            <a:pathLst>
              <a:path w="4127" h="4381">
                <a:moveTo>
                  <a:pt x="0" y="2755"/>
                </a:moveTo>
                <a:lnTo>
                  <a:pt x="4127" y="4381"/>
                </a:lnTo>
                <a:lnTo>
                  <a:pt x="1752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1343454" y="8918276"/>
            <a:ext cx="10629" cy="6756"/>
          </a:xfrm>
          <a:custGeom>
            <a:avLst/>
            <a:gdLst/>
            <a:ahLst/>
            <a:cxnLst/>
            <a:rect l="l" t="t" r="r" b="b"/>
            <a:pathLst>
              <a:path w="10629" h="6756">
                <a:moveTo>
                  <a:pt x="7251" y="876"/>
                </a:moveTo>
                <a:lnTo>
                  <a:pt x="0" y="495"/>
                </a:lnTo>
                <a:lnTo>
                  <a:pt x="1498" y="2628"/>
                </a:lnTo>
                <a:lnTo>
                  <a:pt x="10629" y="6756"/>
                </a:lnTo>
                <a:lnTo>
                  <a:pt x="8635" y="0"/>
                </a:lnTo>
                <a:lnTo>
                  <a:pt x="7251" y="876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1354072" y="8925022"/>
            <a:ext cx="8890" cy="5740"/>
          </a:xfrm>
          <a:custGeom>
            <a:avLst/>
            <a:gdLst/>
            <a:ahLst/>
            <a:cxnLst/>
            <a:rect l="l" t="t" r="r" b="b"/>
            <a:pathLst>
              <a:path w="8890" h="5740">
                <a:moveTo>
                  <a:pt x="1765" y="3251"/>
                </a:moveTo>
                <a:lnTo>
                  <a:pt x="8889" y="5740"/>
                </a:lnTo>
                <a:lnTo>
                  <a:pt x="6261" y="127"/>
                </a:lnTo>
                <a:lnTo>
                  <a:pt x="0" y="0"/>
                </a:lnTo>
                <a:lnTo>
                  <a:pt x="1765" y="3251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1364456" y="8926899"/>
            <a:ext cx="4864" cy="6997"/>
          </a:xfrm>
          <a:custGeom>
            <a:avLst/>
            <a:gdLst/>
            <a:ahLst/>
            <a:cxnLst/>
            <a:rect l="l" t="t" r="r" b="b"/>
            <a:pathLst>
              <a:path w="4864" h="6997">
                <a:moveTo>
                  <a:pt x="0" y="4368"/>
                </a:moveTo>
                <a:lnTo>
                  <a:pt x="4864" y="6997"/>
                </a:lnTo>
                <a:lnTo>
                  <a:pt x="2870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1369325" y="8933897"/>
            <a:ext cx="8864" cy="5626"/>
          </a:xfrm>
          <a:custGeom>
            <a:avLst/>
            <a:gdLst/>
            <a:ahLst/>
            <a:cxnLst/>
            <a:rect l="l" t="t" r="r" b="b"/>
            <a:pathLst>
              <a:path w="8864" h="5626">
                <a:moveTo>
                  <a:pt x="0" y="0"/>
                </a:moveTo>
                <a:lnTo>
                  <a:pt x="1625" y="3124"/>
                </a:lnTo>
                <a:lnTo>
                  <a:pt x="8864" y="5626"/>
                </a:lnTo>
                <a:lnTo>
                  <a:pt x="6248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1239377" y="8937395"/>
            <a:ext cx="8496" cy="4495"/>
          </a:xfrm>
          <a:custGeom>
            <a:avLst/>
            <a:gdLst/>
            <a:ahLst/>
            <a:cxnLst/>
            <a:rect l="l" t="t" r="r" b="b"/>
            <a:pathLst>
              <a:path w="8496" h="4495">
                <a:moveTo>
                  <a:pt x="0" y="2743"/>
                </a:moveTo>
                <a:lnTo>
                  <a:pt x="8496" y="4495"/>
                </a:lnTo>
                <a:lnTo>
                  <a:pt x="1752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1384447" y="8942513"/>
            <a:ext cx="8991" cy="5499"/>
          </a:xfrm>
          <a:custGeom>
            <a:avLst/>
            <a:gdLst/>
            <a:ahLst/>
            <a:cxnLst/>
            <a:rect l="l" t="t" r="r" b="b"/>
            <a:pathLst>
              <a:path w="8991" h="5499">
                <a:moveTo>
                  <a:pt x="0" y="253"/>
                </a:moveTo>
                <a:lnTo>
                  <a:pt x="1003" y="2997"/>
                </a:lnTo>
                <a:lnTo>
                  <a:pt x="8991" y="5499"/>
                </a:lnTo>
                <a:lnTo>
                  <a:pt x="6248" y="0"/>
                </a:lnTo>
                <a:lnTo>
                  <a:pt x="0" y="25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1395690" y="8949005"/>
            <a:ext cx="8496" cy="5626"/>
          </a:xfrm>
          <a:custGeom>
            <a:avLst/>
            <a:gdLst/>
            <a:ahLst/>
            <a:cxnLst/>
            <a:rect l="l" t="t" r="r" b="b"/>
            <a:pathLst>
              <a:path w="8496" h="5626">
                <a:moveTo>
                  <a:pt x="8496" y="5626"/>
                </a:moveTo>
                <a:lnTo>
                  <a:pt x="5867" y="127"/>
                </a:lnTo>
                <a:lnTo>
                  <a:pt x="0" y="0"/>
                </a:lnTo>
                <a:lnTo>
                  <a:pt x="8496" y="5626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1405684" y="8950638"/>
            <a:ext cx="4876" cy="7124"/>
          </a:xfrm>
          <a:custGeom>
            <a:avLst/>
            <a:gdLst/>
            <a:ahLst/>
            <a:cxnLst/>
            <a:rect l="l" t="t" r="r" b="b"/>
            <a:pathLst>
              <a:path w="4876" h="7124">
                <a:moveTo>
                  <a:pt x="0" y="4495"/>
                </a:moveTo>
                <a:lnTo>
                  <a:pt x="4876" y="7124"/>
                </a:lnTo>
                <a:lnTo>
                  <a:pt x="2755" y="0"/>
                </a:lnTo>
                <a:lnTo>
                  <a:pt x="0" y="4495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1410564" y="8957763"/>
            <a:ext cx="9118" cy="5626"/>
          </a:xfrm>
          <a:custGeom>
            <a:avLst/>
            <a:gdLst/>
            <a:ahLst/>
            <a:cxnLst/>
            <a:rect l="l" t="t" r="r" b="b"/>
            <a:pathLst>
              <a:path w="9118" h="5626">
                <a:moveTo>
                  <a:pt x="0" y="0"/>
                </a:moveTo>
                <a:lnTo>
                  <a:pt x="1625" y="3124"/>
                </a:lnTo>
                <a:lnTo>
                  <a:pt x="9118" y="5626"/>
                </a:lnTo>
                <a:lnTo>
                  <a:pt x="6248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1320101" y="8983251"/>
            <a:ext cx="14363" cy="8496"/>
          </a:xfrm>
          <a:custGeom>
            <a:avLst/>
            <a:gdLst/>
            <a:ahLst/>
            <a:cxnLst/>
            <a:rect l="l" t="t" r="r" b="b"/>
            <a:pathLst>
              <a:path w="14363" h="8496">
                <a:moveTo>
                  <a:pt x="863" y="2870"/>
                </a:moveTo>
                <a:lnTo>
                  <a:pt x="7238" y="7620"/>
                </a:lnTo>
                <a:lnTo>
                  <a:pt x="14363" y="8496"/>
                </a:lnTo>
                <a:lnTo>
                  <a:pt x="0" y="0"/>
                </a:lnTo>
                <a:lnTo>
                  <a:pt x="863" y="287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1337463" y="8994246"/>
            <a:ext cx="8115" cy="4368"/>
          </a:xfrm>
          <a:custGeom>
            <a:avLst/>
            <a:gdLst/>
            <a:ahLst/>
            <a:cxnLst/>
            <a:rect l="l" t="t" r="r" b="b"/>
            <a:pathLst>
              <a:path w="8115" h="4368">
                <a:moveTo>
                  <a:pt x="749" y="2870"/>
                </a:moveTo>
                <a:lnTo>
                  <a:pt x="8115" y="4368"/>
                </a:lnTo>
                <a:lnTo>
                  <a:pt x="2997" y="634"/>
                </a:lnTo>
                <a:lnTo>
                  <a:pt x="0" y="0"/>
                </a:lnTo>
                <a:lnTo>
                  <a:pt x="749" y="287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1345582" y="8998611"/>
            <a:ext cx="6502" cy="4381"/>
          </a:xfrm>
          <a:custGeom>
            <a:avLst/>
            <a:gdLst/>
            <a:ahLst/>
            <a:cxnLst/>
            <a:rect l="l" t="t" r="r" b="b"/>
            <a:pathLst>
              <a:path w="6502" h="4381">
                <a:moveTo>
                  <a:pt x="1511" y="2882"/>
                </a:moveTo>
                <a:lnTo>
                  <a:pt x="6502" y="4381"/>
                </a:lnTo>
                <a:lnTo>
                  <a:pt x="3873" y="508"/>
                </a:lnTo>
                <a:lnTo>
                  <a:pt x="0" y="0"/>
                </a:lnTo>
                <a:lnTo>
                  <a:pt x="1511" y="2882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1352087" y="9002989"/>
            <a:ext cx="8750" cy="4254"/>
          </a:xfrm>
          <a:custGeom>
            <a:avLst/>
            <a:gdLst/>
            <a:ahLst/>
            <a:cxnLst/>
            <a:rect l="l" t="t" r="r" b="b"/>
            <a:pathLst>
              <a:path w="8750" h="4254">
                <a:moveTo>
                  <a:pt x="1498" y="2882"/>
                </a:moveTo>
                <a:lnTo>
                  <a:pt x="8750" y="4254"/>
                </a:lnTo>
                <a:lnTo>
                  <a:pt x="3746" y="635"/>
                </a:lnTo>
                <a:lnTo>
                  <a:pt x="0" y="0"/>
                </a:lnTo>
                <a:lnTo>
                  <a:pt x="1498" y="2882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1360831" y="9007243"/>
            <a:ext cx="15252" cy="8750"/>
          </a:xfrm>
          <a:custGeom>
            <a:avLst/>
            <a:gdLst/>
            <a:ahLst/>
            <a:cxnLst/>
            <a:rect l="l" t="t" r="r" b="b"/>
            <a:pathLst>
              <a:path w="15252" h="8750">
                <a:moveTo>
                  <a:pt x="1498" y="2743"/>
                </a:moveTo>
                <a:lnTo>
                  <a:pt x="7746" y="7492"/>
                </a:lnTo>
                <a:lnTo>
                  <a:pt x="15252" y="8750"/>
                </a:lnTo>
                <a:lnTo>
                  <a:pt x="3619" y="736"/>
                </a:lnTo>
                <a:lnTo>
                  <a:pt x="0" y="0"/>
                </a:lnTo>
                <a:lnTo>
                  <a:pt x="1498" y="274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1376072" y="9015990"/>
            <a:ext cx="10756" cy="6121"/>
          </a:xfrm>
          <a:custGeom>
            <a:avLst/>
            <a:gdLst/>
            <a:ahLst/>
            <a:cxnLst/>
            <a:rect l="l" t="t" r="r" b="b"/>
            <a:pathLst>
              <a:path w="10756" h="6121">
                <a:moveTo>
                  <a:pt x="3505" y="5118"/>
                </a:moveTo>
                <a:lnTo>
                  <a:pt x="10756" y="6121"/>
                </a:lnTo>
                <a:lnTo>
                  <a:pt x="3632" y="609"/>
                </a:lnTo>
                <a:lnTo>
                  <a:pt x="0" y="0"/>
                </a:lnTo>
                <a:lnTo>
                  <a:pt x="3505" y="5118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1393825" y="9026729"/>
            <a:ext cx="8229" cy="4749"/>
          </a:xfrm>
          <a:custGeom>
            <a:avLst/>
            <a:gdLst/>
            <a:ahLst/>
            <a:cxnLst/>
            <a:rect l="l" t="t" r="r" b="b"/>
            <a:pathLst>
              <a:path w="8229" h="4749">
                <a:moveTo>
                  <a:pt x="863" y="2997"/>
                </a:moveTo>
                <a:lnTo>
                  <a:pt x="7746" y="4749"/>
                </a:lnTo>
                <a:lnTo>
                  <a:pt x="8229" y="2870"/>
                </a:lnTo>
                <a:lnTo>
                  <a:pt x="0" y="0"/>
                </a:lnTo>
                <a:lnTo>
                  <a:pt x="863" y="2997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1758052" y="9031237"/>
            <a:ext cx="2362" cy="6489"/>
          </a:xfrm>
          <a:custGeom>
            <a:avLst/>
            <a:gdLst/>
            <a:ahLst/>
            <a:cxnLst/>
            <a:rect l="l" t="t" r="r" b="b"/>
            <a:pathLst>
              <a:path w="2362" h="6489">
                <a:moveTo>
                  <a:pt x="2362" y="6489"/>
                </a:moveTo>
                <a:lnTo>
                  <a:pt x="1371" y="863"/>
                </a:lnTo>
                <a:lnTo>
                  <a:pt x="0" y="0"/>
                </a:lnTo>
                <a:lnTo>
                  <a:pt x="2362" y="6489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1760410" y="9037730"/>
            <a:ext cx="1638" cy="6375"/>
          </a:xfrm>
          <a:custGeom>
            <a:avLst/>
            <a:gdLst/>
            <a:ahLst/>
            <a:cxnLst/>
            <a:rect l="l" t="t" r="r" b="b"/>
            <a:pathLst>
              <a:path w="1638" h="6375">
                <a:moveTo>
                  <a:pt x="1638" y="6375"/>
                </a:moveTo>
                <a:lnTo>
                  <a:pt x="1257" y="876"/>
                </a:lnTo>
                <a:lnTo>
                  <a:pt x="0" y="0"/>
                </a:lnTo>
                <a:lnTo>
                  <a:pt x="1638" y="6375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1761923" y="9050721"/>
            <a:ext cx="2743" cy="6007"/>
          </a:xfrm>
          <a:custGeom>
            <a:avLst/>
            <a:gdLst/>
            <a:ahLst/>
            <a:cxnLst/>
            <a:rect l="l" t="t" r="r" b="b"/>
            <a:pathLst>
              <a:path w="2743" h="6007">
                <a:moveTo>
                  <a:pt x="0" y="4254"/>
                </a:moveTo>
                <a:lnTo>
                  <a:pt x="2743" y="6007"/>
                </a:lnTo>
                <a:lnTo>
                  <a:pt x="2362" y="127"/>
                </a:lnTo>
                <a:lnTo>
                  <a:pt x="1117" y="0"/>
                </a:lnTo>
                <a:lnTo>
                  <a:pt x="0" y="4254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1595856" y="9189043"/>
            <a:ext cx="3746" cy="7112"/>
          </a:xfrm>
          <a:custGeom>
            <a:avLst/>
            <a:gdLst/>
            <a:ahLst/>
            <a:cxnLst/>
            <a:rect l="l" t="t" r="r" b="b"/>
            <a:pathLst>
              <a:path w="3746" h="7111">
                <a:moveTo>
                  <a:pt x="0" y="749"/>
                </a:moveTo>
                <a:lnTo>
                  <a:pt x="1003" y="7111"/>
                </a:lnTo>
                <a:lnTo>
                  <a:pt x="3746" y="2984"/>
                </a:lnTo>
                <a:lnTo>
                  <a:pt x="1625" y="0"/>
                </a:lnTo>
                <a:lnTo>
                  <a:pt x="0" y="749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2231604" y="9678595"/>
            <a:ext cx="2628" cy="67792"/>
          </a:xfrm>
          <a:custGeom>
            <a:avLst/>
            <a:gdLst/>
            <a:ahLst/>
            <a:cxnLst/>
            <a:rect l="l" t="t" r="r" b="b"/>
            <a:pathLst>
              <a:path w="2628" h="67792">
                <a:moveTo>
                  <a:pt x="0" y="67792"/>
                </a:moveTo>
                <a:lnTo>
                  <a:pt x="2590" y="67792"/>
                </a:lnTo>
                <a:lnTo>
                  <a:pt x="2628" y="1752"/>
                </a:lnTo>
                <a:lnTo>
                  <a:pt x="0" y="0"/>
                </a:lnTo>
                <a:lnTo>
                  <a:pt x="0" y="67792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2620703" y="8796329"/>
            <a:ext cx="2120" cy="15874"/>
          </a:xfrm>
          <a:custGeom>
            <a:avLst/>
            <a:gdLst/>
            <a:ahLst/>
            <a:cxnLst/>
            <a:rect l="l" t="t" r="r" b="b"/>
            <a:pathLst>
              <a:path w="2120" h="15875">
                <a:moveTo>
                  <a:pt x="126" y="15735"/>
                </a:moveTo>
                <a:lnTo>
                  <a:pt x="1498" y="15875"/>
                </a:lnTo>
                <a:lnTo>
                  <a:pt x="2120" y="2374"/>
                </a:lnTo>
                <a:lnTo>
                  <a:pt x="0" y="0"/>
                </a:lnTo>
                <a:lnTo>
                  <a:pt x="126" y="1573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1139040" y="8805694"/>
            <a:ext cx="6756" cy="7988"/>
          </a:xfrm>
          <a:custGeom>
            <a:avLst/>
            <a:gdLst/>
            <a:ahLst/>
            <a:cxnLst/>
            <a:rect l="l" t="t" r="r" b="b"/>
            <a:pathLst>
              <a:path w="6756" h="7988">
                <a:moveTo>
                  <a:pt x="3251" y="380"/>
                </a:moveTo>
                <a:lnTo>
                  <a:pt x="0" y="7988"/>
                </a:lnTo>
                <a:lnTo>
                  <a:pt x="4876" y="6870"/>
                </a:lnTo>
                <a:lnTo>
                  <a:pt x="6756" y="0"/>
                </a:lnTo>
                <a:lnTo>
                  <a:pt x="3251" y="38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1132558" y="8813689"/>
            <a:ext cx="6489" cy="6629"/>
          </a:xfrm>
          <a:custGeom>
            <a:avLst/>
            <a:gdLst/>
            <a:ahLst/>
            <a:cxnLst/>
            <a:rect l="l" t="t" r="r" b="b"/>
            <a:pathLst>
              <a:path w="6489" h="6629">
                <a:moveTo>
                  <a:pt x="863" y="1130"/>
                </a:moveTo>
                <a:lnTo>
                  <a:pt x="0" y="6629"/>
                </a:lnTo>
                <a:lnTo>
                  <a:pt x="5981" y="1752"/>
                </a:lnTo>
                <a:lnTo>
                  <a:pt x="6489" y="0"/>
                </a:lnTo>
                <a:lnTo>
                  <a:pt x="863" y="113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1126173" y="8820315"/>
            <a:ext cx="6375" cy="8877"/>
          </a:xfrm>
          <a:custGeom>
            <a:avLst/>
            <a:gdLst/>
            <a:ahLst/>
            <a:cxnLst/>
            <a:rect l="l" t="t" r="r" b="b"/>
            <a:pathLst>
              <a:path w="6375" h="8877">
                <a:moveTo>
                  <a:pt x="1498" y="1625"/>
                </a:moveTo>
                <a:lnTo>
                  <a:pt x="0" y="8877"/>
                </a:lnTo>
                <a:lnTo>
                  <a:pt x="6375" y="0"/>
                </a:lnTo>
                <a:lnTo>
                  <a:pt x="1498" y="162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1121791" y="8829191"/>
            <a:ext cx="4508" cy="15240"/>
          </a:xfrm>
          <a:custGeom>
            <a:avLst/>
            <a:gdLst/>
            <a:ahLst/>
            <a:cxnLst/>
            <a:rect l="l" t="t" r="r" b="b"/>
            <a:pathLst>
              <a:path w="4508" h="15240">
                <a:moveTo>
                  <a:pt x="3263" y="990"/>
                </a:moveTo>
                <a:lnTo>
                  <a:pt x="0" y="15239"/>
                </a:lnTo>
                <a:lnTo>
                  <a:pt x="2260" y="15112"/>
                </a:lnTo>
                <a:lnTo>
                  <a:pt x="4508" y="8737"/>
                </a:lnTo>
                <a:lnTo>
                  <a:pt x="4381" y="0"/>
                </a:lnTo>
                <a:lnTo>
                  <a:pt x="3263" y="99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1334589" y="8906656"/>
            <a:ext cx="17500" cy="12496"/>
          </a:xfrm>
          <a:custGeom>
            <a:avLst/>
            <a:gdLst/>
            <a:ahLst/>
            <a:cxnLst/>
            <a:rect l="l" t="t" r="r" b="b"/>
            <a:pathLst>
              <a:path w="17500" h="12496">
                <a:moveTo>
                  <a:pt x="0" y="4495"/>
                </a:moveTo>
                <a:lnTo>
                  <a:pt x="2374" y="8877"/>
                </a:lnTo>
                <a:lnTo>
                  <a:pt x="8864" y="12115"/>
                </a:lnTo>
                <a:lnTo>
                  <a:pt x="16116" y="12496"/>
                </a:lnTo>
                <a:lnTo>
                  <a:pt x="17500" y="11620"/>
                </a:lnTo>
                <a:lnTo>
                  <a:pt x="14744" y="7873"/>
                </a:lnTo>
                <a:lnTo>
                  <a:pt x="2247" y="0"/>
                </a:lnTo>
                <a:lnTo>
                  <a:pt x="0" y="449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1352091" y="8917023"/>
            <a:ext cx="15239" cy="14249"/>
          </a:xfrm>
          <a:custGeom>
            <a:avLst/>
            <a:gdLst/>
            <a:ahLst/>
            <a:cxnLst/>
            <a:rect l="l" t="t" r="r" b="b"/>
            <a:pathLst>
              <a:path w="15240" h="14249">
                <a:moveTo>
                  <a:pt x="12484" y="6121"/>
                </a:moveTo>
                <a:lnTo>
                  <a:pt x="4368" y="1003"/>
                </a:lnTo>
                <a:lnTo>
                  <a:pt x="3619" y="0"/>
                </a:lnTo>
                <a:lnTo>
                  <a:pt x="0" y="1257"/>
                </a:lnTo>
                <a:lnTo>
                  <a:pt x="1993" y="8001"/>
                </a:lnTo>
                <a:lnTo>
                  <a:pt x="8242" y="8128"/>
                </a:lnTo>
                <a:lnTo>
                  <a:pt x="10871" y="13741"/>
                </a:lnTo>
                <a:lnTo>
                  <a:pt x="12357" y="14249"/>
                </a:lnTo>
                <a:lnTo>
                  <a:pt x="15239" y="9880"/>
                </a:lnTo>
                <a:lnTo>
                  <a:pt x="12484" y="6121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1367331" y="8926897"/>
            <a:ext cx="41109" cy="28244"/>
          </a:xfrm>
          <a:custGeom>
            <a:avLst/>
            <a:gdLst/>
            <a:ahLst/>
            <a:cxnLst/>
            <a:rect l="l" t="t" r="r" b="b"/>
            <a:pathLst>
              <a:path w="41109" h="28244">
                <a:moveTo>
                  <a:pt x="38481" y="20243"/>
                </a:moveTo>
                <a:lnTo>
                  <a:pt x="3619" y="622"/>
                </a:lnTo>
                <a:lnTo>
                  <a:pt x="0" y="0"/>
                </a:lnTo>
                <a:lnTo>
                  <a:pt x="1993" y="6997"/>
                </a:lnTo>
                <a:lnTo>
                  <a:pt x="8242" y="6997"/>
                </a:lnTo>
                <a:lnTo>
                  <a:pt x="10871" y="12623"/>
                </a:lnTo>
                <a:lnTo>
                  <a:pt x="17119" y="15874"/>
                </a:lnTo>
                <a:lnTo>
                  <a:pt x="23355" y="15620"/>
                </a:lnTo>
                <a:lnTo>
                  <a:pt x="26111" y="21120"/>
                </a:lnTo>
                <a:lnTo>
                  <a:pt x="28359" y="22123"/>
                </a:lnTo>
                <a:lnTo>
                  <a:pt x="34226" y="22237"/>
                </a:lnTo>
                <a:lnTo>
                  <a:pt x="36855" y="27736"/>
                </a:lnTo>
                <a:lnTo>
                  <a:pt x="38354" y="28244"/>
                </a:lnTo>
                <a:lnTo>
                  <a:pt x="41109" y="23736"/>
                </a:lnTo>
                <a:lnTo>
                  <a:pt x="38481" y="2024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1239375" y="8940142"/>
            <a:ext cx="12496" cy="11239"/>
          </a:xfrm>
          <a:custGeom>
            <a:avLst/>
            <a:gdLst/>
            <a:ahLst/>
            <a:cxnLst/>
            <a:rect l="l" t="t" r="r" b="b"/>
            <a:pathLst>
              <a:path w="12496" h="11239">
                <a:moveTo>
                  <a:pt x="139" y="6248"/>
                </a:moveTo>
                <a:lnTo>
                  <a:pt x="8623" y="11239"/>
                </a:lnTo>
                <a:lnTo>
                  <a:pt x="12496" y="1993"/>
                </a:lnTo>
                <a:lnTo>
                  <a:pt x="8496" y="1739"/>
                </a:lnTo>
                <a:lnTo>
                  <a:pt x="0" y="0"/>
                </a:lnTo>
                <a:lnTo>
                  <a:pt x="139" y="6248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1408445" y="8949640"/>
            <a:ext cx="14986" cy="13741"/>
          </a:xfrm>
          <a:custGeom>
            <a:avLst/>
            <a:gdLst/>
            <a:ahLst/>
            <a:cxnLst/>
            <a:rect l="l" t="t" r="r" b="b"/>
            <a:pathLst>
              <a:path w="14986" h="13741">
                <a:moveTo>
                  <a:pt x="0" y="1003"/>
                </a:moveTo>
                <a:lnTo>
                  <a:pt x="2120" y="8115"/>
                </a:lnTo>
                <a:lnTo>
                  <a:pt x="8369" y="8115"/>
                </a:lnTo>
                <a:lnTo>
                  <a:pt x="11239" y="13741"/>
                </a:lnTo>
                <a:lnTo>
                  <a:pt x="14732" y="13614"/>
                </a:lnTo>
                <a:lnTo>
                  <a:pt x="14986" y="8369"/>
                </a:lnTo>
                <a:lnTo>
                  <a:pt x="3746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1488779" y="8952395"/>
            <a:ext cx="30365" cy="20104"/>
          </a:xfrm>
          <a:custGeom>
            <a:avLst/>
            <a:gdLst/>
            <a:ahLst/>
            <a:cxnLst/>
            <a:rect l="l" t="t" r="r" b="b"/>
            <a:pathLst>
              <a:path w="30365" h="20104">
                <a:moveTo>
                  <a:pt x="30365" y="15735"/>
                </a:moveTo>
                <a:lnTo>
                  <a:pt x="4127" y="0"/>
                </a:lnTo>
                <a:lnTo>
                  <a:pt x="0" y="2489"/>
                </a:lnTo>
                <a:lnTo>
                  <a:pt x="30238" y="20104"/>
                </a:lnTo>
                <a:lnTo>
                  <a:pt x="30365" y="1573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1469044" y="8977630"/>
            <a:ext cx="26111" cy="14744"/>
          </a:xfrm>
          <a:custGeom>
            <a:avLst/>
            <a:gdLst/>
            <a:ahLst/>
            <a:cxnLst/>
            <a:rect l="l" t="t" r="r" b="b"/>
            <a:pathLst>
              <a:path w="26111" h="14744">
                <a:moveTo>
                  <a:pt x="8242" y="2247"/>
                </a:moveTo>
                <a:lnTo>
                  <a:pt x="0" y="0"/>
                </a:lnTo>
                <a:lnTo>
                  <a:pt x="368" y="1244"/>
                </a:lnTo>
                <a:lnTo>
                  <a:pt x="14744" y="10871"/>
                </a:lnTo>
                <a:lnTo>
                  <a:pt x="26111" y="14744"/>
                </a:lnTo>
                <a:lnTo>
                  <a:pt x="8242" y="224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1495148" y="8992377"/>
            <a:ext cx="15621" cy="11112"/>
          </a:xfrm>
          <a:custGeom>
            <a:avLst/>
            <a:gdLst/>
            <a:ahLst/>
            <a:cxnLst/>
            <a:rect l="l" t="t" r="r" b="b"/>
            <a:pathLst>
              <a:path w="15621" h="11112">
                <a:moveTo>
                  <a:pt x="3759" y="4991"/>
                </a:moveTo>
                <a:lnTo>
                  <a:pt x="13500" y="11112"/>
                </a:lnTo>
                <a:lnTo>
                  <a:pt x="15621" y="6870"/>
                </a:lnTo>
                <a:lnTo>
                  <a:pt x="0" y="0"/>
                </a:lnTo>
                <a:lnTo>
                  <a:pt x="3759" y="4991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1763168" y="9056707"/>
            <a:ext cx="4254" cy="17881"/>
          </a:xfrm>
          <a:custGeom>
            <a:avLst/>
            <a:gdLst/>
            <a:ahLst/>
            <a:cxnLst/>
            <a:rect l="l" t="t" r="r" b="b"/>
            <a:pathLst>
              <a:path w="4254" h="17881">
                <a:moveTo>
                  <a:pt x="0" y="393"/>
                </a:moveTo>
                <a:lnTo>
                  <a:pt x="622" y="3517"/>
                </a:lnTo>
                <a:lnTo>
                  <a:pt x="2006" y="17881"/>
                </a:lnTo>
                <a:lnTo>
                  <a:pt x="3124" y="17881"/>
                </a:lnTo>
                <a:lnTo>
                  <a:pt x="4254" y="13500"/>
                </a:lnTo>
                <a:lnTo>
                  <a:pt x="4254" y="2755"/>
                </a:lnTo>
                <a:lnTo>
                  <a:pt x="1498" y="0"/>
                </a:lnTo>
                <a:lnTo>
                  <a:pt x="0" y="39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1601480" y="9103577"/>
            <a:ext cx="4876" cy="8369"/>
          </a:xfrm>
          <a:custGeom>
            <a:avLst/>
            <a:gdLst/>
            <a:ahLst/>
            <a:cxnLst/>
            <a:rect l="l" t="t" r="r" b="b"/>
            <a:pathLst>
              <a:path w="4876" h="8369">
                <a:moveTo>
                  <a:pt x="0" y="1244"/>
                </a:moveTo>
                <a:lnTo>
                  <a:pt x="2247" y="8369"/>
                </a:lnTo>
                <a:lnTo>
                  <a:pt x="4876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1596862" y="9192042"/>
            <a:ext cx="4495" cy="7746"/>
          </a:xfrm>
          <a:custGeom>
            <a:avLst/>
            <a:gdLst/>
            <a:ahLst/>
            <a:cxnLst/>
            <a:rect l="l" t="t" r="r" b="b"/>
            <a:pathLst>
              <a:path w="4495" h="7747">
                <a:moveTo>
                  <a:pt x="0" y="4127"/>
                </a:moveTo>
                <a:lnTo>
                  <a:pt x="4495" y="7747"/>
                </a:lnTo>
                <a:lnTo>
                  <a:pt x="2755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2283697" y="9522275"/>
            <a:ext cx="2628" cy="15252"/>
          </a:xfrm>
          <a:custGeom>
            <a:avLst/>
            <a:gdLst/>
            <a:ahLst/>
            <a:cxnLst/>
            <a:rect l="l" t="t" r="r" b="b"/>
            <a:pathLst>
              <a:path w="2628" h="15252">
                <a:moveTo>
                  <a:pt x="507" y="15125"/>
                </a:moveTo>
                <a:lnTo>
                  <a:pt x="1892" y="15252"/>
                </a:lnTo>
                <a:lnTo>
                  <a:pt x="2628" y="1765"/>
                </a:lnTo>
                <a:lnTo>
                  <a:pt x="0" y="0"/>
                </a:lnTo>
                <a:lnTo>
                  <a:pt x="507" y="1512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2715408" y="8784076"/>
            <a:ext cx="15621" cy="878649"/>
          </a:xfrm>
          <a:custGeom>
            <a:avLst/>
            <a:gdLst/>
            <a:ahLst/>
            <a:cxnLst/>
            <a:rect l="l" t="t" r="r" b="b"/>
            <a:pathLst>
              <a:path w="15620" h="878649">
                <a:moveTo>
                  <a:pt x="15620" y="878649"/>
                </a:moveTo>
                <a:lnTo>
                  <a:pt x="15620" y="0"/>
                </a:lnTo>
                <a:lnTo>
                  <a:pt x="1130" y="127"/>
                </a:lnTo>
                <a:lnTo>
                  <a:pt x="0" y="1625"/>
                </a:lnTo>
                <a:lnTo>
                  <a:pt x="380" y="878649"/>
                </a:lnTo>
                <a:lnTo>
                  <a:pt x="15620" y="87864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2587214" y="8796329"/>
            <a:ext cx="2247" cy="15875"/>
          </a:xfrm>
          <a:custGeom>
            <a:avLst/>
            <a:gdLst/>
            <a:ahLst/>
            <a:cxnLst/>
            <a:rect l="l" t="t" r="r" b="b"/>
            <a:pathLst>
              <a:path w="2247" h="15875">
                <a:moveTo>
                  <a:pt x="0" y="2247"/>
                </a:moveTo>
                <a:lnTo>
                  <a:pt x="749" y="15875"/>
                </a:lnTo>
                <a:lnTo>
                  <a:pt x="2247" y="15735"/>
                </a:lnTo>
                <a:lnTo>
                  <a:pt x="2247" y="0"/>
                </a:lnTo>
                <a:lnTo>
                  <a:pt x="0" y="224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1705824" y="8981001"/>
            <a:ext cx="6997" cy="4508"/>
          </a:xfrm>
          <a:custGeom>
            <a:avLst/>
            <a:gdLst/>
            <a:ahLst/>
            <a:cxnLst/>
            <a:rect l="l" t="t" r="r" b="b"/>
            <a:pathLst>
              <a:path w="6997" h="4508">
                <a:moveTo>
                  <a:pt x="0" y="2501"/>
                </a:moveTo>
                <a:lnTo>
                  <a:pt x="749" y="4508"/>
                </a:lnTo>
                <a:lnTo>
                  <a:pt x="6997" y="2120"/>
                </a:lnTo>
                <a:lnTo>
                  <a:pt x="6235" y="0"/>
                </a:lnTo>
                <a:lnTo>
                  <a:pt x="0" y="2501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1695194" y="8988121"/>
            <a:ext cx="6756" cy="4000"/>
          </a:xfrm>
          <a:custGeom>
            <a:avLst/>
            <a:gdLst/>
            <a:ahLst/>
            <a:cxnLst/>
            <a:rect l="l" t="t" r="r" b="b"/>
            <a:pathLst>
              <a:path w="6756" h="4000">
                <a:moveTo>
                  <a:pt x="0" y="4000"/>
                </a:moveTo>
                <a:lnTo>
                  <a:pt x="6756" y="1498"/>
                </a:lnTo>
                <a:lnTo>
                  <a:pt x="6502" y="127"/>
                </a:lnTo>
                <a:lnTo>
                  <a:pt x="2755" y="0"/>
                </a:lnTo>
                <a:lnTo>
                  <a:pt x="0" y="400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1699444" y="9000736"/>
            <a:ext cx="6502" cy="1752"/>
          </a:xfrm>
          <a:custGeom>
            <a:avLst/>
            <a:gdLst/>
            <a:ahLst/>
            <a:cxnLst/>
            <a:rect l="l" t="t" r="r" b="b"/>
            <a:pathLst>
              <a:path w="6502" h="1752">
                <a:moveTo>
                  <a:pt x="254" y="1752"/>
                </a:moveTo>
                <a:lnTo>
                  <a:pt x="6502" y="508"/>
                </a:lnTo>
                <a:lnTo>
                  <a:pt x="0" y="0"/>
                </a:lnTo>
                <a:lnTo>
                  <a:pt x="254" y="175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1675706" y="8992118"/>
            <a:ext cx="19481" cy="10871"/>
          </a:xfrm>
          <a:custGeom>
            <a:avLst/>
            <a:gdLst/>
            <a:ahLst/>
            <a:cxnLst/>
            <a:rect l="l" t="t" r="r" b="b"/>
            <a:pathLst>
              <a:path w="19481" h="10871">
                <a:moveTo>
                  <a:pt x="10744" y="381"/>
                </a:moveTo>
                <a:lnTo>
                  <a:pt x="4991" y="5130"/>
                </a:lnTo>
                <a:lnTo>
                  <a:pt x="0" y="10871"/>
                </a:lnTo>
                <a:lnTo>
                  <a:pt x="18618" y="1244"/>
                </a:lnTo>
                <a:lnTo>
                  <a:pt x="19481" y="0"/>
                </a:lnTo>
                <a:lnTo>
                  <a:pt x="10744" y="381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1653960" y="9000491"/>
            <a:ext cx="12750" cy="7124"/>
          </a:xfrm>
          <a:custGeom>
            <a:avLst/>
            <a:gdLst/>
            <a:ahLst/>
            <a:cxnLst/>
            <a:rect l="l" t="t" r="r" b="b"/>
            <a:pathLst>
              <a:path w="12750" h="7124">
                <a:moveTo>
                  <a:pt x="2006" y="2374"/>
                </a:moveTo>
                <a:lnTo>
                  <a:pt x="0" y="6870"/>
                </a:lnTo>
                <a:lnTo>
                  <a:pt x="4241" y="7124"/>
                </a:lnTo>
                <a:lnTo>
                  <a:pt x="12750" y="0"/>
                </a:lnTo>
                <a:lnTo>
                  <a:pt x="2006" y="237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1662710" y="9006992"/>
            <a:ext cx="8369" cy="6743"/>
          </a:xfrm>
          <a:custGeom>
            <a:avLst/>
            <a:gdLst/>
            <a:ahLst/>
            <a:cxnLst/>
            <a:rect l="l" t="t" r="r" b="b"/>
            <a:pathLst>
              <a:path w="8369" h="6743">
                <a:moveTo>
                  <a:pt x="0" y="6743"/>
                </a:moveTo>
                <a:lnTo>
                  <a:pt x="6121" y="4254"/>
                </a:lnTo>
                <a:lnTo>
                  <a:pt x="8369" y="635"/>
                </a:lnTo>
                <a:lnTo>
                  <a:pt x="6616" y="0"/>
                </a:lnTo>
                <a:lnTo>
                  <a:pt x="0" y="6743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1768920" y="9026860"/>
            <a:ext cx="2374" cy="6375"/>
          </a:xfrm>
          <a:custGeom>
            <a:avLst/>
            <a:gdLst/>
            <a:ahLst/>
            <a:cxnLst/>
            <a:rect l="l" t="t" r="r" b="b"/>
            <a:pathLst>
              <a:path w="2374" h="6375">
                <a:moveTo>
                  <a:pt x="2374" y="6375"/>
                </a:moveTo>
                <a:lnTo>
                  <a:pt x="1371" y="990"/>
                </a:lnTo>
                <a:lnTo>
                  <a:pt x="0" y="0"/>
                </a:lnTo>
                <a:lnTo>
                  <a:pt x="2374" y="637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1630100" y="9029491"/>
            <a:ext cx="4368" cy="6108"/>
          </a:xfrm>
          <a:custGeom>
            <a:avLst/>
            <a:gdLst/>
            <a:ahLst/>
            <a:cxnLst/>
            <a:rect l="l" t="t" r="r" b="b"/>
            <a:pathLst>
              <a:path w="4368" h="6108">
                <a:moveTo>
                  <a:pt x="1371" y="863"/>
                </a:moveTo>
                <a:lnTo>
                  <a:pt x="0" y="6108"/>
                </a:lnTo>
                <a:lnTo>
                  <a:pt x="4254" y="1612"/>
                </a:lnTo>
                <a:lnTo>
                  <a:pt x="4368" y="0"/>
                </a:lnTo>
                <a:lnTo>
                  <a:pt x="1371" y="863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2380919" y="8838184"/>
            <a:ext cx="48107" cy="770813"/>
          </a:xfrm>
          <a:custGeom>
            <a:avLst/>
            <a:gdLst/>
            <a:ahLst/>
            <a:cxnLst/>
            <a:rect l="l" t="t" r="r" b="b"/>
            <a:pathLst>
              <a:path w="48107" h="770813">
                <a:moveTo>
                  <a:pt x="42481" y="381"/>
                </a:moveTo>
                <a:lnTo>
                  <a:pt x="0" y="16992"/>
                </a:lnTo>
                <a:lnTo>
                  <a:pt x="3124" y="327621"/>
                </a:lnTo>
                <a:lnTo>
                  <a:pt x="8991" y="327990"/>
                </a:lnTo>
                <a:lnTo>
                  <a:pt x="16624" y="323621"/>
                </a:lnTo>
                <a:lnTo>
                  <a:pt x="19240" y="323875"/>
                </a:lnTo>
                <a:lnTo>
                  <a:pt x="20243" y="761314"/>
                </a:lnTo>
                <a:lnTo>
                  <a:pt x="47726" y="770813"/>
                </a:lnTo>
                <a:lnTo>
                  <a:pt x="48107" y="0"/>
                </a:lnTo>
                <a:lnTo>
                  <a:pt x="42481" y="381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1647336" y="9033222"/>
            <a:ext cx="4762" cy="6756"/>
          </a:xfrm>
          <a:custGeom>
            <a:avLst/>
            <a:gdLst/>
            <a:ahLst/>
            <a:cxnLst/>
            <a:rect l="l" t="t" r="r" b="b"/>
            <a:pathLst>
              <a:path w="4762" h="6756">
                <a:moveTo>
                  <a:pt x="126" y="6756"/>
                </a:moveTo>
                <a:lnTo>
                  <a:pt x="4762" y="2120"/>
                </a:lnTo>
                <a:lnTo>
                  <a:pt x="4000" y="254"/>
                </a:lnTo>
                <a:lnTo>
                  <a:pt x="0" y="0"/>
                </a:lnTo>
                <a:lnTo>
                  <a:pt x="126" y="6756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1771295" y="9033235"/>
            <a:ext cx="2616" cy="15367"/>
          </a:xfrm>
          <a:custGeom>
            <a:avLst/>
            <a:gdLst/>
            <a:ahLst/>
            <a:cxnLst/>
            <a:rect l="l" t="t" r="r" b="b"/>
            <a:pathLst>
              <a:path w="2616" h="15367">
                <a:moveTo>
                  <a:pt x="0" y="0"/>
                </a:moveTo>
                <a:lnTo>
                  <a:pt x="1625" y="15367"/>
                </a:lnTo>
                <a:lnTo>
                  <a:pt x="2616" y="2235"/>
                </a:lnTo>
                <a:lnTo>
                  <a:pt x="0" y="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1636974" y="9044727"/>
            <a:ext cx="4368" cy="6629"/>
          </a:xfrm>
          <a:custGeom>
            <a:avLst/>
            <a:gdLst/>
            <a:ahLst/>
            <a:cxnLst/>
            <a:rect l="l" t="t" r="r" b="b"/>
            <a:pathLst>
              <a:path w="4368" h="6629">
                <a:moveTo>
                  <a:pt x="990" y="749"/>
                </a:moveTo>
                <a:lnTo>
                  <a:pt x="0" y="5867"/>
                </a:lnTo>
                <a:lnTo>
                  <a:pt x="1739" y="6629"/>
                </a:lnTo>
                <a:lnTo>
                  <a:pt x="4368" y="3619"/>
                </a:lnTo>
                <a:lnTo>
                  <a:pt x="3873" y="0"/>
                </a:lnTo>
                <a:lnTo>
                  <a:pt x="990" y="749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1764158" y="9050844"/>
            <a:ext cx="9753" cy="49987"/>
          </a:xfrm>
          <a:custGeom>
            <a:avLst/>
            <a:gdLst/>
            <a:ahLst/>
            <a:cxnLst/>
            <a:rect l="l" t="t" r="r" b="b"/>
            <a:pathLst>
              <a:path w="9753" h="49987">
                <a:moveTo>
                  <a:pt x="2501" y="49987"/>
                </a:moveTo>
                <a:lnTo>
                  <a:pt x="8508" y="29489"/>
                </a:lnTo>
                <a:lnTo>
                  <a:pt x="9258" y="17360"/>
                </a:lnTo>
                <a:lnTo>
                  <a:pt x="7886" y="16624"/>
                </a:lnTo>
                <a:lnTo>
                  <a:pt x="8762" y="8496"/>
                </a:lnTo>
                <a:lnTo>
                  <a:pt x="9753" y="6261"/>
                </a:lnTo>
                <a:lnTo>
                  <a:pt x="8889" y="2006"/>
                </a:lnTo>
                <a:lnTo>
                  <a:pt x="4889" y="0"/>
                </a:lnTo>
                <a:lnTo>
                  <a:pt x="4508" y="8623"/>
                </a:lnTo>
                <a:lnTo>
                  <a:pt x="4381" y="19367"/>
                </a:lnTo>
                <a:lnTo>
                  <a:pt x="3390" y="30365"/>
                </a:lnTo>
                <a:lnTo>
                  <a:pt x="2260" y="34861"/>
                </a:lnTo>
                <a:lnTo>
                  <a:pt x="1142" y="41236"/>
                </a:lnTo>
                <a:lnTo>
                  <a:pt x="0" y="47612"/>
                </a:lnTo>
                <a:lnTo>
                  <a:pt x="2501" y="4998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1750173" y="9115943"/>
            <a:ext cx="9753" cy="17741"/>
          </a:xfrm>
          <a:custGeom>
            <a:avLst/>
            <a:gdLst/>
            <a:ahLst/>
            <a:cxnLst/>
            <a:rect l="l" t="t" r="r" b="b"/>
            <a:pathLst>
              <a:path w="9753" h="17741">
                <a:moveTo>
                  <a:pt x="0" y="17373"/>
                </a:moveTo>
                <a:lnTo>
                  <a:pt x="1498" y="17741"/>
                </a:lnTo>
                <a:lnTo>
                  <a:pt x="9753" y="2006"/>
                </a:lnTo>
                <a:lnTo>
                  <a:pt x="7747" y="0"/>
                </a:lnTo>
                <a:lnTo>
                  <a:pt x="0" y="17373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1747429" y="9109456"/>
            <a:ext cx="4864" cy="9245"/>
          </a:xfrm>
          <a:custGeom>
            <a:avLst/>
            <a:gdLst/>
            <a:ahLst/>
            <a:cxnLst/>
            <a:rect l="l" t="t" r="r" b="b"/>
            <a:pathLst>
              <a:path w="4864" h="9245">
                <a:moveTo>
                  <a:pt x="0" y="8864"/>
                </a:moveTo>
                <a:lnTo>
                  <a:pt x="2120" y="9245"/>
                </a:lnTo>
                <a:lnTo>
                  <a:pt x="4864" y="4241"/>
                </a:lnTo>
                <a:lnTo>
                  <a:pt x="3619" y="0"/>
                </a:lnTo>
                <a:lnTo>
                  <a:pt x="0" y="886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1738684" y="9113704"/>
            <a:ext cx="1739" cy="6616"/>
          </a:xfrm>
          <a:custGeom>
            <a:avLst/>
            <a:gdLst/>
            <a:ahLst/>
            <a:cxnLst/>
            <a:rect l="l" t="t" r="r" b="b"/>
            <a:pathLst>
              <a:path w="1739" h="6616">
                <a:moveTo>
                  <a:pt x="126" y="6616"/>
                </a:moveTo>
                <a:lnTo>
                  <a:pt x="1739" y="241"/>
                </a:lnTo>
                <a:lnTo>
                  <a:pt x="0" y="0"/>
                </a:lnTo>
                <a:lnTo>
                  <a:pt x="126" y="6616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1599740" y="9053347"/>
            <a:ext cx="35229" cy="78346"/>
          </a:xfrm>
          <a:custGeom>
            <a:avLst/>
            <a:gdLst/>
            <a:ahLst/>
            <a:cxnLst/>
            <a:rect l="l" t="t" r="r" b="b"/>
            <a:pathLst>
              <a:path w="35229" h="78346">
                <a:moveTo>
                  <a:pt x="0" y="71843"/>
                </a:moveTo>
                <a:lnTo>
                  <a:pt x="0" y="77597"/>
                </a:lnTo>
                <a:lnTo>
                  <a:pt x="2120" y="78346"/>
                </a:lnTo>
                <a:lnTo>
                  <a:pt x="4749" y="75349"/>
                </a:lnTo>
                <a:lnTo>
                  <a:pt x="8242" y="60604"/>
                </a:lnTo>
                <a:lnTo>
                  <a:pt x="22364" y="26365"/>
                </a:lnTo>
                <a:lnTo>
                  <a:pt x="35229" y="3873"/>
                </a:lnTo>
                <a:lnTo>
                  <a:pt x="34480" y="0"/>
                </a:lnTo>
                <a:lnTo>
                  <a:pt x="31610" y="2870"/>
                </a:lnTo>
                <a:lnTo>
                  <a:pt x="13119" y="34861"/>
                </a:lnTo>
                <a:lnTo>
                  <a:pt x="10236" y="40855"/>
                </a:lnTo>
                <a:lnTo>
                  <a:pt x="7988" y="47231"/>
                </a:lnTo>
                <a:lnTo>
                  <a:pt x="6616" y="50228"/>
                </a:lnTo>
                <a:lnTo>
                  <a:pt x="4000" y="58597"/>
                </a:lnTo>
                <a:lnTo>
                  <a:pt x="2616" y="62598"/>
                </a:lnTo>
                <a:lnTo>
                  <a:pt x="1625" y="68973"/>
                </a:lnTo>
                <a:lnTo>
                  <a:pt x="0" y="71843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1727803" y="9126811"/>
            <a:ext cx="8763" cy="15125"/>
          </a:xfrm>
          <a:custGeom>
            <a:avLst/>
            <a:gdLst/>
            <a:ahLst/>
            <a:cxnLst/>
            <a:rect l="l" t="t" r="r" b="b"/>
            <a:pathLst>
              <a:path w="8762" h="15125">
                <a:moveTo>
                  <a:pt x="4127" y="4127"/>
                </a:moveTo>
                <a:lnTo>
                  <a:pt x="0" y="15125"/>
                </a:lnTo>
                <a:lnTo>
                  <a:pt x="8000" y="5753"/>
                </a:lnTo>
                <a:lnTo>
                  <a:pt x="8762" y="0"/>
                </a:lnTo>
                <a:lnTo>
                  <a:pt x="4127" y="412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1723438" y="9141934"/>
            <a:ext cx="4368" cy="6629"/>
          </a:xfrm>
          <a:custGeom>
            <a:avLst/>
            <a:gdLst/>
            <a:ahLst/>
            <a:cxnLst/>
            <a:rect l="l" t="t" r="r" b="b"/>
            <a:pathLst>
              <a:path w="4368" h="6629">
                <a:moveTo>
                  <a:pt x="1371" y="1371"/>
                </a:moveTo>
                <a:lnTo>
                  <a:pt x="0" y="6629"/>
                </a:lnTo>
                <a:lnTo>
                  <a:pt x="3746" y="3746"/>
                </a:lnTo>
                <a:lnTo>
                  <a:pt x="4368" y="0"/>
                </a:lnTo>
                <a:lnTo>
                  <a:pt x="1371" y="1371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1719694" y="9149181"/>
            <a:ext cx="3619" cy="3746"/>
          </a:xfrm>
          <a:custGeom>
            <a:avLst/>
            <a:gdLst/>
            <a:ahLst/>
            <a:cxnLst/>
            <a:rect l="l" t="t" r="r" b="b"/>
            <a:pathLst>
              <a:path w="3619" h="3746">
                <a:moveTo>
                  <a:pt x="2120" y="0"/>
                </a:moveTo>
                <a:lnTo>
                  <a:pt x="0" y="3746"/>
                </a:lnTo>
                <a:lnTo>
                  <a:pt x="3619" y="1371"/>
                </a:lnTo>
                <a:lnTo>
                  <a:pt x="2120" y="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1727804" y="9135562"/>
            <a:ext cx="11379" cy="21615"/>
          </a:xfrm>
          <a:custGeom>
            <a:avLst/>
            <a:gdLst/>
            <a:ahLst/>
            <a:cxnLst/>
            <a:rect l="l" t="t" r="r" b="b"/>
            <a:pathLst>
              <a:path w="11379" h="21615">
                <a:moveTo>
                  <a:pt x="9372" y="634"/>
                </a:moveTo>
                <a:lnTo>
                  <a:pt x="0" y="21615"/>
                </a:lnTo>
                <a:lnTo>
                  <a:pt x="7873" y="12128"/>
                </a:lnTo>
                <a:lnTo>
                  <a:pt x="11379" y="4127"/>
                </a:lnTo>
                <a:lnTo>
                  <a:pt x="10502" y="0"/>
                </a:lnTo>
                <a:lnTo>
                  <a:pt x="9372" y="63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1723311" y="9157177"/>
            <a:ext cx="4495" cy="6007"/>
          </a:xfrm>
          <a:custGeom>
            <a:avLst/>
            <a:gdLst/>
            <a:ahLst/>
            <a:cxnLst/>
            <a:rect l="l" t="t" r="r" b="b"/>
            <a:pathLst>
              <a:path w="4495" h="6007">
                <a:moveTo>
                  <a:pt x="2870" y="622"/>
                </a:moveTo>
                <a:lnTo>
                  <a:pt x="0" y="6007"/>
                </a:lnTo>
                <a:lnTo>
                  <a:pt x="3873" y="3886"/>
                </a:lnTo>
                <a:lnTo>
                  <a:pt x="4495" y="0"/>
                </a:lnTo>
                <a:lnTo>
                  <a:pt x="2870" y="62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1600108" y="9157055"/>
            <a:ext cx="1244" cy="8877"/>
          </a:xfrm>
          <a:custGeom>
            <a:avLst/>
            <a:gdLst/>
            <a:ahLst/>
            <a:cxnLst/>
            <a:rect l="l" t="t" r="r" b="b"/>
            <a:pathLst>
              <a:path w="1244" h="8877">
                <a:moveTo>
                  <a:pt x="0" y="126"/>
                </a:moveTo>
                <a:lnTo>
                  <a:pt x="1244" y="8877"/>
                </a:lnTo>
                <a:lnTo>
                  <a:pt x="1244" y="0"/>
                </a:lnTo>
                <a:lnTo>
                  <a:pt x="0" y="126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1597983" y="9167933"/>
            <a:ext cx="1130" cy="8737"/>
          </a:xfrm>
          <a:custGeom>
            <a:avLst/>
            <a:gdLst/>
            <a:ahLst/>
            <a:cxnLst/>
            <a:rect l="l" t="t" r="r" b="b"/>
            <a:pathLst>
              <a:path w="1130" h="8737">
                <a:moveTo>
                  <a:pt x="1130" y="8737"/>
                </a:moveTo>
                <a:lnTo>
                  <a:pt x="876" y="736"/>
                </a:lnTo>
                <a:lnTo>
                  <a:pt x="0" y="0"/>
                </a:lnTo>
                <a:lnTo>
                  <a:pt x="1130" y="873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1638592" y="9214034"/>
            <a:ext cx="10998" cy="1371"/>
          </a:xfrm>
          <a:custGeom>
            <a:avLst/>
            <a:gdLst/>
            <a:ahLst/>
            <a:cxnLst/>
            <a:rect l="l" t="t" r="r" b="b"/>
            <a:pathLst>
              <a:path w="10998" h="1371">
                <a:moveTo>
                  <a:pt x="126" y="126"/>
                </a:moveTo>
                <a:lnTo>
                  <a:pt x="0" y="1371"/>
                </a:lnTo>
                <a:lnTo>
                  <a:pt x="10998" y="1244"/>
                </a:lnTo>
                <a:lnTo>
                  <a:pt x="10998" y="0"/>
                </a:lnTo>
                <a:lnTo>
                  <a:pt x="126" y="126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2237599" y="9406448"/>
            <a:ext cx="30988" cy="41363"/>
          </a:xfrm>
          <a:custGeom>
            <a:avLst/>
            <a:gdLst/>
            <a:ahLst/>
            <a:cxnLst/>
            <a:rect l="l" t="t" r="r" b="b"/>
            <a:pathLst>
              <a:path w="30987" h="41363">
                <a:moveTo>
                  <a:pt x="21869" y="3505"/>
                </a:moveTo>
                <a:lnTo>
                  <a:pt x="17741" y="0"/>
                </a:lnTo>
                <a:lnTo>
                  <a:pt x="0" y="30746"/>
                </a:lnTo>
                <a:lnTo>
                  <a:pt x="17373" y="41363"/>
                </a:lnTo>
                <a:lnTo>
                  <a:pt x="30988" y="5511"/>
                </a:lnTo>
                <a:lnTo>
                  <a:pt x="28117" y="6261"/>
                </a:lnTo>
                <a:lnTo>
                  <a:pt x="25869" y="1384"/>
                </a:lnTo>
                <a:lnTo>
                  <a:pt x="21869" y="350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2290588" y="9447688"/>
            <a:ext cx="40855" cy="33604"/>
          </a:xfrm>
          <a:custGeom>
            <a:avLst/>
            <a:gdLst/>
            <a:ahLst/>
            <a:cxnLst/>
            <a:rect l="l" t="t" r="r" b="b"/>
            <a:pathLst>
              <a:path w="40855" h="33604">
                <a:moveTo>
                  <a:pt x="36601" y="33604"/>
                </a:moveTo>
                <a:lnTo>
                  <a:pt x="40855" y="24866"/>
                </a:lnTo>
                <a:lnTo>
                  <a:pt x="37845" y="18986"/>
                </a:lnTo>
                <a:lnTo>
                  <a:pt x="33350" y="16611"/>
                </a:lnTo>
                <a:lnTo>
                  <a:pt x="29476" y="16992"/>
                </a:lnTo>
                <a:lnTo>
                  <a:pt x="27114" y="12242"/>
                </a:lnTo>
                <a:lnTo>
                  <a:pt x="24853" y="14617"/>
                </a:lnTo>
                <a:lnTo>
                  <a:pt x="22732" y="10375"/>
                </a:lnTo>
                <a:lnTo>
                  <a:pt x="20853" y="10248"/>
                </a:lnTo>
                <a:lnTo>
                  <a:pt x="16484" y="5372"/>
                </a:lnTo>
                <a:lnTo>
                  <a:pt x="13982" y="8127"/>
                </a:lnTo>
                <a:lnTo>
                  <a:pt x="11861" y="3873"/>
                </a:lnTo>
                <a:lnTo>
                  <a:pt x="7238" y="1371"/>
                </a:lnTo>
                <a:lnTo>
                  <a:pt x="6108" y="0"/>
                </a:lnTo>
                <a:lnTo>
                  <a:pt x="3124" y="4368"/>
                </a:lnTo>
                <a:lnTo>
                  <a:pt x="0" y="13614"/>
                </a:lnTo>
                <a:lnTo>
                  <a:pt x="36601" y="3360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2250601" y="9522150"/>
            <a:ext cx="2755" cy="15379"/>
          </a:xfrm>
          <a:custGeom>
            <a:avLst/>
            <a:gdLst/>
            <a:ahLst/>
            <a:cxnLst/>
            <a:rect l="l" t="t" r="r" b="b"/>
            <a:pathLst>
              <a:path w="2755" h="15379">
                <a:moveTo>
                  <a:pt x="0" y="1752"/>
                </a:moveTo>
                <a:lnTo>
                  <a:pt x="863" y="15379"/>
                </a:lnTo>
                <a:lnTo>
                  <a:pt x="2247" y="15252"/>
                </a:lnTo>
                <a:lnTo>
                  <a:pt x="2755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2622202" y="8798703"/>
            <a:ext cx="5994" cy="15367"/>
          </a:xfrm>
          <a:custGeom>
            <a:avLst/>
            <a:gdLst/>
            <a:ahLst/>
            <a:cxnLst/>
            <a:rect l="l" t="t" r="r" b="b"/>
            <a:pathLst>
              <a:path w="5994" h="15367">
                <a:moveTo>
                  <a:pt x="0" y="13487"/>
                </a:moveTo>
                <a:lnTo>
                  <a:pt x="749" y="15367"/>
                </a:lnTo>
                <a:lnTo>
                  <a:pt x="5994" y="8369"/>
                </a:lnTo>
                <a:lnTo>
                  <a:pt x="1866" y="495"/>
                </a:lnTo>
                <a:lnTo>
                  <a:pt x="622" y="0"/>
                </a:lnTo>
                <a:lnTo>
                  <a:pt x="0" y="1348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2582334" y="8799192"/>
            <a:ext cx="3263" cy="12763"/>
          </a:xfrm>
          <a:custGeom>
            <a:avLst/>
            <a:gdLst/>
            <a:ahLst/>
            <a:cxnLst/>
            <a:rect l="l" t="t" r="r" b="b"/>
            <a:pathLst>
              <a:path w="3263" h="12763">
                <a:moveTo>
                  <a:pt x="0" y="2882"/>
                </a:moveTo>
                <a:lnTo>
                  <a:pt x="254" y="11379"/>
                </a:lnTo>
                <a:lnTo>
                  <a:pt x="2755" y="12763"/>
                </a:lnTo>
                <a:lnTo>
                  <a:pt x="3263" y="0"/>
                </a:lnTo>
                <a:lnTo>
                  <a:pt x="0" y="2882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1239506" y="8946388"/>
            <a:ext cx="8483" cy="17741"/>
          </a:xfrm>
          <a:custGeom>
            <a:avLst/>
            <a:gdLst/>
            <a:ahLst/>
            <a:cxnLst/>
            <a:rect l="l" t="t" r="r" b="b"/>
            <a:pathLst>
              <a:path w="8483" h="17741">
                <a:moveTo>
                  <a:pt x="3746" y="17741"/>
                </a:moveTo>
                <a:lnTo>
                  <a:pt x="8483" y="4991"/>
                </a:lnTo>
                <a:lnTo>
                  <a:pt x="0" y="0"/>
                </a:lnTo>
                <a:lnTo>
                  <a:pt x="3746" y="17741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1492897" y="8948633"/>
            <a:ext cx="26250" cy="19494"/>
          </a:xfrm>
          <a:custGeom>
            <a:avLst/>
            <a:gdLst/>
            <a:ahLst/>
            <a:cxnLst/>
            <a:rect l="l" t="t" r="r" b="b"/>
            <a:pathLst>
              <a:path w="26250" h="19494">
                <a:moveTo>
                  <a:pt x="21374" y="5003"/>
                </a:moveTo>
                <a:lnTo>
                  <a:pt x="17119" y="634"/>
                </a:lnTo>
                <a:lnTo>
                  <a:pt x="9626" y="0"/>
                </a:lnTo>
                <a:lnTo>
                  <a:pt x="0" y="3759"/>
                </a:lnTo>
                <a:lnTo>
                  <a:pt x="26250" y="19494"/>
                </a:lnTo>
                <a:lnTo>
                  <a:pt x="21374" y="5003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1764300" y="9050595"/>
            <a:ext cx="3124" cy="6616"/>
          </a:xfrm>
          <a:custGeom>
            <a:avLst/>
            <a:gdLst/>
            <a:ahLst/>
            <a:cxnLst/>
            <a:rect l="l" t="t" r="r" b="b"/>
            <a:pathLst>
              <a:path w="3124" h="6616">
                <a:moveTo>
                  <a:pt x="0" y="254"/>
                </a:moveTo>
                <a:lnTo>
                  <a:pt x="368" y="6134"/>
                </a:lnTo>
                <a:lnTo>
                  <a:pt x="2006" y="6616"/>
                </a:lnTo>
                <a:lnTo>
                  <a:pt x="3124" y="0"/>
                </a:lnTo>
                <a:lnTo>
                  <a:pt x="0" y="254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1430430" y="9089453"/>
            <a:ext cx="23863" cy="4241"/>
          </a:xfrm>
          <a:custGeom>
            <a:avLst/>
            <a:gdLst/>
            <a:ahLst/>
            <a:cxnLst/>
            <a:rect l="l" t="t" r="r" b="b"/>
            <a:pathLst>
              <a:path w="23863" h="4241">
                <a:moveTo>
                  <a:pt x="0" y="749"/>
                </a:moveTo>
                <a:lnTo>
                  <a:pt x="3124" y="3505"/>
                </a:lnTo>
                <a:lnTo>
                  <a:pt x="23863" y="4241"/>
                </a:lnTo>
                <a:lnTo>
                  <a:pt x="1879" y="0"/>
                </a:lnTo>
                <a:lnTo>
                  <a:pt x="0" y="74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1608109" y="9088200"/>
            <a:ext cx="4749" cy="6007"/>
          </a:xfrm>
          <a:custGeom>
            <a:avLst/>
            <a:gdLst/>
            <a:ahLst/>
            <a:cxnLst/>
            <a:rect l="l" t="t" r="r" b="b"/>
            <a:pathLst>
              <a:path w="4749" h="6007">
                <a:moveTo>
                  <a:pt x="0" y="1511"/>
                </a:moveTo>
                <a:lnTo>
                  <a:pt x="1879" y="6007"/>
                </a:lnTo>
                <a:lnTo>
                  <a:pt x="4749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1599239" y="9113832"/>
            <a:ext cx="3111" cy="8483"/>
          </a:xfrm>
          <a:custGeom>
            <a:avLst/>
            <a:gdLst/>
            <a:ahLst/>
            <a:cxnLst/>
            <a:rect l="l" t="t" r="r" b="b"/>
            <a:pathLst>
              <a:path w="3111" h="8483">
                <a:moveTo>
                  <a:pt x="0" y="6362"/>
                </a:moveTo>
                <a:lnTo>
                  <a:pt x="2108" y="8483"/>
                </a:lnTo>
                <a:lnTo>
                  <a:pt x="3111" y="2108"/>
                </a:lnTo>
                <a:lnTo>
                  <a:pt x="863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2285588" y="9524027"/>
            <a:ext cx="4114" cy="15252"/>
          </a:xfrm>
          <a:custGeom>
            <a:avLst/>
            <a:gdLst/>
            <a:ahLst/>
            <a:cxnLst/>
            <a:rect l="l" t="t" r="r" b="b"/>
            <a:pathLst>
              <a:path w="4114" h="15252">
                <a:moveTo>
                  <a:pt x="0" y="13500"/>
                </a:moveTo>
                <a:lnTo>
                  <a:pt x="749" y="15252"/>
                </a:lnTo>
                <a:lnTo>
                  <a:pt x="4114" y="12750"/>
                </a:lnTo>
                <a:lnTo>
                  <a:pt x="4114" y="2755"/>
                </a:lnTo>
                <a:lnTo>
                  <a:pt x="749" y="0"/>
                </a:lnTo>
                <a:lnTo>
                  <a:pt x="0" y="1350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2245720" y="9524528"/>
            <a:ext cx="3263" cy="12750"/>
          </a:xfrm>
          <a:custGeom>
            <a:avLst/>
            <a:gdLst/>
            <a:ahLst/>
            <a:cxnLst/>
            <a:rect l="l" t="t" r="r" b="b"/>
            <a:pathLst>
              <a:path w="3263" h="12750">
                <a:moveTo>
                  <a:pt x="0" y="2882"/>
                </a:moveTo>
                <a:lnTo>
                  <a:pt x="254" y="11379"/>
                </a:lnTo>
                <a:lnTo>
                  <a:pt x="2755" y="12750"/>
                </a:lnTo>
                <a:lnTo>
                  <a:pt x="3263" y="0"/>
                </a:lnTo>
                <a:lnTo>
                  <a:pt x="0" y="2882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1466783" y="8903031"/>
            <a:ext cx="6743" cy="6248"/>
          </a:xfrm>
          <a:custGeom>
            <a:avLst/>
            <a:gdLst/>
            <a:ahLst/>
            <a:cxnLst/>
            <a:rect l="l" t="t" r="r" b="b"/>
            <a:pathLst>
              <a:path w="6743" h="6248">
                <a:moveTo>
                  <a:pt x="3251" y="507"/>
                </a:moveTo>
                <a:lnTo>
                  <a:pt x="0" y="4495"/>
                </a:lnTo>
                <a:lnTo>
                  <a:pt x="4127" y="6248"/>
                </a:lnTo>
                <a:lnTo>
                  <a:pt x="6743" y="2006"/>
                </a:lnTo>
                <a:lnTo>
                  <a:pt x="6502" y="0"/>
                </a:lnTo>
                <a:lnTo>
                  <a:pt x="3251" y="50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1729804" y="8994244"/>
            <a:ext cx="8877" cy="2133"/>
          </a:xfrm>
          <a:custGeom>
            <a:avLst/>
            <a:gdLst/>
            <a:ahLst/>
            <a:cxnLst/>
            <a:rect l="l" t="t" r="r" b="b"/>
            <a:pathLst>
              <a:path w="8877" h="2133">
                <a:moveTo>
                  <a:pt x="0" y="495"/>
                </a:moveTo>
                <a:lnTo>
                  <a:pt x="8382" y="2133"/>
                </a:lnTo>
                <a:lnTo>
                  <a:pt x="8877" y="0"/>
                </a:lnTo>
                <a:lnTo>
                  <a:pt x="0" y="49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1710190" y="8993748"/>
            <a:ext cx="6756" cy="2247"/>
          </a:xfrm>
          <a:custGeom>
            <a:avLst/>
            <a:gdLst/>
            <a:ahLst/>
            <a:cxnLst/>
            <a:rect l="l" t="t" r="r" b="b"/>
            <a:pathLst>
              <a:path w="6756" h="2247">
                <a:moveTo>
                  <a:pt x="0" y="876"/>
                </a:moveTo>
                <a:lnTo>
                  <a:pt x="254" y="2247"/>
                </a:lnTo>
                <a:lnTo>
                  <a:pt x="6756" y="1130"/>
                </a:lnTo>
                <a:lnTo>
                  <a:pt x="2374" y="0"/>
                </a:lnTo>
                <a:lnTo>
                  <a:pt x="0" y="876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1666714" y="8994745"/>
            <a:ext cx="8991" cy="5740"/>
          </a:xfrm>
          <a:custGeom>
            <a:avLst/>
            <a:gdLst/>
            <a:ahLst/>
            <a:cxnLst/>
            <a:rect l="l" t="t" r="r" b="b"/>
            <a:pathLst>
              <a:path w="8991" h="5740">
                <a:moveTo>
                  <a:pt x="3619" y="622"/>
                </a:moveTo>
                <a:lnTo>
                  <a:pt x="0" y="5740"/>
                </a:lnTo>
                <a:lnTo>
                  <a:pt x="8356" y="1130"/>
                </a:lnTo>
                <a:lnTo>
                  <a:pt x="8991" y="0"/>
                </a:lnTo>
                <a:lnTo>
                  <a:pt x="3619" y="62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1736559" y="8999113"/>
            <a:ext cx="11366" cy="4508"/>
          </a:xfrm>
          <a:custGeom>
            <a:avLst/>
            <a:gdLst/>
            <a:ahLst/>
            <a:cxnLst/>
            <a:rect l="l" t="t" r="r" b="b"/>
            <a:pathLst>
              <a:path w="11366" h="4508">
                <a:moveTo>
                  <a:pt x="0" y="1752"/>
                </a:moveTo>
                <a:lnTo>
                  <a:pt x="6362" y="4508"/>
                </a:lnTo>
                <a:lnTo>
                  <a:pt x="11366" y="1498"/>
                </a:lnTo>
                <a:lnTo>
                  <a:pt x="6489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1669342" y="9002986"/>
            <a:ext cx="6362" cy="4622"/>
          </a:xfrm>
          <a:custGeom>
            <a:avLst/>
            <a:gdLst/>
            <a:ahLst/>
            <a:cxnLst/>
            <a:rect l="l" t="t" r="r" b="b"/>
            <a:pathLst>
              <a:path w="6362" h="4622">
                <a:moveTo>
                  <a:pt x="2489" y="507"/>
                </a:moveTo>
                <a:lnTo>
                  <a:pt x="0" y="4000"/>
                </a:lnTo>
                <a:lnTo>
                  <a:pt x="1739" y="4622"/>
                </a:lnTo>
                <a:lnTo>
                  <a:pt x="6362" y="0"/>
                </a:lnTo>
                <a:lnTo>
                  <a:pt x="2489" y="50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1656347" y="9013729"/>
            <a:ext cx="6362" cy="4508"/>
          </a:xfrm>
          <a:custGeom>
            <a:avLst/>
            <a:gdLst/>
            <a:ahLst/>
            <a:cxnLst/>
            <a:rect l="l" t="t" r="r" b="b"/>
            <a:pathLst>
              <a:path w="6362" h="4508">
                <a:moveTo>
                  <a:pt x="2362" y="635"/>
                </a:moveTo>
                <a:lnTo>
                  <a:pt x="0" y="4000"/>
                </a:lnTo>
                <a:lnTo>
                  <a:pt x="3619" y="4508"/>
                </a:lnTo>
                <a:lnTo>
                  <a:pt x="6362" y="0"/>
                </a:lnTo>
                <a:lnTo>
                  <a:pt x="2362" y="63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1640970" y="9007359"/>
            <a:ext cx="17233" cy="17373"/>
          </a:xfrm>
          <a:custGeom>
            <a:avLst/>
            <a:gdLst/>
            <a:ahLst/>
            <a:cxnLst/>
            <a:rect l="l" t="t" r="r" b="b"/>
            <a:pathLst>
              <a:path w="17233" h="17373">
                <a:moveTo>
                  <a:pt x="0" y="17373"/>
                </a:moveTo>
                <a:lnTo>
                  <a:pt x="17233" y="253"/>
                </a:lnTo>
                <a:lnTo>
                  <a:pt x="12992" y="0"/>
                </a:lnTo>
                <a:lnTo>
                  <a:pt x="2489" y="11252"/>
                </a:lnTo>
                <a:lnTo>
                  <a:pt x="0" y="17373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1651344" y="9006489"/>
            <a:ext cx="34480" cy="28867"/>
          </a:xfrm>
          <a:custGeom>
            <a:avLst/>
            <a:gdLst/>
            <a:ahLst/>
            <a:cxnLst/>
            <a:rect l="l" t="t" r="r" b="b"/>
            <a:pathLst>
              <a:path w="34480" h="28867">
                <a:moveTo>
                  <a:pt x="22860" y="10248"/>
                </a:moveTo>
                <a:lnTo>
                  <a:pt x="34480" y="2374"/>
                </a:lnTo>
                <a:lnTo>
                  <a:pt x="32740" y="0"/>
                </a:lnTo>
                <a:lnTo>
                  <a:pt x="20980" y="6121"/>
                </a:lnTo>
                <a:lnTo>
                  <a:pt x="18364" y="9994"/>
                </a:lnTo>
                <a:lnTo>
                  <a:pt x="6870" y="18491"/>
                </a:lnTo>
                <a:lnTo>
                  <a:pt x="0" y="26987"/>
                </a:lnTo>
                <a:lnTo>
                  <a:pt x="749" y="28867"/>
                </a:lnTo>
                <a:lnTo>
                  <a:pt x="22860" y="10248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1640845" y="9039973"/>
            <a:ext cx="6616" cy="8369"/>
          </a:xfrm>
          <a:custGeom>
            <a:avLst/>
            <a:gdLst/>
            <a:ahLst/>
            <a:cxnLst/>
            <a:rect l="l" t="t" r="r" b="b"/>
            <a:pathLst>
              <a:path w="6616" h="8369">
                <a:moveTo>
                  <a:pt x="0" y="4749"/>
                </a:moveTo>
                <a:lnTo>
                  <a:pt x="508" y="8369"/>
                </a:lnTo>
                <a:lnTo>
                  <a:pt x="6007" y="3632"/>
                </a:lnTo>
                <a:lnTo>
                  <a:pt x="6616" y="0"/>
                </a:lnTo>
                <a:lnTo>
                  <a:pt x="0" y="4749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1634215" y="9050596"/>
            <a:ext cx="4508" cy="6629"/>
          </a:xfrm>
          <a:custGeom>
            <a:avLst/>
            <a:gdLst/>
            <a:ahLst/>
            <a:cxnLst/>
            <a:rect l="l" t="t" r="r" b="b"/>
            <a:pathLst>
              <a:path w="4508" h="6629">
                <a:moveTo>
                  <a:pt x="0" y="2755"/>
                </a:moveTo>
                <a:lnTo>
                  <a:pt x="749" y="6629"/>
                </a:lnTo>
                <a:lnTo>
                  <a:pt x="4508" y="2501"/>
                </a:lnTo>
                <a:lnTo>
                  <a:pt x="2755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1772038" y="9059340"/>
            <a:ext cx="1371" cy="8877"/>
          </a:xfrm>
          <a:custGeom>
            <a:avLst/>
            <a:gdLst/>
            <a:ahLst/>
            <a:cxnLst/>
            <a:rect l="l" t="t" r="r" b="b"/>
            <a:pathLst>
              <a:path w="1371" h="8877">
                <a:moveTo>
                  <a:pt x="0" y="8128"/>
                </a:moveTo>
                <a:lnTo>
                  <a:pt x="1371" y="8877"/>
                </a:lnTo>
                <a:lnTo>
                  <a:pt x="876" y="0"/>
                </a:lnTo>
                <a:lnTo>
                  <a:pt x="0" y="8128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1609984" y="9064348"/>
            <a:ext cx="4991" cy="10363"/>
          </a:xfrm>
          <a:custGeom>
            <a:avLst/>
            <a:gdLst/>
            <a:ahLst/>
            <a:cxnLst/>
            <a:rect l="l" t="t" r="r" b="b"/>
            <a:pathLst>
              <a:path w="4991" h="10363">
                <a:moveTo>
                  <a:pt x="0" y="1371"/>
                </a:moveTo>
                <a:lnTo>
                  <a:pt x="1117" y="10363"/>
                </a:lnTo>
                <a:lnTo>
                  <a:pt x="4991" y="2997"/>
                </a:lnTo>
                <a:lnTo>
                  <a:pt x="4127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1757922" y="9109453"/>
            <a:ext cx="4749" cy="8496"/>
          </a:xfrm>
          <a:custGeom>
            <a:avLst/>
            <a:gdLst/>
            <a:ahLst/>
            <a:cxnLst/>
            <a:rect l="l" t="t" r="r" b="b"/>
            <a:pathLst>
              <a:path w="4749" h="8496">
                <a:moveTo>
                  <a:pt x="0" y="6489"/>
                </a:moveTo>
                <a:lnTo>
                  <a:pt x="2006" y="8496"/>
                </a:lnTo>
                <a:lnTo>
                  <a:pt x="4749" y="2247"/>
                </a:lnTo>
                <a:lnTo>
                  <a:pt x="2997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1599239" y="9131689"/>
            <a:ext cx="2616" cy="7988"/>
          </a:xfrm>
          <a:custGeom>
            <a:avLst/>
            <a:gdLst/>
            <a:ahLst/>
            <a:cxnLst/>
            <a:rect l="l" t="t" r="r" b="b"/>
            <a:pathLst>
              <a:path w="2616" h="7988">
                <a:moveTo>
                  <a:pt x="0" y="1752"/>
                </a:moveTo>
                <a:lnTo>
                  <a:pt x="495" y="7505"/>
                </a:lnTo>
                <a:lnTo>
                  <a:pt x="2108" y="7988"/>
                </a:lnTo>
                <a:lnTo>
                  <a:pt x="2616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1682205" y="9185283"/>
            <a:ext cx="6502" cy="4381"/>
          </a:xfrm>
          <a:custGeom>
            <a:avLst/>
            <a:gdLst/>
            <a:ahLst/>
            <a:cxnLst/>
            <a:rect l="l" t="t" r="r" b="b"/>
            <a:pathLst>
              <a:path w="6502" h="4381">
                <a:moveTo>
                  <a:pt x="1993" y="508"/>
                </a:moveTo>
                <a:lnTo>
                  <a:pt x="0" y="4381"/>
                </a:lnTo>
                <a:lnTo>
                  <a:pt x="5130" y="3263"/>
                </a:lnTo>
                <a:lnTo>
                  <a:pt x="6502" y="0"/>
                </a:lnTo>
                <a:lnTo>
                  <a:pt x="1993" y="508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1697573" y="9133306"/>
            <a:ext cx="53975" cy="63233"/>
          </a:xfrm>
          <a:custGeom>
            <a:avLst/>
            <a:gdLst/>
            <a:ahLst/>
            <a:cxnLst/>
            <a:rect l="l" t="t" r="r" b="b"/>
            <a:pathLst>
              <a:path w="53975" h="63233">
                <a:moveTo>
                  <a:pt x="40233" y="25247"/>
                </a:moveTo>
                <a:lnTo>
                  <a:pt x="53975" y="2006"/>
                </a:lnTo>
                <a:lnTo>
                  <a:pt x="52603" y="0"/>
                </a:lnTo>
                <a:lnTo>
                  <a:pt x="38100" y="23126"/>
                </a:lnTo>
                <a:lnTo>
                  <a:pt x="23241" y="40741"/>
                </a:lnTo>
                <a:lnTo>
                  <a:pt x="0" y="62610"/>
                </a:lnTo>
                <a:lnTo>
                  <a:pt x="3873" y="63233"/>
                </a:lnTo>
                <a:lnTo>
                  <a:pt x="19862" y="50355"/>
                </a:lnTo>
                <a:lnTo>
                  <a:pt x="40233" y="2524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1619477" y="9205160"/>
            <a:ext cx="3619" cy="3873"/>
          </a:xfrm>
          <a:custGeom>
            <a:avLst/>
            <a:gdLst/>
            <a:ahLst/>
            <a:cxnLst/>
            <a:rect l="l" t="t" r="r" b="b"/>
            <a:pathLst>
              <a:path w="3619" h="3873">
                <a:moveTo>
                  <a:pt x="622" y="3251"/>
                </a:moveTo>
                <a:lnTo>
                  <a:pt x="3619" y="3873"/>
                </a:lnTo>
                <a:lnTo>
                  <a:pt x="0" y="0"/>
                </a:lnTo>
                <a:lnTo>
                  <a:pt x="622" y="325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1660334" y="9205045"/>
            <a:ext cx="23990" cy="10236"/>
          </a:xfrm>
          <a:custGeom>
            <a:avLst/>
            <a:gdLst/>
            <a:ahLst/>
            <a:cxnLst/>
            <a:rect l="l" t="t" r="r" b="b"/>
            <a:pathLst>
              <a:path w="23990" h="10236">
                <a:moveTo>
                  <a:pt x="14617" y="3492"/>
                </a:moveTo>
                <a:lnTo>
                  <a:pt x="0" y="7861"/>
                </a:lnTo>
                <a:lnTo>
                  <a:pt x="6870" y="8991"/>
                </a:lnTo>
                <a:lnTo>
                  <a:pt x="11125" y="10236"/>
                </a:lnTo>
                <a:lnTo>
                  <a:pt x="23990" y="3619"/>
                </a:lnTo>
                <a:lnTo>
                  <a:pt x="23495" y="0"/>
                </a:lnTo>
                <a:lnTo>
                  <a:pt x="14617" y="349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1632101" y="9219521"/>
            <a:ext cx="13614" cy="3873"/>
          </a:xfrm>
          <a:custGeom>
            <a:avLst/>
            <a:gdLst/>
            <a:ahLst/>
            <a:cxnLst/>
            <a:rect l="l" t="t" r="r" b="b"/>
            <a:pathLst>
              <a:path w="13614" h="3873">
                <a:moveTo>
                  <a:pt x="0" y="1257"/>
                </a:moveTo>
                <a:lnTo>
                  <a:pt x="0" y="2374"/>
                </a:lnTo>
                <a:lnTo>
                  <a:pt x="10363" y="3873"/>
                </a:lnTo>
                <a:lnTo>
                  <a:pt x="13614" y="3009"/>
                </a:lnTo>
                <a:lnTo>
                  <a:pt x="13119" y="1130"/>
                </a:lnTo>
                <a:lnTo>
                  <a:pt x="4368" y="0"/>
                </a:lnTo>
                <a:lnTo>
                  <a:pt x="0" y="125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2589466" y="8794827"/>
            <a:ext cx="2743" cy="18859"/>
          </a:xfrm>
          <a:custGeom>
            <a:avLst/>
            <a:gdLst/>
            <a:ahLst/>
            <a:cxnLst/>
            <a:rect l="l" t="t" r="r" b="b"/>
            <a:pathLst>
              <a:path w="2743" h="18859">
                <a:moveTo>
                  <a:pt x="0" y="1498"/>
                </a:moveTo>
                <a:lnTo>
                  <a:pt x="0" y="17233"/>
                </a:lnTo>
                <a:lnTo>
                  <a:pt x="2616" y="18859"/>
                </a:lnTo>
                <a:lnTo>
                  <a:pt x="2743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1450169" y="8917908"/>
            <a:ext cx="7620" cy="7112"/>
          </a:xfrm>
          <a:custGeom>
            <a:avLst/>
            <a:gdLst/>
            <a:ahLst/>
            <a:cxnLst/>
            <a:rect l="l" t="t" r="r" b="b"/>
            <a:pathLst>
              <a:path w="7619" h="7111">
                <a:moveTo>
                  <a:pt x="0" y="6616"/>
                </a:moveTo>
                <a:lnTo>
                  <a:pt x="1498" y="7111"/>
                </a:lnTo>
                <a:lnTo>
                  <a:pt x="7620" y="1866"/>
                </a:lnTo>
                <a:lnTo>
                  <a:pt x="6375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1712065" y="8979755"/>
            <a:ext cx="4864" cy="3365"/>
          </a:xfrm>
          <a:custGeom>
            <a:avLst/>
            <a:gdLst/>
            <a:ahLst/>
            <a:cxnLst/>
            <a:rect l="l" t="t" r="r" b="b"/>
            <a:pathLst>
              <a:path w="4864" h="3365">
                <a:moveTo>
                  <a:pt x="0" y="1244"/>
                </a:moveTo>
                <a:lnTo>
                  <a:pt x="749" y="3365"/>
                </a:lnTo>
                <a:lnTo>
                  <a:pt x="4864" y="1371"/>
                </a:lnTo>
                <a:lnTo>
                  <a:pt x="4381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1712568" y="8992881"/>
            <a:ext cx="26111" cy="1993"/>
          </a:xfrm>
          <a:custGeom>
            <a:avLst/>
            <a:gdLst/>
            <a:ahLst/>
            <a:cxnLst/>
            <a:rect l="l" t="t" r="r" b="b"/>
            <a:pathLst>
              <a:path w="26111" h="1993">
                <a:moveTo>
                  <a:pt x="0" y="863"/>
                </a:moveTo>
                <a:lnTo>
                  <a:pt x="4381" y="1993"/>
                </a:lnTo>
                <a:lnTo>
                  <a:pt x="17233" y="1854"/>
                </a:lnTo>
                <a:lnTo>
                  <a:pt x="26111" y="1371"/>
                </a:lnTo>
                <a:lnTo>
                  <a:pt x="25361" y="0"/>
                </a:lnTo>
                <a:lnTo>
                  <a:pt x="0" y="863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1738182" y="8994253"/>
            <a:ext cx="13614" cy="6489"/>
          </a:xfrm>
          <a:custGeom>
            <a:avLst/>
            <a:gdLst/>
            <a:ahLst/>
            <a:cxnLst/>
            <a:rect l="l" t="t" r="r" b="b"/>
            <a:pathLst>
              <a:path w="13614" h="6489">
                <a:moveTo>
                  <a:pt x="0" y="2120"/>
                </a:moveTo>
                <a:lnTo>
                  <a:pt x="4864" y="4864"/>
                </a:lnTo>
                <a:lnTo>
                  <a:pt x="9753" y="6362"/>
                </a:lnTo>
                <a:lnTo>
                  <a:pt x="13614" y="6489"/>
                </a:lnTo>
                <a:lnTo>
                  <a:pt x="6362" y="609"/>
                </a:lnTo>
                <a:lnTo>
                  <a:pt x="495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1708316" y="8999613"/>
            <a:ext cx="28232" cy="1625"/>
          </a:xfrm>
          <a:custGeom>
            <a:avLst/>
            <a:gdLst/>
            <a:ahLst/>
            <a:cxnLst/>
            <a:rect l="l" t="t" r="r" b="b"/>
            <a:pathLst>
              <a:path w="28232" h="1625">
                <a:moveTo>
                  <a:pt x="0" y="749"/>
                </a:moveTo>
                <a:lnTo>
                  <a:pt x="17246" y="1625"/>
                </a:lnTo>
                <a:lnTo>
                  <a:pt x="28232" y="1257"/>
                </a:lnTo>
                <a:lnTo>
                  <a:pt x="27241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1751791" y="9000746"/>
            <a:ext cx="8623" cy="8623"/>
          </a:xfrm>
          <a:custGeom>
            <a:avLst/>
            <a:gdLst/>
            <a:ahLst/>
            <a:cxnLst/>
            <a:rect l="l" t="t" r="r" b="b"/>
            <a:pathLst>
              <a:path w="8623" h="8623">
                <a:moveTo>
                  <a:pt x="8623" y="8623"/>
                </a:moveTo>
                <a:lnTo>
                  <a:pt x="6134" y="2501"/>
                </a:lnTo>
                <a:lnTo>
                  <a:pt x="0" y="0"/>
                </a:lnTo>
                <a:lnTo>
                  <a:pt x="8623" y="8623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1760414" y="9009355"/>
            <a:ext cx="4254" cy="6883"/>
          </a:xfrm>
          <a:custGeom>
            <a:avLst/>
            <a:gdLst/>
            <a:ahLst/>
            <a:cxnLst/>
            <a:rect l="l" t="t" r="r" b="b"/>
            <a:pathLst>
              <a:path w="4254" h="6883">
                <a:moveTo>
                  <a:pt x="2628" y="6883"/>
                </a:moveTo>
                <a:lnTo>
                  <a:pt x="4254" y="6629"/>
                </a:lnTo>
                <a:lnTo>
                  <a:pt x="3759" y="2755"/>
                </a:lnTo>
                <a:lnTo>
                  <a:pt x="0" y="0"/>
                </a:lnTo>
                <a:lnTo>
                  <a:pt x="2628" y="6883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1753293" y="9014235"/>
            <a:ext cx="4381" cy="4127"/>
          </a:xfrm>
          <a:custGeom>
            <a:avLst/>
            <a:gdLst/>
            <a:ahLst/>
            <a:cxnLst/>
            <a:rect l="l" t="t" r="r" b="b"/>
            <a:pathLst>
              <a:path w="4381" h="4127">
                <a:moveTo>
                  <a:pt x="0" y="1752"/>
                </a:moveTo>
                <a:lnTo>
                  <a:pt x="4381" y="4127"/>
                </a:lnTo>
                <a:lnTo>
                  <a:pt x="2247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1764663" y="9015986"/>
            <a:ext cx="4508" cy="10871"/>
          </a:xfrm>
          <a:custGeom>
            <a:avLst/>
            <a:gdLst/>
            <a:ahLst/>
            <a:cxnLst/>
            <a:rect l="l" t="t" r="r" b="b"/>
            <a:pathLst>
              <a:path w="4508" h="10871">
                <a:moveTo>
                  <a:pt x="4254" y="10871"/>
                </a:moveTo>
                <a:lnTo>
                  <a:pt x="4508" y="2006"/>
                </a:lnTo>
                <a:lnTo>
                  <a:pt x="0" y="0"/>
                </a:lnTo>
                <a:lnTo>
                  <a:pt x="4254" y="1087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1762786" y="9026987"/>
            <a:ext cx="1879" cy="6362"/>
          </a:xfrm>
          <a:custGeom>
            <a:avLst/>
            <a:gdLst/>
            <a:ahLst/>
            <a:cxnLst/>
            <a:rect l="l" t="t" r="r" b="b"/>
            <a:pathLst>
              <a:path w="1879" h="6362">
                <a:moveTo>
                  <a:pt x="1879" y="6362"/>
                </a:moveTo>
                <a:lnTo>
                  <a:pt x="1142" y="495"/>
                </a:lnTo>
                <a:lnTo>
                  <a:pt x="0" y="0"/>
                </a:lnTo>
                <a:lnTo>
                  <a:pt x="1879" y="6362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1764670" y="9033352"/>
            <a:ext cx="2247" cy="6375"/>
          </a:xfrm>
          <a:custGeom>
            <a:avLst/>
            <a:gdLst/>
            <a:ahLst/>
            <a:cxnLst/>
            <a:rect l="l" t="t" r="r" b="b"/>
            <a:pathLst>
              <a:path w="2247" h="6375">
                <a:moveTo>
                  <a:pt x="2247" y="6375"/>
                </a:moveTo>
                <a:lnTo>
                  <a:pt x="1244" y="876"/>
                </a:lnTo>
                <a:lnTo>
                  <a:pt x="0" y="0"/>
                </a:lnTo>
                <a:lnTo>
                  <a:pt x="2247" y="637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1766426" y="9039721"/>
            <a:ext cx="2616" cy="11125"/>
          </a:xfrm>
          <a:custGeom>
            <a:avLst/>
            <a:gdLst/>
            <a:ahLst/>
            <a:cxnLst/>
            <a:rect l="l" t="t" r="r" b="b"/>
            <a:pathLst>
              <a:path w="2616" h="11125">
                <a:moveTo>
                  <a:pt x="0" y="8750"/>
                </a:moveTo>
                <a:lnTo>
                  <a:pt x="2616" y="11125"/>
                </a:lnTo>
                <a:lnTo>
                  <a:pt x="1739" y="1003"/>
                </a:lnTo>
                <a:lnTo>
                  <a:pt x="495" y="0"/>
                </a:lnTo>
                <a:lnTo>
                  <a:pt x="0" y="875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1773050" y="9050849"/>
            <a:ext cx="2108" cy="6362"/>
          </a:xfrm>
          <a:custGeom>
            <a:avLst/>
            <a:gdLst/>
            <a:ahLst/>
            <a:cxnLst/>
            <a:rect l="l" t="t" r="r" b="b"/>
            <a:pathLst>
              <a:path w="2108" h="6362">
                <a:moveTo>
                  <a:pt x="736" y="0"/>
                </a:moveTo>
                <a:lnTo>
                  <a:pt x="0" y="2006"/>
                </a:lnTo>
                <a:lnTo>
                  <a:pt x="863" y="6248"/>
                </a:lnTo>
                <a:lnTo>
                  <a:pt x="2108" y="6362"/>
                </a:lnTo>
                <a:lnTo>
                  <a:pt x="2108" y="0"/>
                </a:lnTo>
                <a:lnTo>
                  <a:pt x="736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1766290" y="9070211"/>
            <a:ext cx="2247" cy="11010"/>
          </a:xfrm>
          <a:custGeom>
            <a:avLst/>
            <a:gdLst/>
            <a:ahLst/>
            <a:cxnLst/>
            <a:rect l="l" t="t" r="r" b="b"/>
            <a:pathLst>
              <a:path w="2247" h="11010">
                <a:moveTo>
                  <a:pt x="1130" y="0"/>
                </a:moveTo>
                <a:lnTo>
                  <a:pt x="0" y="4381"/>
                </a:lnTo>
                <a:lnTo>
                  <a:pt x="1257" y="11010"/>
                </a:lnTo>
                <a:lnTo>
                  <a:pt x="2247" y="0"/>
                </a:lnTo>
                <a:lnTo>
                  <a:pt x="1130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1608730" y="9044101"/>
            <a:ext cx="24993" cy="39103"/>
          </a:xfrm>
          <a:custGeom>
            <a:avLst/>
            <a:gdLst/>
            <a:ahLst/>
            <a:cxnLst/>
            <a:rect l="l" t="t" r="r" b="b"/>
            <a:pathLst>
              <a:path w="24993" h="39103">
                <a:moveTo>
                  <a:pt x="24866" y="1498"/>
                </a:moveTo>
                <a:lnTo>
                  <a:pt x="24993" y="0"/>
                </a:lnTo>
                <a:lnTo>
                  <a:pt x="22237" y="876"/>
                </a:lnTo>
                <a:lnTo>
                  <a:pt x="12115" y="15366"/>
                </a:lnTo>
                <a:lnTo>
                  <a:pt x="6248" y="23240"/>
                </a:lnTo>
                <a:lnTo>
                  <a:pt x="2374" y="30606"/>
                </a:lnTo>
                <a:lnTo>
                  <a:pt x="0" y="39103"/>
                </a:lnTo>
                <a:lnTo>
                  <a:pt x="9753" y="25361"/>
                </a:lnTo>
                <a:lnTo>
                  <a:pt x="24866" y="1498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1764786" y="9085587"/>
            <a:ext cx="1638" cy="6489"/>
          </a:xfrm>
          <a:custGeom>
            <a:avLst/>
            <a:gdLst/>
            <a:ahLst/>
            <a:cxnLst/>
            <a:rect l="l" t="t" r="r" b="b"/>
            <a:pathLst>
              <a:path w="1638" h="6489">
                <a:moveTo>
                  <a:pt x="507" y="6489"/>
                </a:moveTo>
                <a:lnTo>
                  <a:pt x="1638" y="127"/>
                </a:lnTo>
                <a:lnTo>
                  <a:pt x="0" y="0"/>
                </a:lnTo>
                <a:lnTo>
                  <a:pt x="507" y="648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1731553" y="9121696"/>
            <a:ext cx="5003" cy="9245"/>
          </a:xfrm>
          <a:custGeom>
            <a:avLst/>
            <a:gdLst/>
            <a:ahLst/>
            <a:cxnLst/>
            <a:rect l="l" t="t" r="r" b="b"/>
            <a:pathLst>
              <a:path w="5003" h="9245">
                <a:moveTo>
                  <a:pt x="0" y="4991"/>
                </a:moveTo>
                <a:lnTo>
                  <a:pt x="381" y="9245"/>
                </a:lnTo>
                <a:lnTo>
                  <a:pt x="5003" y="5118"/>
                </a:lnTo>
                <a:lnTo>
                  <a:pt x="4254" y="622"/>
                </a:lnTo>
                <a:lnTo>
                  <a:pt x="2628" y="0"/>
                </a:lnTo>
                <a:lnTo>
                  <a:pt x="0" y="499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1738311" y="9118323"/>
            <a:ext cx="11353" cy="21361"/>
          </a:xfrm>
          <a:custGeom>
            <a:avLst/>
            <a:gdLst/>
            <a:ahLst/>
            <a:cxnLst/>
            <a:rect l="l" t="t" r="r" b="b"/>
            <a:pathLst>
              <a:path w="11353" h="21361">
                <a:moveTo>
                  <a:pt x="2489" y="13119"/>
                </a:moveTo>
                <a:lnTo>
                  <a:pt x="0" y="17246"/>
                </a:lnTo>
                <a:lnTo>
                  <a:pt x="863" y="21361"/>
                </a:lnTo>
                <a:lnTo>
                  <a:pt x="6121" y="14236"/>
                </a:lnTo>
                <a:lnTo>
                  <a:pt x="11353" y="2120"/>
                </a:lnTo>
                <a:lnTo>
                  <a:pt x="9105" y="0"/>
                </a:lnTo>
                <a:lnTo>
                  <a:pt x="2489" y="1311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1601362" y="9131185"/>
            <a:ext cx="2247" cy="10871"/>
          </a:xfrm>
          <a:custGeom>
            <a:avLst/>
            <a:gdLst/>
            <a:ahLst/>
            <a:cxnLst/>
            <a:rect l="l" t="t" r="r" b="b"/>
            <a:pathLst>
              <a:path w="2247" h="10871">
                <a:moveTo>
                  <a:pt x="495" y="508"/>
                </a:moveTo>
                <a:lnTo>
                  <a:pt x="0" y="8496"/>
                </a:lnTo>
                <a:lnTo>
                  <a:pt x="2247" y="10871"/>
                </a:lnTo>
                <a:lnTo>
                  <a:pt x="2133" y="0"/>
                </a:lnTo>
                <a:lnTo>
                  <a:pt x="495" y="508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1600108" y="9150553"/>
            <a:ext cx="1879" cy="6629"/>
          </a:xfrm>
          <a:custGeom>
            <a:avLst/>
            <a:gdLst/>
            <a:ahLst/>
            <a:cxnLst/>
            <a:rect l="l" t="t" r="r" b="b"/>
            <a:pathLst>
              <a:path w="1879" h="6629">
                <a:moveTo>
                  <a:pt x="0" y="0"/>
                </a:moveTo>
                <a:lnTo>
                  <a:pt x="0" y="6629"/>
                </a:lnTo>
                <a:lnTo>
                  <a:pt x="1244" y="6502"/>
                </a:lnTo>
                <a:lnTo>
                  <a:pt x="1879" y="0"/>
                </a:lnTo>
                <a:lnTo>
                  <a:pt x="0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1595616" y="9152679"/>
            <a:ext cx="1371" cy="6756"/>
          </a:xfrm>
          <a:custGeom>
            <a:avLst/>
            <a:gdLst/>
            <a:ahLst/>
            <a:cxnLst/>
            <a:rect l="l" t="t" r="r" b="b"/>
            <a:pathLst>
              <a:path w="1371" h="6756">
                <a:moveTo>
                  <a:pt x="0" y="0"/>
                </a:moveTo>
                <a:lnTo>
                  <a:pt x="254" y="6756"/>
                </a:lnTo>
                <a:lnTo>
                  <a:pt x="1371" y="6756"/>
                </a:lnTo>
                <a:lnTo>
                  <a:pt x="1371" y="0"/>
                </a:lnTo>
                <a:lnTo>
                  <a:pt x="0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1710568" y="9171923"/>
            <a:ext cx="5753" cy="5118"/>
          </a:xfrm>
          <a:custGeom>
            <a:avLst/>
            <a:gdLst/>
            <a:ahLst/>
            <a:cxnLst/>
            <a:rect l="l" t="t" r="r" b="b"/>
            <a:pathLst>
              <a:path w="5753" h="5118">
                <a:moveTo>
                  <a:pt x="0" y="4495"/>
                </a:moveTo>
                <a:lnTo>
                  <a:pt x="1879" y="5118"/>
                </a:lnTo>
                <a:lnTo>
                  <a:pt x="5753" y="2006"/>
                </a:lnTo>
                <a:lnTo>
                  <a:pt x="4241" y="0"/>
                </a:lnTo>
                <a:lnTo>
                  <a:pt x="0" y="449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1604232" y="9179041"/>
            <a:ext cx="1625" cy="6121"/>
          </a:xfrm>
          <a:custGeom>
            <a:avLst/>
            <a:gdLst/>
            <a:ahLst/>
            <a:cxnLst/>
            <a:rect l="l" t="t" r="r" b="b"/>
            <a:pathLst>
              <a:path w="1625" h="6121">
                <a:moveTo>
                  <a:pt x="1625" y="6121"/>
                </a:moveTo>
                <a:lnTo>
                  <a:pt x="1244" y="635"/>
                </a:lnTo>
                <a:lnTo>
                  <a:pt x="0" y="0"/>
                </a:lnTo>
                <a:lnTo>
                  <a:pt x="1625" y="612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1598988" y="9181044"/>
            <a:ext cx="4622" cy="12877"/>
          </a:xfrm>
          <a:custGeom>
            <a:avLst/>
            <a:gdLst/>
            <a:ahLst/>
            <a:cxnLst/>
            <a:rect l="l" t="t" r="r" b="b"/>
            <a:pathLst>
              <a:path w="4622" h="12877">
                <a:moveTo>
                  <a:pt x="0" y="8496"/>
                </a:moveTo>
                <a:lnTo>
                  <a:pt x="622" y="10998"/>
                </a:lnTo>
                <a:lnTo>
                  <a:pt x="4622" y="12877"/>
                </a:lnTo>
                <a:lnTo>
                  <a:pt x="1244" y="0"/>
                </a:lnTo>
                <a:lnTo>
                  <a:pt x="0" y="849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1649589" y="9214036"/>
            <a:ext cx="6489" cy="1752"/>
          </a:xfrm>
          <a:custGeom>
            <a:avLst/>
            <a:gdLst/>
            <a:ahLst/>
            <a:cxnLst/>
            <a:rect l="l" t="t" r="r" b="b"/>
            <a:pathLst>
              <a:path w="6489" h="1752">
                <a:moveTo>
                  <a:pt x="0" y="1244"/>
                </a:moveTo>
                <a:lnTo>
                  <a:pt x="6489" y="1752"/>
                </a:lnTo>
                <a:lnTo>
                  <a:pt x="6489" y="114"/>
                </a:lnTo>
                <a:lnTo>
                  <a:pt x="0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2273333" y="9461308"/>
            <a:ext cx="53860" cy="40601"/>
          </a:xfrm>
          <a:custGeom>
            <a:avLst/>
            <a:gdLst/>
            <a:ahLst/>
            <a:cxnLst/>
            <a:rect l="l" t="t" r="r" b="b"/>
            <a:pathLst>
              <a:path w="53860" h="40601">
                <a:moveTo>
                  <a:pt x="7505" y="24485"/>
                </a:moveTo>
                <a:lnTo>
                  <a:pt x="40614" y="40601"/>
                </a:lnTo>
                <a:lnTo>
                  <a:pt x="44615" y="34112"/>
                </a:lnTo>
                <a:lnTo>
                  <a:pt x="53238" y="23114"/>
                </a:lnTo>
                <a:lnTo>
                  <a:pt x="53860" y="19989"/>
                </a:lnTo>
                <a:lnTo>
                  <a:pt x="17246" y="0"/>
                </a:lnTo>
                <a:lnTo>
                  <a:pt x="0" y="22364"/>
                </a:lnTo>
                <a:lnTo>
                  <a:pt x="7505" y="2448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2252849" y="9521658"/>
            <a:ext cx="2616" cy="17360"/>
          </a:xfrm>
          <a:custGeom>
            <a:avLst/>
            <a:gdLst/>
            <a:ahLst/>
            <a:cxnLst/>
            <a:rect l="l" t="t" r="r" b="b"/>
            <a:pathLst>
              <a:path w="2616" h="17360">
                <a:moveTo>
                  <a:pt x="495" y="495"/>
                </a:moveTo>
                <a:lnTo>
                  <a:pt x="0" y="15748"/>
                </a:lnTo>
                <a:lnTo>
                  <a:pt x="2616" y="17360"/>
                </a:lnTo>
                <a:lnTo>
                  <a:pt x="2120" y="0"/>
                </a:lnTo>
                <a:lnTo>
                  <a:pt x="495" y="49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2467759" y="88268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2428650" y="8827315"/>
            <a:ext cx="37363" cy="792683"/>
          </a:xfrm>
          <a:custGeom>
            <a:avLst/>
            <a:gdLst/>
            <a:ahLst/>
            <a:cxnLst/>
            <a:rect l="l" t="t" r="r" b="b"/>
            <a:pathLst>
              <a:path w="37363" h="792683">
                <a:moveTo>
                  <a:pt x="0" y="781684"/>
                </a:moveTo>
                <a:lnTo>
                  <a:pt x="36855" y="792683"/>
                </a:lnTo>
                <a:lnTo>
                  <a:pt x="37363" y="0"/>
                </a:lnTo>
                <a:lnTo>
                  <a:pt x="31610" y="368"/>
                </a:lnTo>
                <a:lnTo>
                  <a:pt x="381" y="10871"/>
                </a:lnTo>
                <a:lnTo>
                  <a:pt x="0" y="781684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2481132" y="88228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B3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2470640" y="88251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2474252" y="88245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2472514" y="88250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2478072" y="8823060"/>
            <a:ext cx="0" cy="800684"/>
          </a:xfrm>
          <a:custGeom>
            <a:avLst/>
            <a:gdLst/>
            <a:ahLst/>
            <a:cxnLst/>
            <a:rect l="l" t="t" r="r" b="b"/>
            <a:pathLst>
              <a:path h="800684">
                <a:moveTo>
                  <a:pt x="0" y="0"/>
                </a:moveTo>
                <a:lnTo>
                  <a:pt x="0" y="800684"/>
                </a:lnTo>
              </a:path>
            </a:pathLst>
          </a:custGeom>
          <a:ln w="3149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2592082" y="8794701"/>
            <a:ext cx="2006" cy="19621"/>
          </a:xfrm>
          <a:custGeom>
            <a:avLst/>
            <a:gdLst/>
            <a:ahLst/>
            <a:cxnLst/>
            <a:rect l="l" t="t" r="r" b="b"/>
            <a:pathLst>
              <a:path w="2006" h="19621">
                <a:moveTo>
                  <a:pt x="126" y="126"/>
                </a:moveTo>
                <a:lnTo>
                  <a:pt x="0" y="18986"/>
                </a:lnTo>
                <a:lnTo>
                  <a:pt x="1625" y="19621"/>
                </a:lnTo>
                <a:lnTo>
                  <a:pt x="2006" y="0"/>
                </a:lnTo>
                <a:lnTo>
                  <a:pt x="126" y="126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1491157" y="8886670"/>
            <a:ext cx="13233" cy="7366"/>
          </a:xfrm>
          <a:custGeom>
            <a:avLst/>
            <a:gdLst/>
            <a:ahLst/>
            <a:cxnLst/>
            <a:rect l="l" t="t" r="r" b="b"/>
            <a:pathLst>
              <a:path w="13233" h="7366">
                <a:moveTo>
                  <a:pt x="0" y="3987"/>
                </a:moveTo>
                <a:lnTo>
                  <a:pt x="127" y="7365"/>
                </a:lnTo>
                <a:lnTo>
                  <a:pt x="13233" y="2870"/>
                </a:lnTo>
                <a:lnTo>
                  <a:pt x="12369" y="0"/>
                </a:lnTo>
                <a:lnTo>
                  <a:pt x="0" y="3987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1437176" y="8931149"/>
            <a:ext cx="7874" cy="13119"/>
          </a:xfrm>
          <a:custGeom>
            <a:avLst/>
            <a:gdLst/>
            <a:ahLst/>
            <a:cxnLst/>
            <a:rect l="l" t="t" r="r" b="b"/>
            <a:pathLst>
              <a:path w="7874" h="13119">
                <a:moveTo>
                  <a:pt x="1117" y="5994"/>
                </a:moveTo>
                <a:lnTo>
                  <a:pt x="0" y="13119"/>
                </a:lnTo>
                <a:lnTo>
                  <a:pt x="7873" y="3873"/>
                </a:lnTo>
                <a:lnTo>
                  <a:pt x="6248" y="0"/>
                </a:lnTo>
                <a:lnTo>
                  <a:pt x="1117" y="5994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1768918" y="9017993"/>
            <a:ext cx="4000" cy="15227"/>
          </a:xfrm>
          <a:custGeom>
            <a:avLst/>
            <a:gdLst/>
            <a:ahLst/>
            <a:cxnLst/>
            <a:rect l="l" t="t" r="r" b="b"/>
            <a:pathLst>
              <a:path w="4000" h="15227">
                <a:moveTo>
                  <a:pt x="2120" y="2489"/>
                </a:moveTo>
                <a:lnTo>
                  <a:pt x="254" y="0"/>
                </a:lnTo>
                <a:lnTo>
                  <a:pt x="0" y="8864"/>
                </a:lnTo>
                <a:lnTo>
                  <a:pt x="1371" y="9867"/>
                </a:lnTo>
                <a:lnTo>
                  <a:pt x="2374" y="15227"/>
                </a:lnTo>
                <a:lnTo>
                  <a:pt x="4000" y="15227"/>
                </a:lnTo>
                <a:lnTo>
                  <a:pt x="2120" y="248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1772918" y="9035478"/>
            <a:ext cx="2235" cy="15367"/>
          </a:xfrm>
          <a:custGeom>
            <a:avLst/>
            <a:gdLst/>
            <a:ahLst/>
            <a:cxnLst/>
            <a:rect l="l" t="t" r="r" b="b"/>
            <a:pathLst>
              <a:path w="2235" h="15367">
                <a:moveTo>
                  <a:pt x="0" y="13119"/>
                </a:moveTo>
                <a:lnTo>
                  <a:pt x="2235" y="15366"/>
                </a:lnTo>
                <a:lnTo>
                  <a:pt x="2006" y="749"/>
                </a:lnTo>
                <a:lnTo>
                  <a:pt x="990" y="0"/>
                </a:lnTo>
                <a:lnTo>
                  <a:pt x="0" y="1311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1772918" y="9059341"/>
            <a:ext cx="2743" cy="8864"/>
          </a:xfrm>
          <a:custGeom>
            <a:avLst/>
            <a:gdLst/>
            <a:ahLst/>
            <a:cxnLst/>
            <a:rect l="l" t="t" r="r" b="b"/>
            <a:pathLst>
              <a:path w="2743" h="8864">
                <a:moveTo>
                  <a:pt x="0" y="0"/>
                </a:moveTo>
                <a:lnTo>
                  <a:pt x="495" y="8864"/>
                </a:lnTo>
                <a:lnTo>
                  <a:pt x="2743" y="127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1767420" y="9059467"/>
            <a:ext cx="1244" cy="10744"/>
          </a:xfrm>
          <a:custGeom>
            <a:avLst/>
            <a:gdLst/>
            <a:ahLst/>
            <a:cxnLst/>
            <a:rect l="l" t="t" r="r" b="b"/>
            <a:pathLst>
              <a:path w="1244" h="10744">
                <a:moveTo>
                  <a:pt x="0" y="0"/>
                </a:moveTo>
                <a:lnTo>
                  <a:pt x="0" y="10744"/>
                </a:lnTo>
                <a:lnTo>
                  <a:pt x="1117" y="10744"/>
                </a:lnTo>
                <a:lnTo>
                  <a:pt x="1244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1602360" y="9142060"/>
            <a:ext cx="1244" cy="6248"/>
          </a:xfrm>
          <a:custGeom>
            <a:avLst/>
            <a:gdLst/>
            <a:ahLst/>
            <a:cxnLst/>
            <a:rect l="l" t="t" r="r" b="b"/>
            <a:pathLst>
              <a:path w="1244" h="6248">
                <a:moveTo>
                  <a:pt x="0" y="0"/>
                </a:moveTo>
                <a:lnTo>
                  <a:pt x="0" y="6248"/>
                </a:lnTo>
                <a:lnTo>
                  <a:pt x="1244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2254967" y="9520151"/>
            <a:ext cx="2882" cy="19380"/>
          </a:xfrm>
          <a:custGeom>
            <a:avLst/>
            <a:gdLst/>
            <a:ahLst/>
            <a:cxnLst/>
            <a:rect l="l" t="t" r="r" b="b"/>
            <a:pathLst>
              <a:path w="2882" h="19380">
                <a:moveTo>
                  <a:pt x="0" y="1511"/>
                </a:moveTo>
                <a:lnTo>
                  <a:pt x="508" y="18872"/>
                </a:lnTo>
                <a:lnTo>
                  <a:pt x="2120" y="19380"/>
                </a:lnTo>
                <a:lnTo>
                  <a:pt x="2882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1126178" y="8812571"/>
            <a:ext cx="17741" cy="25361"/>
          </a:xfrm>
          <a:custGeom>
            <a:avLst/>
            <a:gdLst/>
            <a:ahLst/>
            <a:cxnLst/>
            <a:rect l="l" t="t" r="r" b="b"/>
            <a:pathLst>
              <a:path w="17741" h="25361">
                <a:moveTo>
                  <a:pt x="16865" y="2870"/>
                </a:moveTo>
                <a:lnTo>
                  <a:pt x="17741" y="0"/>
                </a:lnTo>
                <a:lnTo>
                  <a:pt x="12865" y="1117"/>
                </a:lnTo>
                <a:lnTo>
                  <a:pt x="12369" y="2870"/>
                </a:lnTo>
                <a:lnTo>
                  <a:pt x="6375" y="7747"/>
                </a:lnTo>
                <a:lnTo>
                  <a:pt x="0" y="16611"/>
                </a:lnTo>
                <a:lnTo>
                  <a:pt x="114" y="25361"/>
                </a:lnTo>
                <a:lnTo>
                  <a:pt x="2120" y="25234"/>
                </a:lnTo>
                <a:lnTo>
                  <a:pt x="3746" y="18237"/>
                </a:lnTo>
                <a:lnTo>
                  <a:pt x="16865" y="287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1124049" y="8837933"/>
            <a:ext cx="2247" cy="6502"/>
          </a:xfrm>
          <a:custGeom>
            <a:avLst/>
            <a:gdLst/>
            <a:ahLst/>
            <a:cxnLst/>
            <a:rect l="l" t="t" r="r" b="b"/>
            <a:pathLst>
              <a:path w="2247" h="6502">
                <a:moveTo>
                  <a:pt x="0" y="6375"/>
                </a:moveTo>
                <a:lnTo>
                  <a:pt x="2120" y="6502"/>
                </a:lnTo>
                <a:lnTo>
                  <a:pt x="2247" y="0"/>
                </a:lnTo>
                <a:lnTo>
                  <a:pt x="0" y="6375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1121808" y="8844307"/>
            <a:ext cx="2235" cy="6743"/>
          </a:xfrm>
          <a:custGeom>
            <a:avLst/>
            <a:gdLst/>
            <a:ahLst/>
            <a:cxnLst/>
            <a:rect l="l" t="t" r="r" b="b"/>
            <a:pathLst>
              <a:path w="2235" h="6743">
                <a:moveTo>
                  <a:pt x="0" y="126"/>
                </a:moveTo>
                <a:lnTo>
                  <a:pt x="622" y="6616"/>
                </a:lnTo>
                <a:lnTo>
                  <a:pt x="1625" y="6743"/>
                </a:lnTo>
                <a:lnTo>
                  <a:pt x="2235" y="0"/>
                </a:lnTo>
                <a:lnTo>
                  <a:pt x="0" y="12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1241126" y="8931273"/>
            <a:ext cx="12992" cy="10871"/>
          </a:xfrm>
          <a:custGeom>
            <a:avLst/>
            <a:gdLst/>
            <a:ahLst/>
            <a:cxnLst/>
            <a:rect l="l" t="t" r="r" b="b"/>
            <a:pathLst>
              <a:path w="12992" h="10871">
                <a:moveTo>
                  <a:pt x="0" y="6121"/>
                </a:moveTo>
                <a:lnTo>
                  <a:pt x="6743" y="10617"/>
                </a:lnTo>
                <a:lnTo>
                  <a:pt x="10744" y="10871"/>
                </a:lnTo>
                <a:lnTo>
                  <a:pt x="12992" y="4622"/>
                </a:lnTo>
                <a:lnTo>
                  <a:pt x="749" y="0"/>
                </a:lnTo>
                <a:lnTo>
                  <a:pt x="0" y="6121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1486165" y="8954888"/>
            <a:ext cx="32854" cy="19989"/>
          </a:xfrm>
          <a:custGeom>
            <a:avLst/>
            <a:gdLst/>
            <a:ahLst/>
            <a:cxnLst/>
            <a:rect l="l" t="t" r="r" b="b"/>
            <a:pathLst>
              <a:path w="32854" h="19989">
                <a:moveTo>
                  <a:pt x="32854" y="17614"/>
                </a:moveTo>
                <a:lnTo>
                  <a:pt x="2616" y="0"/>
                </a:lnTo>
                <a:lnTo>
                  <a:pt x="0" y="2374"/>
                </a:lnTo>
                <a:lnTo>
                  <a:pt x="32727" y="19989"/>
                </a:lnTo>
                <a:lnTo>
                  <a:pt x="32854" y="1761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1467665" y="8970004"/>
            <a:ext cx="45351" cy="29235"/>
          </a:xfrm>
          <a:custGeom>
            <a:avLst/>
            <a:gdLst/>
            <a:ahLst/>
            <a:cxnLst/>
            <a:rect l="l" t="t" r="r" b="b"/>
            <a:pathLst>
              <a:path w="45351" h="29235">
                <a:moveTo>
                  <a:pt x="7619" y="3124"/>
                </a:moveTo>
                <a:lnTo>
                  <a:pt x="3873" y="0"/>
                </a:lnTo>
                <a:lnTo>
                  <a:pt x="0" y="6870"/>
                </a:lnTo>
                <a:lnTo>
                  <a:pt x="1371" y="7620"/>
                </a:lnTo>
                <a:lnTo>
                  <a:pt x="9626" y="9867"/>
                </a:lnTo>
                <a:lnTo>
                  <a:pt x="27482" y="22364"/>
                </a:lnTo>
                <a:lnTo>
                  <a:pt x="43103" y="29235"/>
                </a:lnTo>
                <a:lnTo>
                  <a:pt x="45351" y="24739"/>
                </a:lnTo>
                <a:lnTo>
                  <a:pt x="7619" y="312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1315351" y="8972750"/>
            <a:ext cx="88582" cy="56857"/>
          </a:xfrm>
          <a:custGeom>
            <a:avLst/>
            <a:gdLst/>
            <a:ahLst/>
            <a:cxnLst/>
            <a:rect l="l" t="t" r="r" b="b"/>
            <a:pathLst>
              <a:path w="88582" h="56857">
                <a:moveTo>
                  <a:pt x="51473" y="28498"/>
                </a:moveTo>
                <a:lnTo>
                  <a:pt x="12242" y="6870"/>
                </a:lnTo>
                <a:lnTo>
                  <a:pt x="7746" y="2628"/>
                </a:lnTo>
                <a:lnTo>
                  <a:pt x="0" y="0"/>
                </a:lnTo>
                <a:lnTo>
                  <a:pt x="126" y="8254"/>
                </a:lnTo>
                <a:lnTo>
                  <a:pt x="4749" y="10502"/>
                </a:lnTo>
                <a:lnTo>
                  <a:pt x="19113" y="18999"/>
                </a:lnTo>
                <a:lnTo>
                  <a:pt x="22110" y="21501"/>
                </a:lnTo>
                <a:lnTo>
                  <a:pt x="25107" y="22123"/>
                </a:lnTo>
                <a:lnTo>
                  <a:pt x="30238" y="25869"/>
                </a:lnTo>
                <a:lnTo>
                  <a:pt x="34112" y="26365"/>
                </a:lnTo>
                <a:lnTo>
                  <a:pt x="36728" y="30238"/>
                </a:lnTo>
                <a:lnTo>
                  <a:pt x="40487" y="30860"/>
                </a:lnTo>
                <a:lnTo>
                  <a:pt x="45478" y="34493"/>
                </a:lnTo>
                <a:lnTo>
                  <a:pt x="49098" y="35242"/>
                </a:lnTo>
                <a:lnTo>
                  <a:pt x="60731" y="43230"/>
                </a:lnTo>
                <a:lnTo>
                  <a:pt x="64350" y="43865"/>
                </a:lnTo>
                <a:lnTo>
                  <a:pt x="71462" y="49364"/>
                </a:lnTo>
                <a:lnTo>
                  <a:pt x="75349" y="50355"/>
                </a:lnTo>
                <a:lnTo>
                  <a:pt x="78473" y="53987"/>
                </a:lnTo>
                <a:lnTo>
                  <a:pt x="86715" y="56857"/>
                </a:lnTo>
                <a:lnTo>
                  <a:pt x="88214" y="55613"/>
                </a:lnTo>
                <a:lnTo>
                  <a:pt x="88582" y="49987"/>
                </a:lnTo>
                <a:lnTo>
                  <a:pt x="68846" y="39357"/>
                </a:lnTo>
                <a:lnTo>
                  <a:pt x="51473" y="2849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1766289" y="9050599"/>
            <a:ext cx="2755" cy="8864"/>
          </a:xfrm>
          <a:custGeom>
            <a:avLst/>
            <a:gdLst/>
            <a:ahLst/>
            <a:cxnLst/>
            <a:rect l="l" t="t" r="r" b="b"/>
            <a:pathLst>
              <a:path w="2755" h="8864">
                <a:moveTo>
                  <a:pt x="0" y="6616"/>
                </a:moveTo>
                <a:lnTo>
                  <a:pt x="2374" y="8864"/>
                </a:lnTo>
                <a:lnTo>
                  <a:pt x="2755" y="253"/>
                </a:lnTo>
                <a:lnTo>
                  <a:pt x="1130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1762917" y="9059472"/>
            <a:ext cx="2247" cy="19494"/>
          </a:xfrm>
          <a:custGeom>
            <a:avLst/>
            <a:gdLst/>
            <a:ahLst/>
            <a:cxnLst/>
            <a:rect l="l" t="t" r="r" b="b"/>
            <a:pathLst>
              <a:path w="2247" h="19494">
                <a:moveTo>
                  <a:pt x="0" y="19494"/>
                </a:moveTo>
                <a:lnTo>
                  <a:pt x="1257" y="19494"/>
                </a:lnTo>
                <a:lnTo>
                  <a:pt x="2247" y="15113"/>
                </a:lnTo>
                <a:lnTo>
                  <a:pt x="876" y="749"/>
                </a:lnTo>
                <a:lnTo>
                  <a:pt x="127" y="0"/>
                </a:lnTo>
                <a:lnTo>
                  <a:pt x="0" y="1949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1588735" y="9096077"/>
            <a:ext cx="2120" cy="6743"/>
          </a:xfrm>
          <a:custGeom>
            <a:avLst/>
            <a:gdLst/>
            <a:ahLst/>
            <a:cxnLst/>
            <a:rect l="l" t="t" r="r" b="b"/>
            <a:pathLst>
              <a:path w="2120" h="6743">
                <a:moveTo>
                  <a:pt x="0" y="6743"/>
                </a:moveTo>
                <a:lnTo>
                  <a:pt x="2120" y="6743"/>
                </a:lnTo>
                <a:lnTo>
                  <a:pt x="2120" y="0"/>
                </a:lnTo>
                <a:lnTo>
                  <a:pt x="0" y="6743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1755794" y="9098580"/>
            <a:ext cx="1879" cy="6235"/>
          </a:xfrm>
          <a:custGeom>
            <a:avLst/>
            <a:gdLst/>
            <a:ahLst/>
            <a:cxnLst/>
            <a:rect l="l" t="t" r="r" b="b"/>
            <a:pathLst>
              <a:path w="1879" h="6235">
                <a:moveTo>
                  <a:pt x="254" y="0"/>
                </a:moveTo>
                <a:lnTo>
                  <a:pt x="0" y="6235"/>
                </a:lnTo>
                <a:lnTo>
                  <a:pt x="1752" y="5753"/>
                </a:lnTo>
                <a:lnTo>
                  <a:pt x="1879" y="0"/>
                </a:lnTo>
                <a:lnTo>
                  <a:pt x="254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1582375" y="9102817"/>
            <a:ext cx="6984" cy="28244"/>
          </a:xfrm>
          <a:custGeom>
            <a:avLst/>
            <a:gdLst/>
            <a:ahLst/>
            <a:cxnLst/>
            <a:rect l="l" t="t" r="r" b="b"/>
            <a:pathLst>
              <a:path w="6984" h="28244">
                <a:moveTo>
                  <a:pt x="3365" y="5638"/>
                </a:moveTo>
                <a:lnTo>
                  <a:pt x="0" y="28244"/>
                </a:lnTo>
                <a:lnTo>
                  <a:pt x="1993" y="28117"/>
                </a:lnTo>
                <a:lnTo>
                  <a:pt x="3987" y="21996"/>
                </a:lnTo>
                <a:lnTo>
                  <a:pt x="4610" y="19507"/>
                </a:lnTo>
                <a:lnTo>
                  <a:pt x="5854" y="10871"/>
                </a:lnTo>
                <a:lnTo>
                  <a:pt x="6985" y="6502"/>
                </a:lnTo>
                <a:lnTo>
                  <a:pt x="6362" y="0"/>
                </a:lnTo>
                <a:lnTo>
                  <a:pt x="3365" y="563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1591110" y="9137807"/>
            <a:ext cx="4762" cy="14998"/>
          </a:xfrm>
          <a:custGeom>
            <a:avLst/>
            <a:gdLst/>
            <a:ahLst/>
            <a:cxnLst/>
            <a:rect l="l" t="t" r="r" b="b"/>
            <a:pathLst>
              <a:path w="4762" h="14998">
                <a:moveTo>
                  <a:pt x="253" y="4127"/>
                </a:moveTo>
                <a:lnTo>
                  <a:pt x="0" y="14998"/>
                </a:lnTo>
                <a:lnTo>
                  <a:pt x="4762" y="2120"/>
                </a:lnTo>
                <a:lnTo>
                  <a:pt x="2501" y="0"/>
                </a:lnTo>
                <a:lnTo>
                  <a:pt x="253" y="4127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1985711" y="93655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1992632" y="9289492"/>
            <a:ext cx="180365" cy="456895"/>
          </a:xfrm>
          <a:custGeom>
            <a:avLst/>
            <a:gdLst/>
            <a:ahLst/>
            <a:cxnLst/>
            <a:rect l="l" t="t" r="r" b="b"/>
            <a:pathLst>
              <a:path w="180365" h="456895">
                <a:moveTo>
                  <a:pt x="0" y="456895"/>
                </a:moveTo>
                <a:lnTo>
                  <a:pt x="166204" y="456895"/>
                </a:lnTo>
                <a:lnTo>
                  <a:pt x="166509" y="339369"/>
                </a:lnTo>
                <a:lnTo>
                  <a:pt x="179755" y="347751"/>
                </a:lnTo>
                <a:lnTo>
                  <a:pt x="180365" y="235038"/>
                </a:lnTo>
                <a:lnTo>
                  <a:pt x="151511" y="213550"/>
                </a:lnTo>
                <a:lnTo>
                  <a:pt x="108140" y="176568"/>
                </a:lnTo>
                <a:lnTo>
                  <a:pt x="97269" y="163563"/>
                </a:lnTo>
                <a:lnTo>
                  <a:pt x="73291" y="139700"/>
                </a:lnTo>
                <a:lnTo>
                  <a:pt x="38430" y="89966"/>
                </a:lnTo>
                <a:lnTo>
                  <a:pt x="12319" y="37871"/>
                </a:lnTo>
                <a:lnTo>
                  <a:pt x="558" y="0"/>
                </a:lnTo>
                <a:lnTo>
                  <a:pt x="0" y="456895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2310081" y="9339978"/>
            <a:ext cx="42722" cy="43865"/>
          </a:xfrm>
          <a:custGeom>
            <a:avLst/>
            <a:gdLst/>
            <a:ahLst/>
            <a:cxnLst/>
            <a:rect l="l" t="t" r="r" b="b"/>
            <a:pathLst>
              <a:path w="42722" h="43865">
                <a:moveTo>
                  <a:pt x="27482" y="8750"/>
                </a:moveTo>
                <a:lnTo>
                  <a:pt x="16611" y="127"/>
                </a:lnTo>
                <a:lnTo>
                  <a:pt x="12865" y="0"/>
                </a:lnTo>
                <a:lnTo>
                  <a:pt x="0" y="508"/>
                </a:lnTo>
                <a:lnTo>
                  <a:pt x="6743" y="23495"/>
                </a:lnTo>
                <a:lnTo>
                  <a:pt x="7492" y="24612"/>
                </a:lnTo>
                <a:lnTo>
                  <a:pt x="11861" y="26746"/>
                </a:lnTo>
                <a:lnTo>
                  <a:pt x="14363" y="30746"/>
                </a:lnTo>
                <a:lnTo>
                  <a:pt x="20980" y="30746"/>
                </a:lnTo>
                <a:lnTo>
                  <a:pt x="25234" y="35483"/>
                </a:lnTo>
                <a:lnTo>
                  <a:pt x="27101" y="35483"/>
                </a:lnTo>
                <a:lnTo>
                  <a:pt x="33731" y="41732"/>
                </a:lnTo>
                <a:lnTo>
                  <a:pt x="41719" y="43865"/>
                </a:lnTo>
                <a:lnTo>
                  <a:pt x="42722" y="43230"/>
                </a:lnTo>
                <a:lnTo>
                  <a:pt x="40347" y="28371"/>
                </a:lnTo>
                <a:lnTo>
                  <a:pt x="27482" y="875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2177254" y="9528408"/>
            <a:ext cx="8750" cy="117322"/>
          </a:xfrm>
          <a:custGeom>
            <a:avLst/>
            <a:gdLst/>
            <a:ahLst/>
            <a:cxnLst/>
            <a:rect l="l" t="t" r="r" b="b"/>
            <a:pathLst>
              <a:path w="8750" h="117322">
                <a:moveTo>
                  <a:pt x="0" y="112445"/>
                </a:moveTo>
                <a:lnTo>
                  <a:pt x="2374" y="115582"/>
                </a:lnTo>
                <a:lnTo>
                  <a:pt x="8242" y="117322"/>
                </a:lnTo>
                <a:lnTo>
                  <a:pt x="8750" y="4864"/>
                </a:lnTo>
                <a:lnTo>
                  <a:pt x="622" y="0"/>
                </a:lnTo>
                <a:lnTo>
                  <a:pt x="0" y="112445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1964960" y="9537150"/>
            <a:ext cx="20866" cy="75971"/>
          </a:xfrm>
          <a:custGeom>
            <a:avLst/>
            <a:gdLst/>
            <a:ahLst/>
            <a:cxnLst/>
            <a:rect l="l" t="t" r="r" b="b"/>
            <a:pathLst>
              <a:path w="20866" h="75971">
                <a:moveTo>
                  <a:pt x="18745" y="8623"/>
                </a:moveTo>
                <a:lnTo>
                  <a:pt x="0" y="0"/>
                </a:lnTo>
                <a:lnTo>
                  <a:pt x="3009" y="26873"/>
                </a:lnTo>
                <a:lnTo>
                  <a:pt x="11747" y="59474"/>
                </a:lnTo>
                <a:lnTo>
                  <a:pt x="20866" y="75971"/>
                </a:lnTo>
                <a:lnTo>
                  <a:pt x="20751" y="69596"/>
                </a:lnTo>
                <a:lnTo>
                  <a:pt x="18745" y="8623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2234191" y="9680347"/>
            <a:ext cx="8788" cy="66040"/>
          </a:xfrm>
          <a:custGeom>
            <a:avLst/>
            <a:gdLst/>
            <a:ahLst/>
            <a:cxnLst/>
            <a:rect l="l" t="t" r="r" b="b"/>
            <a:pathLst>
              <a:path w="8788" h="66040">
                <a:moveTo>
                  <a:pt x="0" y="66040"/>
                </a:moveTo>
                <a:lnTo>
                  <a:pt x="8712" y="66040"/>
                </a:lnTo>
                <a:lnTo>
                  <a:pt x="8788" y="4381"/>
                </a:lnTo>
                <a:lnTo>
                  <a:pt x="38" y="0"/>
                </a:lnTo>
                <a:lnTo>
                  <a:pt x="0" y="6604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2284180" y="9706446"/>
            <a:ext cx="11836" cy="39941"/>
          </a:xfrm>
          <a:custGeom>
            <a:avLst/>
            <a:gdLst/>
            <a:ahLst/>
            <a:cxnLst/>
            <a:rect l="l" t="t" r="r" b="b"/>
            <a:pathLst>
              <a:path w="11836" h="39941">
                <a:moveTo>
                  <a:pt x="0" y="39941"/>
                </a:moveTo>
                <a:lnTo>
                  <a:pt x="11836" y="39941"/>
                </a:lnTo>
                <a:lnTo>
                  <a:pt x="11772" y="5143"/>
                </a:lnTo>
                <a:lnTo>
                  <a:pt x="25" y="0"/>
                </a:lnTo>
                <a:lnTo>
                  <a:pt x="0" y="39941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3126242" y="9654603"/>
            <a:ext cx="2006" cy="91782"/>
          </a:xfrm>
          <a:custGeom>
            <a:avLst/>
            <a:gdLst/>
            <a:ahLst/>
            <a:cxnLst/>
            <a:rect l="l" t="t" r="r" b="b"/>
            <a:pathLst>
              <a:path w="2006" h="91782">
                <a:moveTo>
                  <a:pt x="0" y="127"/>
                </a:moveTo>
                <a:lnTo>
                  <a:pt x="444" y="91782"/>
                </a:lnTo>
                <a:lnTo>
                  <a:pt x="1854" y="91782"/>
                </a:lnTo>
                <a:lnTo>
                  <a:pt x="2006" y="0"/>
                </a:lnTo>
                <a:lnTo>
                  <a:pt x="0" y="127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1755550" y="9053101"/>
            <a:ext cx="5118" cy="17233"/>
          </a:xfrm>
          <a:custGeom>
            <a:avLst/>
            <a:gdLst/>
            <a:ahLst/>
            <a:cxnLst/>
            <a:rect l="l" t="t" r="r" b="b"/>
            <a:pathLst>
              <a:path w="5118" h="17233">
                <a:moveTo>
                  <a:pt x="749" y="4114"/>
                </a:moveTo>
                <a:lnTo>
                  <a:pt x="0" y="6362"/>
                </a:lnTo>
                <a:lnTo>
                  <a:pt x="876" y="10617"/>
                </a:lnTo>
                <a:lnTo>
                  <a:pt x="4368" y="17233"/>
                </a:lnTo>
                <a:lnTo>
                  <a:pt x="5118" y="1879"/>
                </a:lnTo>
                <a:lnTo>
                  <a:pt x="4241" y="0"/>
                </a:lnTo>
                <a:lnTo>
                  <a:pt x="749" y="4114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1751670" y="9065831"/>
            <a:ext cx="3873" cy="17500"/>
          </a:xfrm>
          <a:custGeom>
            <a:avLst/>
            <a:gdLst/>
            <a:ahLst/>
            <a:cxnLst/>
            <a:rect l="l" t="t" r="r" b="b"/>
            <a:pathLst>
              <a:path w="3873" h="17500">
                <a:moveTo>
                  <a:pt x="2628" y="139"/>
                </a:moveTo>
                <a:lnTo>
                  <a:pt x="0" y="17500"/>
                </a:lnTo>
                <a:lnTo>
                  <a:pt x="3619" y="10248"/>
                </a:lnTo>
                <a:lnTo>
                  <a:pt x="3873" y="0"/>
                </a:lnTo>
                <a:lnTo>
                  <a:pt x="2628" y="139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1597365" y="9104962"/>
            <a:ext cx="2235" cy="6362"/>
          </a:xfrm>
          <a:custGeom>
            <a:avLst/>
            <a:gdLst/>
            <a:ahLst/>
            <a:cxnLst/>
            <a:rect l="l" t="t" r="r" b="b"/>
            <a:pathLst>
              <a:path w="2235" h="6362">
                <a:moveTo>
                  <a:pt x="0" y="6362"/>
                </a:moveTo>
                <a:lnTo>
                  <a:pt x="1752" y="6362"/>
                </a:lnTo>
                <a:lnTo>
                  <a:pt x="2235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1584369" y="9124817"/>
            <a:ext cx="2362" cy="6121"/>
          </a:xfrm>
          <a:custGeom>
            <a:avLst/>
            <a:gdLst/>
            <a:ahLst/>
            <a:cxnLst/>
            <a:rect l="l" t="t" r="r" b="b"/>
            <a:pathLst>
              <a:path w="2362" h="6121">
                <a:moveTo>
                  <a:pt x="0" y="6121"/>
                </a:moveTo>
                <a:lnTo>
                  <a:pt x="2362" y="2120"/>
                </a:lnTo>
                <a:lnTo>
                  <a:pt x="1993" y="0"/>
                </a:lnTo>
                <a:lnTo>
                  <a:pt x="0" y="6121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1683834" y="9195912"/>
            <a:ext cx="17614" cy="12750"/>
          </a:xfrm>
          <a:custGeom>
            <a:avLst/>
            <a:gdLst/>
            <a:ahLst/>
            <a:cxnLst/>
            <a:rect l="l" t="t" r="r" b="b"/>
            <a:pathLst>
              <a:path w="17614" h="12750">
                <a:moveTo>
                  <a:pt x="16484" y="3124"/>
                </a:moveTo>
                <a:lnTo>
                  <a:pt x="17614" y="622"/>
                </a:lnTo>
                <a:lnTo>
                  <a:pt x="13741" y="0"/>
                </a:lnTo>
                <a:lnTo>
                  <a:pt x="0" y="9118"/>
                </a:lnTo>
                <a:lnTo>
                  <a:pt x="495" y="12750"/>
                </a:lnTo>
                <a:lnTo>
                  <a:pt x="16484" y="3124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1656092" y="9212903"/>
            <a:ext cx="11125" cy="2882"/>
          </a:xfrm>
          <a:custGeom>
            <a:avLst/>
            <a:gdLst/>
            <a:ahLst/>
            <a:cxnLst/>
            <a:rect l="l" t="t" r="r" b="b"/>
            <a:pathLst>
              <a:path w="11125" h="2882">
                <a:moveTo>
                  <a:pt x="0" y="1257"/>
                </a:moveTo>
                <a:lnTo>
                  <a:pt x="0" y="2882"/>
                </a:lnTo>
                <a:lnTo>
                  <a:pt x="11125" y="1130"/>
                </a:lnTo>
                <a:lnTo>
                  <a:pt x="4241" y="0"/>
                </a:lnTo>
                <a:lnTo>
                  <a:pt x="0" y="1257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1645222" y="9220653"/>
            <a:ext cx="8750" cy="1879"/>
          </a:xfrm>
          <a:custGeom>
            <a:avLst/>
            <a:gdLst/>
            <a:ahLst/>
            <a:cxnLst/>
            <a:rect l="l" t="t" r="r" b="b"/>
            <a:pathLst>
              <a:path w="8750" h="1879">
                <a:moveTo>
                  <a:pt x="0" y="0"/>
                </a:moveTo>
                <a:lnTo>
                  <a:pt x="495" y="1879"/>
                </a:lnTo>
                <a:lnTo>
                  <a:pt x="8750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2246726" y="9340223"/>
            <a:ext cx="106083" cy="144449"/>
          </a:xfrm>
          <a:custGeom>
            <a:avLst/>
            <a:gdLst/>
            <a:ahLst/>
            <a:cxnLst/>
            <a:rect l="l" t="t" r="r" b="b"/>
            <a:pathLst>
              <a:path w="106083" h="144449">
                <a:moveTo>
                  <a:pt x="53098" y="2260"/>
                </a:moveTo>
                <a:lnTo>
                  <a:pt x="0" y="137706"/>
                </a:lnTo>
                <a:lnTo>
                  <a:pt x="3619" y="139077"/>
                </a:lnTo>
                <a:lnTo>
                  <a:pt x="10871" y="144449"/>
                </a:lnTo>
                <a:lnTo>
                  <a:pt x="22491" y="143319"/>
                </a:lnTo>
                <a:lnTo>
                  <a:pt x="41973" y="117335"/>
                </a:lnTo>
                <a:lnTo>
                  <a:pt x="46977" y="111836"/>
                </a:lnTo>
                <a:lnTo>
                  <a:pt x="49974" y="107467"/>
                </a:lnTo>
                <a:lnTo>
                  <a:pt x="53720" y="99847"/>
                </a:lnTo>
                <a:lnTo>
                  <a:pt x="90970" y="120840"/>
                </a:lnTo>
                <a:lnTo>
                  <a:pt x="101333" y="94094"/>
                </a:lnTo>
                <a:lnTo>
                  <a:pt x="105702" y="76720"/>
                </a:lnTo>
                <a:lnTo>
                  <a:pt x="106083" y="68859"/>
                </a:lnTo>
                <a:lnTo>
                  <a:pt x="69964" y="47231"/>
                </a:lnTo>
                <a:lnTo>
                  <a:pt x="66598" y="66103"/>
                </a:lnTo>
                <a:lnTo>
                  <a:pt x="66598" y="19621"/>
                </a:lnTo>
                <a:lnTo>
                  <a:pt x="60223" y="2006"/>
                </a:lnTo>
                <a:lnTo>
                  <a:pt x="58343" y="0"/>
                </a:lnTo>
                <a:lnTo>
                  <a:pt x="53098" y="226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2259595" y="9344479"/>
            <a:ext cx="34480" cy="58102"/>
          </a:xfrm>
          <a:custGeom>
            <a:avLst/>
            <a:gdLst/>
            <a:ahLst/>
            <a:cxnLst/>
            <a:rect l="l" t="t" r="r" b="b"/>
            <a:pathLst>
              <a:path w="34480" h="58102">
                <a:moveTo>
                  <a:pt x="20243" y="4622"/>
                </a:moveTo>
                <a:lnTo>
                  <a:pt x="17119" y="3873"/>
                </a:lnTo>
                <a:lnTo>
                  <a:pt x="15493" y="4495"/>
                </a:lnTo>
                <a:lnTo>
                  <a:pt x="12623" y="20485"/>
                </a:lnTo>
                <a:lnTo>
                  <a:pt x="0" y="51104"/>
                </a:lnTo>
                <a:lnTo>
                  <a:pt x="12750" y="58102"/>
                </a:lnTo>
                <a:lnTo>
                  <a:pt x="34480" y="5118"/>
                </a:lnTo>
                <a:lnTo>
                  <a:pt x="34366" y="126"/>
                </a:lnTo>
                <a:lnTo>
                  <a:pt x="26860" y="0"/>
                </a:lnTo>
                <a:lnTo>
                  <a:pt x="20243" y="4622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1968841" y="9365597"/>
            <a:ext cx="16865" cy="75717"/>
          </a:xfrm>
          <a:custGeom>
            <a:avLst/>
            <a:gdLst/>
            <a:ahLst/>
            <a:cxnLst/>
            <a:rect l="l" t="t" r="r" b="b"/>
            <a:pathLst>
              <a:path w="16865" h="75717">
                <a:moveTo>
                  <a:pt x="16865" y="10871"/>
                </a:moveTo>
                <a:lnTo>
                  <a:pt x="16865" y="0"/>
                </a:lnTo>
                <a:lnTo>
                  <a:pt x="12242" y="14363"/>
                </a:lnTo>
                <a:lnTo>
                  <a:pt x="3619" y="47104"/>
                </a:lnTo>
                <a:lnTo>
                  <a:pt x="0" y="75590"/>
                </a:lnTo>
                <a:lnTo>
                  <a:pt x="1371" y="75717"/>
                </a:lnTo>
                <a:lnTo>
                  <a:pt x="7874" y="49110"/>
                </a:lnTo>
                <a:lnTo>
                  <a:pt x="14490" y="29743"/>
                </a:lnTo>
                <a:lnTo>
                  <a:pt x="16865" y="10871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1966836" y="9405330"/>
            <a:ext cx="16865" cy="88341"/>
          </a:xfrm>
          <a:custGeom>
            <a:avLst/>
            <a:gdLst/>
            <a:ahLst/>
            <a:cxnLst/>
            <a:rect l="l" t="t" r="r" b="b"/>
            <a:pathLst>
              <a:path w="16865" h="88341">
                <a:moveTo>
                  <a:pt x="0" y="79717"/>
                </a:moveTo>
                <a:lnTo>
                  <a:pt x="16865" y="88341"/>
                </a:lnTo>
                <a:lnTo>
                  <a:pt x="16497" y="0"/>
                </a:lnTo>
                <a:lnTo>
                  <a:pt x="13614" y="6743"/>
                </a:lnTo>
                <a:lnTo>
                  <a:pt x="2501" y="49352"/>
                </a:lnTo>
                <a:lnTo>
                  <a:pt x="254" y="60223"/>
                </a:lnTo>
                <a:lnTo>
                  <a:pt x="0" y="79717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1443429" y="8924528"/>
            <a:ext cx="8242" cy="8737"/>
          </a:xfrm>
          <a:custGeom>
            <a:avLst/>
            <a:gdLst/>
            <a:ahLst/>
            <a:cxnLst/>
            <a:rect l="l" t="t" r="r" b="b"/>
            <a:pathLst>
              <a:path w="8242" h="8737">
                <a:moveTo>
                  <a:pt x="2247" y="2247"/>
                </a:moveTo>
                <a:lnTo>
                  <a:pt x="0" y="6616"/>
                </a:lnTo>
                <a:lnTo>
                  <a:pt x="2247" y="8737"/>
                </a:lnTo>
                <a:lnTo>
                  <a:pt x="8242" y="495"/>
                </a:lnTo>
                <a:lnTo>
                  <a:pt x="6743" y="0"/>
                </a:lnTo>
                <a:lnTo>
                  <a:pt x="2247" y="224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1755053" y="8993865"/>
            <a:ext cx="4864" cy="4876"/>
          </a:xfrm>
          <a:custGeom>
            <a:avLst/>
            <a:gdLst/>
            <a:ahLst/>
            <a:cxnLst/>
            <a:rect l="l" t="t" r="r" b="b"/>
            <a:pathLst>
              <a:path w="4864" h="4876">
                <a:moveTo>
                  <a:pt x="0" y="3251"/>
                </a:moveTo>
                <a:lnTo>
                  <a:pt x="4864" y="4876"/>
                </a:lnTo>
                <a:lnTo>
                  <a:pt x="2489" y="749"/>
                </a:lnTo>
                <a:lnTo>
                  <a:pt x="749" y="0"/>
                </a:lnTo>
                <a:lnTo>
                  <a:pt x="0" y="3251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1706201" y="9176415"/>
            <a:ext cx="5867" cy="4381"/>
          </a:xfrm>
          <a:custGeom>
            <a:avLst/>
            <a:gdLst/>
            <a:ahLst/>
            <a:cxnLst/>
            <a:rect l="l" t="t" r="r" b="b"/>
            <a:pathLst>
              <a:path w="5867" h="4381">
                <a:moveTo>
                  <a:pt x="0" y="4381"/>
                </a:moveTo>
                <a:lnTo>
                  <a:pt x="5867" y="2006"/>
                </a:lnTo>
                <a:lnTo>
                  <a:pt x="4368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2151261" y="9165805"/>
            <a:ext cx="238658" cy="136944"/>
          </a:xfrm>
          <a:custGeom>
            <a:avLst/>
            <a:gdLst/>
            <a:ahLst/>
            <a:cxnLst/>
            <a:rect l="l" t="t" r="r" b="b"/>
            <a:pathLst>
              <a:path w="238658" h="136944">
                <a:moveTo>
                  <a:pt x="28740" y="122072"/>
                </a:moveTo>
                <a:lnTo>
                  <a:pt x="238658" y="368"/>
                </a:lnTo>
                <a:lnTo>
                  <a:pt x="232778" y="0"/>
                </a:lnTo>
                <a:lnTo>
                  <a:pt x="198297" y="13741"/>
                </a:lnTo>
                <a:lnTo>
                  <a:pt x="133946" y="44843"/>
                </a:lnTo>
                <a:lnTo>
                  <a:pt x="69469" y="82207"/>
                </a:lnTo>
                <a:lnTo>
                  <a:pt x="40741" y="103822"/>
                </a:lnTo>
                <a:lnTo>
                  <a:pt x="35242" y="106451"/>
                </a:lnTo>
                <a:lnTo>
                  <a:pt x="34112" y="108076"/>
                </a:lnTo>
                <a:lnTo>
                  <a:pt x="7251" y="128943"/>
                </a:lnTo>
                <a:lnTo>
                  <a:pt x="0" y="136944"/>
                </a:lnTo>
                <a:lnTo>
                  <a:pt x="28740" y="122072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2236359" y="9477916"/>
            <a:ext cx="21234" cy="6756"/>
          </a:xfrm>
          <a:custGeom>
            <a:avLst/>
            <a:gdLst/>
            <a:ahLst/>
            <a:cxnLst/>
            <a:rect l="l" t="t" r="r" b="b"/>
            <a:pathLst>
              <a:path w="21234" h="6756">
                <a:moveTo>
                  <a:pt x="0" y="5638"/>
                </a:moveTo>
                <a:lnTo>
                  <a:pt x="21234" y="6756"/>
                </a:lnTo>
                <a:lnTo>
                  <a:pt x="13995" y="1384"/>
                </a:lnTo>
                <a:lnTo>
                  <a:pt x="10363" y="0"/>
                </a:lnTo>
                <a:lnTo>
                  <a:pt x="0" y="563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1126180" y="8829817"/>
            <a:ext cx="10744" cy="22987"/>
          </a:xfrm>
          <a:custGeom>
            <a:avLst/>
            <a:gdLst/>
            <a:ahLst/>
            <a:cxnLst/>
            <a:rect l="l" t="t" r="r" b="b"/>
            <a:pathLst>
              <a:path w="10744" h="22986">
                <a:moveTo>
                  <a:pt x="2501" y="10490"/>
                </a:moveTo>
                <a:lnTo>
                  <a:pt x="0" y="14617"/>
                </a:lnTo>
                <a:lnTo>
                  <a:pt x="1612" y="22986"/>
                </a:lnTo>
                <a:lnTo>
                  <a:pt x="10744" y="1117"/>
                </a:lnTo>
                <a:lnTo>
                  <a:pt x="9486" y="0"/>
                </a:lnTo>
                <a:lnTo>
                  <a:pt x="2120" y="7988"/>
                </a:lnTo>
                <a:lnTo>
                  <a:pt x="2501" y="1049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1241629" y="8900414"/>
            <a:ext cx="23241" cy="29235"/>
          </a:xfrm>
          <a:custGeom>
            <a:avLst/>
            <a:gdLst/>
            <a:ahLst/>
            <a:cxnLst/>
            <a:rect l="l" t="t" r="r" b="b"/>
            <a:pathLst>
              <a:path w="23240" h="29235">
                <a:moveTo>
                  <a:pt x="23240" y="9740"/>
                </a:moveTo>
                <a:lnTo>
                  <a:pt x="10998" y="3746"/>
                </a:lnTo>
                <a:lnTo>
                  <a:pt x="5994" y="0"/>
                </a:lnTo>
                <a:lnTo>
                  <a:pt x="4991" y="1117"/>
                </a:lnTo>
                <a:lnTo>
                  <a:pt x="0" y="22237"/>
                </a:lnTo>
                <a:lnTo>
                  <a:pt x="14998" y="29235"/>
                </a:lnTo>
                <a:lnTo>
                  <a:pt x="16624" y="28740"/>
                </a:lnTo>
                <a:lnTo>
                  <a:pt x="23113" y="14986"/>
                </a:lnTo>
                <a:lnTo>
                  <a:pt x="23240" y="974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1315476" y="8944270"/>
            <a:ext cx="93586" cy="71589"/>
          </a:xfrm>
          <a:custGeom>
            <a:avLst/>
            <a:gdLst/>
            <a:ahLst/>
            <a:cxnLst/>
            <a:rect l="l" t="t" r="r" b="b"/>
            <a:pathLst>
              <a:path w="93586" h="71589">
                <a:moveTo>
                  <a:pt x="88341" y="71589"/>
                </a:moveTo>
                <a:lnTo>
                  <a:pt x="93586" y="49974"/>
                </a:lnTo>
                <a:lnTo>
                  <a:pt x="91338" y="48971"/>
                </a:lnTo>
                <a:lnTo>
                  <a:pt x="88087" y="46596"/>
                </a:lnTo>
                <a:lnTo>
                  <a:pt x="77215" y="40106"/>
                </a:lnTo>
                <a:lnTo>
                  <a:pt x="76098" y="40233"/>
                </a:lnTo>
                <a:lnTo>
                  <a:pt x="66344" y="33604"/>
                </a:lnTo>
                <a:lnTo>
                  <a:pt x="65227" y="33731"/>
                </a:lnTo>
                <a:lnTo>
                  <a:pt x="61975" y="31356"/>
                </a:lnTo>
                <a:lnTo>
                  <a:pt x="51231" y="24866"/>
                </a:lnTo>
                <a:lnTo>
                  <a:pt x="49987" y="24980"/>
                </a:lnTo>
                <a:lnTo>
                  <a:pt x="46850" y="22733"/>
                </a:lnTo>
                <a:lnTo>
                  <a:pt x="35991" y="16243"/>
                </a:lnTo>
                <a:lnTo>
                  <a:pt x="34861" y="16357"/>
                </a:lnTo>
                <a:lnTo>
                  <a:pt x="25107" y="9740"/>
                </a:lnTo>
                <a:lnTo>
                  <a:pt x="23990" y="9867"/>
                </a:lnTo>
                <a:lnTo>
                  <a:pt x="20739" y="7493"/>
                </a:lnTo>
                <a:lnTo>
                  <a:pt x="9994" y="1117"/>
                </a:lnTo>
                <a:lnTo>
                  <a:pt x="5626" y="0"/>
                </a:lnTo>
                <a:lnTo>
                  <a:pt x="2755" y="9613"/>
                </a:lnTo>
                <a:lnTo>
                  <a:pt x="0" y="21615"/>
                </a:lnTo>
                <a:lnTo>
                  <a:pt x="88341" y="71589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1756299" y="9043982"/>
            <a:ext cx="3492" cy="13233"/>
          </a:xfrm>
          <a:custGeom>
            <a:avLst/>
            <a:gdLst/>
            <a:ahLst/>
            <a:cxnLst/>
            <a:rect l="l" t="t" r="r" b="b"/>
            <a:pathLst>
              <a:path w="3492" h="13233">
                <a:moveTo>
                  <a:pt x="0" y="13233"/>
                </a:moveTo>
                <a:lnTo>
                  <a:pt x="3492" y="9118"/>
                </a:lnTo>
                <a:lnTo>
                  <a:pt x="1498" y="0"/>
                </a:lnTo>
                <a:lnTo>
                  <a:pt x="0" y="13233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1735805" y="9120314"/>
            <a:ext cx="2997" cy="6502"/>
          </a:xfrm>
          <a:custGeom>
            <a:avLst/>
            <a:gdLst/>
            <a:ahLst/>
            <a:cxnLst/>
            <a:rect l="l" t="t" r="r" b="b"/>
            <a:pathLst>
              <a:path w="2997" h="6502">
                <a:moveTo>
                  <a:pt x="0" y="2006"/>
                </a:moveTo>
                <a:lnTo>
                  <a:pt x="749" y="6502"/>
                </a:lnTo>
                <a:lnTo>
                  <a:pt x="2120" y="6502"/>
                </a:lnTo>
                <a:lnTo>
                  <a:pt x="2997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2316692" y="9378717"/>
            <a:ext cx="36614" cy="30365"/>
          </a:xfrm>
          <a:custGeom>
            <a:avLst/>
            <a:gdLst/>
            <a:ahLst/>
            <a:cxnLst/>
            <a:rect l="l" t="t" r="r" b="b"/>
            <a:pathLst>
              <a:path w="36614" h="30365">
                <a:moveTo>
                  <a:pt x="36614" y="19989"/>
                </a:moveTo>
                <a:lnTo>
                  <a:pt x="127" y="0"/>
                </a:lnTo>
                <a:lnTo>
                  <a:pt x="0" y="8750"/>
                </a:lnTo>
                <a:lnTo>
                  <a:pt x="36118" y="30365"/>
                </a:lnTo>
                <a:lnTo>
                  <a:pt x="36614" y="19989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2255347" y="9395584"/>
            <a:ext cx="16992" cy="17119"/>
          </a:xfrm>
          <a:custGeom>
            <a:avLst/>
            <a:gdLst/>
            <a:ahLst/>
            <a:cxnLst/>
            <a:rect l="l" t="t" r="r" b="b"/>
            <a:pathLst>
              <a:path w="16992" h="17119">
                <a:moveTo>
                  <a:pt x="16992" y="6997"/>
                </a:moveTo>
                <a:lnTo>
                  <a:pt x="4241" y="0"/>
                </a:lnTo>
                <a:lnTo>
                  <a:pt x="0" y="10871"/>
                </a:lnTo>
                <a:lnTo>
                  <a:pt x="4127" y="14363"/>
                </a:lnTo>
                <a:lnTo>
                  <a:pt x="8115" y="12242"/>
                </a:lnTo>
                <a:lnTo>
                  <a:pt x="10375" y="17119"/>
                </a:lnTo>
                <a:lnTo>
                  <a:pt x="13246" y="16370"/>
                </a:lnTo>
                <a:lnTo>
                  <a:pt x="16992" y="6997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2296706" y="9440064"/>
            <a:ext cx="40982" cy="32486"/>
          </a:xfrm>
          <a:custGeom>
            <a:avLst/>
            <a:gdLst/>
            <a:ahLst/>
            <a:cxnLst/>
            <a:rect l="l" t="t" r="r" b="b"/>
            <a:pathLst>
              <a:path w="40982" h="32486">
                <a:moveTo>
                  <a:pt x="40982" y="20993"/>
                </a:moveTo>
                <a:lnTo>
                  <a:pt x="3746" y="0"/>
                </a:lnTo>
                <a:lnTo>
                  <a:pt x="0" y="7620"/>
                </a:lnTo>
                <a:lnTo>
                  <a:pt x="1117" y="9004"/>
                </a:lnTo>
                <a:lnTo>
                  <a:pt x="5740" y="11493"/>
                </a:lnTo>
                <a:lnTo>
                  <a:pt x="7874" y="15748"/>
                </a:lnTo>
                <a:lnTo>
                  <a:pt x="10375" y="12992"/>
                </a:lnTo>
                <a:lnTo>
                  <a:pt x="14744" y="17868"/>
                </a:lnTo>
                <a:lnTo>
                  <a:pt x="16624" y="17995"/>
                </a:lnTo>
                <a:lnTo>
                  <a:pt x="18745" y="22237"/>
                </a:lnTo>
                <a:lnTo>
                  <a:pt x="20993" y="19862"/>
                </a:lnTo>
                <a:lnTo>
                  <a:pt x="23368" y="24612"/>
                </a:lnTo>
                <a:lnTo>
                  <a:pt x="27241" y="24244"/>
                </a:lnTo>
                <a:lnTo>
                  <a:pt x="31737" y="26619"/>
                </a:lnTo>
                <a:lnTo>
                  <a:pt x="34734" y="32486"/>
                </a:lnTo>
                <a:lnTo>
                  <a:pt x="40982" y="20993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1967087" y="9441310"/>
            <a:ext cx="3124" cy="24244"/>
          </a:xfrm>
          <a:custGeom>
            <a:avLst/>
            <a:gdLst/>
            <a:ahLst/>
            <a:cxnLst/>
            <a:rect l="l" t="t" r="r" b="b"/>
            <a:pathLst>
              <a:path w="3124" h="24244">
                <a:moveTo>
                  <a:pt x="495" y="1130"/>
                </a:moveTo>
                <a:lnTo>
                  <a:pt x="0" y="24244"/>
                </a:lnTo>
                <a:lnTo>
                  <a:pt x="2260" y="13373"/>
                </a:lnTo>
                <a:lnTo>
                  <a:pt x="3124" y="0"/>
                </a:lnTo>
                <a:lnTo>
                  <a:pt x="495" y="113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1965087" y="9485047"/>
            <a:ext cx="18618" cy="32486"/>
          </a:xfrm>
          <a:custGeom>
            <a:avLst/>
            <a:gdLst/>
            <a:ahLst/>
            <a:cxnLst/>
            <a:rect l="l" t="t" r="r" b="b"/>
            <a:pathLst>
              <a:path w="18618" h="32486">
                <a:moveTo>
                  <a:pt x="18618" y="8623"/>
                </a:moveTo>
                <a:lnTo>
                  <a:pt x="1752" y="0"/>
                </a:lnTo>
                <a:lnTo>
                  <a:pt x="749" y="1371"/>
                </a:lnTo>
                <a:lnTo>
                  <a:pt x="0" y="23863"/>
                </a:lnTo>
                <a:lnTo>
                  <a:pt x="18618" y="32486"/>
                </a:lnTo>
                <a:lnTo>
                  <a:pt x="18618" y="8623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2247074" y="9686964"/>
            <a:ext cx="30137" cy="59423"/>
          </a:xfrm>
          <a:custGeom>
            <a:avLst/>
            <a:gdLst/>
            <a:ahLst/>
            <a:cxnLst/>
            <a:rect l="l" t="t" r="r" b="b"/>
            <a:pathLst>
              <a:path w="30137" h="59423">
                <a:moveTo>
                  <a:pt x="0" y="59423"/>
                </a:moveTo>
                <a:lnTo>
                  <a:pt x="30111" y="59423"/>
                </a:lnTo>
                <a:lnTo>
                  <a:pt x="30137" y="15620"/>
                </a:lnTo>
                <a:lnTo>
                  <a:pt x="25" y="0"/>
                </a:lnTo>
                <a:lnTo>
                  <a:pt x="0" y="59423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1241883" y="8833561"/>
            <a:ext cx="97332" cy="169557"/>
          </a:xfrm>
          <a:custGeom>
            <a:avLst/>
            <a:gdLst/>
            <a:ahLst/>
            <a:cxnLst/>
            <a:rect l="l" t="t" r="r" b="b"/>
            <a:pathLst>
              <a:path w="97332" h="169557">
                <a:moveTo>
                  <a:pt x="56222" y="0"/>
                </a:moveTo>
                <a:lnTo>
                  <a:pt x="45847" y="24739"/>
                </a:lnTo>
                <a:lnTo>
                  <a:pt x="40728" y="35229"/>
                </a:lnTo>
                <a:lnTo>
                  <a:pt x="38849" y="41859"/>
                </a:lnTo>
                <a:lnTo>
                  <a:pt x="36982" y="45605"/>
                </a:lnTo>
                <a:lnTo>
                  <a:pt x="34861" y="52108"/>
                </a:lnTo>
                <a:lnTo>
                  <a:pt x="31356" y="62102"/>
                </a:lnTo>
                <a:lnTo>
                  <a:pt x="24739" y="55473"/>
                </a:lnTo>
                <a:lnTo>
                  <a:pt x="18364" y="52971"/>
                </a:lnTo>
                <a:lnTo>
                  <a:pt x="12369" y="49606"/>
                </a:lnTo>
                <a:lnTo>
                  <a:pt x="11112" y="50723"/>
                </a:lnTo>
                <a:lnTo>
                  <a:pt x="5740" y="66852"/>
                </a:lnTo>
                <a:lnTo>
                  <a:pt x="10744" y="70599"/>
                </a:lnTo>
                <a:lnTo>
                  <a:pt x="22987" y="76593"/>
                </a:lnTo>
                <a:lnTo>
                  <a:pt x="22860" y="81838"/>
                </a:lnTo>
                <a:lnTo>
                  <a:pt x="16370" y="95580"/>
                </a:lnTo>
                <a:lnTo>
                  <a:pt x="16865" y="97713"/>
                </a:lnTo>
                <a:lnTo>
                  <a:pt x="749" y="140322"/>
                </a:lnTo>
                <a:lnTo>
                  <a:pt x="0" y="147434"/>
                </a:lnTo>
                <a:lnTo>
                  <a:pt x="40106" y="169557"/>
                </a:lnTo>
                <a:lnTo>
                  <a:pt x="97332" y="22364"/>
                </a:lnTo>
                <a:lnTo>
                  <a:pt x="56222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1126173" y="8837931"/>
            <a:ext cx="2501" cy="6502"/>
          </a:xfrm>
          <a:custGeom>
            <a:avLst/>
            <a:gdLst/>
            <a:ahLst/>
            <a:cxnLst/>
            <a:rect l="l" t="t" r="r" b="b"/>
            <a:pathLst>
              <a:path w="2501" h="6502">
                <a:moveTo>
                  <a:pt x="127" y="0"/>
                </a:moveTo>
                <a:lnTo>
                  <a:pt x="0" y="6502"/>
                </a:lnTo>
                <a:lnTo>
                  <a:pt x="2501" y="2374"/>
                </a:lnTo>
                <a:lnTo>
                  <a:pt x="127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1241637" y="8922649"/>
            <a:ext cx="14986" cy="13246"/>
          </a:xfrm>
          <a:custGeom>
            <a:avLst/>
            <a:gdLst/>
            <a:ahLst/>
            <a:cxnLst/>
            <a:rect l="l" t="t" r="r" b="b"/>
            <a:pathLst>
              <a:path w="14986" h="13246">
                <a:moveTo>
                  <a:pt x="14986" y="6997"/>
                </a:moveTo>
                <a:lnTo>
                  <a:pt x="0" y="0"/>
                </a:lnTo>
                <a:lnTo>
                  <a:pt x="241" y="8623"/>
                </a:lnTo>
                <a:lnTo>
                  <a:pt x="12496" y="13246"/>
                </a:lnTo>
                <a:lnTo>
                  <a:pt x="14986" y="6997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1321092" y="8926394"/>
            <a:ext cx="94462" cy="67856"/>
          </a:xfrm>
          <a:custGeom>
            <a:avLst/>
            <a:gdLst/>
            <a:ahLst/>
            <a:cxnLst/>
            <a:rect l="l" t="t" r="r" b="b"/>
            <a:pathLst>
              <a:path w="94462" h="67856">
                <a:moveTo>
                  <a:pt x="5753" y="1257"/>
                </a:moveTo>
                <a:lnTo>
                  <a:pt x="0" y="17868"/>
                </a:lnTo>
                <a:lnTo>
                  <a:pt x="4381" y="18999"/>
                </a:lnTo>
                <a:lnTo>
                  <a:pt x="15125" y="25374"/>
                </a:lnTo>
                <a:lnTo>
                  <a:pt x="18376" y="27736"/>
                </a:lnTo>
                <a:lnTo>
                  <a:pt x="19494" y="27609"/>
                </a:lnTo>
                <a:lnTo>
                  <a:pt x="29248" y="34239"/>
                </a:lnTo>
                <a:lnTo>
                  <a:pt x="30365" y="34112"/>
                </a:lnTo>
                <a:lnTo>
                  <a:pt x="41236" y="40614"/>
                </a:lnTo>
                <a:lnTo>
                  <a:pt x="44361" y="42862"/>
                </a:lnTo>
                <a:lnTo>
                  <a:pt x="45618" y="42735"/>
                </a:lnTo>
                <a:lnTo>
                  <a:pt x="56362" y="49237"/>
                </a:lnTo>
                <a:lnTo>
                  <a:pt x="59613" y="51612"/>
                </a:lnTo>
                <a:lnTo>
                  <a:pt x="60731" y="51485"/>
                </a:lnTo>
                <a:lnTo>
                  <a:pt x="70472" y="58102"/>
                </a:lnTo>
                <a:lnTo>
                  <a:pt x="71602" y="57975"/>
                </a:lnTo>
                <a:lnTo>
                  <a:pt x="82473" y="64477"/>
                </a:lnTo>
                <a:lnTo>
                  <a:pt x="85712" y="66852"/>
                </a:lnTo>
                <a:lnTo>
                  <a:pt x="87972" y="67856"/>
                </a:lnTo>
                <a:lnTo>
                  <a:pt x="94462" y="50609"/>
                </a:lnTo>
                <a:lnTo>
                  <a:pt x="58356" y="27736"/>
                </a:lnTo>
                <a:lnTo>
                  <a:pt x="51981" y="25247"/>
                </a:lnTo>
                <a:lnTo>
                  <a:pt x="36741" y="16497"/>
                </a:lnTo>
                <a:lnTo>
                  <a:pt x="7124" y="0"/>
                </a:lnTo>
                <a:lnTo>
                  <a:pt x="5753" y="1257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1315346" y="8965887"/>
            <a:ext cx="88595" cy="56845"/>
          </a:xfrm>
          <a:custGeom>
            <a:avLst/>
            <a:gdLst/>
            <a:ahLst/>
            <a:cxnLst/>
            <a:rect l="l" t="t" r="r" b="b"/>
            <a:pathLst>
              <a:path w="88595" h="56845">
                <a:moveTo>
                  <a:pt x="88468" y="49974"/>
                </a:moveTo>
                <a:lnTo>
                  <a:pt x="126" y="0"/>
                </a:lnTo>
                <a:lnTo>
                  <a:pt x="0" y="6870"/>
                </a:lnTo>
                <a:lnTo>
                  <a:pt x="7746" y="9486"/>
                </a:lnTo>
                <a:lnTo>
                  <a:pt x="12255" y="13741"/>
                </a:lnTo>
                <a:lnTo>
                  <a:pt x="51485" y="35356"/>
                </a:lnTo>
                <a:lnTo>
                  <a:pt x="68846" y="46227"/>
                </a:lnTo>
                <a:lnTo>
                  <a:pt x="88595" y="56845"/>
                </a:lnTo>
                <a:lnTo>
                  <a:pt x="88468" y="49974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1590861" y="9094452"/>
            <a:ext cx="4254" cy="8369"/>
          </a:xfrm>
          <a:custGeom>
            <a:avLst/>
            <a:gdLst/>
            <a:ahLst/>
            <a:cxnLst/>
            <a:rect l="l" t="t" r="r" b="b"/>
            <a:pathLst>
              <a:path w="4254" h="8369">
                <a:moveTo>
                  <a:pt x="0" y="1625"/>
                </a:moveTo>
                <a:lnTo>
                  <a:pt x="0" y="8369"/>
                </a:lnTo>
                <a:lnTo>
                  <a:pt x="4254" y="1625"/>
                </a:lnTo>
                <a:lnTo>
                  <a:pt x="4254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1588735" y="9102821"/>
            <a:ext cx="2120" cy="6502"/>
          </a:xfrm>
          <a:custGeom>
            <a:avLst/>
            <a:gdLst/>
            <a:ahLst/>
            <a:cxnLst/>
            <a:rect l="l" t="t" r="r" b="b"/>
            <a:pathLst>
              <a:path w="2120" h="6502">
                <a:moveTo>
                  <a:pt x="0" y="0"/>
                </a:moveTo>
                <a:lnTo>
                  <a:pt x="622" y="6502"/>
                </a:lnTo>
                <a:lnTo>
                  <a:pt x="2120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1751053" y="9104447"/>
            <a:ext cx="4749" cy="9258"/>
          </a:xfrm>
          <a:custGeom>
            <a:avLst/>
            <a:gdLst/>
            <a:ahLst/>
            <a:cxnLst/>
            <a:rect l="l" t="t" r="r" b="b"/>
            <a:pathLst>
              <a:path w="4749" h="9258">
                <a:moveTo>
                  <a:pt x="0" y="5003"/>
                </a:moveTo>
                <a:lnTo>
                  <a:pt x="1244" y="9258"/>
                </a:lnTo>
                <a:lnTo>
                  <a:pt x="4749" y="368"/>
                </a:lnTo>
                <a:lnTo>
                  <a:pt x="2743" y="0"/>
                </a:lnTo>
                <a:lnTo>
                  <a:pt x="0" y="5003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1582620" y="9157185"/>
            <a:ext cx="1371" cy="6489"/>
          </a:xfrm>
          <a:custGeom>
            <a:avLst/>
            <a:gdLst/>
            <a:ahLst/>
            <a:cxnLst/>
            <a:rect l="l" t="t" r="r" b="b"/>
            <a:pathLst>
              <a:path w="1371" h="6489">
                <a:moveTo>
                  <a:pt x="1371" y="6489"/>
                </a:moveTo>
                <a:lnTo>
                  <a:pt x="1117" y="736"/>
                </a:lnTo>
                <a:lnTo>
                  <a:pt x="0" y="0"/>
                </a:lnTo>
                <a:lnTo>
                  <a:pt x="1371" y="6489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1584751" y="9152806"/>
            <a:ext cx="6362" cy="20866"/>
          </a:xfrm>
          <a:custGeom>
            <a:avLst/>
            <a:gdLst/>
            <a:ahLst/>
            <a:cxnLst/>
            <a:rect l="l" t="t" r="r" b="b"/>
            <a:pathLst>
              <a:path w="6362" h="20866">
                <a:moveTo>
                  <a:pt x="1244" y="20739"/>
                </a:moveTo>
                <a:lnTo>
                  <a:pt x="3238" y="20866"/>
                </a:lnTo>
                <a:lnTo>
                  <a:pt x="5854" y="14998"/>
                </a:lnTo>
                <a:lnTo>
                  <a:pt x="6362" y="0"/>
                </a:lnTo>
                <a:lnTo>
                  <a:pt x="3492" y="2501"/>
                </a:lnTo>
                <a:lnTo>
                  <a:pt x="3492" y="10248"/>
                </a:lnTo>
                <a:lnTo>
                  <a:pt x="0" y="15366"/>
                </a:lnTo>
                <a:lnTo>
                  <a:pt x="1244" y="20739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2316816" y="9363468"/>
            <a:ext cx="38112" cy="35242"/>
          </a:xfrm>
          <a:custGeom>
            <a:avLst/>
            <a:gdLst/>
            <a:ahLst/>
            <a:cxnLst/>
            <a:rect l="l" t="t" r="r" b="b"/>
            <a:pathLst>
              <a:path w="38112" h="35242">
                <a:moveTo>
                  <a:pt x="36487" y="35242"/>
                </a:moveTo>
                <a:lnTo>
                  <a:pt x="38112" y="31242"/>
                </a:lnTo>
                <a:lnTo>
                  <a:pt x="35991" y="19748"/>
                </a:lnTo>
                <a:lnTo>
                  <a:pt x="34988" y="20370"/>
                </a:lnTo>
                <a:lnTo>
                  <a:pt x="27000" y="18249"/>
                </a:lnTo>
                <a:lnTo>
                  <a:pt x="20370" y="12001"/>
                </a:lnTo>
                <a:lnTo>
                  <a:pt x="18491" y="12001"/>
                </a:lnTo>
                <a:lnTo>
                  <a:pt x="14249" y="7251"/>
                </a:lnTo>
                <a:lnTo>
                  <a:pt x="7619" y="7251"/>
                </a:lnTo>
                <a:lnTo>
                  <a:pt x="5130" y="3251"/>
                </a:lnTo>
                <a:lnTo>
                  <a:pt x="761" y="1130"/>
                </a:lnTo>
                <a:lnTo>
                  <a:pt x="0" y="0"/>
                </a:lnTo>
                <a:lnTo>
                  <a:pt x="0" y="15240"/>
                </a:lnTo>
                <a:lnTo>
                  <a:pt x="36487" y="35242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1962217" y="9508911"/>
            <a:ext cx="21488" cy="36855"/>
          </a:xfrm>
          <a:custGeom>
            <a:avLst/>
            <a:gdLst/>
            <a:ahLst/>
            <a:cxnLst/>
            <a:rect l="l" t="t" r="r" b="b"/>
            <a:pathLst>
              <a:path w="21488" h="36855">
                <a:moveTo>
                  <a:pt x="21488" y="8623"/>
                </a:moveTo>
                <a:lnTo>
                  <a:pt x="2870" y="0"/>
                </a:lnTo>
                <a:lnTo>
                  <a:pt x="0" y="6870"/>
                </a:lnTo>
                <a:lnTo>
                  <a:pt x="1244" y="9372"/>
                </a:lnTo>
                <a:lnTo>
                  <a:pt x="2743" y="28244"/>
                </a:lnTo>
                <a:lnTo>
                  <a:pt x="21488" y="36855"/>
                </a:lnTo>
                <a:lnTo>
                  <a:pt x="21488" y="8623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1967343" y="9542030"/>
            <a:ext cx="5372" cy="2235"/>
          </a:xfrm>
          <a:custGeom>
            <a:avLst/>
            <a:gdLst/>
            <a:ahLst/>
            <a:cxnLst/>
            <a:rect l="l" t="t" r="r" b="b"/>
            <a:pathLst>
              <a:path w="5372" h="2235">
                <a:moveTo>
                  <a:pt x="0" y="0"/>
                </a:moveTo>
                <a:lnTo>
                  <a:pt x="622" y="2235"/>
                </a:lnTo>
                <a:lnTo>
                  <a:pt x="5372" y="2235"/>
                </a:lnTo>
                <a:lnTo>
                  <a:pt x="2997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1158914" y="8689997"/>
            <a:ext cx="219290" cy="124066"/>
          </a:xfrm>
          <a:custGeom>
            <a:avLst/>
            <a:gdLst/>
            <a:ahLst/>
            <a:cxnLst/>
            <a:rect l="l" t="t" r="r" b="b"/>
            <a:pathLst>
              <a:path w="219290" h="124066">
                <a:moveTo>
                  <a:pt x="87337" y="20358"/>
                </a:moveTo>
                <a:lnTo>
                  <a:pt x="61353" y="22605"/>
                </a:lnTo>
                <a:lnTo>
                  <a:pt x="46227" y="27114"/>
                </a:lnTo>
                <a:lnTo>
                  <a:pt x="30987" y="33604"/>
                </a:lnTo>
                <a:lnTo>
                  <a:pt x="13614" y="44475"/>
                </a:lnTo>
                <a:lnTo>
                  <a:pt x="0" y="58597"/>
                </a:lnTo>
                <a:lnTo>
                  <a:pt x="7124" y="57467"/>
                </a:lnTo>
                <a:lnTo>
                  <a:pt x="12115" y="50977"/>
                </a:lnTo>
                <a:lnTo>
                  <a:pt x="17487" y="57226"/>
                </a:lnTo>
                <a:lnTo>
                  <a:pt x="19494" y="58851"/>
                </a:lnTo>
                <a:lnTo>
                  <a:pt x="6743" y="67335"/>
                </a:lnTo>
                <a:lnTo>
                  <a:pt x="36106" y="83464"/>
                </a:lnTo>
                <a:lnTo>
                  <a:pt x="104584" y="124066"/>
                </a:lnTo>
                <a:lnTo>
                  <a:pt x="219290" y="58597"/>
                </a:lnTo>
                <a:lnTo>
                  <a:pt x="212039" y="53098"/>
                </a:lnTo>
                <a:lnTo>
                  <a:pt x="121196" y="0"/>
                </a:lnTo>
                <a:lnTo>
                  <a:pt x="118833" y="1498"/>
                </a:lnTo>
                <a:lnTo>
                  <a:pt x="87337" y="20358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1298110" y="8766083"/>
            <a:ext cx="153936" cy="89839"/>
          </a:xfrm>
          <a:custGeom>
            <a:avLst/>
            <a:gdLst/>
            <a:ahLst/>
            <a:cxnLst/>
            <a:rect l="l" t="t" r="r" b="b"/>
            <a:pathLst>
              <a:path w="153936" h="89839">
                <a:moveTo>
                  <a:pt x="118325" y="3251"/>
                </a:moveTo>
                <a:lnTo>
                  <a:pt x="114452" y="0"/>
                </a:lnTo>
                <a:lnTo>
                  <a:pt x="112953" y="0"/>
                </a:lnTo>
                <a:lnTo>
                  <a:pt x="99453" y="8382"/>
                </a:lnTo>
                <a:lnTo>
                  <a:pt x="97332" y="9245"/>
                </a:lnTo>
                <a:lnTo>
                  <a:pt x="0" y="67475"/>
                </a:lnTo>
                <a:lnTo>
                  <a:pt x="41097" y="89839"/>
                </a:lnTo>
                <a:lnTo>
                  <a:pt x="153936" y="24371"/>
                </a:lnTo>
                <a:lnTo>
                  <a:pt x="118325" y="3251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1141550" y="8755589"/>
            <a:ext cx="10490" cy="12865"/>
          </a:xfrm>
          <a:custGeom>
            <a:avLst/>
            <a:gdLst/>
            <a:ahLst/>
            <a:cxnLst/>
            <a:rect l="l" t="t" r="r" b="b"/>
            <a:pathLst>
              <a:path w="10490" h="12865">
                <a:moveTo>
                  <a:pt x="2489" y="6743"/>
                </a:moveTo>
                <a:lnTo>
                  <a:pt x="0" y="12865"/>
                </a:lnTo>
                <a:lnTo>
                  <a:pt x="10109" y="3365"/>
                </a:lnTo>
                <a:lnTo>
                  <a:pt x="10490" y="0"/>
                </a:lnTo>
                <a:lnTo>
                  <a:pt x="2489" y="674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1137296" y="8768459"/>
            <a:ext cx="4254" cy="4000"/>
          </a:xfrm>
          <a:custGeom>
            <a:avLst/>
            <a:gdLst/>
            <a:ahLst/>
            <a:cxnLst/>
            <a:rect l="l" t="t" r="r" b="b"/>
            <a:pathLst>
              <a:path w="4254" h="4000">
                <a:moveTo>
                  <a:pt x="0" y="4000"/>
                </a:moveTo>
                <a:lnTo>
                  <a:pt x="4000" y="2120"/>
                </a:lnTo>
                <a:lnTo>
                  <a:pt x="4254" y="0"/>
                </a:lnTo>
                <a:lnTo>
                  <a:pt x="0" y="4000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1132301" y="8774837"/>
            <a:ext cx="4495" cy="7988"/>
          </a:xfrm>
          <a:custGeom>
            <a:avLst/>
            <a:gdLst/>
            <a:ahLst/>
            <a:cxnLst/>
            <a:rect l="l" t="t" r="r" b="b"/>
            <a:pathLst>
              <a:path w="4495" h="7988">
                <a:moveTo>
                  <a:pt x="0" y="6743"/>
                </a:moveTo>
                <a:lnTo>
                  <a:pt x="1879" y="7988"/>
                </a:lnTo>
                <a:lnTo>
                  <a:pt x="4495" y="2120"/>
                </a:lnTo>
                <a:lnTo>
                  <a:pt x="2997" y="0"/>
                </a:lnTo>
                <a:lnTo>
                  <a:pt x="0" y="674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1284737" y="8788961"/>
            <a:ext cx="78219" cy="49098"/>
          </a:xfrm>
          <a:custGeom>
            <a:avLst/>
            <a:gdLst/>
            <a:ahLst/>
            <a:cxnLst/>
            <a:rect l="l" t="t" r="r" b="b"/>
            <a:pathLst>
              <a:path w="78219" h="49098">
                <a:moveTo>
                  <a:pt x="77724" y="2743"/>
                </a:moveTo>
                <a:lnTo>
                  <a:pt x="78219" y="1739"/>
                </a:lnTo>
                <a:lnTo>
                  <a:pt x="68973" y="0"/>
                </a:lnTo>
                <a:lnTo>
                  <a:pt x="46355" y="6235"/>
                </a:lnTo>
                <a:lnTo>
                  <a:pt x="24612" y="19354"/>
                </a:lnTo>
                <a:lnTo>
                  <a:pt x="0" y="44348"/>
                </a:lnTo>
                <a:lnTo>
                  <a:pt x="6997" y="49098"/>
                </a:lnTo>
                <a:lnTo>
                  <a:pt x="11747" y="41097"/>
                </a:lnTo>
                <a:lnTo>
                  <a:pt x="77724" y="274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1124049" y="8785710"/>
            <a:ext cx="5753" cy="10490"/>
          </a:xfrm>
          <a:custGeom>
            <a:avLst/>
            <a:gdLst/>
            <a:ahLst/>
            <a:cxnLst/>
            <a:rect l="l" t="t" r="r" b="b"/>
            <a:pathLst>
              <a:path w="5753" h="10490">
                <a:moveTo>
                  <a:pt x="0" y="10490"/>
                </a:moveTo>
                <a:lnTo>
                  <a:pt x="3746" y="8242"/>
                </a:lnTo>
                <a:lnTo>
                  <a:pt x="5753" y="863"/>
                </a:lnTo>
                <a:lnTo>
                  <a:pt x="4876" y="0"/>
                </a:lnTo>
                <a:lnTo>
                  <a:pt x="0" y="10490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1541000" y="8890040"/>
            <a:ext cx="12877" cy="10617"/>
          </a:xfrm>
          <a:custGeom>
            <a:avLst/>
            <a:gdLst/>
            <a:ahLst/>
            <a:cxnLst/>
            <a:rect l="l" t="t" r="r" b="b"/>
            <a:pathLst>
              <a:path w="12877" h="10617">
                <a:moveTo>
                  <a:pt x="1638" y="2743"/>
                </a:moveTo>
                <a:lnTo>
                  <a:pt x="12877" y="10617"/>
                </a:lnTo>
                <a:lnTo>
                  <a:pt x="10502" y="4622"/>
                </a:lnTo>
                <a:lnTo>
                  <a:pt x="0" y="0"/>
                </a:lnTo>
                <a:lnTo>
                  <a:pt x="1638" y="274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1457661" y="8996375"/>
            <a:ext cx="39865" cy="33477"/>
          </a:xfrm>
          <a:custGeom>
            <a:avLst/>
            <a:gdLst/>
            <a:ahLst/>
            <a:cxnLst/>
            <a:rect l="l" t="t" r="r" b="b"/>
            <a:pathLst>
              <a:path w="39865" h="33477">
                <a:moveTo>
                  <a:pt x="39865" y="22110"/>
                </a:moveTo>
                <a:lnTo>
                  <a:pt x="1003" y="0"/>
                </a:lnTo>
                <a:lnTo>
                  <a:pt x="0" y="1371"/>
                </a:lnTo>
                <a:lnTo>
                  <a:pt x="507" y="28232"/>
                </a:lnTo>
                <a:lnTo>
                  <a:pt x="6502" y="33477"/>
                </a:lnTo>
                <a:lnTo>
                  <a:pt x="23367" y="33477"/>
                </a:lnTo>
                <a:lnTo>
                  <a:pt x="38493" y="24612"/>
                </a:lnTo>
                <a:lnTo>
                  <a:pt x="39865" y="22110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1411685" y="9071961"/>
            <a:ext cx="5372" cy="3365"/>
          </a:xfrm>
          <a:custGeom>
            <a:avLst/>
            <a:gdLst/>
            <a:ahLst/>
            <a:cxnLst/>
            <a:rect l="l" t="t" r="r" b="b"/>
            <a:pathLst>
              <a:path w="5372" h="3365">
                <a:moveTo>
                  <a:pt x="0" y="1130"/>
                </a:moveTo>
                <a:lnTo>
                  <a:pt x="127" y="3365"/>
                </a:lnTo>
                <a:lnTo>
                  <a:pt x="5372" y="2755"/>
                </a:lnTo>
                <a:lnTo>
                  <a:pt x="3124" y="0"/>
                </a:lnTo>
                <a:lnTo>
                  <a:pt x="0" y="1130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1423686" y="9083956"/>
            <a:ext cx="8623" cy="6248"/>
          </a:xfrm>
          <a:custGeom>
            <a:avLst/>
            <a:gdLst/>
            <a:ahLst/>
            <a:cxnLst/>
            <a:rect l="l" t="t" r="r" b="b"/>
            <a:pathLst>
              <a:path w="8623" h="6248">
                <a:moveTo>
                  <a:pt x="0" y="3251"/>
                </a:moveTo>
                <a:lnTo>
                  <a:pt x="6743" y="6248"/>
                </a:lnTo>
                <a:lnTo>
                  <a:pt x="8623" y="5499"/>
                </a:lnTo>
                <a:lnTo>
                  <a:pt x="0" y="0"/>
                </a:lnTo>
                <a:lnTo>
                  <a:pt x="0" y="3251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2710668" y="8430228"/>
            <a:ext cx="134696" cy="195668"/>
          </a:xfrm>
          <a:custGeom>
            <a:avLst/>
            <a:gdLst/>
            <a:ahLst/>
            <a:cxnLst/>
            <a:rect l="l" t="t" r="r" b="b"/>
            <a:pathLst>
              <a:path w="134696" h="195668">
                <a:moveTo>
                  <a:pt x="128320" y="6616"/>
                </a:moveTo>
                <a:lnTo>
                  <a:pt x="121818" y="0"/>
                </a:lnTo>
                <a:lnTo>
                  <a:pt x="101333" y="0"/>
                </a:lnTo>
                <a:lnTo>
                  <a:pt x="86207" y="6743"/>
                </a:lnTo>
                <a:lnTo>
                  <a:pt x="62344" y="21856"/>
                </a:lnTo>
                <a:lnTo>
                  <a:pt x="41478" y="42227"/>
                </a:lnTo>
                <a:lnTo>
                  <a:pt x="19608" y="74587"/>
                </a:lnTo>
                <a:lnTo>
                  <a:pt x="6616" y="102946"/>
                </a:lnTo>
                <a:lnTo>
                  <a:pt x="114" y="128943"/>
                </a:lnTo>
                <a:lnTo>
                  <a:pt x="0" y="174053"/>
                </a:lnTo>
                <a:lnTo>
                  <a:pt x="4368" y="187045"/>
                </a:lnTo>
                <a:lnTo>
                  <a:pt x="11112" y="195668"/>
                </a:lnTo>
                <a:lnTo>
                  <a:pt x="18859" y="195668"/>
                </a:lnTo>
                <a:lnTo>
                  <a:pt x="36360" y="193535"/>
                </a:lnTo>
                <a:lnTo>
                  <a:pt x="60845" y="181051"/>
                </a:lnTo>
                <a:lnTo>
                  <a:pt x="80467" y="165925"/>
                </a:lnTo>
                <a:lnTo>
                  <a:pt x="92583" y="151930"/>
                </a:lnTo>
                <a:lnTo>
                  <a:pt x="112318" y="123939"/>
                </a:lnTo>
                <a:lnTo>
                  <a:pt x="125323" y="97205"/>
                </a:lnTo>
                <a:lnTo>
                  <a:pt x="131318" y="81838"/>
                </a:lnTo>
                <a:lnTo>
                  <a:pt x="134696" y="63842"/>
                </a:lnTo>
                <a:lnTo>
                  <a:pt x="134696" y="26238"/>
                </a:lnTo>
                <a:lnTo>
                  <a:pt x="128320" y="66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1280118" y="8688748"/>
            <a:ext cx="130936" cy="85712"/>
          </a:xfrm>
          <a:custGeom>
            <a:avLst/>
            <a:gdLst/>
            <a:ahLst/>
            <a:cxnLst/>
            <a:rect l="l" t="t" r="r" b="b"/>
            <a:pathLst>
              <a:path w="130937" h="85712">
                <a:moveTo>
                  <a:pt x="90830" y="54343"/>
                </a:moveTo>
                <a:lnTo>
                  <a:pt x="98082" y="59842"/>
                </a:lnTo>
                <a:lnTo>
                  <a:pt x="99707" y="60591"/>
                </a:lnTo>
                <a:lnTo>
                  <a:pt x="117449" y="85712"/>
                </a:lnTo>
                <a:lnTo>
                  <a:pt x="130936" y="77342"/>
                </a:lnTo>
                <a:lnTo>
                  <a:pt x="129070" y="76085"/>
                </a:lnTo>
                <a:lnTo>
                  <a:pt x="122453" y="80467"/>
                </a:lnTo>
                <a:lnTo>
                  <a:pt x="116941" y="80467"/>
                </a:lnTo>
                <a:lnTo>
                  <a:pt x="99707" y="56222"/>
                </a:lnTo>
                <a:lnTo>
                  <a:pt x="1879" y="0"/>
                </a:lnTo>
                <a:lnTo>
                  <a:pt x="0" y="1244"/>
                </a:lnTo>
                <a:lnTo>
                  <a:pt x="90830" y="543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1159281" y="8747220"/>
            <a:ext cx="19126" cy="25615"/>
          </a:xfrm>
          <a:custGeom>
            <a:avLst/>
            <a:gdLst/>
            <a:ahLst/>
            <a:cxnLst/>
            <a:rect l="l" t="t" r="r" b="b"/>
            <a:pathLst>
              <a:path w="19126" h="25615">
                <a:moveTo>
                  <a:pt x="6375" y="10121"/>
                </a:moveTo>
                <a:lnTo>
                  <a:pt x="19126" y="1625"/>
                </a:lnTo>
                <a:lnTo>
                  <a:pt x="17119" y="0"/>
                </a:lnTo>
                <a:lnTo>
                  <a:pt x="4749" y="6870"/>
                </a:lnTo>
                <a:lnTo>
                  <a:pt x="876" y="15989"/>
                </a:lnTo>
                <a:lnTo>
                  <a:pt x="0" y="25615"/>
                </a:lnTo>
                <a:lnTo>
                  <a:pt x="6375" y="101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1460792" y="8840304"/>
            <a:ext cx="36614" cy="21247"/>
          </a:xfrm>
          <a:custGeom>
            <a:avLst/>
            <a:gdLst/>
            <a:ahLst/>
            <a:cxnLst/>
            <a:rect l="l" t="t" r="r" b="b"/>
            <a:pathLst>
              <a:path w="36614" h="21247">
                <a:moveTo>
                  <a:pt x="31737" y="15620"/>
                </a:moveTo>
                <a:lnTo>
                  <a:pt x="3378" y="380"/>
                </a:lnTo>
                <a:lnTo>
                  <a:pt x="0" y="0"/>
                </a:lnTo>
                <a:lnTo>
                  <a:pt x="1371" y="2501"/>
                </a:lnTo>
                <a:lnTo>
                  <a:pt x="29489" y="17868"/>
                </a:lnTo>
                <a:lnTo>
                  <a:pt x="36614" y="21247"/>
                </a:lnTo>
                <a:lnTo>
                  <a:pt x="31737" y="156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1113687" y="8874789"/>
            <a:ext cx="5740" cy="15379"/>
          </a:xfrm>
          <a:custGeom>
            <a:avLst/>
            <a:gdLst/>
            <a:ahLst/>
            <a:cxnLst/>
            <a:rect l="l" t="t" r="r" b="b"/>
            <a:pathLst>
              <a:path w="5740" h="15379">
                <a:moveTo>
                  <a:pt x="863" y="5753"/>
                </a:moveTo>
                <a:lnTo>
                  <a:pt x="0" y="15379"/>
                </a:lnTo>
                <a:lnTo>
                  <a:pt x="5740" y="254"/>
                </a:lnTo>
                <a:lnTo>
                  <a:pt x="4368" y="0"/>
                </a:lnTo>
                <a:lnTo>
                  <a:pt x="863" y="57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1343463" y="9042354"/>
            <a:ext cx="32613" cy="18110"/>
          </a:xfrm>
          <a:custGeom>
            <a:avLst/>
            <a:gdLst/>
            <a:ahLst/>
            <a:cxnLst/>
            <a:rect l="l" t="t" r="r" b="b"/>
            <a:pathLst>
              <a:path w="32613" h="18110">
                <a:moveTo>
                  <a:pt x="32613" y="17614"/>
                </a:moveTo>
                <a:lnTo>
                  <a:pt x="3505" y="254"/>
                </a:lnTo>
                <a:lnTo>
                  <a:pt x="0" y="0"/>
                </a:lnTo>
                <a:lnTo>
                  <a:pt x="1371" y="2374"/>
                </a:lnTo>
                <a:lnTo>
                  <a:pt x="27495" y="18110"/>
                </a:lnTo>
                <a:lnTo>
                  <a:pt x="32613" y="176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1969343" y="9376467"/>
            <a:ext cx="16357" cy="230289"/>
          </a:xfrm>
          <a:custGeom>
            <a:avLst/>
            <a:gdLst/>
            <a:ahLst/>
            <a:cxnLst/>
            <a:rect l="l" t="t" r="r" b="b"/>
            <a:pathLst>
              <a:path w="16357" h="230289">
                <a:moveTo>
                  <a:pt x="14363" y="117195"/>
                </a:moveTo>
                <a:lnTo>
                  <a:pt x="14363" y="169303"/>
                </a:lnTo>
                <a:lnTo>
                  <a:pt x="16357" y="230289"/>
                </a:lnTo>
                <a:lnTo>
                  <a:pt x="16357" y="0"/>
                </a:lnTo>
                <a:lnTo>
                  <a:pt x="13982" y="18872"/>
                </a:lnTo>
                <a:lnTo>
                  <a:pt x="7366" y="38239"/>
                </a:lnTo>
                <a:lnTo>
                  <a:pt x="863" y="64846"/>
                </a:lnTo>
                <a:lnTo>
                  <a:pt x="0" y="78219"/>
                </a:lnTo>
                <a:lnTo>
                  <a:pt x="11112" y="35610"/>
                </a:lnTo>
                <a:lnTo>
                  <a:pt x="13982" y="28867"/>
                </a:lnTo>
                <a:lnTo>
                  <a:pt x="14363" y="1171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2636189" y="8427843"/>
            <a:ext cx="87972" cy="180809"/>
          </a:xfrm>
          <a:custGeom>
            <a:avLst/>
            <a:gdLst/>
            <a:ahLst/>
            <a:cxnLst/>
            <a:rect l="l" t="t" r="r" b="b"/>
            <a:pathLst>
              <a:path w="87972" h="180809">
                <a:moveTo>
                  <a:pt x="87718" y="13500"/>
                </a:moveTo>
                <a:lnTo>
                  <a:pt x="64350" y="0"/>
                </a:lnTo>
                <a:lnTo>
                  <a:pt x="63106" y="635"/>
                </a:lnTo>
                <a:lnTo>
                  <a:pt x="0" y="163309"/>
                </a:lnTo>
                <a:lnTo>
                  <a:pt x="1257" y="171932"/>
                </a:lnTo>
                <a:lnTo>
                  <a:pt x="18376" y="180555"/>
                </a:lnTo>
                <a:lnTo>
                  <a:pt x="23876" y="180809"/>
                </a:lnTo>
                <a:lnTo>
                  <a:pt x="87972" y="16129"/>
                </a:lnTo>
                <a:lnTo>
                  <a:pt x="87718" y="1350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2712786" y="8432467"/>
            <a:ext cx="130454" cy="191300"/>
          </a:xfrm>
          <a:custGeom>
            <a:avLst/>
            <a:gdLst/>
            <a:ahLst/>
            <a:cxnLst/>
            <a:rect l="l" t="t" r="r" b="b"/>
            <a:pathLst>
              <a:path w="130454" h="191300">
                <a:moveTo>
                  <a:pt x="123951" y="6502"/>
                </a:moveTo>
                <a:lnTo>
                  <a:pt x="117576" y="0"/>
                </a:lnTo>
                <a:lnTo>
                  <a:pt x="101460" y="0"/>
                </a:lnTo>
                <a:lnTo>
                  <a:pt x="86347" y="6629"/>
                </a:lnTo>
                <a:lnTo>
                  <a:pt x="62483" y="21869"/>
                </a:lnTo>
                <a:lnTo>
                  <a:pt x="41605" y="42240"/>
                </a:lnTo>
                <a:lnTo>
                  <a:pt x="19621" y="74599"/>
                </a:lnTo>
                <a:lnTo>
                  <a:pt x="6629" y="102844"/>
                </a:lnTo>
                <a:lnTo>
                  <a:pt x="126" y="128955"/>
                </a:lnTo>
                <a:lnTo>
                  <a:pt x="0" y="169557"/>
                </a:lnTo>
                <a:lnTo>
                  <a:pt x="4381" y="182549"/>
                </a:lnTo>
                <a:lnTo>
                  <a:pt x="11125" y="191300"/>
                </a:lnTo>
                <a:lnTo>
                  <a:pt x="32118" y="189179"/>
                </a:lnTo>
                <a:lnTo>
                  <a:pt x="56603" y="176682"/>
                </a:lnTo>
                <a:lnTo>
                  <a:pt x="76225" y="161569"/>
                </a:lnTo>
                <a:lnTo>
                  <a:pt x="88341" y="147574"/>
                </a:lnTo>
                <a:lnTo>
                  <a:pt x="108089" y="119583"/>
                </a:lnTo>
                <a:lnTo>
                  <a:pt x="119583" y="96342"/>
                </a:lnTo>
                <a:lnTo>
                  <a:pt x="126199" y="78968"/>
                </a:lnTo>
                <a:lnTo>
                  <a:pt x="130454" y="59486"/>
                </a:lnTo>
                <a:lnTo>
                  <a:pt x="130454" y="26123"/>
                </a:lnTo>
                <a:lnTo>
                  <a:pt x="123951" y="650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2835995" y="8512061"/>
            <a:ext cx="29235" cy="27736"/>
          </a:xfrm>
          <a:custGeom>
            <a:avLst/>
            <a:gdLst/>
            <a:ahLst/>
            <a:cxnLst/>
            <a:rect l="l" t="t" r="r" b="b"/>
            <a:pathLst>
              <a:path w="29235" h="27736">
                <a:moveTo>
                  <a:pt x="28981" y="14122"/>
                </a:moveTo>
                <a:lnTo>
                  <a:pt x="5994" y="0"/>
                </a:lnTo>
                <a:lnTo>
                  <a:pt x="0" y="15379"/>
                </a:lnTo>
                <a:lnTo>
                  <a:pt x="20612" y="26987"/>
                </a:lnTo>
                <a:lnTo>
                  <a:pt x="24485" y="27736"/>
                </a:lnTo>
                <a:lnTo>
                  <a:pt x="29235" y="18872"/>
                </a:lnTo>
                <a:lnTo>
                  <a:pt x="28981" y="1412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1607484" y="9003610"/>
            <a:ext cx="141312" cy="193433"/>
          </a:xfrm>
          <a:custGeom>
            <a:avLst/>
            <a:gdLst/>
            <a:ahLst/>
            <a:cxnLst/>
            <a:rect l="l" t="t" r="r" b="b"/>
            <a:pathLst>
              <a:path w="141312" h="193433">
                <a:moveTo>
                  <a:pt x="128320" y="6502"/>
                </a:moveTo>
                <a:lnTo>
                  <a:pt x="115201" y="0"/>
                </a:lnTo>
                <a:lnTo>
                  <a:pt x="101460" y="127"/>
                </a:lnTo>
                <a:lnTo>
                  <a:pt x="92709" y="2260"/>
                </a:lnTo>
                <a:lnTo>
                  <a:pt x="75463" y="10998"/>
                </a:lnTo>
                <a:lnTo>
                  <a:pt x="52476" y="29248"/>
                </a:lnTo>
                <a:lnTo>
                  <a:pt x="39484" y="44488"/>
                </a:lnTo>
                <a:lnTo>
                  <a:pt x="27355" y="60604"/>
                </a:lnTo>
                <a:lnTo>
                  <a:pt x="10871" y="89725"/>
                </a:lnTo>
                <a:lnTo>
                  <a:pt x="0" y="126707"/>
                </a:lnTo>
                <a:lnTo>
                  <a:pt x="0" y="163068"/>
                </a:lnTo>
                <a:lnTo>
                  <a:pt x="2120" y="171691"/>
                </a:lnTo>
                <a:lnTo>
                  <a:pt x="8623" y="182689"/>
                </a:lnTo>
                <a:lnTo>
                  <a:pt x="23863" y="193433"/>
                </a:lnTo>
                <a:lnTo>
                  <a:pt x="38607" y="193433"/>
                </a:lnTo>
                <a:lnTo>
                  <a:pt x="60972" y="185305"/>
                </a:lnTo>
                <a:lnTo>
                  <a:pt x="79590" y="171437"/>
                </a:lnTo>
                <a:lnTo>
                  <a:pt x="95707" y="157187"/>
                </a:lnTo>
                <a:lnTo>
                  <a:pt x="115201" y="131076"/>
                </a:lnTo>
                <a:lnTo>
                  <a:pt x="129692" y="102082"/>
                </a:lnTo>
                <a:lnTo>
                  <a:pt x="139065" y="74599"/>
                </a:lnTo>
                <a:lnTo>
                  <a:pt x="141312" y="65976"/>
                </a:lnTo>
                <a:lnTo>
                  <a:pt x="141312" y="32613"/>
                </a:lnTo>
                <a:lnTo>
                  <a:pt x="136944" y="19621"/>
                </a:lnTo>
                <a:lnTo>
                  <a:pt x="128320" y="650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2193126" y="9355100"/>
            <a:ext cx="76962" cy="129324"/>
          </a:xfrm>
          <a:custGeom>
            <a:avLst/>
            <a:gdLst/>
            <a:ahLst/>
            <a:cxnLst/>
            <a:rect l="l" t="t" r="r" b="b"/>
            <a:pathLst>
              <a:path w="76962" h="129324">
                <a:moveTo>
                  <a:pt x="76962" y="7746"/>
                </a:moveTo>
                <a:lnTo>
                  <a:pt x="76835" y="253"/>
                </a:lnTo>
                <a:lnTo>
                  <a:pt x="74091" y="0"/>
                </a:lnTo>
                <a:lnTo>
                  <a:pt x="70218" y="3251"/>
                </a:lnTo>
                <a:lnTo>
                  <a:pt x="48729" y="22986"/>
                </a:lnTo>
                <a:lnTo>
                  <a:pt x="31483" y="44729"/>
                </a:lnTo>
                <a:lnTo>
                  <a:pt x="17487" y="67716"/>
                </a:lnTo>
                <a:lnTo>
                  <a:pt x="2870" y="107327"/>
                </a:lnTo>
                <a:lnTo>
                  <a:pt x="0" y="129324"/>
                </a:lnTo>
                <a:lnTo>
                  <a:pt x="6616" y="128574"/>
                </a:lnTo>
                <a:lnTo>
                  <a:pt x="42100" y="79336"/>
                </a:lnTo>
                <a:lnTo>
                  <a:pt x="61595" y="44475"/>
                </a:lnTo>
                <a:lnTo>
                  <a:pt x="76962" y="774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2574596" y="8846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2652434" y="88376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2731027" y="87840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33334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2655189" y="88361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B3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2534853" y="8287160"/>
            <a:ext cx="215303" cy="565264"/>
          </a:xfrm>
          <a:custGeom>
            <a:avLst/>
            <a:gdLst/>
            <a:ahLst/>
            <a:cxnLst/>
            <a:rect l="l" t="t" r="r" b="b"/>
            <a:pathLst>
              <a:path w="215303" h="565264">
                <a:moveTo>
                  <a:pt x="4254" y="445185"/>
                </a:moveTo>
                <a:lnTo>
                  <a:pt x="8508" y="462559"/>
                </a:lnTo>
                <a:lnTo>
                  <a:pt x="17373" y="488543"/>
                </a:lnTo>
                <a:lnTo>
                  <a:pt x="30619" y="512165"/>
                </a:lnTo>
                <a:lnTo>
                  <a:pt x="45491" y="529907"/>
                </a:lnTo>
                <a:lnTo>
                  <a:pt x="62979" y="545020"/>
                </a:lnTo>
                <a:lnTo>
                  <a:pt x="93344" y="560273"/>
                </a:lnTo>
                <a:lnTo>
                  <a:pt x="110705" y="564515"/>
                </a:lnTo>
                <a:lnTo>
                  <a:pt x="145567" y="565264"/>
                </a:lnTo>
                <a:lnTo>
                  <a:pt x="167436" y="495046"/>
                </a:lnTo>
                <a:lnTo>
                  <a:pt x="136702" y="490791"/>
                </a:lnTo>
                <a:lnTo>
                  <a:pt x="117335" y="484174"/>
                </a:lnTo>
                <a:lnTo>
                  <a:pt x="91338" y="466686"/>
                </a:lnTo>
                <a:lnTo>
                  <a:pt x="73850" y="440690"/>
                </a:lnTo>
                <a:lnTo>
                  <a:pt x="64973" y="421322"/>
                </a:lnTo>
                <a:lnTo>
                  <a:pt x="58610" y="390842"/>
                </a:lnTo>
                <a:lnTo>
                  <a:pt x="56362" y="352475"/>
                </a:lnTo>
                <a:lnTo>
                  <a:pt x="60109" y="310502"/>
                </a:lnTo>
                <a:lnTo>
                  <a:pt x="71602" y="263271"/>
                </a:lnTo>
                <a:lnTo>
                  <a:pt x="91224" y="213410"/>
                </a:lnTo>
                <a:lnTo>
                  <a:pt x="104216" y="187413"/>
                </a:lnTo>
                <a:lnTo>
                  <a:pt x="124955" y="151688"/>
                </a:lnTo>
                <a:lnTo>
                  <a:pt x="153200" y="112699"/>
                </a:lnTo>
                <a:lnTo>
                  <a:pt x="167309" y="133070"/>
                </a:lnTo>
                <a:lnTo>
                  <a:pt x="215176" y="2501"/>
                </a:lnTo>
                <a:lnTo>
                  <a:pt x="215303" y="0"/>
                </a:lnTo>
                <a:lnTo>
                  <a:pt x="114211" y="49974"/>
                </a:lnTo>
                <a:lnTo>
                  <a:pt x="115087" y="53848"/>
                </a:lnTo>
                <a:lnTo>
                  <a:pt x="126072" y="71335"/>
                </a:lnTo>
                <a:lnTo>
                  <a:pt x="113080" y="87579"/>
                </a:lnTo>
                <a:lnTo>
                  <a:pt x="76225" y="142062"/>
                </a:lnTo>
                <a:lnTo>
                  <a:pt x="47853" y="196037"/>
                </a:lnTo>
                <a:lnTo>
                  <a:pt x="27622" y="245275"/>
                </a:lnTo>
                <a:lnTo>
                  <a:pt x="12877" y="291503"/>
                </a:lnTo>
                <a:lnTo>
                  <a:pt x="4381" y="334987"/>
                </a:lnTo>
                <a:lnTo>
                  <a:pt x="0" y="380593"/>
                </a:lnTo>
                <a:lnTo>
                  <a:pt x="0" y="405955"/>
                </a:lnTo>
                <a:lnTo>
                  <a:pt x="4254" y="445185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2533982" y="8359628"/>
            <a:ext cx="127203" cy="375970"/>
          </a:xfrm>
          <a:custGeom>
            <a:avLst/>
            <a:gdLst/>
            <a:ahLst/>
            <a:cxnLst/>
            <a:rect l="l" t="t" r="r" b="b"/>
            <a:pathLst>
              <a:path w="127203" h="375970">
                <a:moveTo>
                  <a:pt x="5499" y="375970"/>
                </a:moveTo>
                <a:lnTo>
                  <a:pt x="5003" y="374345"/>
                </a:lnTo>
                <a:lnTo>
                  <a:pt x="4749" y="372719"/>
                </a:lnTo>
                <a:lnTo>
                  <a:pt x="3124" y="363105"/>
                </a:lnTo>
                <a:lnTo>
                  <a:pt x="2870" y="363105"/>
                </a:lnTo>
                <a:lnTo>
                  <a:pt x="1879" y="353606"/>
                </a:lnTo>
                <a:lnTo>
                  <a:pt x="749" y="343611"/>
                </a:lnTo>
                <a:lnTo>
                  <a:pt x="380" y="333489"/>
                </a:lnTo>
                <a:lnTo>
                  <a:pt x="0" y="323113"/>
                </a:lnTo>
                <a:lnTo>
                  <a:pt x="253" y="312623"/>
                </a:lnTo>
                <a:lnTo>
                  <a:pt x="495" y="301879"/>
                </a:lnTo>
                <a:lnTo>
                  <a:pt x="495" y="301752"/>
                </a:lnTo>
                <a:lnTo>
                  <a:pt x="1498" y="291007"/>
                </a:lnTo>
                <a:lnTo>
                  <a:pt x="2501" y="279882"/>
                </a:lnTo>
                <a:lnTo>
                  <a:pt x="4000" y="268770"/>
                </a:lnTo>
                <a:lnTo>
                  <a:pt x="5626" y="257390"/>
                </a:lnTo>
                <a:lnTo>
                  <a:pt x="7873" y="246024"/>
                </a:lnTo>
                <a:lnTo>
                  <a:pt x="10248" y="234530"/>
                </a:lnTo>
                <a:lnTo>
                  <a:pt x="13119" y="223037"/>
                </a:lnTo>
                <a:lnTo>
                  <a:pt x="15989" y="211289"/>
                </a:lnTo>
                <a:lnTo>
                  <a:pt x="16116" y="211162"/>
                </a:lnTo>
                <a:lnTo>
                  <a:pt x="19621" y="199669"/>
                </a:lnTo>
                <a:lnTo>
                  <a:pt x="23113" y="187794"/>
                </a:lnTo>
                <a:lnTo>
                  <a:pt x="23240" y="187794"/>
                </a:lnTo>
                <a:lnTo>
                  <a:pt x="27241" y="176174"/>
                </a:lnTo>
                <a:lnTo>
                  <a:pt x="30492" y="167182"/>
                </a:lnTo>
                <a:lnTo>
                  <a:pt x="30746" y="167182"/>
                </a:lnTo>
                <a:lnTo>
                  <a:pt x="34112" y="158178"/>
                </a:lnTo>
                <a:lnTo>
                  <a:pt x="35115" y="155435"/>
                </a:lnTo>
                <a:lnTo>
                  <a:pt x="36106" y="152806"/>
                </a:lnTo>
                <a:lnTo>
                  <a:pt x="41068" y="141108"/>
                </a:lnTo>
                <a:lnTo>
                  <a:pt x="46227" y="129565"/>
                </a:lnTo>
                <a:lnTo>
                  <a:pt x="51582" y="117975"/>
                </a:lnTo>
                <a:lnTo>
                  <a:pt x="57260" y="106759"/>
                </a:lnTo>
                <a:lnTo>
                  <a:pt x="63236" y="95236"/>
                </a:lnTo>
                <a:lnTo>
                  <a:pt x="69361" y="84369"/>
                </a:lnTo>
                <a:lnTo>
                  <a:pt x="69595" y="83959"/>
                </a:lnTo>
                <a:lnTo>
                  <a:pt x="74968" y="74345"/>
                </a:lnTo>
                <a:lnTo>
                  <a:pt x="75222" y="74472"/>
                </a:lnTo>
                <a:lnTo>
                  <a:pt x="80848" y="64846"/>
                </a:lnTo>
                <a:lnTo>
                  <a:pt x="81838" y="63347"/>
                </a:lnTo>
                <a:lnTo>
                  <a:pt x="82727" y="61849"/>
                </a:lnTo>
                <a:lnTo>
                  <a:pt x="89524" y="51153"/>
                </a:lnTo>
                <a:lnTo>
                  <a:pt x="96495" y="40799"/>
                </a:lnTo>
                <a:lnTo>
                  <a:pt x="96710" y="40487"/>
                </a:lnTo>
                <a:lnTo>
                  <a:pt x="104002" y="30040"/>
                </a:lnTo>
                <a:lnTo>
                  <a:pt x="111582" y="19862"/>
                </a:lnTo>
                <a:lnTo>
                  <a:pt x="119087" y="9740"/>
                </a:lnTo>
                <a:lnTo>
                  <a:pt x="127203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2590594" y="8401235"/>
            <a:ext cx="112826" cy="381215"/>
          </a:xfrm>
          <a:custGeom>
            <a:avLst/>
            <a:gdLst/>
            <a:ahLst/>
            <a:cxnLst/>
            <a:rect l="l" t="t" r="r" b="b"/>
            <a:pathLst>
              <a:path w="112826" h="381215">
                <a:moveTo>
                  <a:pt x="97828" y="0"/>
                </a:moveTo>
                <a:lnTo>
                  <a:pt x="91706" y="7493"/>
                </a:lnTo>
                <a:lnTo>
                  <a:pt x="85839" y="15240"/>
                </a:lnTo>
                <a:lnTo>
                  <a:pt x="81711" y="20612"/>
                </a:lnTo>
                <a:lnTo>
                  <a:pt x="81838" y="20739"/>
                </a:lnTo>
                <a:lnTo>
                  <a:pt x="77838" y="26365"/>
                </a:lnTo>
                <a:lnTo>
                  <a:pt x="76085" y="28740"/>
                </a:lnTo>
                <a:lnTo>
                  <a:pt x="74333" y="31115"/>
                </a:lnTo>
                <a:lnTo>
                  <a:pt x="68846" y="39230"/>
                </a:lnTo>
                <a:lnTo>
                  <a:pt x="63588" y="47472"/>
                </a:lnTo>
                <a:lnTo>
                  <a:pt x="58343" y="55854"/>
                </a:lnTo>
                <a:lnTo>
                  <a:pt x="58343" y="55981"/>
                </a:lnTo>
                <a:lnTo>
                  <a:pt x="53467" y="64465"/>
                </a:lnTo>
                <a:lnTo>
                  <a:pt x="48602" y="73101"/>
                </a:lnTo>
                <a:lnTo>
                  <a:pt x="44107" y="81838"/>
                </a:lnTo>
                <a:lnTo>
                  <a:pt x="39598" y="90589"/>
                </a:lnTo>
                <a:lnTo>
                  <a:pt x="35610" y="99580"/>
                </a:lnTo>
                <a:lnTo>
                  <a:pt x="31483" y="108330"/>
                </a:lnTo>
                <a:lnTo>
                  <a:pt x="27851" y="117449"/>
                </a:lnTo>
                <a:lnTo>
                  <a:pt x="24231" y="126326"/>
                </a:lnTo>
                <a:lnTo>
                  <a:pt x="20980" y="135445"/>
                </a:lnTo>
                <a:lnTo>
                  <a:pt x="17983" y="143814"/>
                </a:lnTo>
                <a:lnTo>
                  <a:pt x="15481" y="152311"/>
                </a:lnTo>
                <a:lnTo>
                  <a:pt x="12611" y="161810"/>
                </a:lnTo>
                <a:lnTo>
                  <a:pt x="10109" y="171424"/>
                </a:lnTo>
                <a:lnTo>
                  <a:pt x="7861" y="180174"/>
                </a:lnTo>
                <a:lnTo>
                  <a:pt x="6108" y="189179"/>
                </a:lnTo>
                <a:lnTo>
                  <a:pt x="4368" y="197789"/>
                </a:lnTo>
                <a:lnTo>
                  <a:pt x="3124" y="206667"/>
                </a:lnTo>
                <a:lnTo>
                  <a:pt x="1866" y="215163"/>
                </a:lnTo>
                <a:lnTo>
                  <a:pt x="1117" y="223659"/>
                </a:lnTo>
                <a:lnTo>
                  <a:pt x="495" y="232029"/>
                </a:lnTo>
                <a:lnTo>
                  <a:pt x="241" y="240271"/>
                </a:lnTo>
                <a:lnTo>
                  <a:pt x="0" y="248272"/>
                </a:lnTo>
                <a:lnTo>
                  <a:pt x="0" y="248399"/>
                </a:lnTo>
                <a:lnTo>
                  <a:pt x="368" y="256400"/>
                </a:lnTo>
                <a:lnTo>
                  <a:pt x="609" y="264147"/>
                </a:lnTo>
                <a:lnTo>
                  <a:pt x="736" y="264147"/>
                </a:lnTo>
                <a:lnTo>
                  <a:pt x="1498" y="271767"/>
                </a:lnTo>
                <a:lnTo>
                  <a:pt x="1993" y="276644"/>
                </a:lnTo>
                <a:lnTo>
                  <a:pt x="2247" y="276644"/>
                </a:lnTo>
                <a:lnTo>
                  <a:pt x="2870" y="281381"/>
                </a:lnTo>
                <a:lnTo>
                  <a:pt x="3238" y="283883"/>
                </a:lnTo>
                <a:lnTo>
                  <a:pt x="3619" y="286512"/>
                </a:lnTo>
                <a:lnTo>
                  <a:pt x="5118" y="293382"/>
                </a:lnTo>
                <a:lnTo>
                  <a:pt x="6870" y="300380"/>
                </a:lnTo>
                <a:lnTo>
                  <a:pt x="8610" y="306882"/>
                </a:lnTo>
                <a:lnTo>
                  <a:pt x="10985" y="313245"/>
                </a:lnTo>
                <a:lnTo>
                  <a:pt x="13233" y="319366"/>
                </a:lnTo>
                <a:lnTo>
                  <a:pt x="13360" y="319493"/>
                </a:lnTo>
                <a:lnTo>
                  <a:pt x="16116" y="325247"/>
                </a:lnTo>
                <a:lnTo>
                  <a:pt x="18859" y="330860"/>
                </a:lnTo>
                <a:lnTo>
                  <a:pt x="18986" y="330987"/>
                </a:lnTo>
                <a:lnTo>
                  <a:pt x="22237" y="336232"/>
                </a:lnTo>
                <a:lnTo>
                  <a:pt x="25488" y="341363"/>
                </a:lnTo>
                <a:lnTo>
                  <a:pt x="29222" y="346113"/>
                </a:lnTo>
                <a:lnTo>
                  <a:pt x="32981" y="350735"/>
                </a:lnTo>
                <a:lnTo>
                  <a:pt x="37223" y="354863"/>
                </a:lnTo>
                <a:lnTo>
                  <a:pt x="41224" y="358851"/>
                </a:lnTo>
                <a:lnTo>
                  <a:pt x="45974" y="362483"/>
                </a:lnTo>
                <a:lnTo>
                  <a:pt x="50469" y="365848"/>
                </a:lnTo>
                <a:lnTo>
                  <a:pt x="50469" y="365975"/>
                </a:lnTo>
                <a:lnTo>
                  <a:pt x="55473" y="368719"/>
                </a:lnTo>
                <a:lnTo>
                  <a:pt x="60337" y="371602"/>
                </a:lnTo>
                <a:lnTo>
                  <a:pt x="65709" y="373849"/>
                </a:lnTo>
                <a:lnTo>
                  <a:pt x="70967" y="375970"/>
                </a:lnTo>
                <a:lnTo>
                  <a:pt x="76593" y="377469"/>
                </a:lnTo>
                <a:lnTo>
                  <a:pt x="82207" y="379095"/>
                </a:lnTo>
                <a:lnTo>
                  <a:pt x="82334" y="379095"/>
                </a:lnTo>
                <a:lnTo>
                  <a:pt x="88087" y="379971"/>
                </a:lnTo>
                <a:lnTo>
                  <a:pt x="94081" y="380847"/>
                </a:lnTo>
                <a:lnTo>
                  <a:pt x="100203" y="381101"/>
                </a:lnTo>
                <a:lnTo>
                  <a:pt x="106451" y="381215"/>
                </a:lnTo>
                <a:lnTo>
                  <a:pt x="112826" y="380847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2539479" y="8735594"/>
            <a:ext cx="141198" cy="120078"/>
          </a:xfrm>
          <a:custGeom>
            <a:avLst/>
            <a:gdLst/>
            <a:ahLst/>
            <a:cxnLst/>
            <a:rect l="l" t="t" r="r" b="b"/>
            <a:pathLst>
              <a:path w="141198" h="120078">
                <a:moveTo>
                  <a:pt x="141198" y="119456"/>
                </a:moveTo>
                <a:lnTo>
                  <a:pt x="133070" y="119951"/>
                </a:lnTo>
                <a:lnTo>
                  <a:pt x="124828" y="119710"/>
                </a:lnTo>
                <a:lnTo>
                  <a:pt x="116954" y="119456"/>
                </a:lnTo>
                <a:lnTo>
                  <a:pt x="109092" y="118325"/>
                </a:lnTo>
                <a:lnTo>
                  <a:pt x="101587" y="117208"/>
                </a:lnTo>
                <a:lnTo>
                  <a:pt x="94081" y="115201"/>
                </a:lnTo>
                <a:lnTo>
                  <a:pt x="86969" y="113207"/>
                </a:lnTo>
                <a:lnTo>
                  <a:pt x="86715" y="113080"/>
                </a:lnTo>
                <a:lnTo>
                  <a:pt x="79844" y="110337"/>
                </a:lnTo>
                <a:lnTo>
                  <a:pt x="73101" y="107467"/>
                </a:lnTo>
                <a:lnTo>
                  <a:pt x="72974" y="107340"/>
                </a:lnTo>
                <a:lnTo>
                  <a:pt x="66598" y="103708"/>
                </a:lnTo>
                <a:lnTo>
                  <a:pt x="60223" y="100088"/>
                </a:lnTo>
                <a:lnTo>
                  <a:pt x="54228" y="95592"/>
                </a:lnTo>
                <a:lnTo>
                  <a:pt x="48234" y="91097"/>
                </a:lnTo>
                <a:lnTo>
                  <a:pt x="48234" y="90843"/>
                </a:lnTo>
                <a:lnTo>
                  <a:pt x="42862" y="85725"/>
                </a:lnTo>
                <a:lnTo>
                  <a:pt x="38239" y="81216"/>
                </a:lnTo>
                <a:lnTo>
                  <a:pt x="38480" y="80848"/>
                </a:lnTo>
                <a:lnTo>
                  <a:pt x="34112" y="76098"/>
                </a:lnTo>
                <a:lnTo>
                  <a:pt x="33362" y="75222"/>
                </a:lnTo>
                <a:lnTo>
                  <a:pt x="32613" y="74345"/>
                </a:lnTo>
                <a:lnTo>
                  <a:pt x="27863" y="67970"/>
                </a:lnTo>
                <a:lnTo>
                  <a:pt x="27609" y="68097"/>
                </a:lnTo>
                <a:lnTo>
                  <a:pt x="23494" y="61480"/>
                </a:lnTo>
                <a:lnTo>
                  <a:pt x="19126" y="54610"/>
                </a:lnTo>
                <a:lnTo>
                  <a:pt x="15493" y="47231"/>
                </a:lnTo>
                <a:lnTo>
                  <a:pt x="11747" y="39611"/>
                </a:lnTo>
                <a:lnTo>
                  <a:pt x="8750" y="31610"/>
                </a:lnTo>
                <a:lnTo>
                  <a:pt x="5753" y="23368"/>
                </a:lnTo>
                <a:lnTo>
                  <a:pt x="3378" y="14744"/>
                </a:lnTo>
                <a:lnTo>
                  <a:pt x="1371" y="7505"/>
                </a:lnTo>
                <a:lnTo>
                  <a:pt x="0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2647555" y="8287655"/>
            <a:ext cx="103847" cy="134315"/>
          </a:xfrm>
          <a:custGeom>
            <a:avLst/>
            <a:gdLst/>
            <a:ahLst/>
            <a:cxnLst/>
            <a:rect l="l" t="t" r="r" b="b"/>
            <a:pathLst>
              <a:path w="103847" h="134315">
                <a:moveTo>
                  <a:pt x="13627" y="71970"/>
                </a:moveTo>
                <a:lnTo>
                  <a:pt x="0" y="51231"/>
                </a:lnTo>
                <a:lnTo>
                  <a:pt x="103847" y="0"/>
                </a:lnTo>
                <a:lnTo>
                  <a:pt x="54483" y="134315"/>
                </a:lnTo>
                <a:lnTo>
                  <a:pt x="40868" y="113576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2680674" y="8782081"/>
            <a:ext cx="22745" cy="72974"/>
          </a:xfrm>
          <a:custGeom>
            <a:avLst/>
            <a:gdLst/>
            <a:ahLst/>
            <a:cxnLst/>
            <a:rect l="l" t="t" r="r" b="b"/>
            <a:pathLst>
              <a:path w="22745" h="72974">
                <a:moveTo>
                  <a:pt x="22745" y="0"/>
                </a:moveTo>
                <a:lnTo>
                  <a:pt x="0" y="72974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1963218" y="9397828"/>
            <a:ext cx="22110" cy="216293"/>
          </a:xfrm>
          <a:custGeom>
            <a:avLst/>
            <a:gdLst/>
            <a:ahLst/>
            <a:cxnLst/>
            <a:rect l="l" t="t" r="r" b="b"/>
            <a:pathLst>
              <a:path w="22110" h="216293">
                <a:moveTo>
                  <a:pt x="22110" y="216293"/>
                </a:moveTo>
                <a:lnTo>
                  <a:pt x="17106" y="210045"/>
                </a:lnTo>
                <a:lnTo>
                  <a:pt x="13868" y="201422"/>
                </a:lnTo>
                <a:lnTo>
                  <a:pt x="9139" y="188087"/>
                </a:lnTo>
                <a:lnTo>
                  <a:pt x="6311" y="178418"/>
                </a:lnTo>
                <a:lnTo>
                  <a:pt x="3687" y="165060"/>
                </a:lnTo>
                <a:lnTo>
                  <a:pt x="1171" y="149686"/>
                </a:lnTo>
                <a:lnTo>
                  <a:pt x="205" y="139644"/>
                </a:lnTo>
                <a:lnTo>
                  <a:pt x="0" y="127644"/>
                </a:lnTo>
                <a:lnTo>
                  <a:pt x="0" y="120954"/>
                </a:lnTo>
                <a:lnTo>
                  <a:pt x="106" y="106185"/>
                </a:lnTo>
                <a:lnTo>
                  <a:pt x="644" y="95965"/>
                </a:lnTo>
                <a:lnTo>
                  <a:pt x="1938" y="85036"/>
                </a:lnTo>
                <a:lnTo>
                  <a:pt x="3492" y="73977"/>
                </a:lnTo>
                <a:lnTo>
                  <a:pt x="5788" y="59151"/>
                </a:lnTo>
                <a:lnTo>
                  <a:pt x="7752" y="48987"/>
                </a:lnTo>
                <a:lnTo>
                  <a:pt x="10191" y="38872"/>
                </a:lnTo>
                <a:lnTo>
                  <a:pt x="13868" y="24371"/>
                </a:lnTo>
                <a:lnTo>
                  <a:pt x="17244" y="12071"/>
                </a:lnTo>
                <a:lnTo>
                  <a:pt x="21922" y="438"/>
                </a:lnTo>
                <a:lnTo>
                  <a:pt x="2211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1965338" y="9366844"/>
            <a:ext cx="19989" cy="112826"/>
          </a:xfrm>
          <a:custGeom>
            <a:avLst/>
            <a:gdLst/>
            <a:ahLst/>
            <a:cxnLst/>
            <a:rect l="l" t="t" r="r" b="b"/>
            <a:pathLst>
              <a:path w="19989" h="112826">
                <a:moveTo>
                  <a:pt x="19989" y="0"/>
                </a:moveTo>
                <a:lnTo>
                  <a:pt x="14934" y="13278"/>
                </a:lnTo>
                <a:lnTo>
                  <a:pt x="11967" y="22829"/>
                </a:lnTo>
                <a:lnTo>
                  <a:pt x="8884" y="35732"/>
                </a:lnTo>
                <a:lnTo>
                  <a:pt x="5330" y="52158"/>
                </a:lnTo>
                <a:lnTo>
                  <a:pt x="3697" y="62037"/>
                </a:lnTo>
                <a:lnTo>
                  <a:pt x="2297" y="73430"/>
                </a:lnTo>
                <a:lnTo>
                  <a:pt x="1244" y="82092"/>
                </a:lnTo>
                <a:lnTo>
                  <a:pt x="0" y="92341"/>
                </a:lnTo>
                <a:lnTo>
                  <a:pt x="495" y="92468"/>
                </a:lnTo>
                <a:lnTo>
                  <a:pt x="368" y="102958"/>
                </a:lnTo>
                <a:lnTo>
                  <a:pt x="241" y="107835"/>
                </a:lnTo>
                <a:lnTo>
                  <a:pt x="749" y="1128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2157130" y="9629245"/>
            <a:ext cx="141071" cy="81584"/>
          </a:xfrm>
          <a:custGeom>
            <a:avLst/>
            <a:gdLst/>
            <a:ahLst/>
            <a:cxnLst/>
            <a:rect l="l" t="t" r="r" b="b"/>
            <a:pathLst>
              <a:path w="141071" h="81584">
                <a:moveTo>
                  <a:pt x="141071" y="81584"/>
                </a:moveTo>
                <a:lnTo>
                  <a:pt x="126157" y="74779"/>
                </a:lnTo>
                <a:lnTo>
                  <a:pt x="114878" y="69537"/>
                </a:lnTo>
                <a:lnTo>
                  <a:pt x="105700" y="65075"/>
                </a:lnTo>
                <a:lnTo>
                  <a:pt x="97093" y="60609"/>
                </a:lnTo>
                <a:lnTo>
                  <a:pt x="87524" y="55355"/>
                </a:lnTo>
                <a:lnTo>
                  <a:pt x="75461" y="48529"/>
                </a:lnTo>
                <a:lnTo>
                  <a:pt x="66598" y="43472"/>
                </a:lnTo>
                <a:lnTo>
                  <a:pt x="52974" y="35503"/>
                </a:lnTo>
                <a:lnTo>
                  <a:pt x="43113" y="29375"/>
                </a:lnTo>
                <a:lnTo>
                  <a:pt x="35075" y="24032"/>
                </a:lnTo>
                <a:lnTo>
                  <a:pt x="26920" y="18416"/>
                </a:lnTo>
                <a:lnTo>
                  <a:pt x="16708" y="11468"/>
                </a:lnTo>
                <a:lnTo>
                  <a:pt x="5753" y="4241"/>
                </a:lnTo>
                <a:lnTo>
                  <a:pt x="2755" y="224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1983563" y="9227524"/>
            <a:ext cx="173570" cy="1200518"/>
          </a:xfrm>
          <a:custGeom>
            <a:avLst/>
            <a:gdLst/>
            <a:ahLst/>
            <a:cxnLst/>
            <a:rect l="l" t="t" r="r" b="b"/>
            <a:pathLst>
              <a:path w="173570" h="1200518">
                <a:moveTo>
                  <a:pt x="1892" y="0"/>
                </a:moveTo>
                <a:lnTo>
                  <a:pt x="1535" y="65086"/>
                </a:lnTo>
                <a:lnTo>
                  <a:pt x="1216" y="124019"/>
                </a:lnTo>
                <a:lnTo>
                  <a:pt x="934" y="177482"/>
                </a:lnTo>
                <a:lnTo>
                  <a:pt x="690" y="226158"/>
                </a:lnTo>
                <a:lnTo>
                  <a:pt x="482" y="270731"/>
                </a:lnTo>
                <a:lnTo>
                  <a:pt x="312" y="311885"/>
                </a:lnTo>
                <a:lnTo>
                  <a:pt x="179" y="350302"/>
                </a:lnTo>
                <a:lnTo>
                  <a:pt x="82" y="386667"/>
                </a:lnTo>
                <a:lnTo>
                  <a:pt x="23" y="421663"/>
                </a:lnTo>
                <a:lnTo>
                  <a:pt x="0" y="455974"/>
                </a:lnTo>
                <a:lnTo>
                  <a:pt x="13" y="490283"/>
                </a:lnTo>
                <a:lnTo>
                  <a:pt x="54" y="51886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2955192" y="96547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5444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2578962" y="96456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1985453" y="9227526"/>
            <a:ext cx="1627593" cy="468680"/>
          </a:xfrm>
          <a:custGeom>
            <a:avLst/>
            <a:gdLst/>
            <a:ahLst/>
            <a:cxnLst/>
            <a:rect l="l" t="t" r="r" b="b"/>
            <a:pathLst>
              <a:path w="1627593" h="468680">
                <a:moveTo>
                  <a:pt x="830426" y="468673"/>
                </a:moveTo>
                <a:lnTo>
                  <a:pt x="843246" y="468618"/>
                </a:lnTo>
                <a:lnTo>
                  <a:pt x="853730" y="468471"/>
                </a:lnTo>
                <a:lnTo>
                  <a:pt x="863345" y="468183"/>
                </a:lnTo>
                <a:lnTo>
                  <a:pt x="873556" y="467709"/>
                </a:lnTo>
                <a:lnTo>
                  <a:pt x="885832" y="467002"/>
                </a:lnTo>
                <a:lnTo>
                  <a:pt x="901638" y="466016"/>
                </a:lnTo>
                <a:lnTo>
                  <a:pt x="921444" y="464700"/>
                </a:lnTo>
                <a:lnTo>
                  <a:pt x="934189" y="463797"/>
                </a:lnTo>
                <a:lnTo>
                  <a:pt x="944605" y="462954"/>
                </a:lnTo>
                <a:lnTo>
                  <a:pt x="954176" y="462024"/>
                </a:lnTo>
                <a:lnTo>
                  <a:pt x="964387" y="460858"/>
                </a:lnTo>
                <a:lnTo>
                  <a:pt x="976720" y="459311"/>
                </a:lnTo>
                <a:lnTo>
                  <a:pt x="992660" y="457233"/>
                </a:lnTo>
                <a:lnTo>
                  <a:pt x="1011274" y="454783"/>
                </a:lnTo>
                <a:lnTo>
                  <a:pt x="1023862" y="453061"/>
                </a:lnTo>
                <a:lnTo>
                  <a:pt x="1034138" y="451530"/>
                </a:lnTo>
                <a:lnTo>
                  <a:pt x="1043622" y="449940"/>
                </a:lnTo>
                <a:lnTo>
                  <a:pt x="1053836" y="448044"/>
                </a:lnTo>
              </a:path>
              <a:path w="1627593" h="468680">
                <a:moveTo>
                  <a:pt x="1066299" y="445592"/>
                </a:moveTo>
                <a:lnTo>
                  <a:pt x="1082573" y="442328"/>
                </a:lnTo>
                <a:lnTo>
                  <a:pt x="1098743" y="439071"/>
                </a:lnTo>
                <a:lnTo>
                  <a:pt x="1111078" y="436519"/>
                </a:lnTo>
                <a:lnTo>
                  <a:pt x="1121147" y="434300"/>
                </a:lnTo>
                <a:lnTo>
                  <a:pt x="1130519" y="432041"/>
                </a:lnTo>
                <a:lnTo>
                  <a:pt x="1140764" y="429371"/>
                </a:lnTo>
                <a:lnTo>
                  <a:pt x="1148830" y="427174"/>
                </a:lnTo>
              </a:path>
              <a:path w="1627593" h="468680">
                <a:moveTo>
                  <a:pt x="0" y="0"/>
                </a:moveTo>
                <a:lnTo>
                  <a:pt x="91" y="14974"/>
                </a:lnTo>
                <a:lnTo>
                  <a:pt x="639" y="25525"/>
                </a:lnTo>
                <a:lnTo>
                  <a:pt x="2053" y="35855"/>
                </a:lnTo>
                <a:lnTo>
                  <a:pt x="4745" y="50169"/>
                </a:lnTo>
                <a:lnTo>
                  <a:pt x="7963" y="66331"/>
                </a:lnTo>
                <a:lnTo>
                  <a:pt x="10500" y="76725"/>
                </a:lnTo>
                <a:lnTo>
                  <a:pt x="13685" y="86415"/>
                </a:lnTo>
                <a:lnTo>
                  <a:pt x="18590" y="99147"/>
                </a:lnTo>
                <a:lnTo>
                  <a:pt x="25947" y="117511"/>
                </a:lnTo>
                <a:lnTo>
                  <a:pt x="30327" y="127424"/>
                </a:lnTo>
                <a:lnTo>
                  <a:pt x="34963" y="136291"/>
                </a:lnTo>
                <a:lnTo>
                  <a:pt x="41434" y="147335"/>
                </a:lnTo>
                <a:lnTo>
                  <a:pt x="53588" y="167256"/>
                </a:lnTo>
                <a:lnTo>
                  <a:pt x="59610" y="176495"/>
                </a:lnTo>
                <a:lnTo>
                  <a:pt x="65442" y="184431"/>
                </a:lnTo>
                <a:lnTo>
                  <a:pt x="72977" y="193719"/>
                </a:lnTo>
                <a:lnTo>
                  <a:pt x="80467" y="202666"/>
                </a:lnTo>
                <a:lnTo>
                  <a:pt x="90555" y="214671"/>
                </a:lnTo>
                <a:lnTo>
                  <a:pt x="97978" y="223143"/>
                </a:lnTo>
                <a:lnTo>
                  <a:pt x="104734" y="230193"/>
                </a:lnTo>
                <a:lnTo>
                  <a:pt x="112820" y="237931"/>
                </a:lnTo>
                <a:lnTo>
                  <a:pt x="124235" y="248468"/>
                </a:lnTo>
                <a:lnTo>
                  <a:pt x="136284" y="259491"/>
                </a:lnTo>
                <a:lnTo>
                  <a:pt x="144920" y="267140"/>
                </a:lnTo>
                <a:lnTo>
                  <a:pt x="152465" y="273354"/>
                </a:lnTo>
                <a:lnTo>
                  <a:pt x="160902" y="279762"/>
                </a:lnTo>
                <a:lnTo>
                  <a:pt x="172212" y="287990"/>
                </a:lnTo>
                <a:lnTo>
                  <a:pt x="177431" y="291757"/>
                </a:lnTo>
                <a:lnTo>
                  <a:pt x="190418" y="301144"/>
                </a:lnTo>
                <a:lnTo>
                  <a:pt x="200051" y="307932"/>
                </a:lnTo>
                <a:lnTo>
                  <a:pt x="208246" y="313367"/>
                </a:lnTo>
                <a:lnTo>
                  <a:pt x="216918" y="318698"/>
                </a:lnTo>
                <a:lnTo>
                  <a:pt x="227984" y="325171"/>
                </a:lnTo>
                <a:lnTo>
                  <a:pt x="238290" y="331114"/>
                </a:lnTo>
                <a:lnTo>
                  <a:pt x="252324" y="339173"/>
                </a:lnTo>
                <a:lnTo>
                  <a:pt x="262802" y="345065"/>
                </a:lnTo>
                <a:lnTo>
                  <a:pt x="271558" y="349743"/>
                </a:lnTo>
                <a:lnTo>
                  <a:pt x="280427" y="354161"/>
                </a:lnTo>
              </a:path>
              <a:path w="1627593" h="468680">
                <a:moveTo>
                  <a:pt x="291245" y="359275"/>
                </a:moveTo>
                <a:lnTo>
                  <a:pt x="305847" y="366039"/>
                </a:lnTo>
              </a:path>
              <a:path w="1627593" h="468680">
                <a:moveTo>
                  <a:pt x="306260" y="366229"/>
                </a:moveTo>
                <a:lnTo>
                  <a:pt x="321084" y="373025"/>
                </a:lnTo>
                <a:lnTo>
                  <a:pt x="332269" y="378037"/>
                </a:lnTo>
                <a:lnTo>
                  <a:pt x="341536" y="381985"/>
                </a:lnTo>
                <a:lnTo>
                  <a:pt x="350608" y="385589"/>
                </a:lnTo>
              </a:path>
              <a:path w="1627593" h="468680">
                <a:moveTo>
                  <a:pt x="361205" y="389567"/>
                </a:moveTo>
                <a:lnTo>
                  <a:pt x="375052" y="394639"/>
                </a:lnTo>
                <a:lnTo>
                  <a:pt x="380720" y="396709"/>
                </a:lnTo>
                <a:lnTo>
                  <a:pt x="396151" y="402294"/>
                </a:lnTo>
              </a:path>
              <a:path w="1627593" h="468680">
                <a:moveTo>
                  <a:pt x="407873" y="406448"/>
                </a:moveTo>
                <a:lnTo>
                  <a:pt x="426761" y="412590"/>
                </a:lnTo>
                <a:lnTo>
                  <a:pt x="437213" y="415644"/>
                </a:lnTo>
                <a:lnTo>
                  <a:pt x="450527" y="419394"/>
                </a:lnTo>
                <a:lnTo>
                  <a:pt x="476495" y="426584"/>
                </a:lnTo>
                <a:lnTo>
                  <a:pt x="488662" y="429877"/>
                </a:lnTo>
                <a:lnTo>
                  <a:pt x="508009" y="434675"/>
                </a:lnTo>
                <a:lnTo>
                  <a:pt x="518341" y="436925"/>
                </a:lnTo>
                <a:lnTo>
                  <a:pt x="531212" y="439572"/>
                </a:lnTo>
                <a:lnTo>
                  <a:pt x="544906" y="442328"/>
                </a:lnTo>
                <a:lnTo>
                  <a:pt x="561144" y="445586"/>
                </a:lnTo>
                <a:lnTo>
                  <a:pt x="573612" y="448039"/>
                </a:lnTo>
                <a:lnTo>
                  <a:pt x="593315" y="451526"/>
                </a:lnTo>
                <a:lnTo>
                  <a:pt x="616172" y="454779"/>
                </a:lnTo>
                <a:lnTo>
                  <a:pt x="632625" y="456945"/>
                </a:lnTo>
                <a:lnTo>
                  <a:pt x="649090" y="459095"/>
                </a:lnTo>
                <a:lnTo>
                  <a:pt x="661773" y="460698"/>
                </a:lnTo>
                <a:lnTo>
                  <a:pt x="681726" y="462851"/>
                </a:lnTo>
                <a:lnTo>
                  <a:pt x="704356" y="464585"/>
                </a:lnTo>
                <a:lnTo>
                  <a:pt x="720385" y="465663"/>
                </a:lnTo>
                <a:lnTo>
                  <a:pt x="722591" y="465810"/>
                </a:lnTo>
                <a:lnTo>
                  <a:pt x="739155" y="466849"/>
                </a:lnTo>
              </a:path>
              <a:path w="1627593" h="468680">
                <a:moveTo>
                  <a:pt x="751949" y="467602"/>
                </a:moveTo>
                <a:lnTo>
                  <a:pt x="762429" y="468113"/>
                </a:lnTo>
                <a:lnTo>
                  <a:pt x="772054" y="468430"/>
                </a:lnTo>
                <a:lnTo>
                  <a:pt x="782281" y="468600"/>
                </a:lnTo>
                <a:lnTo>
                  <a:pt x="794566" y="468667"/>
                </a:lnTo>
                <a:lnTo>
                  <a:pt x="810367" y="468680"/>
                </a:lnTo>
                <a:lnTo>
                  <a:pt x="813803" y="468680"/>
                </a:lnTo>
                <a:lnTo>
                  <a:pt x="830426" y="46867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2485750" y="88209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2487876" y="88209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B3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2479132" y="88230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1985453" y="8778962"/>
            <a:ext cx="567893" cy="448564"/>
          </a:xfrm>
          <a:custGeom>
            <a:avLst/>
            <a:gdLst/>
            <a:ahLst/>
            <a:cxnLst/>
            <a:rect l="l" t="t" r="r" b="b"/>
            <a:pathLst>
              <a:path w="567893" h="448564">
                <a:moveTo>
                  <a:pt x="0" y="448564"/>
                </a:moveTo>
                <a:lnTo>
                  <a:pt x="12" y="433469"/>
                </a:lnTo>
                <a:lnTo>
                  <a:pt x="467" y="422766"/>
                </a:lnTo>
                <a:lnTo>
                  <a:pt x="1723" y="412624"/>
                </a:lnTo>
                <a:lnTo>
                  <a:pt x="4140" y="399213"/>
                </a:lnTo>
                <a:lnTo>
                  <a:pt x="7962" y="379865"/>
                </a:lnTo>
                <a:lnTo>
                  <a:pt x="10498" y="369469"/>
                </a:lnTo>
                <a:lnTo>
                  <a:pt x="13682" y="359781"/>
                </a:lnTo>
                <a:lnTo>
                  <a:pt x="18585" y="347055"/>
                </a:lnTo>
                <a:lnTo>
                  <a:pt x="25947" y="328677"/>
                </a:lnTo>
                <a:lnTo>
                  <a:pt x="30327" y="318764"/>
                </a:lnTo>
                <a:lnTo>
                  <a:pt x="34963" y="309897"/>
                </a:lnTo>
                <a:lnTo>
                  <a:pt x="41434" y="298853"/>
                </a:lnTo>
                <a:lnTo>
                  <a:pt x="53588" y="278932"/>
                </a:lnTo>
                <a:lnTo>
                  <a:pt x="59610" y="269693"/>
                </a:lnTo>
                <a:lnTo>
                  <a:pt x="65442" y="261757"/>
                </a:lnTo>
                <a:lnTo>
                  <a:pt x="72977" y="252469"/>
                </a:lnTo>
                <a:lnTo>
                  <a:pt x="80467" y="243522"/>
                </a:lnTo>
                <a:lnTo>
                  <a:pt x="90555" y="231517"/>
                </a:lnTo>
                <a:lnTo>
                  <a:pt x="97978" y="223045"/>
                </a:lnTo>
                <a:lnTo>
                  <a:pt x="112820" y="208257"/>
                </a:lnTo>
                <a:lnTo>
                  <a:pt x="124235" y="197720"/>
                </a:lnTo>
                <a:lnTo>
                  <a:pt x="136284" y="186696"/>
                </a:lnTo>
                <a:lnTo>
                  <a:pt x="144920" y="179045"/>
                </a:lnTo>
                <a:lnTo>
                  <a:pt x="160902" y="166421"/>
                </a:lnTo>
                <a:lnTo>
                  <a:pt x="172212" y="158196"/>
                </a:lnTo>
                <a:lnTo>
                  <a:pt x="177431" y="154432"/>
                </a:lnTo>
                <a:lnTo>
                  <a:pt x="190418" y="145044"/>
                </a:lnTo>
                <a:lnTo>
                  <a:pt x="200051" y="138256"/>
                </a:lnTo>
                <a:lnTo>
                  <a:pt x="216918" y="127490"/>
                </a:lnTo>
                <a:lnTo>
                  <a:pt x="227984" y="121017"/>
                </a:lnTo>
                <a:lnTo>
                  <a:pt x="238290" y="115074"/>
                </a:lnTo>
                <a:lnTo>
                  <a:pt x="252324" y="107019"/>
                </a:lnTo>
                <a:lnTo>
                  <a:pt x="262802" y="101129"/>
                </a:lnTo>
                <a:lnTo>
                  <a:pt x="280427" y="92029"/>
                </a:lnTo>
                <a:lnTo>
                  <a:pt x="291245" y="86914"/>
                </a:lnTo>
                <a:lnTo>
                  <a:pt x="305847" y="80150"/>
                </a:lnTo>
                <a:lnTo>
                  <a:pt x="321123" y="73156"/>
                </a:lnTo>
                <a:lnTo>
                  <a:pt x="332320" y="68125"/>
                </a:lnTo>
                <a:lnTo>
                  <a:pt x="350637" y="60544"/>
                </a:lnTo>
                <a:lnTo>
                  <a:pt x="375053" y="51531"/>
                </a:lnTo>
                <a:lnTo>
                  <a:pt x="396151" y="43894"/>
                </a:lnTo>
                <a:lnTo>
                  <a:pt x="407873" y="39740"/>
                </a:lnTo>
                <a:lnTo>
                  <a:pt x="426761" y="33598"/>
                </a:lnTo>
                <a:lnTo>
                  <a:pt x="450527" y="26794"/>
                </a:lnTo>
                <a:lnTo>
                  <a:pt x="476446" y="19672"/>
                </a:lnTo>
                <a:lnTo>
                  <a:pt x="488597" y="16501"/>
                </a:lnTo>
                <a:lnTo>
                  <a:pt x="507906" y="11933"/>
                </a:lnTo>
                <a:lnTo>
                  <a:pt x="530889" y="6953"/>
                </a:lnTo>
                <a:lnTo>
                  <a:pt x="544906" y="3873"/>
                </a:lnTo>
                <a:lnTo>
                  <a:pt x="556158" y="1371"/>
                </a:lnTo>
                <a:lnTo>
                  <a:pt x="556412" y="1244"/>
                </a:lnTo>
                <a:lnTo>
                  <a:pt x="567893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2031470" y="8820814"/>
            <a:ext cx="458908" cy="667600"/>
          </a:xfrm>
          <a:custGeom>
            <a:avLst/>
            <a:gdLst/>
            <a:ahLst/>
            <a:cxnLst/>
            <a:rect l="l" t="t" r="r" b="b"/>
            <a:pathLst>
              <a:path w="458908" h="667600">
                <a:moveTo>
                  <a:pt x="458908" y="0"/>
                </a:moveTo>
                <a:lnTo>
                  <a:pt x="443115" y="4005"/>
                </a:lnTo>
                <a:lnTo>
                  <a:pt x="431309" y="7070"/>
                </a:lnTo>
                <a:lnTo>
                  <a:pt x="421651" y="9736"/>
                </a:lnTo>
                <a:lnTo>
                  <a:pt x="412301" y="12548"/>
                </a:lnTo>
                <a:lnTo>
                  <a:pt x="401420" y="16048"/>
                </a:lnTo>
                <a:lnTo>
                  <a:pt x="387169" y="20780"/>
                </a:lnTo>
                <a:lnTo>
                  <a:pt x="367095" y="27529"/>
                </a:lnTo>
                <a:lnTo>
                  <a:pt x="355729" y="31447"/>
                </a:lnTo>
                <a:lnTo>
                  <a:pt x="346402" y="34855"/>
                </a:lnTo>
                <a:lnTo>
                  <a:pt x="337187" y="38489"/>
                </a:lnTo>
                <a:lnTo>
                  <a:pt x="326157" y="43083"/>
                </a:lnTo>
                <a:lnTo>
                  <a:pt x="311383" y="49373"/>
                </a:lnTo>
                <a:lnTo>
                  <a:pt x="296052" y="55964"/>
                </a:lnTo>
                <a:lnTo>
                  <a:pt x="285203" y="60730"/>
                </a:lnTo>
                <a:lnTo>
                  <a:pt x="276272" y="64887"/>
                </a:lnTo>
                <a:lnTo>
                  <a:pt x="267238" y="69420"/>
                </a:lnTo>
                <a:lnTo>
                  <a:pt x="256082" y="75310"/>
                </a:lnTo>
                <a:lnTo>
                  <a:pt x="244862" y="81343"/>
                </a:lnTo>
                <a:lnTo>
                  <a:pt x="230839" y="88869"/>
                </a:lnTo>
                <a:lnTo>
                  <a:pt x="212263" y="99423"/>
                </a:lnTo>
                <a:lnTo>
                  <a:pt x="192098" y="112570"/>
                </a:lnTo>
                <a:lnTo>
                  <a:pt x="172321" y="125870"/>
                </a:lnTo>
                <a:lnTo>
                  <a:pt x="155215" y="138174"/>
                </a:lnTo>
                <a:lnTo>
                  <a:pt x="135195" y="154707"/>
                </a:lnTo>
                <a:lnTo>
                  <a:pt x="113134" y="173761"/>
                </a:lnTo>
                <a:lnTo>
                  <a:pt x="98069" y="189000"/>
                </a:lnTo>
                <a:lnTo>
                  <a:pt x="78721" y="210194"/>
                </a:lnTo>
                <a:lnTo>
                  <a:pt x="65542" y="226257"/>
                </a:lnTo>
                <a:lnTo>
                  <a:pt x="53321" y="243776"/>
                </a:lnTo>
                <a:lnTo>
                  <a:pt x="39234" y="265459"/>
                </a:lnTo>
                <a:lnTo>
                  <a:pt x="28556" y="286641"/>
                </a:lnTo>
                <a:lnTo>
                  <a:pt x="20331" y="304500"/>
                </a:lnTo>
                <a:lnTo>
                  <a:pt x="13159" y="324169"/>
                </a:lnTo>
                <a:lnTo>
                  <a:pt x="5361" y="353820"/>
                </a:lnTo>
                <a:lnTo>
                  <a:pt x="1989" y="374643"/>
                </a:lnTo>
                <a:lnTo>
                  <a:pt x="88" y="403426"/>
                </a:lnTo>
                <a:lnTo>
                  <a:pt x="0" y="413863"/>
                </a:lnTo>
                <a:lnTo>
                  <a:pt x="816" y="424423"/>
                </a:lnTo>
                <a:lnTo>
                  <a:pt x="4469" y="452953"/>
                </a:lnTo>
                <a:lnTo>
                  <a:pt x="9166" y="473460"/>
                </a:lnTo>
                <a:lnTo>
                  <a:pt x="18356" y="501566"/>
                </a:lnTo>
                <a:lnTo>
                  <a:pt x="26471" y="520797"/>
                </a:lnTo>
                <a:lnTo>
                  <a:pt x="41292" y="548765"/>
                </a:lnTo>
                <a:lnTo>
                  <a:pt x="52316" y="566397"/>
                </a:lnTo>
                <a:lnTo>
                  <a:pt x="63811" y="581888"/>
                </a:lnTo>
                <a:lnTo>
                  <a:pt x="79935" y="602671"/>
                </a:lnTo>
                <a:lnTo>
                  <a:pt x="95063" y="618832"/>
                </a:lnTo>
                <a:lnTo>
                  <a:pt x="113371" y="637145"/>
                </a:lnTo>
                <a:lnTo>
                  <a:pt x="128727" y="651355"/>
                </a:lnTo>
                <a:lnTo>
                  <a:pt x="137575" y="658573"/>
                </a:lnTo>
                <a:lnTo>
                  <a:pt x="149028" y="66760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2181753" y="9487481"/>
            <a:ext cx="162801" cy="41298"/>
          </a:xfrm>
          <a:custGeom>
            <a:avLst/>
            <a:gdLst/>
            <a:ahLst/>
            <a:cxnLst/>
            <a:rect l="l" t="t" r="r" b="b"/>
            <a:pathLst>
              <a:path w="162801" h="41298">
                <a:moveTo>
                  <a:pt x="0" y="188"/>
                </a:moveTo>
                <a:lnTo>
                  <a:pt x="16438" y="90"/>
                </a:lnTo>
                <a:lnTo>
                  <a:pt x="28872" y="28"/>
                </a:lnTo>
                <a:lnTo>
                  <a:pt x="39042" y="0"/>
                </a:lnTo>
                <a:lnTo>
                  <a:pt x="48689" y="6"/>
                </a:lnTo>
                <a:lnTo>
                  <a:pt x="59551" y="48"/>
                </a:lnTo>
                <a:lnTo>
                  <a:pt x="73370" y="125"/>
                </a:lnTo>
                <a:lnTo>
                  <a:pt x="83845" y="188"/>
                </a:lnTo>
                <a:lnTo>
                  <a:pt x="88341" y="188"/>
                </a:lnTo>
                <a:lnTo>
                  <a:pt x="92837" y="938"/>
                </a:lnTo>
                <a:lnTo>
                  <a:pt x="97078" y="1560"/>
                </a:lnTo>
                <a:lnTo>
                  <a:pt x="101333" y="2944"/>
                </a:lnTo>
                <a:lnTo>
                  <a:pt x="104952" y="4189"/>
                </a:lnTo>
                <a:lnTo>
                  <a:pt x="105079" y="4189"/>
                </a:lnTo>
                <a:lnTo>
                  <a:pt x="108457" y="6183"/>
                </a:lnTo>
                <a:lnTo>
                  <a:pt x="121710" y="13586"/>
                </a:lnTo>
                <a:lnTo>
                  <a:pt x="130774" y="18723"/>
                </a:lnTo>
                <a:lnTo>
                  <a:pt x="139538" y="23833"/>
                </a:lnTo>
                <a:lnTo>
                  <a:pt x="151891" y="31155"/>
                </a:lnTo>
                <a:lnTo>
                  <a:pt x="153809" y="32294"/>
                </a:lnTo>
                <a:lnTo>
                  <a:pt x="156679" y="34047"/>
                </a:lnTo>
                <a:lnTo>
                  <a:pt x="157060" y="34174"/>
                </a:lnTo>
                <a:lnTo>
                  <a:pt x="159308" y="36422"/>
                </a:lnTo>
                <a:lnTo>
                  <a:pt x="161302" y="38428"/>
                </a:lnTo>
                <a:lnTo>
                  <a:pt x="161556" y="38796"/>
                </a:lnTo>
                <a:lnTo>
                  <a:pt x="162801" y="4129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2345811" y="9404586"/>
            <a:ext cx="1155788" cy="265056"/>
          </a:xfrm>
          <a:custGeom>
            <a:avLst/>
            <a:gdLst/>
            <a:ahLst/>
            <a:cxnLst/>
            <a:rect l="l" t="t" r="r" b="b"/>
            <a:pathLst>
              <a:path w="1155788" h="265056">
                <a:moveTo>
                  <a:pt x="0" y="179171"/>
                </a:moveTo>
                <a:lnTo>
                  <a:pt x="14935" y="185448"/>
                </a:lnTo>
                <a:lnTo>
                  <a:pt x="26051" y="190020"/>
                </a:lnTo>
                <a:lnTo>
                  <a:pt x="35300" y="193620"/>
                </a:lnTo>
                <a:lnTo>
                  <a:pt x="44633" y="196980"/>
                </a:lnTo>
                <a:lnTo>
                  <a:pt x="56002" y="200832"/>
                </a:lnTo>
                <a:lnTo>
                  <a:pt x="71348" y="205905"/>
                </a:lnTo>
              </a:path>
              <a:path w="1155788" h="265056">
                <a:moveTo>
                  <a:pt x="71348" y="205905"/>
                </a:moveTo>
                <a:lnTo>
                  <a:pt x="86815" y="211015"/>
                </a:lnTo>
                <a:lnTo>
                  <a:pt x="98439" y="214777"/>
                </a:lnTo>
                <a:lnTo>
                  <a:pt x="108042" y="217717"/>
                </a:lnTo>
                <a:lnTo>
                  <a:pt x="117449" y="220363"/>
                </a:lnTo>
                <a:lnTo>
                  <a:pt x="128482" y="223242"/>
                </a:lnTo>
                <a:lnTo>
                  <a:pt x="142965" y="226882"/>
                </a:lnTo>
                <a:lnTo>
                  <a:pt x="148069" y="228155"/>
                </a:lnTo>
                <a:lnTo>
                  <a:pt x="163938" y="232132"/>
                </a:lnTo>
                <a:lnTo>
                  <a:pt x="175923" y="235058"/>
                </a:lnTo>
                <a:lnTo>
                  <a:pt x="185782" y="237310"/>
                </a:lnTo>
                <a:lnTo>
                  <a:pt x="195276" y="239265"/>
                </a:lnTo>
                <a:lnTo>
                  <a:pt x="206164" y="241302"/>
                </a:lnTo>
                <a:lnTo>
                  <a:pt x="220205" y="243798"/>
                </a:lnTo>
                <a:lnTo>
                  <a:pt x="228536" y="245262"/>
                </a:lnTo>
              </a:path>
              <a:path w="1155788" h="265056">
                <a:moveTo>
                  <a:pt x="228536" y="245262"/>
                </a:moveTo>
                <a:lnTo>
                  <a:pt x="244708" y="248142"/>
                </a:lnTo>
                <a:lnTo>
                  <a:pt x="256984" y="250257"/>
                </a:lnTo>
                <a:lnTo>
                  <a:pt x="267062" y="251854"/>
                </a:lnTo>
                <a:lnTo>
                  <a:pt x="276642" y="253176"/>
                </a:lnTo>
                <a:lnTo>
                  <a:pt x="287420" y="254471"/>
                </a:lnTo>
                <a:lnTo>
                  <a:pt x="301097" y="255984"/>
                </a:lnTo>
                <a:lnTo>
                  <a:pt x="311746" y="257136"/>
                </a:lnTo>
              </a:path>
              <a:path w="1155788" h="265056">
                <a:moveTo>
                  <a:pt x="456343" y="264953"/>
                </a:moveTo>
                <a:lnTo>
                  <a:pt x="469680" y="264688"/>
                </a:lnTo>
                <a:lnTo>
                  <a:pt x="482676" y="264388"/>
                </a:lnTo>
                <a:lnTo>
                  <a:pt x="499142" y="264040"/>
                </a:lnTo>
                <a:lnTo>
                  <a:pt x="511661" y="263718"/>
                </a:lnTo>
                <a:lnTo>
                  <a:pt x="521900" y="263329"/>
                </a:lnTo>
                <a:lnTo>
                  <a:pt x="531523" y="262784"/>
                </a:lnTo>
                <a:lnTo>
                  <a:pt x="542195" y="261990"/>
                </a:lnTo>
                <a:lnTo>
                  <a:pt x="555580" y="260858"/>
                </a:lnTo>
                <a:lnTo>
                  <a:pt x="568020" y="259765"/>
                </a:lnTo>
                <a:lnTo>
                  <a:pt x="584391" y="258345"/>
                </a:lnTo>
                <a:lnTo>
                  <a:pt x="596806" y="257210"/>
                </a:lnTo>
                <a:lnTo>
                  <a:pt x="606956" y="256152"/>
                </a:lnTo>
                <a:lnTo>
                  <a:pt x="616532" y="254968"/>
                </a:lnTo>
                <a:lnTo>
                  <a:pt x="627225" y="253450"/>
                </a:lnTo>
                <a:lnTo>
                  <a:pt x="640725" y="251395"/>
                </a:lnTo>
                <a:lnTo>
                  <a:pt x="651992" y="249643"/>
                </a:lnTo>
                <a:lnTo>
                  <a:pt x="668197" y="247107"/>
                </a:lnTo>
                <a:lnTo>
                  <a:pt x="680425" y="245134"/>
                </a:lnTo>
                <a:lnTo>
                  <a:pt x="690418" y="243390"/>
                </a:lnTo>
                <a:lnTo>
                  <a:pt x="699915" y="241542"/>
                </a:lnTo>
              </a:path>
              <a:path w="1155788" h="265056">
                <a:moveTo>
                  <a:pt x="710658" y="239254"/>
                </a:moveTo>
                <a:lnTo>
                  <a:pt x="724387" y="236194"/>
                </a:lnTo>
                <a:lnTo>
                  <a:pt x="733450" y="234149"/>
                </a:lnTo>
                <a:lnTo>
                  <a:pt x="749392" y="230536"/>
                </a:lnTo>
                <a:lnTo>
                  <a:pt x="761354" y="227760"/>
                </a:lnTo>
                <a:lnTo>
                  <a:pt x="771137" y="225339"/>
                </a:lnTo>
                <a:lnTo>
                  <a:pt x="780539" y="222790"/>
                </a:lnTo>
                <a:lnTo>
                  <a:pt x="788471" y="220475"/>
                </a:lnTo>
              </a:path>
              <a:path w="1155788" h="265056">
                <a:moveTo>
                  <a:pt x="311746" y="257136"/>
                </a:moveTo>
                <a:lnTo>
                  <a:pt x="328142" y="258914"/>
                </a:lnTo>
                <a:lnTo>
                  <a:pt x="340608" y="260204"/>
                </a:lnTo>
                <a:lnTo>
                  <a:pt x="350813" y="261131"/>
                </a:lnTo>
                <a:lnTo>
                  <a:pt x="360425" y="261823"/>
                </a:lnTo>
                <a:lnTo>
                  <a:pt x="371114" y="262404"/>
                </a:lnTo>
                <a:lnTo>
                  <a:pt x="384549" y="263002"/>
                </a:lnTo>
              </a:path>
              <a:path w="1155788" h="265056">
                <a:moveTo>
                  <a:pt x="425806" y="264709"/>
                </a:moveTo>
                <a:lnTo>
                  <a:pt x="436057" y="264980"/>
                </a:lnTo>
                <a:lnTo>
                  <a:pt x="445686" y="265056"/>
                </a:lnTo>
                <a:lnTo>
                  <a:pt x="456343" y="26495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2143511" y="9161678"/>
            <a:ext cx="257149" cy="148310"/>
          </a:xfrm>
          <a:custGeom>
            <a:avLst/>
            <a:gdLst/>
            <a:ahLst/>
            <a:cxnLst/>
            <a:rect l="l" t="t" r="r" b="b"/>
            <a:pathLst>
              <a:path w="257149" h="148310">
                <a:moveTo>
                  <a:pt x="257149" y="0"/>
                </a:moveTo>
                <a:lnTo>
                  <a:pt x="242283" y="5087"/>
                </a:lnTo>
                <a:lnTo>
                  <a:pt x="231758" y="8836"/>
                </a:lnTo>
                <a:lnTo>
                  <a:pt x="222720" y="12348"/>
                </a:lnTo>
                <a:lnTo>
                  <a:pt x="212319" y="16722"/>
                </a:lnTo>
                <a:lnTo>
                  <a:pt x="198424" y="22745"/>
                </a:lnTo>
                <a:lnTo>
                  <a:pt x="183719" y="29192"/>
                </a:lnTo>
                <a:lnTo>
                  <a:pt x="172932" y="33962"/>
                </a:lnTo>
                <a:lnTo>
                  <a:pt x="164039" y="38076"/>
                </a:lnTo>
                <a:lnTo>
                  <a:pt x="155019" y="42556"/>
                </a:lnTo>
                <a:lnTo>
                  <a:pt x="143849" y="48423"/>
                </a:lnTo>
                <a:lnTo>
                  <a:pt x="132829" y="54356"/>
                </a:lnTo>
                <a:lnTo>
                  <a:pt x="118790" y="61886"/>
                </a:lnTo>
                <a:lnTo>
                  <a:pt x="108628" y="67482"/>
                </a:lnTo>
                <a:lnTo>
                  <a:pt x="100202" y="72429"/>
                </a:lnTo>
                <a:lnTo>
                  <a:pt x="91373" y="78015"/>
                </a:lnTo>
                <a:lnTo>
                  <a:pt x="80002" y="85527"/>
                </a:lnTo>
                <a:lnTo>
                  <a:pt x="73355" y="89966"/>
                </a:lnTo>
                <a:lnTo>
                  <a:pt x="60431" y="98813"/>
                </a:lnTo>
                <a:lnTo>
                  <a:pt x="51297" y="105399"/>
                </a:lnTo>
                <a:lnTo>
                  <a:pt x="43663" y="111301"/>
                </a:lnTo>
                <a:lnTo>
                  <a:pt x="35237" y="118092"/>
                </a:lnTo>
                <a:lnTo>
                  <a:pt x="23730" y="127347"/>
                </a:lnTo>
                <a:lnTo>
                  <a:pt x="21247" y="129324"/>
                </a:lnTo>
                <a:lnTo>
                  <a:pt x="11130" y="137617"/>
                </a:lnTo>
                <a:lnTo>
                  <a:pt x="2937" y="145379"/>
                </a:lnTo>
                <a:lnTo>
                  <a:pt x="0" y="14831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2190245" y="9338852"/>
            <a:ext cx="116078" cy="148818"/>
          </a:xfrm>
          <a:custGeom>
            <a:avLst/>
            <a:gdLst/>
            <a:ahLst/>
            <a:cxnLst/>
            <a:rect l="l" t="t" r="r" b="b"/>
            <a:pathLst>
              <a:path w="116078" h="148818">
                <a:moveTo>
                  <a:pt x="0" y="148818"/>
                </a:moveTo>
                <a:lnTo>
                  <a:pt x="127" y="137198"/>
                </a:lnTo>
                <a:lnTo>
                  <a:pt x="127" y="136321"/>
                </a:lnTo>
                <a:lnTo>
                  <a:pt x="2755" y="125082"/>
                </a:lnTo>
                <a:lnTo>
                  <a:pt x="6020" y="111991"/>
                </a:lnTo>
                <a:lnTo>
                  <a:pt x="9523" y="102054"/>
                </a:lnTo>
                <a:lnTo>
                  <a:pt x="12496" y="94843"/>
                </a:lnTo>
                <a:lnTo>
                  <a:pt x="17982" y="82386"/>
                </a:lnTo>
                <a:lnTo>
                  <a:pt x="22990" y="73313"/>
                </a:lnTo>
                <a:lnTo>
                  <a:pt x="27863" y="65481"/>
                </a:lnTo>
                <a:lnTo>
                  <a:pt x="35277" y="54152"/>
                </a:lnTo>
                <a:lnTo>
                  <a:pt x="41780" y="45992"/>
                </a:lnTo>
                <a:lnTo>
                  <a:pt x="47612" y="39484"/>
                </a:lnTo>
                <a:lnTo>
                  <a:pt x="56711" y="29701"/>
                </a:lnTo>
                <a:lnTo>
                  <a:pt x="64988" y="22715"/>
                </a:lnTo>
                <a:lnTo>
                  <a:pt x="70091" y="18872"/>
                </a:lnTo>
                <a:lnTo>
                  <a:pt x="80707" y="11337"/>
                </a:lnTo>
                <a:lnTo>
                  <a:pt x="91457" y="6242"/>
                </a:lnTo>
                <a:lnTo>
                  <a:pt x="93586" y="5372"/>
                </a:lnTo>
                <a:lnTo>
                  <a:pt x="103581" y="1130"/>
                </a:lnTo>
                <a:lnTo>
                  <a:pt x="105206" y="749"/>
                </a:lnTo>
                <a:lnTo>
                  <a:pt x="11607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2311077" y="9372593"/>
            <a:ext cx="43357" cy="133070"/>
          </a:xfrm>
          <a:custGeom>
            <a:avLst/>
            <a:gdLst/>
            <a:ahLst/>
            <a:cxnLst/>
            <a:rect l="l" t="t" r="r" b="b"/>
            <a:pathLst>
              <a:path w="43357" h="133070">
                <a:moveTo>
                  <a:pt x="40106" y="0"/>
                </a:moveTo>
                <a:lnTo>
                  <a:pt x="43230" y="11620"/>
                </a:lnTo>
                <a:lnTo>
                  <a:pt x="43357" y="12865"/>
                </a:lnTo>
                <a:lnTo>
                  <a:pt x="43357" y="24993"/>
                </a:lnTo>
                <a:lnTo>
                  <a:pt x="42996" y="38027"/>
                </a:lnTo>
                <a:lnTo>
                  <a:pt x="41056" y="49229"/>
                </a:lnTo>
                <a:lnTo>
                  <a:pt x="40106" y="53606"/>
                </a:lnTo>
                <a:lnTo>
                  <a:pt x="36946" y="66688"/>
                </a:lnTo>
                <a:lnTo>
                  <a:pt x="33362" y="76628"/>
                </a:lnTo>
                <a:lnTo>
                  <a:pt x="30365" y="83845"/>
                </a:lnTo>
                <a:lnTo>
                  <a:pt x="24842" y="96260"/>
                </a:lnTo>
                <a:lnTo>
                  <a:pt x="19810" y="105318"/>
                </a:lnTo>
                <a:lnTo>
                  <a:pt x="14985" y="113207"/>
                </a:lnTo>
                <a:lnTo>
                  <a:pt x="8610" y="123570"/>
                </a:lnTo>
                <a:lnTo>
                  <a:pt x="8115" y="124078"/>
                </a:lnTo>
                <a:lnTo>
                  <a:pt x="0" y="13307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2199874" y="9348603"/>
            <a:ext cx="76339" cy="139065"/>
          </a:xfrm>
          <a:custGeom>
            <a:avLst/>
            <a:gdLst/>
            <a:ahLst/>
            <a:cxnLst/>
            <a:rect l="l" t="t" r="r" b="b"/>
            <a:pathLst>
              <a:path w="76339" h="139065">
                <a:moveTo>
                  <a:pt x="76339" y="0"/>
                </a:moveTo>
                <a:lnTo>
                  <a:pt x="74955" y="8750"/>
                </a:lnTo>
                <a:lnTo>
                  <a:pt x="71843" y="17614"/>
                </a:lnTo>
                <a:lnTo>
                  <a:pt x="66794" y="31328"/>
                </a:lnTo>
                <a:lnTo>
                  <a:pt x="63184" y="40712"/>
                </a:lnTo>
                <a:lnTo>
                  <a:pt x="58638" y="50924"/>
                </a:lnTo>
                <a:lnTo>
                  <a:pt x="54470" y="59601"/>
                </a:lnTo>
                <a:lnTo>
                  <a:pt x="47862" y="72720"/>
                </a:lnTo>
                <a:lnTo>
                  <a:pt x="42934" y="81599"/>
                </a:lnTo>
                <a:lnTo>
                  <a:pt x="36921" y="91061"/>
                </a:lnTo>
                <a:lnTo>
                  <a:pt x="31356" y="99453"/>
                </a:lnTo>
                <a:lnTo>
                  <a:pt x="23133" y="111321"/>
                </a:lnTo>
                <a:lnTo>
                  <a:pt x="17046" y="119156"/>
                </a:lnTo>
                <a:lnTo>
                  <a:pt x="10080" y="127628"/>
                </a:lnTo>
                <a:lnTo>
                  <a:pt x="3746" y="135572"/>
                </a:lnTo>
                <a:lnTo>
                  <a:pt x="2120" y="137439"/>
                </a:lnTo>
                <a:lnTo>
                  <a:pt x="1993" y="137566"/>
                </a:lnTo>
                <a:lnTo>
                  <a:pt x="0" y="13906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2233982" y="9510909"/>
            <a:ext cx="62852" cy="12496"/>
          </a:xfrm>
          <a:custGeom>
            <a:avLst/>
            <a:gdLst/>
            <a:ahLst/>
            <a:cxnLst/>
            <a:rect l="l" t="t" r="r" b="b"/>
            <a:pathLst>
              <a:path w="62852" h="12496">
                <a:moveTo>
                  <a:pt x="0" y="12496"/>
                </a:moveTo>
                <a:lnTo>
                  <a:pt x="2870" y="9245"/>
                </a:lnTo>
                <a:lnTo>
                  <a:pt x="3378" y="8877"/>
                </a:lnTo>
                <a:lnTo>
                  <a:pt x="7251" y="6629"/>
                </a:lnTo>
                <a:lnTo>
                  <a:pt x="11747" y="4000"/>
                </a:lnTo>
                <a:lnTo>
                  <a:pt x="12242" y="4000"/>
                </a:lnTo>
                <a:lnTo>
                  <a:pt x="17360" y="2501"/>
                </a:lnTo>
                <a:lnTo>
                  <a:pt x="22987" y="876"/>
                </a:lnTo>
                <a:lnTo>
                  <a:pt x="23368" y="876"/>
                </a:lnTo>
                <a:lnTo>
                  <a:pt x="29362" y="508"/>
                </a:lnTo>
                <a:lnTo>
                  <a:pt x="35356" y="0"/>
                </a:lnTo>
                <a:lnTo>
                  <a:pt x="35725" y="0"/>
                </a:lnTo>
                <a:lnTo>
                  <a:pt x="41732" y="749"/>
                </a:lnTo>
                <a:lnTo>
                  <a:pt x="47472" y="1498"/>
                </a:lnTo>
                <a:lnTo>
                  <a:pt x="47853" y="1498"/>
                </a:lnTo>
                <a:lnTo>
                  <a:pt x="53352" y="3378"/>
                </a:lnTo>
                <a:lnTo>
                  <a:pt x="58229" y="5003"/>
                </a:lnTo>
                <a:lnTo>
                  <a:pt x="58597" y="5245"/>
                </a:lnTo>
                <a:lnTo>
                  <a:pt x="62852" y="800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2235483" y="9544274"/>
            <a:ext cx="63347" cy="10744"/>
          </a:xfrm>
          <a:custGeom>
            <a:avLst/>
            <a:gdLst/>
            <a:ahLst/>
            <a:cxnLst/>
            <a:rect l="l" t="t" r="r" b="b"/>
            <a:pathLst>
              <a:path w="63347" h="10744">
                <a:moveTo>
                  <a:pt x="63347" y="1498"/>
                </a:moveTo>
                <a:lnTo>
                  <a:pt x="59474" y="4495"/>
                </a:lnTo>
                <a:lnTo>
                  <a:pt x="58978" y="4749"/>
                </a:lnTo>
                <a:lnTo>
                  <a:pt x="54470" y="6616"/>
                </a:lnTo>
                <a:lnTo>
                  <a:pt x="49352" y="8750"/>
                </a:lnTo>
                <a:lnTo>
                  <a:pt x="48856" y="8750"/>
                </a:lnTo>
                <a:lnTo>
                  <a:pt x="43357" y="9740"/>
                </a:lnTo>
                <a:lnTo>
                  <a:pt x="37363" y="10744"/>
                </a:lnTo>
                <a:lnTo>
                  <a:pt x="36982" y="10744"/>
                </a:lnTo>
                <a:lnTo>
                  <a:pt x="30860" y="10617"/>
                </a:lnTo>
                <a:lnTo>
                  <a:pt x="24866" y="10490"/>
                </a:lnTo>
                <a:lnTo>
                  <a:pt x="24612" y="10490"/>
                </a:lnTo>
                <a:lnTo>
                  <a:pt x="18745" y="9118"/>
                </a:lnTo>
                <a:lnTo>
                  <a:pt x="13360" y="7873"/>
                </a:lnTo>
                <a:lnTo>
                  <a:pt x="12865" y="7873"/>
                </a:lnTo>
                <a:lnTo>
                  <a:pt x="7988" y="5499"/>
                </a:lnTo>
                <a:lnTo>
                  <a:pt x="3873" y="3378"/>
                </a:lnTo>
                <a:lnTo>
                  <a:pt x="3378" y="3124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2270967" y="9351227"/>
            <a:ext cx="46355" cy="136944"/>
          </a:xfrm>
          <a:custGeom>
            <a:avLst/>
            <a:gdLst/>
            <a:ahLst/>
            <a:cxnLst/>
            <a:rect l="l" t="t" r="r" b="b"/>
            <a:pathLst>
              <a:path w="46355" h="136944">
                <a:moveTo>
                  <a:pt x="0" y="136944"/>
                </a:moveTo>
                <a:lnTo>
                  <a:pt x="8754" y="126970"/>
                </a:lnTo>
                <a:lnTo>
                  <a:pt x="14994" y="117965"/>
                </a:lnTo>
                <a:lnTo>
                  <a:pt x="17983" y="113207"/>
                </a:lnTo>
                <a:lnTo>
                  <a:pt x="25066" y="101585"/>
                </a:lnTo>
                <a:lnTo>
                  <a:pt x="29693" y="92335"/>
                </a:lnTo>
                <a:lnTo>
                  <a:pt x="33362" y="83845"/>
                </a:lnTo>
                <a:lnTo>
                  <a:pt x="38409" y="71349"/>
                </a:lnTo>
                <a:lnTo>
                  <a:pt x="41370" y="61189"/>
                </a:lnTo>
                <a:lnTo>
                  <a:pt x="43103" y="53606"/>
                </a:lnTo>
                <a:lnTo>
                  <a:pt x="45675" y="40695"/>
                </a:lnTo>
                <a:lnTo>
                  <a:pt x="46339" y="29449"/>
                </a:lnTo>
                <a:lnTo>
                  <a:pt x="46355" y="24866"/>
                </a:lnTo>
                <a:lnTo>
                  <a:pt x="46355" y="12865"/>
                </a:lnTo>
                <a:lnTo>
                  <a:pt x="46228" y="11620"/>
                </a:lnTo>
                <a:lnTo>
                  <a:pt x="43103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2564343" y="8845798"/>
            <a:ext cx="26492" cy="2628"/>
          </a:xfrm>
          <a:custGeom>
            <a:avLst/>
            <a:gdLst/>
            <a:ahLst/>
            <a:cxnLst/>
            <a:rect l="l" t="t" r="r" b="b"/>
            <a:pathLst>
              <a:path w="26492" h="2628">
                <a:moveTo>
                  <a:pt x="26492" y="2006"/>
                </a:moveTo>
                <a:lnTo>
                  <a:pt x="22123" y="2628"/>
                </a:lnTo>
                <a:lnTo>
                  <a:pt x="21996" y="2628"/>
                </a:lnTo>
                <a:lnTo>
                  <a:pt x="17500" y="2628"/>
                </a:lnTo>
                <a:lnTo>
                  <a:pt x="12992" y="2628"/>
                </a:lnTo>
                <a:lnTo>
                  <a:pt x="8496" y="2006"/>
                </a:lnTo>
                <a:lnTo>
                  <a:pt x="4254" y="1384"/>
                </a:lnTo>
                <a:lnTo>
                  <a:pt x="4127" y="125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2640064" y="8756470"/>
            <a:ext cx="972985" cy="471055"/>
          </a:xfrm>
          <a:custGeom>
            <a:avLst/>
            <a:gdLst/>
            <a:ahLst/>
            <a:cxnLst/>
            <a:rect l="l" t="t" r="r" b="b"/>
            <a:pathLst>
              <a:path w="972985" h="471055">
                <a:moveTo>
                  <a:pt x="494219" y="41461"/>
                </a:moveTo>
                <a:lnTo>
                  <a:pt x="484249" y="38746"/>
                </a:lnTo>
                <a:lnTo>
                  <a:pt x="474268" y="36177"/>
                </a:lnTo>
                <a:lnTo>
                  <a:pt x="464887" y="33967"/>
                </a:lnTo>
                <a:lnTo>
                  <a:pt x="454537" y="31737"/>
                </a:lnTo>
                <a:lnTo>
                  <a:pt x="441647" y="29108"/>
                </a:lnTo>
                <a:lnTo>
                  <a:pt x="427964" y="26365"/>
                </a:lnTo>
                <a:lnTo>
                  <a:pt x="411722" y="23062"/>
                </a:lnTo>
                <a:lnTo>
                  <a:pt x="399252" y="20590"/>
                </a:lnTo>
                <a:lnTo>
                  <a:pt x="389036" y="18693"/>
                </a:lnTo>
                <a:lnTo>
                  <a:pt x="379551" y="17115"/>
                </a:lnTo>
                <a:lnTo>
                  <a:pt x="369279" y="15601"/>
                </a:lnTo>
                <a:lnTo>
                  <a:pt x="356699" y="13894"/>
                </a:lnTo>
                <a:lnTo>
                  <a:pt x="340245" y="11734"/>
                </a:lnTo>
                <a:lnTo>
                  <a:pt x="323776" y="9584"/>
                </a:lnTo>
                <a:lnTo>
                  <a:pt x="311092" y="7982"/>
                </a:lnTo>
                <a:lnTo>
                  <a:pt x="300708" y="6779"/>
                </a:lnTo>
                <a:lnTo>
                  <a:pt x="291140" y="5828"/>
                </a:lnTo>
                <a:lnTo>
                  <a:pt x="280903" y="4983"/>
                </a:lnTo>
                <a:lnTo>
                  <a:pt x="268513" y="4095"/>
                </a:lnTo>
                <a:lnTo>
                  <a:pt x="252485" y="3017"/>
                </a:lnTo>
                <a:lnTo>
                  <a:pt x="250278" y="2870"/>
                </a:lnTo>
                <a:lnTo>
                  <a:pt x="233701" y="1829"/>
                </a:lnTo>
              </a:path>
              <a:path w="972985" h="471055">
                <a:moveTo>
                  <a:pt x="220911" y="1077"/>
                </a:moveTo>
                <a:lnTo>
                  <a:pt x="210444" y="565"/>
                </a:lnTo>
                <a:lnTo>
                  <a:pt x="200831" y="248"/>
                </a:lnTo>
                <a:lnTo>
                  <a:pt x="190606" y="79"/>
                </a:lnTo>
                <a:lnTo>
                  <a:pt x="178302" y="12"/>
                </a:lnTo>
                <a:lnTo>
                  <a:pt x="162452" y="0"/>
                </a:lnTo>
              </a:path>
              <a:path w="972985" h="471055">
                <a:moveTo>
                  <a:pt x="162452" y="0"/>
                </a:moveTo>
                <a:lnTo>
                  <a:pt x="159194" y="0"/>
                </a:lnTo>
                <a:lnTo>
                  <a:pt x="142588" y="13"/>
                </a:lnTo>
                <a:lnTo>
                  <a:pt x="129777" y="81"/>
                </a:lnTo>
                <a:lnTo>
                  <a:pt x="119296" y="243"/>
                </a:lnTo>
                <a:lnTo>
                  <a:pt x="109683" y="542"/>
                </a:lnTo>
              </a:path>
              <a:path w="972985" h="471055">
                <a:moveTo>
                  <a:pt x="99475" y="1017"/>
                </a:moveTo>
                <a:lnTo>
                  <a:pt x="87210" y="1709"/>
                </a:lnTo>
                <a:lnTo>
                  <a:pt x="71423" y="2660"/>
                </a:lnTo>
              </a:path>
              <a:path w="972985" h="471055">
                <a:moveTo>
                  <a:pt x="71423" y="2660"/>
                </a:moveTo>
                <a:lnTo>
                  <a:pt x="67970" y="2870"/>
                </a:lnTo>
                <a:lnTo>
                  <a:pt x="52080" y="3876"/>
                </a:lnTo>
              </a:path>
              <a:path w="972985" h="471055">
                <a:moveTo>
                  <a:pt x="40597" y="4703"/>
                </a:moveTo>
                <a:lnTo>
                  <a:pt x="30925" y="5610"/>
                </a:lnTo>
                <a:lnTo>
                  <a:pt x="20473" y="6857"/>
                </a:lnTo>
                <a:lnTo>
                  <a:pt x="6646" y="8704"/>
                </a:lnTo>
              </a:path>
              <a:path w="972985" h="471055">
                <a:moveTo>
                  <a:pt x="6646" y="8704"/>
                </a:moveTo>
                <a:lnTo>
                  <a:pt x="0" y="9613"/>
                </a:lnTo>
                <a:lnTo>
                  <a:pt x="6646" y="870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2715417" y="8783331"/>
            <a:ext cx="851154" cy="491426"/>
          </a:xfrm>
          <a:custGeom>
            <a:avLst/>
            <a:gdLst/>
            <a:ahLst/>
            <a:cxnLst/>
            <a:rect l="l" t="t" r="r" b="b"/>
            <a:pathLst>
              <a:path w="851154" h="491426">
                <a:moveTo>
                  <a:pt x="418866" y="44499"/>
                </a:moveTo>
                <a:lnTo>
                  <a:pt x="417449" y="44107"/>
                </a:lnTo>
                <a:lnTo>
                  <a:pt x="401686" y="39692"/>
                </a:lnTo>
                <a:lnTo>
                  <a:pt x="389796" y="36450"/>
                </a:lnTo>
                <a:lnTo>
                  <a:pt x="380004" y="33949"/>
                </a:lnTo>
                <a:lnTo>
                  <a:pt x="370533" y="31757"/>
                </a:lnTo>
                <a:lnTo>
                  <a:pt x="359609" y="29441"/>
                </a:lnTo>
              </a:path>
              <a:path w="851154" h="491426">
                <a:moveTo>
                  <a:pt x="338239" y="25120"/>
                </a:moveTo>
                <a:lnTo>
                  <a:pt x="322125" y="21829"/>
                </a:lnTo>
              </a:path>
              <a:path w="851154" h="491426">
                <a:moveTo>
                  <a:pt x="309926" y="19407"/>
                </a:moveTo>
                <a:lnTo>
                  <a:pt x="299920" y="17563"/>
                </a:lnTo>
                <a:lnTo>
                  <a:pt x="290384" y="16004"/>
                </a:lnTo>
              </a:path>
              <a:path w="851154" h="491426">
                <a:moveTo>
                  <a:pt x="265832" y="12566"/>
                </a:moveTo>
                <a:lnTo>
                  <a:pt x="255892" y="11239"/>
                </a:lnTo>
                <a:lnTo>
                  <a:pt x="239582" y="9108"/>
                </a:lnTo>
                <a:lnTo>
                  <a:pt x="227175" y="7538"/>
                </a:lnTo>
                <a:lnTo>
                  <a:pt x="217001" y="6367"/>
                </a:lnTo>
                <a:lnTo>
                  <a:pt x="207390" y="5436"/>
                </a:lnTo>
                <a:lnTo>
                  <a:pt x="196670" y="4584"/>
                </a:lnTo>
                <a:lnTo>
                  <a:pt x="183171" y="3650"/>
                </a:lnTo>
                <a:lnTo>
                  <a:pt x="171297" y="2870"/>
                </a:lnTo>
                <a:lnTo>
                  <a:pt x="154858" y="1773"/>
                </a:lnTo>
                <a:lnTo>
                  <a:pt x="142350" y="998"/>
                </a:lnTo>
                <a:lnTo>
                  <a:pt x="132111" y="490"/>
                </a:lnTo>
                <a:lnTo>
                  <a:pt x="122481" y="193"/>
                </a:lnTo>
                <a:lnTo>
                  <a:pt x="111798" y="49"/>
                </a:lnTo>
                <a:lnTo>
                  <a:pt x="98401" y="3"/>
                </a:lnTo>
                <a:lnTo>
                  <a:pt x="85712" y="0"/>
                </a:lnTo>
              </a:path>
              <a:path w="851154" h="491426">
                <a:moveTo>
                  <a:pt x="85712" y="0"/>
                </a:moveTo>
                <a:lnTo>
                  <a:pt x="69237" y="8"/>
                </a:lnTo>
                <a:lnTo>
                  <a:pt x="56687" y="67"/>
                </a:lnTo>
                <a:lnTo>
                  <a:pt x="46415" y="229"/>
                </a:lnTo>
                <a:lnTo>
                  <a:pt x="36772" y="543"/>
                </a:lnTo>
                <a:lnTo>
                  <a:pt x="26109" y="1062"/>
                </a:lnTo>
                <a:lnTo>
                  <a:pt x="12780" y="1835"/>
                </a:lnTo>
                <a:lnTo>
                  <a:pt x="0" y="261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2298202" y="9710832"/>
            <a:ext cx="0" cy="798804"/>
          </a:xfrm>
          <a:custGeom>
            <a:avLst/>
            <a:gdLst/>
            <a:ahLst/>
            <a:cxnLst/>
            <a:rect l="l" t="t" r="r" b="b"/>
            <a:pathLst>
              <a:path h="798804">
                <a:moveTo>
                  <a:pt x="0" y="0"/>
                </a:moveTo>
                <a:lnTo>
                  <a:pt x="0" y="3555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2157134" y="9629240"/>
            <a:ext cx="0" cy="798804"/>
          </a:xfrm>
          <a:custGeom>
            <a:avLst/>
            <a:gdLst/>
            <a:ahLst/>
            <a:cxnLst/>
            <a:rect l="l" t="t" r="r" b="b"/>
            <a:pathLst>
              <a:path h="798804">
                <a:moveTo>
                  <a:pt x="0" y="0"/>
                </a:moveTo>
                <a:lnTo>
                  <a:pt x="0" y="11714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2490374" y="8820816"/>
            <a:ext cx="254" cy="810920"/>
          </a:xfrm>
          <a:custGeom>
            <a:avLst/>
            <a:gdLst/>
            <a:ahLst/>
            <a:cxnLst/>
            <a:rect l="l" t="t" r="r" b="b"/>
            <a:pathLst>
              <a:path w="254" h="810920">
                <a:moveTo>
                  <a:pt x="254" y="81092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2180501" y="9487670"/>
            <a:ext cx="1257" cy="749"/>
          </a:xfrm>
          <a:custGeom>
            <a:avLst/>
            <a:gdLst/>
            <a:ahLst/>
            <a:cxnLst/>
            <a:rect l="l" t="t" r="r" b="b"/>
            <a:pathLst>
              <a:path w="1257" h="749">
                <a:moveTo>
                  <a:pt x="0" y="749"/>
                </a:moveTo>
                <a:lnTo>
                  <a:pt x="125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2344558" y="9528780"/>
            <a:ext cx="1257" cy="54978"/>
          </a:xfrm>
          <a:custGeom>
            <a:avLst/>
            <a:gdLst/>
            <a:ahLst/>
            <a:cxnLst/>
            <a:rect l="l" t="t" r="r" b="b"/>
            <a:pathLst>
              <a:path w="1257" h="54978">
                <a:moveTo>
                  <a:pt x="0" y="0"/>
                </a:moveTo>
                <a:lnTo>
                  <a:pt x="1257" y="5245"/>
                </a:lnTo>
                <a:lnTo>
                  <a:pt x="1257" y="5497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2110529" y="9629734"/>
            <a:ext cx="47358" cy="863282"/>
          </a:xfrm>
          <a:custGeom>
            <a:avLst/>
            <a:gdLst/>
            <a:ahLst/>
            <a:cxnLst/>
            <a:rect l="l" t="t" r="r" b="b"/>
            <a:pathLst>
              <a:path w="47358" h="863282">
                <a:moveTo>
                  <a:pt x="47358" y="116652"/>
                </a:moveTo>
                <a:lnTo>
                  <a:pt x="4735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2400660" y="9161682"/>
            <a:ext cx="0" cy="442569"/>
          </a:xfrm>
          <a:custGeom>
            <a:avLst/>
            <a:gdLst/>
            <a:ahLst/>
            <a:cxnLst/>
            <a:rect l="l" t="t" r="r" b="b"/>
            <a:pathLst>
              <a:path h="442569">
                <a:moveTo>
                  <a:pt x="0" y="442569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2143514" y="9309992"/>
            <a:ext cx="0" cy="145567"/>
          </a:xfrm>
          <a:custGeom>
            <a:avLst/>
            <a:gdLst/>
            <a:ahLst/>
            <a:cxnLst/>
            <a:rect l="l" t="t" r="r" b="b"/>
            <a:pathLst>
              <a:path h="145567">
                <a:moveTo>
                  <a:pt x="0" y="0"/>
                </a:moveTo>
                <a:lnTo>
                  <a:pt x="0" y="14556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2143514" y="9161682"/>
            <a:ext cx="257149" cy="148310"/>
          </a:xfrm>
          <a:custGeom>
            <a:avLst/>
            <a:gdLst/>
            <a:ahLst/>
            <a:cxnLst/>
            <a:rect l="l" t="t" r="r" b="b"/>
            <a:pathLst>
              <a:path w="257149" h="148310">
                <a:moveTo>
                  <a:pt x="0" y="148310"/>
                </a:moveTo>
                <a:lnTo>
                  <a:pt x="25714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2157883" y="9675597"/>
            <a:ext cx="71475" cy="790054"/>
          </a:xfrm>
          <a:custGeom>
            <a:avLst/>
            <a:gdLst/>
            <a:ahLst/>
            <a:cxnLst/>
            <a:rect l="l" t="t" r="r" b="b"/>
            <a:pathLst>
              <a:path w="71475" h="790054">
                <a:moveTo>
                  <a:pt x="71475" y="70788"/>
                </a:moveTo>
                <a:lnTo>
                  <a:pt x="7147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2306325" y="9338856"/>
            <a:ext cx="44856" cy="33743"/>
          </a:xfrm>
          <a:custGeom>
            <a:avLst/>
            <a:gdLst/>
            <a:ahLst/>
            <a:cxnLst/>
            <a:rect l="l" t="t" r="r" b="b"/>
            <a:pathLst>
              <a:path w="44856" h="33743">
                <a:moveTo>
                  <a:pt x="0" y="0"/>
                </a:moveTo>
                <a:lnTo>
                  <a:pt x="19862" y="3378"/>
                </a:lnTo>
                <a:lnTo>
                  <a:pt x="35115" y="14744"/>
                </a:lnTo>
                <a:lnTo>
                  <a:pt x="44856" y="3374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2230361" y="9523407"/>
            <a:ext cx="5118" cy="20866"/>
          </a:xfrm>
          <a:custGeom>
            <a:avLst/>
            <a:gdLst/>
            <a:ahLst/>
            <a:cxnLst/>
            <a:rect l="l" t="t" r="r" b="b"/>
            <a:pathLst>
              <a:path w="5118" h="20866">
                <a:moveTo>
                  <a:pt x="5118" y="20866"/>
                </a:moveTo>
                <a:lnTo>
                  <a:pt x="622" y="14122"/>
                </a:lnTo>
                <a:lnTo>
                  <a:pt x="0" y="6997"/>
                </a:lnTo>
                <a:lnTo>
                  <a:pt x="361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2296829" y="9518907"/>
            <a:ext cx="8991" cy="26860"/>
          </a:xfrm>
          <a:custGeom>
            <a:avLst/>
            <a:gdLst/>
            <a:ahLst/>
            <a:cxnLst/>
            <a:rect l="l" t="t" r="r" b="b"/>
            <a:pathLst>
              <a:path w="8991" h="26860">
                <a:moveTo>
                  <a:pt x="0" y="0"/>
                </a:moveTo>
                <a:lnTo>
                  <a:pt x="6375" y="6121"/>
                </a:lnTo>
                <a:lnTo>
                  <a:pt x="8991" y="13246"/>
                </a:lnTo>
                <a:lnTo>
                  <a:pt x="7378" y="20370"/>
                </a:lnTo>
                <a:lnTo>
                  <a:pt x="2006" y="2686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2231236" y="9340231"/>
            <a:ext cx="69342" cy="147447"/>
          </a:xfrm>
          <a:custGeom>
            <a:avLst/>
            <a:gdLst/>
            <a:ahLst/>
            <a:cxnLst/>
            <a:rect l="l" t="t" r="r" b="b"/>
            <a:pathLst>
              <a:path w="69342" h="147447">
                <a:moveTo>
                  <a:pt x="69342" y="0"/>
                </a:moveTo>
                <a:lnTo>
                  <a:pt x="15481" y="138442"/>
                </a:lnTo>
                <a:lnTo>
                  <a:pt x="0" y="14744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2246722" y="9478675"/>
            <a:ext cx="15621" cy="8991"/>
          </a:xfrm>
          <a:custGeom>
            <a:avLst/>
            <a:gdLst/>
            <a:ahLst/>
            <a:cxnLst/>
            <a:rect l="l" t="t" r="r" b="b"/>
            <a:pathLst>
              <a:path w="15620" h="8991">
                <a:moveTo>
                  <a:pt x="0" y="0"/>
                </a:moveTo>
                <a:lnTo>
                  <a:pt x="15621" y="899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2307824" y="9339111"/>
            <a:ext cx="6248" cy="12115"/>
          </a:xfrm>
          <a:custGeom>
            <a:avLst/>
            <a:gdLst/>
            <a:ahLst/>
            <a:cxnLst/>
            <a:rect l="l" t="t" r="r" b="b"/>
            <a:pathLst>
              <a:path w="6248" h="12115">
                <a:moveTo>
                  <a:pt x="6248" y="12115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2345312" y="9583253"/>
            <a:ext cx="495" cy="508"/>
          </a:xfrm>
          <a:custGeom>
            <a:avLst/>
            <a:gdLst/>
            <a:ahLst/>
            <a:cxnLst/>
            <a:rect l="l" t="t" r="r" b="b"/>
            <a:pathLst>
              <a:path w="495" h="507">
                <a:moveTo>
                  <a:pt x="0" y="253"/>
                </a:moveTo>
                <a:lnTo>
                  <a:pt x="495" y="507"/>
                </a:lnTo>
                <a:lnTo>
                  <a:pt x="495" y="0"/>
                </a:lnTo>
                <a:lnTo>
                  <a:pt x="0" y="25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2345811" y="9571636"/>
            <a:ext cx="0" cy="11620"/>
          </a:xfrm>
          <a:custGeom>
            <a:avLst/>
            <a:gdLst/>
            <a:ahLst/>
            <a:cxnLst/>
            <a:rect l="l" t="t" r="r" b="b"/>
            <a:pathLst>
              <a:path h="11620">
                <a:moveTo>
                  <a:pt x="0" y="1162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2490628" y="8821191"/>
            <a:ext cx="73723" cy="826541"/>
          </a:xfrm>
          <a:custGeom>
            <a:avLst/>
            <a:gdLst/>
            <a:ahLst/>
            <a:cxnLst/>
            <a:rect l="l" t="t" r="r" b="b"/>
            <a:pathLst>
              <a:path w="73723" h="826541">
                <a:moveTo>
                  <a:pt x="0" y="0"/>
                </a:moveTo>
                <a:lnTo>
                  <a:pt x="73723" y="24612"/>
                </a:lnTo>
                <a:lnTo>
                  <a:pt x="73723" y="82654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2490378" y="8820814"/>
            <a:ext cx="254" cy="5130"/>
          </a:xfrm>
          <a:custGeom>
            <a:avLst/>
            <a:gdLst/>
            <a:ahLst/>
            <a:cxnLst/>
            <a:rect l="l" t="t" r="r" b="b"/>
            <a:pathLst>
              <a:path w="254" h="5130">
                <a:moveTo>
                  <a:pt x="0" y="0"/>
                </a:moveTo>
                <a:lnTo>
                  <a:pt x="254" y="513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2590835" y="8847800"/>
            <a:ext cx="0" cy="804430"/>
          </a:xfrm>
          <a:custGeom>
            <a:avLst/>
            <a:gdLst/>
            <a:ahLst/>
            <a:cxnLst/>
            <a:rect l="l" t="t" r="r" b="b"/>
            <a:pathLst>
              <a:path h="804430">
                <a:moveTo>
                  <a:pt x="0" y="80443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2567221" y="8803824"/>
            <a:ext cx="21742" cy="23113"/>
          </a:xfrm>
          <a:custGeom>
            <a:avLst/>
            <a:gdLst/>
            <a:ahLst/>
            <a:cxnLst/>
            <a:rect l="l" t="t" r="r" b="b"/>
            <a:pathLst>
              <a:path w="21742" h="23114">
                <a:moveTo>
                  <a:pt x="21742" y="23113"/>
                </a:moveTo>
                <a:lnTo>
                  <a:pt x="13119" y="20243"/>
                </a:lnTo>
                <a:lnTo>
                  <a:pt x="4991" y="14744"/>
                </a:lnTo>
                <a:lnTo>
                  <a:pt x="495" y="8000"/>
                </a:lnTo>
                <a:lnTo>
                  <a:pt x="0" y="876"/>
                </a:lnTo>
                <a:lnTo>
                  <a:pt x="36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2590835" y="8843932"/>
            <a:ext cx="24612" cy="3873"/>
          </a:xfrm>
          <a:custGeom>
            <a:avLst/>
            <a:gdLst/>
            <a:ahLst/>
            <a:cxnLst/>
            <a:rect l="l" t="t" r="r" b="b"/>
            <a:pathLst>
              <a:path w="24612" h="3873">
                <a:moveTo>
                  <a:pt x="0" y="3873"/>
                </a:moveTo>
                <a:lnTo>
                  <a:pt x="2461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2652810" y="8854302"/>
            <a:ext cx="0" cy="806805"/>
          </a:xfrm>
          <a:custGeom>
            <a:avLst/>
            <a:gdLst/>
            <a:ahLst/>
            <a:cxnLst/>
            <a:rect l="l" t="t" r="r" b="b"/>
            <a:pathLst>
              <a:path h="806805">
                <a:moveTo>
                  <a:pt x="0" y="0"/>
                </a:moveTo>
                <a:lnTo>
                  <a:pt x="0" y="80680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2673927" y="8855179"/>
            <a:ext cx="0" cy="807796"/>
          </a:xfrm>
          <a:custGeom>
            <a:avLst/>
            <a:gdLst/>
            <a:ahLst/>
            <a:cxnLst/>
            <a:rect l="l" t="t" r="r" b="b"/>
            <a:pathLst>
              <a:path h="807796">
                <a:moveTo>
                  <a:pt x="0" y="807796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2695545" y="8786950"/>
            <a:ext cx="20370" cy="879144"/>
          </a:xfrm>
          <a:custGeom>
            <a:avLst/>
            <a:gdLst/>
            <a:ahLst/>
            <a:cxnLst/>
            <a:rect l="l" t="t" r="r" b="b"/>
            <a:pathLst>
              <a:path w="20370" h="879144">
                <a:moveTo>
                  <a:pt x="0" y="20370"/>
                </a:moveTo>
                <a:lnTo>
                  <a:pt x="20370" y="0"/>
                </a:lnTo>
                <a:lnTo>
                  <a:pt x="20370" y="87914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2715412" y="8785953"/>
            <a:ext cx="495" cy="1003"/>
          </a:xfrm>
          <a:custGeom>
            <a:avLst/>
            <a:gdLst/>
            <a:ahLst/>
            <a:cxnLst/>
            <a:rect l="l" t="t" r="r" b="b"/>
            <a:pathLst>
              <a:path w="495" h="1003">
                <a:moveTo>
                  <a:pt x="0" y="0"/>
                </a:moveTo>
                <a:lnTo>
                  <a:pt x="495" y="100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2567094" y="8803948"/>
            <a:ext cx="21869" cy="23113"/>
          </a:xfrm>
          <a:custGeom>
            <a:avLst/>
            <a:gdLst/>
            <a:ahLst/>
            <a:cxnLst/>
            <a:rect l="l" t="t" r="r" b="b"/>
            <a:pathLst>
              <a:path w="21869" h="23114">
                <a:moveTo>
                  <a:pt x="21869" y="23114"/>
                </a:moveTo>
                <a:lnTo>
                  <a:pt x="20116" y="22745"/>
                </a:lnTo>
                <a:lnTo>
                  <a:pt x="10121" y="18491"/>
                </a:lnTo>
                <a:lnTo>
                  <a:pt x="3251" y="12496"/>
                </a:lnTo>
                <a:lnTo>
                  <a:pt x="0" y="5499"/>
                </a:lnTo>
                <a:lnTo>
                  <a:pt x="62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2235479" y="9544273"/>
            <a:ext cx="63347" cy="10744"/>
          </a:xfrm>
          <a:custGeom>
            <a:avLst/>
            <a:gdLst/>
            <a:ahLst/>
            <a:cxnLst/>
            <a:rect l="l" t="t" r="r" b="b"/>
            <a:pathLst>
              <a:path w="63347" h="10744">
                <a:moveTo>
                  <a:pt x="0" y="0"/>
                </a:moveTo>
                <a:lnTo>
                  <a:pt x="3378" y="3124"/>
                </a:lnTo>
                <a:lnTo>
                  <a:pt x="3873" y="3378"/>
                </a:lnTo>
                <a:lnTo>
                  <a:pt x="8001" y="5499"/>
                </a:lnTo>
                <a:lnTo>
                  <a:pt x="12865" y="7873"/>
                </a:lnTo>
                <a:lnTo>
                  <a:pt x="13373" y="7873"/>
                </a:lnTo>
                <a:lnTo>
                  <a:pt x="18745" y="9118"/>
                </a:lnTo>
                <a:lnTo>
                  <a:pt x="24612" y="10490"/>
                </a:lnTo>
                <a:lnTo>
                  <a:pt x="24866" y="10490"/>
                </a:lnTo>
                <a:lnTo>
                  <a:pt x="30861" y="10617"/>
                </a:lnTo>
                <a:lnTo>
                  <a:pt x="36982" y="10744"/>
                </a:lnTo>
                <a:lnTo>
                  <a:pt x="37363" y="10744"/>
                </a:lnTo>
                <a:lnTo>
                  <a:pt x="43230" y="9740"/>
                </a:lnTo>
                <a:lnTo>
                  <a:pt x="48856" y="8750"/>
                </a:lnTo>
                <a:lnTo>
                  <a:pt x="49237" y="8750"/>
                </a:lnTo>
                <a:lnTo>
                  <a:pt x="54483" y="6502"/>
                </a:lnTo>
                <a:lnTo>
                  <a:pt x="58978" y="4749"/>
                </a:lnTo>
                <a:lnTo>
                  <a:pt x="59474" y="4495"/>
                </a:lnTo>
                <a:lnTo>
                  <a:pt x="63347" y="149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2251350" y="9510906"/>
            <a:ext cx="45478" cy="8001"/>
          </a:xfrm>
          <a:custGeom>
            <a:avLst/>
            <a:gdLst/>
            <a:ahLst/>
            <a:cxnLst/>
            <a:rect l="l" t="t" r="r" b="b"/>
            <a:pathLst>
              <a:path w="45478" h="8000">
                <a:moveTo>
                  <a:pt x="45478" y="8000"/>
                </a:moveTo>
                <a:lnTo>
                  <a:pt x="41224" y="5245"/>
                </a:lnTo>
                <a:lnTo>
                  <a:pt x="40855" y="5003"/>
                </a:lnTo>
                <a:lnTo>
                  <a:pt x="35979" y="3378"/>
                </a:lnTo>
                <a:lnTo>
                  <a:pt x="30492" y="1498"/>
                </a:lnTo>
                <a:lnTo>
                  <a:pt x="30111" y="1498"/>
                </a:lnTo>
                <a:lnTo>
                  <a:pt x="24358" y="749"/>
                </a:lnTo>
                <a:lnTo>
                  <a:pt x="18364" y="0"/>
                </a:lnTo>
                <a:lnTo>
                  <a:pt x="17995" y="0"/>
                </a:lnTo>
                <a:lnTo>
                  <a:pt x="11988" y="507"/>
                </a:lnTo>
                <a:lnTo>
                  <a:pt x="5994" y="876"/>
                </a:lnTo>
                <a:lnTo>
                  <a:pt x="5740" y="876"/>
                </a:lnTo>
                <a:lnTo>
                  <a:pt x="0" y="250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2252973" y="9540899"/>
            <a:ext cx="33985" cy="5626"/>
          </a:xfrm>
          <a:custGeom>
            <a:avLst/>
            <a:gdLst/>
            <a:ahLst/>
            <a:cxnLst/>
            <a:rect l="l" t="t" r="r" b="b"/>
            <a:pathLst>
              <a:path w="33985" h="5626">
                <a:moveTo>
                  <a:pt x="0" y="2374"/>
                </a:moveTo>
                <a:lnTo>
                  <a:pt x="2997" y="3873"/>
                </a:lnTo>
                <a:lnTo>
                  <a:pt x="3238" y="3873"/>
                </a:lnTo>
                <a:lnTo>
                  <a:pt x="6502" y="4622"/>
                </a:lnTo>
                <a:lnTo>
                  <a:pt x="10121" y="5499"/>
                </a:lnTo>
                <a:lnTo>
                  <a:pt x="10375" y="5499"/>
                </a:lnTo>
                <a:lnTo>
                  <a:pt x="13995" y="5626"/>
                </a:lnTo>
                <a:lnTo>
                  <a:pt x="17741" y="5626"/>
                </a:lnTo>
                <a:lnTo>
                  <a:pt x="17995" y="5626"/>
                </a:lnTo>
                <a:lnTo>
                  <a:pt x="21615" y="5003"/>
                </a:lnTo>
                <a:lnTo>
                  <a:pt x="25107" y="4495"/>
                </a:lnTo>
                <a:lnTo>
                  <a:pt x="25361" y="4381"/>
                </a:lnTo>
                <a:lnTo>
                  <a:pt x="28486" y="3124"/>
                </a:lnTo>
                <a:lnTo>
                  <a:pt x="31356" y="2006"/>
                </a:lnTo>
                <a:lnTo>
                  <a:pt x="31610" y="1752"/>
                </a:lnTo>
                <a:lnTo>
                  <a:pt x="3398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2247102" y="9519403"/>
            <a:ext cx="38608" cy="7759"/>
          </a:xfrm>
          <a:custGeom>
            <a:avLst/>
            <a:gdLst/>
            <a:ahLst/>
            <a:cxnLst/>
            <a:rect l="l" t="t" r="r" b="b"/>
            <a:pathLst>
              <a:path w="38607" h="7759">
                <a:moveTo>
                  <a:pt x="38607" y="5003"/>
                </a:moveTo>
                <a:lnTo>
                  <a:pt x="35979" y="3251"/>
                </a:lnTo>
                <a:lnTo>
                  <a:pt x="35737" y="3124"/>
                </a:lnTo>
                <a:lnTo>
                  <a:pt x="32740" y="2133"/>
                </a:lnTo>
                <a:lnTo>
                  <a:pt x="29489" y="876"/>
                </a:lnTo>
                <a:lnTo>
                  <a:pt x="29235" y="876"/>
                </a:lnTo>
                <a:lnTo>
                  <a:pt x="25615" y="507"/>
                </a:lnTo>
                <a:lnTo>
                  <a:pt x="21983" y="0"/>
                </a:lnTo>
                <a:lnTo>
                  <a:pt x="21742" y="0"/>
                </a:lnTo>
                <a:lnTo>
                  <a:pt x="17983" y="253"/>
                </a:lnTo>
                <a:lnTo>
                  <a:pt x="14363" y="507"/>
                </a:lnTo>
                <a:lnTo>
                  <a:pt x="14122" y="634"/>
                </a:lnTo>
                <a:lnTo>
                  <a:pt x="10617" y="1498"/>
                </a:lnTo>
                <a:lnTo>
                  <a:pt x="7492" y="2501"/>
                </a:lnTo>
                <a:lnTo>
                  <a:pt x="7251" y="2501"/>
                </a:lnTo>
                <a:lnTo>
                  <a:pt x="4368" y="4127"/>
                </a:lnTo>
                <a:lnTo>
                  <a:pt x="1993" y="5499"/>
                </a:lnTo>
                <a:lnTo>
                  <a:pt x="1752" y="5753"/>
                </a:lnTo>
                <a:lnTo>
                  <a:pt x="0" y="775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2296824" y="9518912"/>
            <a:ext cx="9004" cy="26860"/>
          </a:xfrm>
          <a:custGeom>
            <a:avLst/>
            <a:gdLst/>
            <a:ahLst/>
            <a:cxnLst/>
            <a:rect l="l" t="t" r="r" b="b"/>
            <a:pathLst>
              <a:path w="9004" h="26860">
                <a:moveTo>
                  <a:pt x="2006" y="26860"/>
                </a:moveTo>
                <a:lnTo>
                  <a:pt x="7378" y="20358"/>
                </a:lnTo>
                <a:lnTo>
                  <a:pt x="9004" y="13246"/>
                </a:lnTo>
                <a:lnTo>
                  <a:pt x="6375" y="6248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2230353" y="9513411"/>
            <a:ext cx="20993" cy="30861"/>
          </a:xfrm>
          <a:custGeom>
            <a:avLst/>
            <a:gdLst/>
            <a:ahLst/>
            <a:cxnLst/>
            <a:rect l="l" t="t" r="r" b="b"/>
            <a:pathLst>
              <a:path w="20993" h="30860">
                <a:moveTo>
                  <a:pt x="20993" y="0"/>
                </a:moveTo>
                <a:lnTo>
                  <a:pt x="18999" y="876"/>
                </a:lnTo>
                <a:lnTo>
                  <a:pt x="10871" y="4127"/>
                </a:lnTo>
                <a:lnTo>
                  <a:pt x="3632" y="9994"/>
                </a:lnTo>
                <a:lnTo>
                  <a:pt x="0" y="16992"/>
                </a:lnTo>
                <a:lnTo>
                  <a:pt x="507" y="24117"/>
                </a:lnTo>
                <a:lnTo>
                  <a:pt x="5118" y="3086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2252348" y="9542900"/>
            <a:ext cx="622" cy="381"/>
          </a:xfrm>
          <a:custGeom>
            <a:avLst/>
            <a:gdLst/>
            <a:ahLst/>
            <a:cxnLst/>
            <a:rect l="l" t="t" r="r" b="b"/>
            <a:pathLst>
              <a:path w="622" h="380">
                <a:moveTo>
                  <a:pt x="0" y="0"/>
                </a:moveTo>
                <a:lnTo>
                  <a:pt x="622" y="38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2285714" y="9524403"/>
            <a:ext cx="5499" cy="16497"/>
          </a:xfrm>
          <a:custGeom>
            <a:avLst/>
            <a:gdLst/>
            <a:ahLst/>
            <a:cxnLst/>
            <a:rect l="l" t="t" r="r" b="b"/>
            <a:pathLst>
              <a:path w="5499" h="16497">
                <a:moveTo>
                  <a:pt x="1244" y="16497"/>
                </a:moveTo>
                <a:lnTo>
                  <a:pt x="4622" y="12496"/>
                </a:lnTo>
                <a:lnTo>
                  <a:pt x="5499" y="8128"/>
                </a:lnTo>
                <a:lnTo>
                  <a:pt x="4000" y="3746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2230357" y="95304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2244854" y="9527155"/>
            <a:ext cx="7493" cy="15748"/>
          </a:xfrm>
          <a:custGeom>
            <a:avLst/>
            <a:gdLst/>
            <a:ahLst/>
            <a:cxnLst/>
            <a:rect l="l" t="t" r="r" b="b"/>
            <a:pathLst>
              <a:path w="7493" h="15748">
                <a:moveTo>
                  <a:pt x="2247" y="0"/>
                </a:moveTo>
                <a:lnTo>
                  <a:pt x="0" y="4254"/>
                </a:lnTo>
                <a:lnTo>
                  <a:pt x="368" y="8623"/>
                </a:lnTo>
                <a:lnTo>
                  <a:pt x="3124" y="12750"/>
                </a:lnTo>
                <a:lnTo>
                  <a:pt x="7492" y="1574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1106562" y="8712484"/>
            <a:ext cx="136944" cy="183807"/>
          </a:xfrm>
          <a:custGeom>
            <a:avLst/>
            <a:gdLst/>
            <a:ahLst/>
            <a:cxnLst/>
            <a:rect l="l" t="t" r="r" b="b"/>
            <a:pathLst>
              <a:path w="136944" h="183807">
                <a:moveTo>
                  <a:pt x="136944" y="749"/>
                </a:moveTo>
                <a:lnTo>
                  <a:pt x="133565" y="495"/>
                </a:lnTo>
                <a:lnTo>
                  <a:pt x="130073" y="495"/>
                </a:lnTo>
                <a:lnTo>
                  <a:pt x="122440" y="749"/>
                </a:lnTo>
                <a:lnTo>
                  <a:pt x="121945" y="0"/>
                </a:lnTo>
                <a:lnTo>
                  <a:pt x="114820" y="1371"/>
                </a:lnTo>
                <a:lnTo>
                  <a:pt x="106705" y="2870"/>
                </a:lnTo>
                <a:lnTo>
                  <a:pt x="106705" y="3746"/>
                </a:lnTo>
                <a:lnTo>
                  <a:pt x="98577" y="6375"/>
                </a:lnTo>
                <a:lnTo>
                  <a:pt x="93840" y="7874"/>
                </a:lnTo>
                <a:lnTo>
                  <a:pt x="93586" y="7366"/>
                </a:lnTo>
                <a:lnTo>
                  <a:pt x="89204" y="9372"/>
                </a:lnTo>
                <a:lnTo>
                  <a:pt x="81343" y="12992"/>
                </a:lnTo>
                <a:lnTo>
                  <a:pt x="80962" y="12992"/>
                </a:lnTo>
                <a:lnTo>
                  <a:pt x="73850" y="17741"/>
                </a:lnTo>
                <a:lnTo>
                  <a:pt x="65963" y="22872"/>
                </a:lnTo>
                <a:lnTo>
                  <a:pt x="58597" y="29362"/>
                </a:lnTo>
                <a:lnTo>
                  <a:pt x="49606" y="37490"/>
                </a:lnTo>
                <a:lnTo>
                  <a:pt x="49479" y="37731"/>
                </a:lnTo>
                <a:lnTo>
                  <a:pt x="41478" y="46850"/>
                </a:lnTo>
                <a:lnTo>
                  <a:pt x="35229" y="53848"/>
                </a:lnTo>
                <a:lnTo>
                  <a:pt x="35102" y="54102"/>
                </a:lnTo>
                <a:lnTo>
                  <a:pt x="29743" y="61976"/>
                </a:lnTo>
                <a:lnTo>
                  <a:pt x="24358" y="69850"/>
                </a:lnTo>
                <a:lnTo>
                  <a:pt x="24231" y="70091"/>
                </a:lnTo>
                <a:lnTo>
                  <a:pt x="19735" y="78587"/>
                </a:lnTo>
                <a:lnTo>
                  <a:pt x="15367" y="86969"/>
                </a:lnTo>
                <a:lnTo>
                  <a:pt x="15240" y="87210"/>
                </a:lnTo>
                <a:lnTo>
                  <a:pt x="11747" y="96088"/>
                </a:lnTo>
                <a:lnTo>
                  <a:pt x="8496" y="104711"/>
                </a:lnTo>
                <a:lnTo>
                  <a:pt x="8864" y="104952"/>
                </a:lnTo>
                <a:lnTo>
                  <a:pt x="6121" y="113703"/>
                </a:lnTo>
                <a:lnTo>
                  <a:pt x="5245" y="116332"/>
                </a:lnTo>
                <a:lnTo>
                  <a:pt x="5118" y="116332"/>
                </a:lnTo>
                <a:lnTo>
                  <a:pt x="4622" y="119075"/>
                </a:lnTo>
                <a:lnTo>
                  <a:pt x="2616" y="128701"/>
                </a:lnTo>
                <a:lnTo>
                  <a:pt x="2120" y="128701"/>
                </a:lnTo>
                <a:lnTo>
                  <a:pt x="1117" y="138315"/>
                </a:lnTo>
                <a:lnTo>
                  <a:pt x="127" y="147193"/>
                </a:lnTo>
                <a:lnTo>
                  <a:pt x="0" y="147561"/>
                </a:lnTo>
                <a:lnTo>
                  <a:pt x="622" y="156438"/>
                </a:lnTo>
                <a:lnTo>
                  <a:pt x="990" y="164439"/>
                </a:lnTo>
                <a:lnTo>
                  <a:pt x="1625" y="164566"/>
                </a:lnTo>
                <a:lnTo>
                  <a:pt x="3124" y="172554"/>
                </a:lnTo>
                <a:lnTo>
                  <a:pt x="4000" y="177800"/>
                </a:lnTo>
                <a:lnTo>
                  <a:pt x="5245" y="183045"/>
                </a:lnTo>
                <a:lnTo>
                  <a:pt x="5372" y="183426"/>
                </a:lnTo>
                <a:lnTo>
                  <a:pt x="5613" y="18380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1127801" y="8799576"/>
            <a:ext cx="21869" cy="56349"/>
          </a:xfrm>
          <a:custGeom>
            <a:avLst/>
            <a:gdLst/>
            <a:ahLst/>
            <a:cxnLst/>
            <a:rect l="l" t="t" r="r" b="b"/>
            <a:pathLst>
              <a:path w="21869" h="56349">
                <a:moveTo>
                  <a:pt x="0" y="56349"/>
                </a:moveTo>
                <a:lnTo>
                  <a:pt x="254" y="53720"/>
                </a:lnTo>
                <a:lnTo>
                  <a:pt x="254" y="53479"/>
                </a:lnTo>
                <a:lnTo>
                  <a:pt x="1003" y="50850"/>
                </a:lnTo>
                <a:lnTo>
                  <a:pt x="4368" y="39357"/>
                </a:lnTo>
                <a:lnTo>
                  <a:pt x="4000" y="39103"/>
                </a:lnTo>
                <a:lnTo>
                  <a:pt x="8369" y="27990"/>
                </a:lnTo>
                <a:lnTo>
                  <a:pt x="12865" y="16497"/>
                </a:lnTo>
                <a:lnTo>
                  <a:pt x="13246" y="16497"/>
                </a:lnTo>
                <a:lnTo>
                  <a:pt x="18745" y="5372"/>
                </a:lnTo>
                <a:lnTo>
                  <a:pt x="19989" y="2616"/>
                </a:lnTo>
                <a:lnTo>
                  <a:pt x="20116" y="2501"/>
                </a:lnTo>
                <a:lnTo>
                  <a:pt x="2186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1239293" y="8790448"/>
            <a:ext cx="113045" cy="182054"/>
          </a:xfrm>
          <a:custGeom>
            <a:avLst/>
            <a:gdLst/>
            <a:ahLst/>
            <a:cxnLst/>
            <a:rect l="l" t="t" r="r" b="b"/>
            <a:pathLst>
              <a:path w="113045" h="182054">
                <a:moveTo>
                  <a:pt x="4587" y="182054"/>
                </a:moveTo>
                <a:lnTo>
                  <a:pt x="841" y="170942"/>
                </a:lnTo>
                <a:lnTo>
                  <a:pt x="587" y="169557"/>
                </a:lnTo>
                <a:lnTo>
                  <a:pt x="91" y="157937"/>
                </a:lnTo>
                <a:lnTo>
                  <a:pt x="0" y="144947"/>
                </a:lnTo>
                <a:lnTo>
                  <a:pt x="1616" y="133616"/>
                </a:lnTo>
                <a:lnTo>
                  <a:pt x="5070" y="116587"/>
                </a:lnTo>
                <a:lnTo>
                  <a:pt x="8410" y="106485"/>
                </a:lnTo>
                <a:lnTo>
                  <a:pt x="11090" y="99593"/>
                </a:lnTo>
                <a:lnTo>
                  <a:pt x="16138" y="87009"/>
                </a:lnTo>
                <a:lnTo>
                  <a:pt x="20884" y="77787"/>
                </a:lnTo>
                <a:lnTo>
                  <a:pt x="25580" y="69850"/>
                </a:lnTo>
                <a:lnTo>
                  <a:pt x="32651" y="58306"/>
                </a:lnTo>
                <a:lnTo>
                  <a:pt x="38900" y="50002"/>
                </a:lnTo>
                <a:lnTo>
                  <a:pt x="44694" y="43116"/>
                </a:lnTo>
                <a:lnTo>
                  <a:pt x="53539" y="33078"/>
                </a:lnTo>
                <a:lnTo>
                  <a:pt x="61471" y="25847"/>
                </a:lnTo>
                <a:lnTo>
                  <a:pt x="66805" y="21501"/>
                </a:lnTo>
                <a:lnTo>
                  <a:pt x="77200" y="13567"/>
                </a:lnTo>
                <a:lnTo>
                  <a:pt x="87475" y="8027"/>
                </a:lnTo>
                <a:lnTo>
                  <a:pt x="100421" y="2006"/>
                </a:lnTo>
                <a:lnTo>
                  <a:pt x="101920" y="1511"/>
                </a:lnTo>
                <a:lnTo>
                  <a:pt x="11304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1401973" y="8884287"/>
            <a:ext cx="113046" cy="182054"/>
          </a:xfrm>
          <a:custGeom>
            <a:avLst/>
            <a:gdLst/>
            <a:ahLst/>
            <a:cxnLst/>
            <a:rect l="l" t="t" r="r" b="b"/>
            <a:pathLst>
              <a:path w="113046" h="182054">
                <a:moveTo>
                  <a:pt x="4588" y="182054"/>
                </a:moveTo>
                <a:lnTo>
                  <a:pt x="841" y="171056"/>
                </a:lnTo>
                <a:lnTo>
                  <a:pt x="600" y="169684"/>
                </a:lnTo>
                <a:lnTo>
                  <a:pt x="92" y="158064"/>
                </a:lnTo>
                <a:lnTo>
                  <a:pt x="0" y="145072"/>
                </a:lnTo>
                <a:lnTo>
                  <a:pt x="1614" y="133746"/>
                </a:lnTo>
                <a:lnTo>
                  <a:pt x="2340" y="129819"/>
                </a:lnTo>
                <a:lnTo>
                  <a:pt x="5066" y="116703"/>
                </a:lnTo>
                <a:lnTo>
                  <a:pt x="8375" y="106586"/>
                </a:lnTo>
                <a:lnTo>
                  <a:pt x="11090" y="99580"/>
                </a:lnTo>
                <a:lnTo>
                  <a:pt x="16320" y="87511"/>
                </a:lnTo>
                <a:lnTo>
                  <a:pt x="21239" y="78462"/>
                </a:lnTo>
                <a:lnTo>
                  <a:pt x="25212" y="70726"/>
                </a:lnTo>
                <a:lnTo>
                  <a:pt x="25327" y="70345"/>
                </a:lnTo>
                <a:lnTo>
                  <a:pt x="25581" y="69976"/>
                </a:lnTo>
                <a:lnTo>
                  <a:pt x="33028" y="58882"/>
                </a:lnTo>
                <a:lnTo>
                  <a:pt x="38595" y="50729"/>
                </a:lnTo>
                <a:lnTo>
                  <a:pt x="44694" y="43230"/>
                </a:lnTo>
                <a:lnTo>
                  <a:pt x="53492" y="33166"/>
                </a:lnTo>
                <a:lnTo>
                  <a:pt x="61468" y="25926"/>
                </a:lnTo>
                <a:lnTo>
                  <a:pt x="66818" y="21615"/>
                </a:lnTo>
                <a:lnTo>
                  <a:pt x="77185" y="13648"/>
                </a:lnTo>
                <a:lnTo>
                  <a:pt x="87422" y="8059"/>
                </a:lnTo>
                <a:lnTo>
                  <a:pt x="90186" y="6756"/>
                </a:lnTo>
                <a:lnTo>
                  <a:pt x="100422" y="1993"/>
                </a:lnTo>
                <a:lnTo>
                  <a:pt x="101806" y="1625"/>
                </a:lnTo>
                <a:lnTo>
                  <a:pt x="11304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1313433" y="8833186"/>
            <a:ext cx="112998" cy="182054"/>
          </a:xfrm>
          <a:custGeom>
            <a:avLst/>
            <a:gdLst/>
            <a:ahLst/>
            <a:cxnLst/>
            <a:rect l="l" t="t" r="r" b="b"/>
            <a:pathLst>
              <a:path w="112998" h="182054">
                <a:moveTo>
                  <a:pt x="112998" y="0"/>
                </a:moveTo>
                <a:lnTo>
                  <a:pt x="101873" y="1625"/>
                </a:lnTo>
                <a:lnTo>
                  <a:pt x="90252" y="6743"/>
                </a:lnTo>
                <a:lnTo>
                  <a:pt x="78695" y="12648"/>
                </a:lnTo>
                <a:lnTo>
                  <a:pt x="69281" y="19610"/>
                </a:lnTo>
                <a:lnTo>
                  <a:pt x="56558" y="30139"/>
                </a:lnTo>
                <a:lnTo>
                  <a:pt x="49160" y="37985"/>
                </a:lnTo>
                <a:lnTo>
                  <a:pt x="44647" y="43230"/>
                </a:lnTo>
                <a:lnTo>
                  <a:pt x="35979" y="53654"/>
                </a:lnTo>
                <a:lnTo>
                  <a:pt x="30147" y="62278"/>
                </a:lnTo>
                <a:lnTo>
                  <a:pt x="25533" y="69977"/>
                </a:lnTo>
                <a:lnTo>
                  <a:pt x="18738" y="81695"/>
                </a:lnTo>
                <a:lnTo>
                  <a:pt x="14373" y="91133"/>
                </a:lnTo>
                <a:lnTo>
                  <a:pt x="11043" y="99580"/>
                </a:lnTo>
                <a:lnTo>
                  <a:pt x="6386" y="112164"/>
                </a:lnTo>
                <a:lnTo>
                  <a:pt x="3731" y="122469"/>
                </a:lnTo>
                <a:lnTo>
                  <a:pt x="2292" y="129819"/>
                </a:lnTo>
                <a:lnTo>
                  <a:pt x="165" y="142715"/>
                </a:lnTo>
                <a:lnTo>
                  <a:pt x="0" y="154087"/>
                </a:lnTo>
                <a:lnTo>
                  <a:pt x="171" y="158064"/>
                </a:lnTo>
                <a:lnTo>
                  <a:pt x="667" y="169684"/>
                </a:lnTo>
                <a:lnTo>
                  <a:pt x="921" y="170929"/>
                </a:lnTo>
                <a:lnTo>
                  <a:pt x="4540" y="18205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1406114" y="8888159"/>
            <a:ext cx="110148" cy="177431"/>
          </a:xfrm>
          <a:custGeom>
            <a:avLst/>
            <a:gdLst/>
            <a:ahLst/>
            <a:cxnLst/>
            <a:rect l="l" t="t" r="r" b="b"/>
            <a:pathLst>
              <a:path w="110148" h="177431">
                <a:moveTo>
                  <a:pt x="4446" y="177431"/>
                </a:moveTo>
                <a:lnTo>
                  <a:pt x="826" y="166687"/>
                </a:lnTo>
                <a:lnTo>
                  <a:pt x="572" y="165315"/>
                </a:lnTo>
                <a:lnTo>
                  <a:pt x="77" y="154063"/>
                </a:lnTo>
                <a:lnTo>
                  <a:pt x="0" y="141145"/>
                </a:lnTo>
                <a:lnTo>
                  <a:pt x="1726" y="129628"/>
                </a:lnTo>
                <a:lnTo>
                  <a:pt x="5010" y="113471"/>
                </a:lnTo>
                <a:lnTo>
                  <a:pt x="8445" y="103184"/>
                </a:lnTo>
                <a:lnTo>
                  <a:pt x="10821" y="97091"/>
                </a:lnTo>
                <a:lnTo>
                  <a:pt x="15831" y="84560"/>
                </a:lnTo>
                <a:lnTo>
                  <a:pt x="20735" y="75265"/>
                </a:lnTo>
                <a:lnTo>
                  <a:pt x="24944" y="68224"/>
                </a:lnTo>
                <a:lnTo>
                  <a:pt x="31940" y="56744"/>
                </a:lnTo>
                <a:lnTo>
                  <a:pt x="38291" y="48337"/>
                </a:lnTo>
                <a:lnTo>
                  <a:pt x="43562" y="42113"/>
                </a:lnTo>
                <a:lnTo>
                  <a:pt x="52257" y="32133"/>
                </a:lnTo>
                <a:lnTo>
                  <a:pt x="60382" y="24832"/>
                </a:lnTo>
                <a:lnTo>
                  <a:pt x="65165" y="20993"/>
                </a:lnTo>
                <a:lnTo>
                  <a:pt x="75435" y="13149"/>
                </a:lnTo>
                <a:lnTo>
                  <a:pt x="86041" y="7507"/>
                </a:lnTo>
                <a:lnTo>
                  <a:pt x="97905" y="2006"/>
                </a:lnTo>
                <a:lnTo>
                  <a:pt x="99289" y="1498"/>
                </a:lnTo>
                <a:lnTo>
                  <a:pt x="11014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1478786" y="8917277"/>
            <a:ext cx="88014" cy="170929"/>
          </a:xfrm>
          <a:custGeom>
            <a:avLst/>
            <a:gdLst/>
            <a:ahLst/>
            <a:cxnLst/>
            <a:rect l="l" t="t" r="r" b="b"/>
            <a:pathLst>
              <a:path w="88014" h="170929">
                <a:moveTo>
                  <a:pt x="83464" y="0"/>
                </a:moveTo>
                <a:lnTo>
                  <a:pt x="87083" y="10871"/>
                </a:lnTo>
                <a:lnTo>
                  <a:pt x="87337" y="12115"/>
                </a:lnTo>
                <a:lnTo>
                  <a:pt x="87833" y="23495"/>
                </a:lnTo>
                <a:lnTo>
                  <a:pt x="88014" y="36389"/>
                </a:lnTo>
                <a:lnTo>
                  <a:pt x="86287" y="47953"/>
                </a:lnTo>
                <a:lnTo>
                  <a:pt x="82988" y="64053"/>
                </a:lnTo>
                <a:lnTo>
                  <a:pt x="79547" y="74301"/>
                </a:lnTo>
                <a:lnTo>
                  <a:pt x="77216" y="80340"/>
                </a:lnTo>
                <a:lnTo>
                  <a:pt x="72129" y="92845"/>
                </a:lnTo>
                <a:lnTo>
                  <a:pt x="67283" y="102150"/>
                </a:lnTo>
                <a:lnTo>
                  <a:pt x="63093" y="109334"/>
                </a:lnTo>
                <a:lnTo>
                  <a:pt x="55987" y="120830"/>
                </a:lnTo>
                <a:lnTo>
                  <a:pt x="49631" y="129216"/>
                </a:lnTo>
                <a:lnTo>
                  <a:pt x="44475" y="135318"/>
                </a:lnTo>
                <a:lnTo>
                  <a:pt x="35688" y="145335"/>
                </a:lnTo>
                <a:lnTo>
                  <a:pt x="27603" y="152636"/>
                </a:lnTo>
                <a:lnTo>
                  <a:pt x="22860" y="156438"/>
                </a:lnTo>
                <a:lnTo>
                  <a:pt x="12543" y="164272"/>
                </a:lnTo>
                <a:lnTo>
                  <a:pt x="2050" y="169925"/>
                </a:lnTo>
                <a:lnTo>
                  <a:pt x="0" y="17092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1453421" y="8951516"/>
            <a:ext cx="36614" cy="69469"/>
          </a:xfrm>
          <a:custGeom>
            <a:avLst/>
            <a:gdLst/>
            <a:ahLst/>
            <a:cxnLst/>
            <a:rect l="l" t="t" r="r" b="b"/>
            <a:pathLst>
              <a:path w="36614" h="69469">
                <a:moveTo>
                  <a:pt x="1498" y="69468"/>
                </a:moveTo>
                <a:lnTo>
                  <a:pt x="0" y="64223"/>
                </a:lnTo>
                <a:lnTo>
                  <a:pt x="0" y="63474"/>
                </a:lnTo>
                <a:lnTo>
                  <a:pt x="126" y="57975"/>
                </a:lnTo>
                <a:lnTo>
                  <a:pt x="253" y="51358"/>
                </a:lnTo>
                <a:lnTo>
                  <a:pt x="2120" y="44475"/>
                </a:lnTo>
                <a:lnTo>
                  <a:pt x="4127" y="37363"/>
                </a:lnTo>
                <a:lnTo>
                  <a:pt x="7619" y="30479"/>
                </a:lnTo>
                <a:lnTo>
                  <a:pt x="10998" y="23736"/>
                </a:lnTo>
                <a:lnTo>
                  <a:pt x="11125" y="23367"/>
                </a:lnTo>
                <a:lnTo>
                  <a:pt x="15735" y="17487"/>
                </a:lnTo>
                <a:lnTo>
                  <a:pt x="20116" y="11861"/>
                </a:lnTo>
                <a:lnTo>
                  <a:pt x="20370" y="11493"/>
                </a:lnTo>
                <a:lnTo>
                  <a:pt x="25742" y="6997"/>
                </a:lnTo>
                <a:lnTo>
                  <a:pt x="30479" y="2997"/>
                </a:lnTo>
                <a:lnTo>
                  <a:pt x="30987" y="2743"/>
                </a:lnTo>
                <a:lnTo>
                  <a:pt x="36614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1477415" y="8967381"/>
            <a:ext cx="42227" cy="65849"/>
          </a:xfrm>
          <a:custGeom>
            <a:avLst/>
            <a:gdLst/>
            <a:ahLst/>
            <a:cxnLst/>
            <a:rect l="l" t="t" r="r" b="b"/>
            <a:pathLst>
              <a:path w="42227" h="65849">
                <a:moveTo>
                  <a:pt x="41605" y="0"/>
                </a:moveTo>
                <a:lnTo>
                  <a:pt x="42227" y="6121"/>
                </a:lnTo>
                <a:lnTo>
                  <a:pt x="42227" y="6743"/>
                </a:lnTo>
                <a:lnTo>
                  <a:pt x="41351" y="12750"/>
                </a:lnTo>
                <a:lnTo>
                  <a:pt x="40220" y="19621"/>
                </a:lnTo>
                <a:lnTo>
                  <a:pt x="40106" y="20116"/>
                </a:lnTo>
                <a:lnTo>
                  <a:pt x="37477" y="26619"/>
                </a:lnTo>
                <a:lnTo>
                  <a:pt x="34861" y="33604"/>
                </a:lnTo>
                <a:lnTo>
                  <a:pt x="34607" y="33985"/>
                </a:lnTo>
                <a:lnTo>
                  <a:pt x="30606" y="40233"/>
                </a:lnTo>
                <a:lnTo>
                  <a:pt x="26733" y="46482"/>
                </a:lnTo>
                <a:lnTo>
                  <a:pt x="26479" y="46850"/>
                </a:lnTo>
                <a:lnTo>
                  <a:pt x="21361" y="52235"/>
                </a:lnTo>
                <a:lnTo>
                  <a:pt x="16738" y="56972"/>
                </a:lnTo>
                <a:lnTo>
                  <a:pt x="16357" y="57353"/>
                </a:lnTo>
                <a:lnTo>
                  <a:pt x="10858" y="60972"/>
                </a:lnTo>
                <a:lnTo>
                  <a:pt x="6870" y="63601"/>
                </a:lnTo>
                <a:lnTo>
                  <a:pt x="6248" y="63093"/>
                </a:lnTo>
                <a:lnTo>
                  <a:pt x="1739" y="65100"/>
                </a:lnTo>
                <a:lnTo>
                  <a:pt x="0" y="6584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1108690" y="8905157"/>
            <a:ext cx="155930" cy="138315"/>
          </a:xfrm>
          <a:custGeom>
            <a:avLst/>
            <a:gdLst/>
            <a:ahLst/>
            <a:cxnLst/>
            <a:rect l="l" t="t" r="r" b="b"/>
            <a:pathLst>
              <a:path w="155930" h="138315">
                <a:moveTo>
                  <a:pt x="11861" y="6870"/>
                </a:moveTo>
                <a:lnTo>
                  <a:pt x="98831" y="57099"/>
                </a:lnTo>
                <a:lnTo>
                  <a:pt x="155930" y="138315"/>
                </a:lnTo>
                <a:lnTo>
                  <a:pt x="57099" y="81216"/>
                </a:lnTo>
                <a:lnTo>
                  <a:pt x="0" y="0"/>
                </a:lnTo>
                <a:lnTo>
                  <a:pt x="11861" y="687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1108684" y="8692241"/>
            <a:ext cx="270014" cy="270014"/>
          </a:xfrm>
          <a:custGeom>
            <a:avLst/>
            <a:gdLst/>
            <a:ahLst/>
            <a:cxnLst/>
            <a:rect l="l" t="t" r="r" b="b"/>
            <a:pathLst>
              <a:path w="270014" h="270014">
                <a:moveTo>
                  <a:pt x="0" y="212915"/>
                </a:moveTo>
                <a:lnTo>
                  <a:pt x="57099" y="65849"/>
                </a:lnTo>
                <a:lnTo>
                  <a:pt x="169799" y="749"/>
                </a:lnTo>
                <a:lnTo>
                  <a:pt x="171183" y="0"/>
                </a:lnTo>
                <a:lnTo>
                  <a:pt x="270014" y="57099"/>
                </a:lnTo>
                <a:lnTo>
                  <a:pt x="155930" y="122948"/>
                </a:lnTo>
                <a:lnTo>
                  <a:pt x="98831" y="27001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1165786" y="8758088"/>
            <a:ext cx="98831" cy="57099"/>
          </a:xfrm>
          <a:custGeom>
            <a:avLst/>
            <a:gdLst/>
            <a:ahLst/>
            <a:cxnLst/>
            <a:rect l="l" t="t" r="r" b="b"/>
            <a:pathLst>
              <a:path w="98831" h="57099">
                <a:moveTo>
                  <a:pt x="0" y="0"/>
                </a:moveTo>
                <a:lnTo>
                  <a:pt x="98831" y="5709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1240505" y="8768335"/>
            <a:ext cx="212407" cy="275145"/>
          </a:xfrm>
          <a:custGeom>
            <a:avLst/>
            <a:gdLst/>
            <a:ahLst/>
            <a:cxnLst/>
            <a:rect l="l" t="t" r="r" b="b"/>
            <a:pathLst>
              <a:path w="212407" h="275145">
                <a:moveTo>
                  <a:pt x="0" y="212915"/>
                </a:moveTo>
                <a:lnTo>
                  <a:pt x="41236" y="236651"/>
                </a:lnTo>
                <a:lnTo>
                  <a:pt x="98209" y="89585"/>
                </a:lnTo>
                <a:lnTo>
                  <a:pt x="212407" y="23736"/>
                </a:lnTo>
                <a:lnTo>
                  <a:pt x="171183" y="0"/>
                </a:lnTo>
                <a:lnTo>
                  <a:pt x="57099" y="65849"/>
                </a:lnTo>
                <a:lnTo>
                  <a:pt x="0" y="212915"/>
                </a:lnTo>
                <a:lnTo>
                  <a:pt x="37985" y="267017"/>
                </a:lnTo>
                <a:lnTo>
                  <a:pt x="24117" y="27514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1352336" y="8790452"/>
            <a:ext cx="18249" cy="1625"/>
          </a:xfrm>
          <a:custGeom>
            <a:avLst/>
            <a:gdLst/>
            <a:ahLst/>
            <a:cxnLst/>
            <a:rect l="l" t="t" r="r" b="b"/>
            <a:pathLst>
              <a:path w="18249" h="1625">
                <a:moveTo>
                  <a:pt x="0" y="0"/>
                </a:moveTo>
                <a:lnTo>
                  <a:pt x="18249" y="162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1278488" y="9004990"/>
            <a:ext cx="60223" cy="81216"/>
          </a:xfrm>
          <a:custGeom>
            <a:avLst/>
            <a:gdLst/>
            <a:ahLst/>
            <a:cxnLst/>
            <a:rect l="l" t="t" r="r" b="b"/>
            <a:pathLst>
              <a:path w="60223" h="81216">
                <a:moveTo>
                  <a:pt x="3251" y="0"/>
                </a:moveTo>
                <a:lnTo>
                  <a:pt x="60223" y="81216"/>
                </a:lnTo>
                <a:lnTo>
                  <a:pt x="19113" y="57480"/>
                </a:lnTo>
                <a:lnTo>
                  <a:pt x="0" y="3036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1297607" y="8834184"/>
            <a:ext cx="41109" cy="23736"/>
          </a:xfrm>
          <a:custGeom>
            <a:avLst/>
            <a:gdLst/>
            <a:ahLst/>
            <a:cxnLst/>
            <a:rect l="l" t="t" r="r" b="b"/>
            <a:pathLst>
              <a:path w="41109" h="23736">
                <a:moveTo>
                  <a:pt x="0" y="0"/>
                </a:moveTo>
                <a:lnTo>
                  <a:pt x="41109" y="2373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1406566" y="9066338"/>
            <a:ext cx="26860" cy="28117"/>
          </a:xfrm>
          <a:custGeom>
            <a:avLst/>
            <a:gdLst/>
            <a:ahLst/>
            <a:cxnLst/>
            <a:rect l="l" t="t" r="r" b="b"/>
            <a:pathLst>
              <a:path w="26860" h="28117">
                <a:moveTo>
                  <a:pt x="26860" y="28117"/>
                </a:moveTo>
                <a:lnTo>
                  <a:pt x="10617" y="17741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1426425" y="8833185"/>
            <a:ext cx="108839" cy="52984"/>
          </a:xfrm>
          <a:custGeom>
            <a:avLst/>
            <a:gdLst/>
            <a:ahLst/>
            <a:cxnLst/>
            <a:rect l="l" t="t" r="r" b="b"/>
            <a:pathLst>
              <a:path w="108838" h="52984">
                <a:moveTo>
                  <a:pt x="88595" y="51104"/>
                </a:moveTo>
                <a:lnTo>
                  <a:pt x="108838" y="52984"/>
                </a:lnTo>
                <a:lnTo>
                  <a:pt x="20370" y="187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1317971" y="9015238"/>
            <a:ext cx="160807" cy="80962"/>
          </a:xfrm>
          <a:custGeom>
            <a:avLst/>
            <a:gdLst/>
            <a:ahLst/>
            <a:cxnLst/>
            <a:rect l="l" t="t" r="r" b="b"/>
            <a:pathLst>
              <a:path w="160807" h="80962">
                <a:moveTo>
                  <a:pt x="0" y="0"/>
                </a:moveTo>
                <a:lnTo>
                  <a:pt x="10744" y="17868"/>
                </a:lnTo>
                <a:lnTo>
                  <a:pt x="26987" y="28117"/>
                </a:lnTo>
                <a:lnTo>
                  <a:pt x="115455" y="79222"/>
                </a:lnTo>
                <a:lnTo>
                  <a:pt x="135826" y="80962"/>
                </a:lnTo>
                <a:lnTo>
                  <a:pt x="158559" y="74218"/>
                </a:lnTo>
                <a:lnTo>
                  <a:pt x="160807" y="72974"/>
                </a:lnTo>
                <a:lnTo>
                  <a:pt x="138569" y="79590"/>
                </a:lnTo>
                <a:lnTo>
                  <a:pt x="118833" y="77838"/>
                </a:lnTo>
                <a:lnTo>
                  <a:pt x="103085" y="67843"/>
                </a:lnTo>
                <a:lnTo>
                  <a:pt x="92583" y="5035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1516269" y="8888162"/>
            <a:ext cx="45986" cy="29108"/>
          </a:xfrm>
          <a:custGeom>
            <a:avLst/>
            <a:gdLst/>
            <a:ahLst/>
            <a:cxnLst/>
            <a:rect l="l" t="t" r="r" b="b"/>
            <a:pathLst>
              <a:path w="45986" h="29108">
                <a:moveTo>
                  <a:pt x="0" y="0"/>
                </a:moveTo>
                <a:lnTo>
                  <a:pt x="19748" y="1752"/>
                </a:lnTo>
                <a:lnTo>
                  <a:pt x="35610" y="11747"/>
                </a:lnTo>
                <a:lnTo>
                  <a:pt x="45986" y="2910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1338717" y="9062966"/>
            <a:ext cx="40233" cy="23241"/>
          </a:xfrm>
          <a:custGeom>
            <a:avLst/>
            <a:gdLst/>
            <a:ahLst/>
            <a:cxnLst/>
            <a:rect l="l" t="t" r="r" b="b"/>
            <a:pathLst>
              <a:path w="40233" h="23241">
                <a:moveTo>
                  <a:pt x="0" y="23240"/>
                </a:moveTo>
                <a:lnTo>
                  <a:pt x="40233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1378698" y="8749344"/>
            <a:ext cx="19126" cy="26987"/>
          </a:xfrm>
          <a:custGeom>
            <a:avLst/>
            <a:gdLst/>
            <a:ahLst/>
            <a:cxnLst/>
            <a:rect l="l" t="t" r="r" b="b"/>
            <a:pathLst>
              <a:path w="19126" h="26987">
                <a:moveTo>
                  <a:pt x="0" y="0"/>
                </a:moveTo>
                <a:lnTo>
                  <a:pt x="19126" y="2698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1454914" y="9020987"/>
            <a:ext cx="5003" cy="8369"/>
          </a:xfrm>
          <a:custGeom>
            <a:avLst/>
            <a:gdLst/>
            <a:ahLst/>
            <a:cxnLst/>
            <a:rect l="l" t="t" r="r" b="b"/>
            <a:pathLst>
              <a:path w="5003" h="8369">
                <a:moveTo>
                  <a:pt x="5003" y="8369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1490028" y="8949009"/>
            <a:ext cx="28994" cy="18376"/>
          </a:xfrm>
          <a:custGeom>
            <a:avLst/>
            <a:gdLst/>
            <a:ahLst/>
            <a:cxnLst/>
            <a:rect l="l" t="t" r="r" b="b"/>
            <a:pathLst>
              <a:path w="28994" h="18376">
                <a:moveTo>
                  <a:pt x="0" y="2501"/>
                </a:moveTo>
                <a:lnTo>
                  <a:pt x="10502" y="0"/>
                </a:lnTo>
                <a:lnTo>
                  <a:pt x="19367" y="1879"/>
                </a:lnTo>
                <a:lnTo>
                  <a:pt x="25742" y="8382"/>
                </a:lnTo>
                <a:lnTo>
                  <a:pt x="28994" y="1837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1459910" y="9029355"/>
            <a:ext cx="17500" cy="4254"/>
          </a:xfrm>
          <a:custGeom>
            <a:avLst/>
            <a:gdLst/>
            <a:ahLst/>
            <a:cxnLst/>
            <a:rect l="l" t="t" r="r" b="b"/>
            <a:pathLst>
              <a:path w="17500" h="4254">
                <a:moveTo>
                  <a:pt x="17500" y="3873"/>
                </a:moveTo>
                <a:lnTo>
                  <a:pt x="7759" y="4254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1452918" y="8792076"/>
            <a:ext cx="54978" cy="78219"/>
          </a:xfrm>
          <a:custGeom>
            <a:avLst/>
            <a:gdLst/>
            <a:ahLst/>
            <a:cxnLst/>
            <a:rect l="l" t="t" r="r" b="b"/>
            <a:pathLst>
              <a:path w="54978" h="78219">
                <a:moveTo>
                  <a:pt x="0" y="0"/>
                </a:moveTo>
                <a:lnTo>
                  <a:pt x="54978" y="7821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1535261" y="8886163"/>
            <a:ext cx="31356" cy="54610"/>
          </a:xfrm>
          <a:custGeom>
            <a:avLst/>
            <a:gdLst/>
            <a:ahLst/>
            <a:cxnLst/>
            <a:rect l="l" t="t" r="r" b="b"/>
            <a:pathLst>
              <a:path w="31356" h="54609">
                <a:moveTo>
                  <a:pt x="0" y="0"/>
                </a:moveTo>
                <a:lnTo>
                  <a:pt x="16243" y="10248"/>
                </a:lnTo>
                <a:lnTo>
                  <a:pt x="26987" y="28117"/>
                </a:lnTo>
                <a:lnTo>
                  <a:pt x="31356" y="52108"/>
                </a:lnTo>
                <a:lnTo>
                  <a:pt x="31356" y="5460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2707197" y="8431978"/>
            <a:ext cx="105676" cy="176047"/>
          </a:xfrm>
          <a:custGeom>
            <a:avLst/>
            <a:gdLst/>
            <a:ahLst/>
            <a:cxnLst/>
            <a:rect l="l" t="t" r="r" b="b"/>
            <a:pathLst>
              <a:path w="105676" h="176047">
                <a:moveTo>
                  <a:pt x="4215" y="176047"/>
                </a:moveTo>
                <a:lnTo>
                  <a:pt x="1726" y="171424"/>
                </a:lnTo>
                <a:lnTo>
                  <a:pt x="1345" y="170294"/>
                </a:lnTo>
                <a:lnTo>
                  <a:pt x="977" y="165176"/>
                </a:lnTo>
                <a:lnTo>
                  <a:pt x="0" y="152311"/>
                </a:lnTo>
                <a:lnTo>
                  <a:pt x="707" y="140563"/>
                </a:lnTo>
                <a:lnTo>
                  <a:pt x="2794" y="125047"/>
                </a:lnTo>
                <a:lnTo>
                  <a:pt x="5588" y="114553"/>
                </a:lnTo>
                <a:lnTo>
                  <a:pt x="7593" y="108318"/>
                </a:lnTo>
                <a:lnTo>
                  <a:pt x="11911" y="95504"/>
                </a:lnTo>
                <a:lnTo>
                  <a:pt x="16215" y="85990"/>
                </a:lnTo>
                <a:lnTo>
                  <a:pt x="20217" y="78219"/>
                </a:lnTo>
                <a:lnTo>
                  <a:pt x="26694" y="66261"/>
                </a:lnTo>
                <a:lnTo>
                  <a:pt x="32438" y="57633"/>
                </a:lnTo>
                <a:lnTo>
                  <a:pt x="37959" y="50342"/>
                </a:lnTo>
                <a:lnTo>
                  <a:pt x="46193" y="39682"/>
                </a:lnTo>
                <a:lnTo>
                  <a:pt x="53531" y="32068"/>
                </a:lnTo>
                <a:lnTo>
                  <a:pt x="59321" y="26733"/>
                </a:lnTo>
                <a:lnTo>
                  <a:pt x="69206" y="17993"/>
                </a:lnTo>
                <a:lnTo>
                  <a:pt x="78586" y="11749"/>
                </a:lnTo>
                <a:lnTo>
                  <a:pt x="92925" y="3492"/>
                </a:lnTo>
                <a:lnTo>
                  <a:pt x="94055" y="2997"/>
                </a:lnTo>
                <a:lnTo>
                  <a:pt x="10567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2766519" y="8453837"/>
            <a:ext cx="105926" cy="187426"/>
          </a:xfrm>
          <a:custGeom>
            <a:avLst/>
            <a:gdLst/>
            <a:ahLst/>
            <a:cxnLst/>
            <a:rect l="l" t="t" r="r" b="b"/>
            <a:pathLst>
              <a:path w="105926" h="187426">
                <a:moveTo>
                  <a:pt x="98082" y="0"/>
                </a:moveTo>
                <a:lnTo>
                  <a:pt x="102831" y="9740"/>
                </a:lnTo>
                <a:lnTo>
                  <a:pt x="103200" y="11366"/>
                </a:lnTo>
                <a:lnTo>
                  <a:pt x="104711" y="22123"/>
                </a:lnTo>
                <a:lnTo>
                  <a:pt x="105926" y="34877"/>
                </a:lnTo>
                <a:lnTo>
                  <a:pt x="105009" y="46646"/>
                </a:lnTo>
                <a:lnTo>
                  <a:pt x="102876" y="62367"/>
                </a:lnTo>
                <a:lnTo>
                  <a:pt x="100054" y="72852"/>
                </a:lnTo>
                <a:lnTo>
                  <a:pt x="98082" y="78968"/>
                </a:lnTo>
                <a:lnTo>
                  <a:pt x="93759" y="91779"/>
                </a:lnTo>
                <a:lnTo>
                  <a:pt x="89463" y="101293"/>
                </a:lnTo>
                <a:lnTo>
                  <a:pt x="85458" y="109080"/>
                </a:lnTo>
                <a:lnTo>
                  <a:pt x="78956" y="121013"/>
                </a:lnTo>
                <a:lnTo>
                  <a:pt x="73226" y="129657"/>
                </a:lnTo>
                <a:lnTo>
                  <a:pt x="67716" y="137071"/>
                </a:lnTo>
                <a:lnTo>
                  <a:pt x="59407" y="147660"/>
                </a:lnTo>
                <a:lnTo>
                  <a:pt x="52076" y="155273"/>
                </a:lnTo>
                <a:lnTo>
                  <a:pt x="46355" y="160553"/>
                </a:lnTo>
                <a:lnTo>
                  <a:pt x="36482" y="169271"/>
                </a:lnTo>
                <a:lnTo>
                  <a:pt x="27089" y="175484"/>
                </a:lnTo>
                <a:lnTo>
                  <a:pt x="12738" y="183807"/>
                </a:lnTo>
                <a:lnTo>
                  <a:pt x="11620" y="184302"/>
                </a:lnTo>
                <a:lnTo>
                  <a:pt x="0" y="1874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2741777" y="8439590"/>
            <a:ext cx="105913" cy="187426"/>
          </a:xfrm>
          <a:custGeom>
            <a:avLst/>
            <a:gdLst/>
            <a:ahLst/>
            <a:cxnLst/>
            <a:rect l="l" t="t" r="r" b="b"/>
            <a:pathLst>
              <a:path w="105913" h="187426">
                <a:moveTo>
                  <a:pt x="0" y="187426"/>
                </a:moveTo>
                <a:lnTo>
                  <a:pt x="11620" y="184302"/>
                </a:lnTo>
                <a:lnTo>
                  <a:pt x="23241" y="177800"/>
                </a:lnTo>
                <a:lnTo>
                  <a:pt x="34324" y="170913"/>
                </a:lnTo>
                <a:lnTo>
                  <a:pt x="43024" y="163611"/>
                </a:lnTo>
                <a:lnTo>
                  <a:pt x="56139" y="151322"/>
                </a:lnTo>
                <a:lnTo>
                  <a:pt x="62997" y="143258"/>
                </a:lnTo>
                <a:lnTo>
                  <a:pt x="67716" y="137071"/>
                </a:lnTo>
                <a:lnTo>
                  <a:pt x="75786" y="126115"/>
                </a:lnTo>
                <a:lnTo>
                  <a:pt x="81113" y="117239"/>
                </a:lnTo>
                <a:lnTo>
                  <a:pt x="85471" y="109080"/>
                </a:lnTo>
                <a:lnTo>
                  <a:pt x="91567" y="96983"/>
                </a:lnTo>
                <a:lnTo>
                  <a:pt x="95375" y="87271"/>
                </a:lnTo>
                <a:lnTo>
                  <a:pt x="98082" y="78968"/>
                </a:lnTo>
                <a:lnTo>
                  <a:pt x="102011" y="66203"/>
                </a:lnTo>
                <a:lnTo>
                  <a:pt x="103935" y="55554"/>
                </a:lnTo>
                <a:lnTo>
                  <a:pt x="104711" y="49237"/>
                </a:lnTo>
                <a:lnTo>
                  <a:pt x="105913" y="36383"/>
                </a:lnTo>
                <a:lnTo>
                  <a:pt x="105051" y="24691"/>
                </a:lnTo>
                <a:lnTo>
                  <a:pt x="104711" y="22123"/>
                </a:lnTo>
                <a:lnTo>
                  <a:pt x="103327" y="11379"/>
                </a:lnTo>
                <a:lnTo>
                  <a:pt x="102831" y="9740"/>
                </a:lnTo>
                <a:lnTo>
                  <a:pt x="9808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2634190" y="8368116"/>
            <a:ext cx="286270" cy="336994"/>
          </a:xfrm>
          <a:custGeom>
            <a:avLst/>
            <a:gdLst/>
            <a:ahLst/>
            <a:cxnLst/>
            <a:rect l="l" t="t" r="r" b="b"/>
            <a:pathLst>
              <a:path w="286270" h="336994">
                <a:moveTo>
                  <a:pt x="90093" y="75476"/>
                </a:moveTo>
                <a:lnTo>
                  <a:pt x="65354" y="61239"/>
                </a:lnTo>
                <a:lnTo>
                  <a:pt x="0" y="229666"/>
                </a:lnTo>
                <a:lnTo>
                  <a:pt x="65354" y="322757"/>
                </a:lnTo>
                <a:lnTo>
                  <a:pt x="90093" y="336994"/>
                </a:lnTo>
                <a:lnTo>
                  <a:pt x="220916" y="261531"/>
                </a:lnTo>
                <a:lnTo>
                  <a:pt x="286270" y="92964"/>
                </a:lnTo>
                <a:lnTo>
                  <a:pt x="220916" y="0"/>
                </a:lnTo>
                <a:lnTo>
                  <a:pt x="90093" y="75476"/>
                </a:lnTo>
                <a:lnTo>
                  <a:pt x="24739" y="243903"/>
                </a:lnTo>
                <a:lnTo>
                  <a:pt x="90093" y="33699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2634192" y="8597780"/>
            <a:ext cx="24739" cy="14236"/>
          </a:xfrm>
          <a:custGeom>
            <a:avLst/>
            <a:gdLst/>
            <a:ahLst/>
            <a:cxnLst/>
            <a:rect l="l" t="t" r="r" b="b"/>
            <a:pathLst>
              <a:path w="24739" h="14236">
                <a:moveTo>
                  <a:pt x="0" y="0"/>
                </a:moveTo>
                <a:lnTo>
                  <a:pt x="24739" y="1423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2812873" y="8430855"/>
            <a:ext cx="51727" cy="22987"/>
          </a:xfrm>
          <a:custGeom>
            <a:avLst/>
            <a:gdLst/>
            <a:ahLst/>
            <a:cxnLst/>
            <a:rect l="l" t="t" r="r" b="b"/>
            <a:pathLst>
              <a:path w="51727" h="22986">
                <a:moveTo>
                  <a:pt x="0" y="1117"/>
                </a:moveTo>
                <a:lnTo>
                  <a:pt x="21374" y="0"/>
                </a:lnTo>
                <a:lnTo>
                  <a:pt x="39103" y="7492"/>
                </a:lnTo>
                <a:lnTo>
                  <a:pt x="51727" y="2298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2711411" y="8608025"/>
            <a:ext cx="55105" cy="34239"/>
          </a:xfrm>
          <a:custGeom>
            <a:avLst/>
            <a:gdLst/>
            <a:ahLst/>
            <a:cxnLst/>
            <a:rect l="l" t="t" r="r" b="b"/>
            <a:pathLst>
              <a:path w="55105" h="34239">
                <a:moveTo>
                  <a:pt x="55105" y="33235"/>
                </a:moveTo>
                <a:lnTo>
                  <a:pt x="33743" y="34239"/>
                </a:lnTo>
                <a:lnTo>
                  <a:pt x="16001" y="26733"/>
                </a:lnTo>
                <a:lnTo>
                  <a:pt x="3378" y="11366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2699545" y="8353757"/>
            <a:ext cx="155562" cy="75590"/>
          </a:xfrm>
          <a:custGeom>
            <a:avLst/>
            <a:gdLst/>
            <a:ahLst/>
            <a:cxnLst/>
            <a:rect l="l" t="t" r="r" b="b"/>
            <a:pathLst>
              <a:path w="155562" h="75590">
                <a:moveTo>
                  <a:pt x="0" y="75590"/>
                </a:moveTo>
                <a:lnTo>
                  <a:pt x="130822" y="0"/>
                </a:lnTo>
                <a:lnTo>
                  <a:pt x="155562" y="1436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2721782" y="8627014"/>
            <a:ext cx="19989" cy="1003"/>
          </a:xfrm>
          <a:custGeom>
            <a:avLst/>
            <a:gdLst/>
            <a:ahLst/>
            <a:cxnLst/>
            <a:rect l="l" t="t" r="r" b="b"/>
            <a:pathLst>
              <a:path w="19989" h="1003">
                <a:moveTo>
                  <a:pt x="0" y="1003"/>
                </a:moveTo>
                <a:lnTo>
                  <a:pt x="1998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2832865" y="8430971"/>
            <a:ext cx="6997" cy="8623"/>
          </a:xfrm>
          <a:custGeom>
            <a:avLst/>
            <a:gdLst/>
            <a:ahLst/>
            <a:cxnLst/>
            <a:rect l="l" t="t" r="r" b="b"/>
            <a:pathLst>
              <a:path w="6997" h="8623">
                <a:moveTo>
                  <a:pt x="6997" y="8623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1579617" y="8978259"/>
            <a:ext cx="196303" cy="247396"/>
          </a:xfrm>
          <a:custGeom>
            <a:avLst/>
            <a:gdLst/>
            <a:ahLst/>
            <a:cxnLst/>
            <a:rect l="l" t="t" r="r" b="b"/>
            <a:pathLst>
              <a:path w="196303" h="247396">
                <a:moveTo>
                  <a:pt x="14122" y="223151"/>
                </a:moveTo>
                <a:lnTo>
                  <a:pt x="10871" y="218033"/>
                </a:lnTo>
                <a:lnTo>
                  <a:pt x="9867" y="218147"/>
                </a:lnTo>
                <a:lnTo>
                  <a:pt x="7619" y="212775"/>
                </a:lnTo>
                <a:lnTo>
                  <a:pt x="4114" y="204787"/>
                </a:lnTo>
                <a:lnTo>
                  <a:pt x="4876" y="204279"/>
                </a:lnTo>
                <a:lnTo>
                  <a:pt x="2247" y="195541"/>
                </a:lnTo>
                <a:lnTo>
                  <a:pt x="1879" y="194411"/>
                </a:lnTo>
                <a:lnTo>
                  <a:pt x="1752" y="193040"/>
                </a:lnTo>
                <a:lnTo>
                  <a:pt x="749" y="183172"/>
                </a:lnTo>
                <a:lnTo>
                  <a:pt x="0" y="183045"/>
                </a:lnTo>
                <a:lnTo>
                  <a:pt x="0" y="173291"/>
                </a:lnTo>
                <a:lnTo>
                  <a:pt x="0" y="162547"/>
                </a:lnTo>
                <a:lnTo>
                  <a:pt x="126" y="162179"/>
                </a:lnTo>
                <a:lnTo>
                  <a:pt x="1752" y="151561"/>
                </a:lnTo>
                <a:lnTo>
                  <a:pt x="3619" y="140068"/>
                </a:lnTo>
                <a:lnTo>
                  <a:pt x="3746" y="139814"/>
                </a:lnTo>
                <a:lnTo>
                  <a:pt x="6997" y="128562"/>
                </a:lnTo>
                <a:lnTo>
                  <a:pt x="10502" y="116814"/>
                </a:lnTo>
                <a:lnTo>
                  <a:pt x="10617" y="116573"/>
                </a:lnTo>
                <a:lnTo>
                  <a:pt x="15493" y="105321"/>
                </a:lnTo>
                <a:lnTo>
                  <a:pt x="20718" y="93698"/>
                </a:lnTo>
                <a:lnTo>
                  <a:pt x="26987" y="82588"/>
                </a:lnTo>
                <a:lnTo>
                  <a:pt x="33235" y="71716"/>
                </a:lnTo>
                <a:lnTo>
                  <a:pt x="33362" y="71462"/>
                </a:lnTo>
                <a:lnTo>
                  <a:pt x="40855" y="61341"/>
                </a:lnTo>
                <a:lnTo>
                  <a:pt x="48234" y="51473"/>
                </a:lnTo>
                <a:lnTo>
                  <a:pt x="48361" y="51219"/>
                </a:lnTo>
                <a:lnTo>
                  <a:pt x="56857" y="42354"/>
                </a:lnTo>
                <a:lnTo>
                  <a:pt x="64846" y="33858"/>
                </a:lnTo>
                <a:lnTo>
                  <a:pt x="65100" y="33604"/>
                </a:lnTo>
                <a:lnTo>
                  <a:pt x="74091" y="26225"/>
                </a:lnTo>
                <a:lnTo>
                  <a:pt x="82473" y="19481"/>
                </a:lnTo>
                <a:lnTo>
                  <a:pt x="82715" y="19240"/>
                </a:lnTo>
                <a:lnTo>
                  <a:pt x="92087" y="13868"/>
                </a:lnTo>
                <a:lnTo>
                  <a:pt x="100456" y="8991"/>
                </a:lnTo>
                <a:lnTo>
                  <a:pt x="100964" y="9613"/>
                </a:lnTo>
                <a:lnTo>
                  <a:pt x="110083" y="5486"/>
                </a:lnTo>
                <a:lnTo>
                  <a:pt x="111201" y="4991"/>
                </a:lnTo>
                <a:lnTo>
                  <a:pt x="112458" y="4737"/>
                </a:lnTo>
                <a:lnTo>
                  <a:pt x="121196" y="2616"/>
                </a:lnTo>
                <a:lnTo>
                  <a:pt x="121450" y="1612"/>
                </a:lnTo>
                <a:lnTo>
                  <a:pt x="130073" y="736"/>
                </a:lnTo>
                <a:lnTo>
                  <a:pt x="137820" y="0"/>
                </a:lnTo>
                <a:lnTo>
                  <a:pt x="138188" y="990"/>
                </a:lnTo>
                <a:lnTo>
                  <a:pt x="146316" y="1371"/>
                </a:lnTo>
                <a:lnTo>
                  <a:pt x="147815" y="1498"/>
                </a:lnTo>
                <a:lnTo>
                  <a:pt x="147942" y="1244"/>
                </a:lnTo>
                <a:lnTo>
                  <a:pt x="149313" y="1739"/>
                </a:lnTo>
                <a:lnTo>
                  <a:pt x="156565" y="4114"/>
                </a:lnTo>
                <a:lnTo>
                  <a:pt x="163690" y="6985"/>
                </a:lnTo>
                <a:lnTo>
                  <a:pt x="165061" y="7620"/>
                </a:lnTo>
                <a:lnTo>
                  <a:pt x="166433" y="8623"/>
                </a:lnTo>
                <a:lnTo>
                  <a:pt x="172427" y="13233"/>
                </a:lnTo>
                <a:lnTo>
                  <a:pt x="178180" y="18364"/>
                </a:lnTo>
                <a:lnTo>
                  <a:pt x="179184" y="19240"/>
                </a:lnTo>
                <a:lnTo>
                  <a:pt x="179184" y="19481"/>
                </a:lnTo>
                <a:lnTo>
                  <a:pt x="179933" y="20853"/>
                </a:lnTo>
                <a:lnTo>
                  <a:pt x="184429" y="27609"/>
                </a:lnTo>
                <a:lnTo>
                  <a:pt x="185419" y="27482"/>
                </a:lnTo>
                <a:lnTo>
                  <a:pt x="188671" y="34480"/>
                </a:lnTo>
                <a:lnTo>
                  <a:pt x="192176" y="42468"/>
                </a:lnTo>
                <a:lnTo>
                  <a:pt x="191427" y="43103"/>
                </a:lnTo>
                <a:lnTo>
                  <a:pt x="193928" y="51727"/>
                </a:lnTo>
                <a:lnTo>
                  <a:pt x="194297" y="52971"/>
                </a:lnTo>
                <a:lnTo>
                  <a:pt x="194424" y="54343"/>
                </a:lnTo>
                <a:lnTo>
                  <a:pt x="195427" y="64096"/>
                </a:lnTo>
                <a:lnTo>
                  <a:pt x="196303" y="64338"/>
                </a:lnTo>
                <a:lnTo>
                  <a:pt x="196303" y="73964"/>
                </a:lnTo>
                <a:lnTo>
                  <a:pt x="196303" y="84709"/>
                </a:lnTo>
                <a:lnTo>
                  <a:pt x="196176" y="85077"/>
                </a:lnTo>
                <a:lnTo>
                  <a:pt x="194424" y="95834"/>
                </a:lnTo>
                <a:lnTo>
                  <a:pt x="192671" y="107327"/>
                </a:lnTo>
                <a:lnTo>
                  <a:pt x="192417" y="107442"/>
                </a:lnTo>
                <a:lnTo>
                  <a:pt x="189179" y="118694"/>
                </a:lnTo>
                <a:lnTo>
                  <a:pt x="186931" y="126695"/>
                </a:lnTo>
                <a:lnTo>
                  <a:pt x="186296" y="126568"/>
                </a:lnTo>
                <a:lnTo>
                  <a:pt x="183426" y="134442"/>
                </a:lnTo>
                <a:lnTo>
                  <a:pt x="182054" y="138315"/>
                </a:lnTo>
                <a:lnTo>
                  <a:pt x="182435" y="138430"/>
                </a:lnTo>
                <a:lnTo>
                  <a:pt x="180682" y="142062"/>
                </a:lnTo>
                <a:lnTo>
                  <a:pt x="175358" y="153534"/>
                </a:lnTo>
                <a:lnTo>
                  <a:pt x="169486" y="164472"/>
                </a:lnTo>
                <a:lnTo>
                  <a:pt x="162733" y="175691"/>
                </a:lnTo>
                <a:lnTo>
                  <a:pt x="155308" y="186042"/>
                </a:lnTo>
                <a:lnTo>
                  <a:pt x="148069" y="195910"/>
                </a:lnTo>
                <a:lnTo>
                  <a:pt x="147815" y="196164"/>
                </a:lnTo>
                <a:lnTo>
                  <a:pt x="139445" y="205028"/>
                </a:lnTo>
                <a:lnTo>
                  <a:pt x="131444" y="213525"/>
                </a:lnTo>
                <a:lnTo>
                  <a:pt x="131203" y="213779"/>
                </a:lnTo>
                <a:lnTo>
                  <a:pt x="122199" y="221030"/>
                </a:lnTo>
                <a:lnTo>
                  <a:pt x="113703" y="227774"/>
                </a:lnTo>
                <a:lnTo>
                  <a:pt x="113461" y="228155"/>
                </a:lnTo>
                <a:lnTo>
                  <a:pt x="104216" y="233527"/>
                </a:lnTo>
                <a:lnTo>
                  <a:pt x="95834" y="238264"/>
                </a:lnTo>
                <a:lnTo>
                  <a:pt x="95211" y="237769"/>
                </a:lnTo>
                <a:lnTo>
                  <a:pt x="86220" y="241769"/>
                </a:lnTo>
                <a:lnTo>
                  <a:pt x="85089" y="242265"/>
                </a:lnTo>
                <a:lnTo>
                  <a:pt x="84962" y="242392"/>
                </a:lnTo>
                <a:lnTo>
                  <a:pt x="83718" y="242646"/>
                </a:lnTo>
                <a:lnTo>
                  <a:pt x="74968" y="244767"/>
                </a:lnTo>
                <a:lnTo>
                  <a:pt x="74841" y="245770"/>
                </a:lnTo>
                <a:lnTo>
                  <a:pt x="66230" y="246646"/>
                </a:lnTo>
                <a:lnTo>
                  <a:pt x="58483" y="247396"/>
                </a:lnTo>
                <a:lnTo>
                  <a:pt x="58102" y="246392"/>
                </a:lnTo>
                <a:lnTo>
                  <a:pt x="49987" y="246024"/>
                </a:lnTo>
                <a:lnTo>
                  <a:pt x="48488" y="245897"/>
                </a:lnTo>
                <a:lnTo>
                  <a:pt x="48234" y="246024"/>
                </a:lnTo>
                <a:lnTo>
                  <a:pt x="46862" y="245643"/>
                </a:lnTo>
                <a:lnTo>
                  <a:pt x="39738" y="243268"/>
                </a:lnTo>
                <a:lnTo>
                  <a:pt x="39611" y="243141"/>
                </a:lnTo>
                <a:lnTo>
                  <a:pt x="32613" y="240271"/>
                </a:lnTo>
                <a:lnTo>
                  <a:pt x="31241" y="239776"/>
                </a:lnTo>
                <a:lnTo>
                  <a:pt x="31114" y="239649"/>
                </a:lnTo>
                <a:lnTo>
                  <a:pt x="29857" y="238772"/>
                </a:lnTo>
                <a:lnTo>
                  <a:pt x="23863" y="234022"/>
                </a:lnTo>
                <a:lnTo>
                  <a:pt x="18110" y="229031"/>
                </a:lnTo>
                <a:lnTo>
                  <a:pt x="16992" y="228028"/>
                </a:lnTo>
                <a:lnTo>
                  <a:pt x="17119" y="227774"/>
                </a:lnTo>
                <a:lnTo>
                  <a:pt x="16243" y="226529"/>
                </a:lnTo>
                <a:lnTo>
                  <a:pt x="15125" y="224904"/>
                </a:lnTo>
                <a:lnTo>
                  <a:pt x="15252" y="224904"/>
                </a:lnTo>
                <a:lnTo>
                  <a:pt x="14122" y="22315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1602607" y="9011234"/>
            <a:ext cx="81965" cy="141947"/>
          </a:xfrm>
          <a:custGeom>
            <a:avLst/>
            <a:gdLst/>
            <a:ahLst/>
            <a:cxnLst/>
            <a:rect l="l" t="t" r="r" b="b"/>
            <a:pathLst>
              <a:path w="81965" h="141947">
                <a:moveTo>
                  <a:pt x="0" y="141947"/>
                </a:moveTo>
                <a:lnTo>
                  <a:pt x="127" y="132448"/>
                </a:lnTo>
                <a:lnTo>
                  <a:pt x="127" y="132079"/>
                </a:lnTo>
                <a:lnTo>
                  <a:pt x="1625" y="122580"/>
                </a:lnTo>
                <a:lnTo>
                  <a:pt x="3251" y="112331"/>
                </a:lnTo>
                <a:lnTo>
                  <a:pt x="3378" y="112090"/>
                </a:lnTo>
                <a:lnTo>
                  <a:pt x="6248" y="102209"/>
                </a:lnTo>
                <a:lnTo>
                  <a:pt x="9372" y="91719"/>
                </a:lnTo>
                <a:lnTo>
                  <a:pt x="9499" y="91465"/>
                </a:lnTo>
                <a:lnTo>
                  <a:pt x="13868" y="81470"/>
                </a:lnTo>
                <a:lnTo>
                  <a:pt x="18364" y="71094"/>
                </a:lnTo>
                <a:lnTo>
                  <a:pt x="18491" y="70980"/>
                </a:lnTo>
                <a:lnTo>
                  <a:pt x="24117" y="61226"/>
                </a:lnTo>
                <a:lnTo>
                  <a:pt x="29743" y="51485"/>
                </a:lnTo>
                <a:lnTo>
                  <a:pt x="29743" y="51231"/>
                </a:lnTo>
                <a:lnTo>
                  <a:pt x="36487" y="42240"/>
                </a:lnTo>
                <a:lnTo>
                  <a:pt x="42989" y="33489"/>
                </a:lnTo>
                <a:lnTo>
                  <a:pt x="43103" y="33235"/>
                </a:lnTo>
                <a:lnTo>
                  <a:pt x="50596" y="25374"/>
                </a:lnTo>
                <a:lnTo>
                  <a:pt x="57734" y="17754"/>
                </a:lnTo>
                <a:lnTo>
                  <a:pt x="57975" y="17627"/>
                </a:lnTo>
                <a:lnTo>
                  <a:pt x="65976" y="11125"/>
                </a:lnTo>
                <a:lnTo>
                  <a:pt x="73469" y="5003"/>
                </a:lnTo>
                <a:lnTo>
                  <a:pt x="73723" y="4876"/>
                </a:lnTo>
                <a:lnTo>
                  <a:pt x="8196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1672577" y="9052722"/>
            <a:ext cx="80098" cy="138696"/>
          </a:xfrm>
          <a:custGeom>
            <a:avLst/>
            <a:gdLst/>
            <a:ahLst/>
            <a:cxnLst/>
            <a:rect l="l" t="t" r="r" b="b"/>
            <a:pathLst>
              <a:path w="80098" h="138696">
                <a:moveTo>
                  <a:pt x="80098" y="0"/>
                </a:moveTo>
                <a:lnTo>
                  <a:pt x="80098" y="8496"/>
                </a:lnTo>
                <a:lnTo>
                  <a:pt x="79971" y="8877"/>
                </a:lnTo>
                <a:lnTo>
                  <a:pt x="78714" y="17246"/>
                </a:lnTo>
                <a:lnTo>
                  <a:pt x="76974" y="27482"/>
                </a:lnTo>
                <a:lnTo>
                  <a:pt x="76974" y="27736"/>
                </a:lnTo>
                <a:lnTo>
                  <a:pt x="73977" y="37731"/>
                </a:lnTo>
                <a:lnTo>
                  <a:pt x="70853" y="48221"/>
                </a:lnTo>
                <a:lnTo>
                  <a:pt x="70726" y="48488"/>
                </a:lnTo>
                <a:lnTo>
                  <a:pt x="66484" y="58470"/>
                </a:lnTo>
                <a:lnTo>
                  <a:pt x="61975" y="68719"/>
                </a:lnTo>
                <a:lnTo>
                  <a:pt x="56235" y="78714"/>
                </a:lnTo>
                <a:lnTo>
                  <a:pt x="50609" y="88468"/>
                </a:lnTo>
                <a:lnTo>
                  <a:pt x="43865" y="97586"/>
                </a:lnTo>
                <a:lnTo>
                  <a:pt x="37236" y="106451"/>
                </a:lnTo>
                <a:lnTo>
                  <a:pt x="29616" y="114579"/>
                </a:lnTo>
                <a:lnTo>
                  <a:pt x="22491" y="122072"/>
                </a:lnTo>
                <a:lnTo>
                  <a:pt x="22364" y="122326"/>
                </a:lnTo>
                <a:lnTo>
                  <a:pt x="14249" y="128816"/>
                </a:lnTo>
                <a:lnTo>
                  <a:pt x="7632" y="134200"/>
                </a:lnTo>
                <a:lnTo>
                  <a:pt x="7378" y="134442"/>
                </a:lnTo>
                <a:lnTo>
                  <a:pt x="0" y="13869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1602861" y="9151183"/>
            <a:ext cx="5994" cy="31610"/>
          </a:xfrm>
          <a:custGeom>
            <a:avLst/>
            <a:gdLst/>
            <a:ahLst/>
            <a:cxnLst/>
            <a:rect l="l" t="t" r="r" b="b"/>
            <a:pathLst>
              <a:path w="5994" h="31610">
                <a:moveTo>
                  <a:pt x="0" y="0"/>
                </a:moveTo>
                <a:lnTo>
                  <a:pt x="1498" y="16992"/>
                </a:lnTo>
                <a:lnTo>
                  <a:pt x="5994" y="3161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1614853" y="9191417"/>
            <a:ext cx="19367" cy="10744"/>
          </a:xfrm>
          <a:custGeom>
            <a:avLst/>
            <a:gdLst/>
            <a:ahLst/>
            <a:cxnLst/>
            <a:rect l="l" t="t" r="r" b="b"/>
            <a:pathLst>
              <a:path w="19367" h="10744">
                <a:moveTo>
                  <a:pt x="19367" y="10744"/>
                </a:moveTo>
                <a:lnTo>
                  <a:pt x="7620" y="6375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1608476" y="9181414"/>
            <a:ext cx="6502" cy="10375"/>
          </a:xfrm>
          <a:custGeom>
            <a:avLst/>
            <a:gdLst/>
            <a:ahLst/>
            <a:cxnLst/>
            <a:rect l="l" t="t" r="r" b="b"/>
            <a:pathLst>
              <a:path w="6502" h="10375">
                <a:moveTo>
                  <a:pt x="6502" y="10375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1631723" y="9201155"/>
            <a:ext cx="13246" cy="508"/>
          </a:xfrm>
          <a:custGeom>
            <a:avLst/>
            <a:gdLst/>
            <a:ahLst/>
            <a:cxnLst/>
            <a:rect l="l" t="t" r="r" b="b"/>
            <a:pathLst>
              <a:path w="13246" h="507">
                <a:moveTo>
                  <a:pt x="13246" y="507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1643595" y="9191415"/>
            <a:ext cx="29108" cy="10248"/>
          </a:xfrm>
          <a:custGeom>
            <a:avLst/>
            <a:gdLst/>
            <a:ahLst/>
            <a:cxnLst/>
            <a:rect l="l" t="t" r="r" b="b"/>
            <a:pathLst>
              <a:path w="29108" h="10248">
                <a:moveTo>
                  <a:pt x="29108" y="0"/>
                </a:moveTo>
                <a:lnTo>
                  <a:pt x="13487" y="7124"/>
                </a:lnTo>
                <a:lnTo>
                  <a:pt x="0" y="1024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1682959" y="9001867"/>
            <a:ext cx="30480" cy="10617"/>
          </a:xfrm>
          <a:custGeom>
            <a:avLst/>
            <a:gdLst/>
            <a:ahLst/>
            <a:cxnLst/>
            <a:rect l="l" t="t" r="r" b="b"/>
            <a:pathLst>
              <a:path w="30480" h="10617">
                <a:moveTo>
                  <a:pt x="30480" y="0"/>
                </a:moveTo>
                <a:lnTo>
                  <a:pt x="15494" y="3378"/>
                </a:lnTo>
                <a:lnTo>
                  <a:pt x="0" y="106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1711940" y="9002248"/>
            <a:ext cx="12242" cy="368"/>
          </a:xfrm>
          <a:custGeom>
            <a:avLst/>
            <a:gdLst/>
            <a:ahLst/>
            <a:cxnLst/>
            <a:rect l="l" t="t" r="r" b="b"/>
            <a:pathLst>
              <a:path w="12242" h="368">
                <a:moveTo>
                  <a:pt x="12242" y="368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1723812" y="9002614"/>
            <a:ext cx="23990" cy="20993"/>
          </a:xfrm>
          <a:custGeom>
            <a:avLst/>
            <a:gdLst/>
            <a:ahLst/>
            <a:cxnLst/>
            <a:rect l="l" t="t" r="r" b="b"/>
            <a:pathLst>
              <a:path w="23990" h="20993">
                <a:moveTo>
                  <a:pt x="23990" y="20993"/>
                </a:moveTo>
                <a:lnTo>
                  <a:pt x="16865" y="9753"/>
                </a:lnTo>
                <a:lnTo>
                  <a:pt x="9245" y="3505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1747050" y="9022481"/>
            <a:ext cx="5626" cy="30365"/>
          </a:xfrm>
          <a:custGeom>
            <a:avLst/>
            <a:gdLst/>
            <a:ahLst/>
            <a:cxnLst/>
            <a:rect l="l" t="t" r="r" b="b"/>
            <a:pathLst>
              <a:path w="5626" h="30365">
                <a:moveTo>
                  <a:pt x="5626" y="30365"/>
                </a:moveTo>
                <a:lnTo>
                  <a:pt x="4127" y="13246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1740678" y="9012361"/>
            <a:ext cx="2120" cy="1752"/>
          </a:xfrm>
          <a:custGeom>
            <a:avLst/>
            <a:gdLst/>
            <a:ahLst/>
            <a:cxnLst/>
            <a:rect l="l" t="t" r="r" b="b"/>
            <a:pathLst>
              <a:path w="2120" h="1752">
                <a:moveTo>
                  <a:pt x="0" y="0"/>
                </a:moveTo>
                <a:lnTo>
                  <a:pt x="2120" y="175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1463417" y="8978127"/>
            <a:ext cx="143192" cy="82715"/>
          </a:xfrm>
          <a:custGeom>
            <a:avLst/>
            <a:gdLst/>
            <a:ahLst/>
            <a:cxnLst/>
            <a:rect l="l" t="t" r="r" b="b"/>
            <a:pathLst>
              <a:path w="143192" h="82715">
                <a:moveTo>
                  <a:pt x="0" y="0"/>
                </a:moveTo>
                <a:lnTo>
                  <a:pt x="143192" y="82715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1626726" y="9072463"/>
            <a:ext cx="358609" cy="207035"/>
          </a:xfrm>
          <a:custGeom>
            <a:avLst/>
            <a:gdLst/>
            <a:ahLst/>
            <a:cxnLst/>
            <a:rect l="l" t="t" r="r" b="b"/>
            <a:pathLst>
              <a:path w="358609" h="207035">
                <a:moveTo>
                  <a:pt x="0" y="0"/>
                </a:moveTo>
                <a:lnTo>
                  <a:pt x="358609" y="207035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2284462" y="8841557"/>
            <a:ext cx="326110" cy="610628"/>
          </a:xfrm>
          <a:custGeom>
            <a:avLst/>
            <a:gdLst/>
            <a:ahLst/>
            <a:cxnLst/>
            <a:rect l="l" t="t" r="r" b="b"/>
            <a:pathLst>
              <a:path w="326110" h="610628">
                <a:moveTo>
                  <a:pt x="0" y="610628"/>
                </a:moveTo>
                <a:lnTo>
                  <a:pt x="326110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2648315" y="8683995"/>
            <a:ext cx="46482" cy="87083"/>
          </a:xfrm>
          <a:custGeom>
            <a:avLst/>
            <a:gdLst/>
            <a:ahLst/>
            <a:cxnLst/>
            <a:rect l="l" t="t" r="r" b="b"/>
            <a:pathLst>
              <a:path w="46481" h="87083">
                <a:moveTo>
                  <a:pt x="46481" y="0"/>
                </a:moveTo>
                <a:lnTo>
                  <a:pt x="0" y="87083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2724782" y="8529433"/>
            <a:ext cx="52603" cy="98336"/>
          </a:xfrm>
          <a:custGeom>
            <a:avLst/>
            <a:gdLst/>
            <a:ahLst/>
            <a:cxnLst/>
            <a:rect l="l" t="t" r="r" b="b"/>
            <a:pathLst>
              <a:path w="52603" h="98336">
                <a:moveTo>
                  <a:pt x="0" y="98336"/>
                </a:moveTo>
                <a:lnTo>
                  <a:pt x="52603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603839" y="10069986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603839" y="10069986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499257" y="10069986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499257" y="10069986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499257" y="10099269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499257" y="10099269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578273" y="9957229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578273" y="9957229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518472" y="9957224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518472" y="9957224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498933" y="10062142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498933" y="10062142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496877" y="10069986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496877" y="10069986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510079" y="9964519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510079" y="9964519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508221" y="10060440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508221" y="10060440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497447" y="10062142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497447" y="10062142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496873" y="10063506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496873" y="10063506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584623" y="9964519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584623" y="9964519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605651" y="10063506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605651" y="10063506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593013" y="1006043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593013" y="1006043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604165" y="10062147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604165" y="10062147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530631" y="9954274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530631" y="9954274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567707" y="9955295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567707" y="9955295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524827" y="9956044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524827" y="9956044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530631" y="9955295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530631" y="9955295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30631" y="9955295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530631" y="9955295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572469" y="9956043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572469" y="9956043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572465" y="9955295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572465" y="9955295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448764" y="10099944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448764" y="10099944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448763" y="10099944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448763" y="10099944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445453" y="9946822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445453" y="9946822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408679" y="9957390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408679" y="9957390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416710" y="9971759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416710" y="9971759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409949" y="998570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409949" y="998570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422206" y="995739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422206" y="995739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432350" y="997178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432350" y="997178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416389" y="10000368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416389" y="10000368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409629" y="1001431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409629" y="1001431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421886" y="9985998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421886" y="9985998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432030" y="1000039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432030" y="1000039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416575" y="1002886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416575" y="1002886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409817" y="1004281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409817" y="1004281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422074" y="1001449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422074" y="1001449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432217" y="1002889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432217" y="1002889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416600" y="100573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416600" y="100573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409841" y="100713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409841" y="100713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422097" y="100429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422097" y="100429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432242" y="1005738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432242" y="1005738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416518" y="10085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416518" y="10085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409760" y="1009980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409760" y="1009980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422017" y="10071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422017" y="10071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432160" y="10085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432160" y="10085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416356" y="1011422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416356" y="1011422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409596" y="1012816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409596" y="1012816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421853" y="1009985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421853" y="1009985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431997" y="1011425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431997" y="1011425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416657" y="1014318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416657" y="1014318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409899" y="1015713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409899" y="1015713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422154" y="1012881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422154" y="1012881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432299" y="1014321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432299" y="1014321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416682" y="1017167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416682" y="1017167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409924" y="101856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409924" y="101856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422181" y="101573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422181" y="101573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432324" y="1017170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432324" y="1017170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489656" y="10148492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41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3"/>
                </a:lnTo>
                <a:lnTo>
                  <a:pt x="25031" y="31623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3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548072" y="10148148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94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558321" y="10155679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558321" y="10174005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587902" y="10150119"/>
            <a:ext cx="31140" cy="44107"/>
          </a:xfrm>
          <a:custGeom>
            <a:avLst/>
            <a:gdLst/>
            <a:ahLst/>
            <a:cxnLst/>
            <a:rect l="l" t="t" r="r" b="b"/>
            <a:pathLst>
              <a:path w="31140" h="44107">
                <a:moveTo>
                  <a:pt x="0" y="0"/>
                </a:moveTo>
                <a:lnTo>
                  <a:pt x="0" y="8483"/>
                </a:lnTo>
                <a:lnTo>
                  <a:pt x="20218" y="8483"/>
                </a:lnTo>
                <a:lnTo>
                  <a:pt x="20218" y="8623"/>
                </a:lnTo>
                <a:lnTo>
                  <a:pt x="2032" y="44107"/>
                </a:lnTo>
                <a:lnTo>
                  <a:pt x="12954" y="44107"/>
                </a:lnTo>
                <a:lnTo>
                  <a:pt x="31140" y="6451"/>
                </a:lnTo>
                <a:lnTo>
                  <a:pt x="31140" y="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6875331" y="10143038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G5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839958" y="10131952"/>
            <a:ext cx="184905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5409596" y="9946822"/>
            <a:ext cx="35857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  <p:sp>
        <p:nvSpPr>
          <p:cNvPr id="76" name="object 76"/>
          <p:cNvSpPr txBox="1"/>
          <p:nvPr/>
        </p:nvSpPr>
        <p:spPr>
          <a:xfrm>
            <a:off x="5445453" y="9946822"/>
            <a:ext cx="185479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  <p:sp>
        <p:nvSpPr>
          <p:cNvPr id="75" name="object 75"/>
          <p:cNvSpPr txBox="1"/>
          <p:nvPr/>
        </p:nvSpPr>
        <p:spPr>
          <a:xfrm>
            <a:off x="5409596" y="10082221"/>
            <a:ext cx="35857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 dirty="0"/>
          </a:p>
        </p:txBody>
      </p:sp>
      <p:sp>
        <p:nvSpPr>
          <p:cNvPr id="74" name="object 74"/>
          <p:cNvSpPr txBox="1"/>
          <p:nvPr/>
        </p:nvSpPr>
        <p:spPr>
          <a:xfrm>
            <a:off x="5445453" y="10082221"/>
            <a:ext cx="199662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737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MB7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875905" y="9940548"/>
            <a:ext cx="114969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345760" y="9946822"/>
            <a:ext cx="35693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6381454" y="9946822"/>
            <a:ext cx="185479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6345760" y="10082221"/>
            <a:ext cx="35693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69" name="object 69"/>
          <p:cNvSpPr txBox="1"/>
          <p:nvPr/>
        </p:nvSpPr>
        <p:spPr>
          <a:xfrm>
            <a:off x="6381454" y="10082221"/>
            <a:ext cx="218491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908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MB15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877760" y="9946821"/>
            <a:ext cx="35693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5913454" y="9946821"/>
            <a:ext cx="185478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5877760" y="10082220"/>
            <a:ext cx="35693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65" name="object 65"/>
          <p:cNvSpPr txBox="1"/>
          <p:nvPr/>
        </p:nvSpPr>
        <p:spPr>
          <a:xfrm>
            <a:off x="5913454" y="10082220"/>
            <a:ext cx="218490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907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MB14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63550" y="8172373"/>
            <a:ext cx="6632905" cy="1619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47150" y="6622161"/>
            <a:ext cx="1899850" cy="2854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2547000" y="6622161"/>
            <a:ext cx="657689" cy="2854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85"/>
              </a:spcBef>
            </a:pPr>
            <a:endParaRPr sz="1200"/>
          </a:p>
          <a:p>
            <a:pPr marL="238452" marR="238465" algn="ctr">
              <a:lnSpc>
                <a:spcPct val="95825"/>
              </a:lnSpc>
            </a:pPr>
            <a:r>
              <a:rPr sz="600" b="1" spc="0" dirty="0" smtClean="0">
                <a:solidFill>
                  <a:srgbClr val="363435"/>
                </a:solidFill>
                <a:latin typeface="Arial"/>
                <a:cs typeface="Arial"/>
              </a:rPr>
              <a:t>(0V)</a:t>
            </a:r>
            <a:endParaRPr sz="6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204690" y="6622161"/>
            <a:ext cx="657691" cy="2854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3862381" y="6622161"/>
            <a:ext cx="657689" cy="2854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85"/>
              </a:spcBef>
            </a:pPr>
            <a:endParaRPr sz="1200"/>
          </a:p>
          <a:p>
            <a:pPr marL="191215">
              <a:lnSpc>
                <a:spcPct val="95825"/>
              </a:lnSpc>
            </a:pPr>
            <a:r>
              <a:rPr sz="600" b="1" spc="0" dirty="0" smtClean="0">
                <a:solidFill>
                  <a:srgbClr val="363435"/>
                </a:solidFill>
                <a:latin typeface="Arial"/>
                <a:cs typeface="Arial"/>
              </a:rPr>
              <a:t>(24Vdc)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47150" y="6907660"/>
            <a:ext cx="1899850" cy="2854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2547000" y="6907660"/>
            <a:ext cx="657689" cy="2854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85"/>
              </a:spcBef>
            </a:pPr>
            <a:endParaRPr sz="1200"/>
          </a:p>
          <a:p>
            <a:pPr marL="238452" marR="238465" algn="ctr">
              <a:lnSpc>
                <a:spcPct val="95825"/>
              </a:lnSpc>
            </a:pPr>
            <a:r>
              <a:rPr sz="600" b="1" spc="0" dirty="0" smtClean="0">
                <a:solidFill>
                  <a:srgbClr val="363435"/>
                </a:solidFill>
                <a:latin typeface="Arial"/>
                <a:cs typeface="Arial"/>
              </a:rPr>
              <a:t>(0V)</a:t>
            </a:r>
            <a:endParaRPr sz="6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204690" y="6907660"/>
            <a:ext cx="657691" cy="2854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3862381" y="6907660"/>
            <a:ext cx="657689" cy="2854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85"/>
              </a:spcBef>
            </a:pPr>
            <a:endParaRPr sz="1200"/>
          </a:p>
          <a:p>
            <a:pPr marL="191215">
              <a:lnSpc>
                <a:spcPct val="95825"/>
              </a:lnSpc>
            </a:pPr>
            <a:r>
              <a:rPr sz="600" b="1" spc="0" dirty="0" smtClean="0">
                <a:solidFill>
                  <a:srgbClr val="363435"/>
                </a:solidFill>
                <a:latin typeface="Arial"/>
                <a:cs typeface="Arial"/>
              </a:rPr>
              <a:t>(24Vdc)</a:t>
            </a:r>
            <a:endParaRPr sz="6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47150" y="7193159"/>
            <a:ext cx="1899850" cy="267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2547000" y="7193159"/>
            <a:ext cx="657689" cy="267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3204690" y="7193159"/>
            <a:ext cx="657691" cy="267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3862381" y="7193159"/>
            <a:ext cx="657689" cy="267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9"/>
              </a:spcBef>
            </a:pPr>
            <a:endParaRPr sz="1100"/>
          </a:p>
          <a:p>
            <a:pPr marL="195400">
              <a:lnSpc>
                <a:spcPct val="95825"/>
              </a:lnSpc>
            </a:pPr>
            <a:r>
              <a:rPr sz="600" b="1" spc="0" dirty="0" smtClean="0">
                <a:solidFill>
                  <a:srgbClr val="363435"/>
                </a:solidFill>
                <a:latin typeface="Arial"/>
                <a:cs typeface="Arial"/>
              </a:rPr>
              <a:t>(24</a:t>
            </a:r>
            <a:r>
              <a:rPr sz="600" b="1" spc="-34" dirty="0" smtClean="0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sz="600" b="1" spc="0" dirty="0" smtClean="0">
                <a:solidFill>
                  <a:srgbClr val="363435"/>
                </a:solidFill>
                <a:latin typeface="Arial"/>
                <a:cs typeface="Arial"/>
              </a:rPr>
              <a:t>ac)</a:t>
            </a:r>
            <a:endParaRPr sz="6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47150" y="7460166"/>
            <a:ext cx="1899850" cy="267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2547000" y="7460166"/>
            <a:ext cx="657689" cy="267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3204690" y="7460166"/>
            <a:ext cx="657691" cy="267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3862381" y="7460166"/>
            <a:ext cx="657689" cy="267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9"/>
              </a:spcBef>
            </a:pPr>
            <a:endParaRPr sz="1100"/>
          </a:p>
          <a:p>
            <a:pPr marL="176314">
              <a:lnSpc>
                <a:spcPct val="95825"/>
              </a:lnSpc>
            </a:pPr>
            <a:r>
              <a:rPr sz="600" b="1" spc="0" dirty="0" smtClean="0">
                <a:solidFill>
                  <a:srgbClr val="363435"/>
                </a:solidFill>
                <a:latin typeface="Arial"/>
                <a:cs typeface="Arial"/>
              </a:rPr>
              <a:t>(</a:t>
            </a:r>
            <a:r>
              <a:rPr sz="600" b="1" spc="-34" dirty="0" smtClean="0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sz="600" b="1" spc="0" dirty="0" smtClean="0">
                <a:solidFill>
                  <a:srgbClr val="363435"/>
                </a:solidFill>
                <a:latin typeface="Arial"/>
                <a:cs typeface="Arial"/>
              </a:rPr>
              <a:t>15</a:t>
            </a:r>
            <a:r>
              <a:rPr sz="600" b="1" spc="-34" dirty="0" smtClean="0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sz="600" b="1" spc="0" dirty="0" smtClean="0">
                <a:solidFill>
                  <a:srgbClr val="363435"/>
                </a:solidFill>
                <a:latin typeface="Arial"/>
                <a:cs typeface="Arial"/>
              </a:rPr>
              <a:t>ac)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47150" y="7727175"/>
            <a:ext cx="1899850" cy="267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2547000" y="7727175"/>
            <a:ext cx="657689" cy="267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3204690" y="7727175"/>
            <a:ext cx="657691" cy="267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3862381" y="7727175"/>
            <a:ext cx="657689" cy="267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9"/>
              </a:spcBef>
            </a:pPr>
            <a:endParaRPr sz="1100"/>
          </a:p>
          <a:p>
            <a:pPr marL="174212">
              <a:lnSpc>
                <a:spcPct val="95825"/>
              </a:lnSpc>
            </a:pPr>
            <a:r>
              <a:rPr sz="600" b="1" spc="0" dirty="0" smtClean="0">
                <a:solidFill>
                  <a:srgbClr val="363435"/>
                </a:solidFill>
                <a:latin typeface="Arial"/>
                <a:cs typeface="Arial"/>
              </a:rPr>
              <a:t>(230</a:t>
            </a:r>
            <a:r>
              <a:rPr sz="600" b="1" spc="-34" dirty="0" smtClean="0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sz="600" b="1" spc="0" dirty="0" smtClean="0">
                <a:solidFill>
                  <a:srgbClr val="363435"/>
                </a:solidFill>
                <a:latin typeface="Arial"/>
                <a:cs typeface="Arial"/>
              </a:rPr>
              <a:t>ac)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3550" y="6557365"/>
            <a:ext cx="4231703" cy="14857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2210"/>
              </a:lnSpc>
              <a:spcBef>
                <a:spcPts val="110"/>
              </a:spcBef>
            </a:pPr>
            <a:r>
              <a:rPr sz="2700" b="1" spc="0" baseline="10619" dirty="0" smtClean="0">
                <a:solidFill>
                  <a:srgbClr val="363435"/>
                </a:solidFill>
                <a:latin typeface="Calibri"/>
                <a:cs typeface="Calibri"/>
              </a:rPr>
              <a:t>2 </a:t>
            </a:r>
            <a:r>
              <a:rPr sz="2700" b="1" spc="69" baseline="1061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500" b="1" spc="0" baseline="-14493" dirty="0" smtClean="0">
                <a:solidFill>
                  <a:srgbClr val="363435"/>
                </a:solidFill>
                <a:latin typeface="Arial"/>
                <a:cs typeface="Arial"/>
              </a:rPr>
              <a:t>RFT/DC/12/B15D                              </a:t>
            </a:r>
            <a:r>
              <a:rPr sz="1500" b="1" spc="94" baseline="-14493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200" b="1" spc="0" baseline="10870" dirty="0" smtClean="0">
                <a:solidFill>
                  <a:srgbClr val="363435"/>
                </a:solidFill>
                <a:latin typeface="Arial"/>
                <a:cs typeface="Arial"/>
              </a:rPr>
              <a:t>-ve                                        </a:t>
            </a:r>
            <a:r>
              <a:rPr sz="1200" b="1" spc="14" baseline="1087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200" b="1" spc="0" baseline="10870" dirty="0" smtClean="0">
                <a:solidFill>
                  <a:srgbClr val="363435"/>
                </a:solidFill>
                <a:latin typeface="Arial"/>
                <a:cs typeface="Arial"/>
              </a:rPr>
              <a:t>+ve</a:t>
            </a:r>
            <a:endParaRPr sz="800">
              <a:latin typeface="Arial"/>
              <a:cs typeface="Arial"/>
            </a:endParaRPr>
          </a:p>
          <a:p>
            <a:pPr marL="234400" marR="390981">
              <a:lnSpc>
                <a:spcPts val="1331"/>
              </a:lnSpc>
              <a:spcBef>
                <a:spcPts val="825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RFT/DC/24/B15D                              </a:t>
            </a:r>
            <a:r>
              <a:rPr sz="1000" b="1" spc="9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200" b="1" spc="0" baseline="25364" dirty="0" smtClean="0">
                <a:solidFill>
                  <a:srgbClr val="363435"/>
                </a:solidFill>
                <a:latin typeface="Arial"/>
                <a:cs typeface="Arial"/>
              </a:rPr>
              <a:t>-ve                                        </a:t>
            </a:r>
            <a:r>
              <a:rPr sz="1200" b="1" spc="14" baseline="2536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200" b="1" spc="0" baseline="25364" dirty="0" smtClean="0">
                <a:solidFill>
                  <a:srgbClr val="363435"/>
                </a:solidFill>
                <a:latin typeface="Arial"/>
                <a:cs typeface="Arial"/>
              </a:rPr>
              <a:t>+ve </a:t>
            </a:r>
            <a:endParaRPr sz="1000">
              <a:latin typeface="Arial"/>
              <a:cs typeface="Arial"/>
            </a:endParaRPr>
          </a:p>
          <a:p>
            <a:pPr marL="234400" marR="390981">
              <a:lnSpc>
                <a:spcPts val="1431"/>
              </a:lnSpc>
              <a:spcBef>
                <a:spcPts val="692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RFT/AC/24/B15D                               </a:t>
            </a:r>
            <a:r>
              <a:rPr sz="1000" b="1" spc="3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               </a:t>
            </a:r>
            <a:r>
              <a:rPr sz="1000" b="1" spc="5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E               </a:t>
            </a:r>
            <a:r>
              <a:rPr sz="1000" b="1" spc="151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200" b="1" spc="0" baseline="32611" dirty="0" smtClean="0">
                <a:solidFill>
                  <a:srgbClr val="363435"/>
                </a:solidFill>
                <a:latin typeface="Arial"/>
                <a:cs typeface="Arial"/>
              </a:rPr>
              <a:t>P </a:t>
            </a:r>
            <a:endParaRPr sz="1000">
              <a:latin typeface="Arial"/>
              <a:cs typeface="Arial"/>
            </a:endParaRPr>
          </a:p>
          <a:p>
            <a:pPr marL="234400" marR="390981">
              <a:lnSpc>
                <a:spcPts val="1431"/>
              </a:lnSpc>
              <a:spcBef>
                <a:spcPts val="744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RFT/AC/</a:t>
            </a:r>
            <a:r>
              <a:rPr sz="1000" b="1" spc="-54" dirty="0" smtClean="0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15/B15D                             </a:t>
            </a:r>
            <a:r>
              <a:rPr sz="1000" b="1" spc="8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               </a:t>
            </a:r>
            <a:r>
              <a:rPr sz="1000" b="1" spc="5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E               </a:t>
            </a:r>
            <a:r>
              <a:rPr sz="1000" b="1" spc="151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200" b="1" spc="0" baseline="32611" dirty="0" smtClean="0">
                <a:solidFill>
                  <a:srgbClr val="363435"/>
                </a:solidFill>
                <a:latin typeface="Arial"/>
                <a:cs typeface="Arial"/>
              </a:rPr>
              <a:t>P </a:t>
            </a:r>
            <a:endParaRPr sz="1000">
              <a:latin typeface="Arial"/>
              <a:cs typeface="Arial"/>
            </a:endParaRPr>
          </a:p>
          <a:p>
            <a:pPr marL="234400" marR="390981">
              <a:lnSpc>
                <a:spcPts val="1431"/>
              </a:lnSpc>
              <a:spcBef>
                <a:spcPts val="744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RFT/AC/230/B15D                             </a:t>
            </a:r>
            <a:r>
              <a:rPr sz="1000" b="1" spc="2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               </a:t>
            </a:r>
            <a:r>
              <a:rPr sz="1000" b="1" spc="5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E               </a:t>
            </a:r>
            <a:r>
              <a:rPr sz="1000" b="1" spc="151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200" b="1" spc="0" baseline="32611" dirty="0" smtClean="0">
                <a:solidFill>
                  <a:srgbClr val="363435"/>
                </a:solidFill>
                <a:latin typeface="Arial"/>
                <a:cs typeface="Arial"/>
              </a:rPr>
              <a:t>P</a:t>
            </a:r>
            <a:endParaRPr sz="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47241" y="6121271"/>
            <a:ext cx="67938" cy="494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171866" y="5627206"/>
            <a:ext cx="84289" cy="1083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3"/>
              </a:spcBef>
            </a:pPr>
            <a:endParaRPr sz="850"/>
          </a:p>
        </p:txBody>
      </p:sp>
      <p:sp>
        <p:nvSpPr>
          <p:cNvPr id="40" name="object 40"/>
          <p:cNvSpPr txBox="1"/>
          <p:nvPr/>
        </p:nvSpPr>
        <p:spPr>
          <a:xfrm>
            <a:off x="928519" y="5714390"/>
            <a:ext cx="81466" cy="494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847241" y="4901770"/>
            <a:ext cx="67938" cy="50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928519" y="4494890"/>
            <a:ext cx="81466" cy="494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50750" y="4280857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1250999" y="4280857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650750" y="4686740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1250999" y="4686740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650750" y="5092623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1250999" y="5092623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650750" y="5498506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1250999" y="5498506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650750" y="5904390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1250999" y="5904390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463550" y="3812857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838249">
              <a:lnSpc>
                <a:spcPct val="95825"/>
              </a:lnSpc>
              <a:spcBef>
                <a:spcPts val="27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RFT/DC/12</a:t>
            </a:r>
            <a:endParaRPr sz="1000">
              <a:latin typeface="Arial"/>
              <a:cs typeface="Arial"/>
            </a:endParaRPr>
          </a:p>
          <a:p>
            <a:pPr marL="395527" marR="501030" indent="442722">
              <a:lnSpc>
                <a:spcPts val="1149"/>
              </a:lnSpc>
              <a:spcBef>
                <a:spcPts val="2046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RFT/DC/24 </a:t>
            </a:r>
            <a:endParaRPr sz="1000">
              <a:latin typeface="Arial"/>
              <a:cs typeface="Arial"/>
            </a:endParaRPr>
          </a:p>
          <a:p>
            <a:pPr marL="395527" marR="501030">
              <a:lnSpc>
                <a:spcPts val="1149"/>
              </a:lnSpc>
              <a:spcBef>
                <a:spcPts val="2045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n/a      </a:t>
            </a:r>
            <a:r>
              <a:rPr sz="1000" b="1" spc="9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RFT/AC/24</a:t>
            </a:r>
            <a:endParaRPr sz="1000">
              <a:latin typeface="Arial"/>
              <a:cs typeface="Arial"/>
            </a:endParaRPr>
          </a:p>
          <a:p>
            <a:pPr marL="838249">
              <a:lnSpc>
                <a:spcPct val="95825"/>
              </a:lnSpc>
              <a:spcBef>
                <a:spcPts val="2100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RFT/AC/</a:t>
            </a:r>
            <a:r>
              <a:rPr sz="1000" b="1" spc="-54" dirty="0" smtClean="0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marL="838249">
              <a:lnSpc>
                <a:spcPct val="95825"/>
              </a:lnSpc>
              <a:spcBef>
                <a:spcPts val="2046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RFT/AC/230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42450" y="3812857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8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90966" y="2654628"/>
            <a:ext cx="71348" cy="876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2062314" y="2654628"/>
            <a:ext cx="154682" cy="876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688667" y="2558486"/>
            <a:ext cx="142589" cy="9724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831256" y="2558486"/>
            <a:ext cx="1100968" cy="2176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831256" y="2776178"/>
            <a:ext cx="1100968" cy="1943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831256" y="2970496"/>
            <a:ext cx="185069" cy="518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1016326" y="2970496"/>
            <a:ext cx="743534" cy="518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1759860" y="2970496"/>
            <a:ext cx="172364" cy="518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831256" y="3488814"/>
            <a:ext cx="185069" cy="421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160282" y="2551269"/>
            <a:ext cx="45427" cy="45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205710" y="2551269"/>
            <a:ext cx="45224" cy="45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178474" y="2369959"/>
            <a:ext cx="72465" cy="45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733026" y="2244857"/>
            <a:ext cx="75416" cy="355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24878" y="2220664"/>
            <a:ext cx="68897" cy="12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160282" y="2197695"/>
            <a:ext cx="45434" cy="36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205716" y="2197695"/>
            <a:ext cx="45218" cy="36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32014" y="2085086"/>
            <a:ext cx="97967" cy="40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04533" y="2032645"/>
            <a:ext cx="1057986" cy="526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62519" y="2032645"/>
            <a:ext cx="262813" cy="526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04533" y="2085291"/>
            <a:ext cx="1320800" cy="550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821351" y="1407350"/>
            <a:ext cx="2286000" cy="6635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8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3550" y="1407350"/>
            <a:ext cx="2003298" cy="2276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164750">
              <a:lnSpc>
                <a:spcPct val="101725"/>
              </a:lnSpc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                                     </a:t>
            </a:r>
            <a:r>
              <a:rPr sz="1200" b="1" spc="10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42450" y="1407350"/>
            <a:ext cx="2003298" cy="2276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8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1" name="CuadroTexto 3720"/>
          <p:cNvSpPr txBox="1"/>
          <p:nvPr/>
        </p:nvSpPr>
        <p:spPr>
          <a:xfrm>
            <a:off x="463549" y="997906"/>
            <a:ext cx="38433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Giratoria Espejo RFT/B15D</a:t>
            </a:r>
            <a:endParaRPr lang="es-ES" sz="1700" b="1" dirty="0"/>
          </a:p>
        </p:txBody>
      </p:sp>
      <p:sp>
        <p:nvSpPr>
          <p:cNvPr id="3722" name="CuadroTexto 3721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</a:t>
            </a:r>
            <a:r>
              <a:rPr lang="es-ES" sz="900"/>
              <a:t>80 </a:t>
            </a:r>
            <a:r>
              <a:rPr lang="es-ES" sz="90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3723" name="Imagen 37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64D0F0-DF07-4E32-A227-11757361CC9E}"/>
</file>

<file path=customXml/itemProps2.xml><?xml version="1.0" encoding="utf-8"?>
<ds:datastoreItem xmlns:ds="http://schemas.openxmlformats.org/officeDocument/2006/customXml" ds:itemID="{1FF983DC-5BA3-4E87-9FF1-606183A0A5D8}"/>
</file>

<file path=customXml/itemProps3.xml><?xml version="1.0" encoding="utf-8"?>
<ds:datastoreItem xmlns:ds="http://schemas.openxmlformats.org/officeDocument/2006/customXml" ds:itemID="{DE5E2AF8-3C4B-4568-BD25-943642C1E03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105</Words>
  <Application>Microsoft Office PowerPoint</Application>
  <PresentationFormat>Personalizado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3</cp:revision>
  <dcterms:modified xsi:type="dcterms:W3CDTF">2015-04-10T08:11:58Z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