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V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434" y="2537852"/>
            <a:ext cx="3000375" cy="2781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032500"/>
            <a:ext cx="3257550" cy="30289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794000" y="57277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97E6B5-E01F-42D4-9930-7E73EB3BF62F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14</cp:revision>
  <cp:lastPrinted>2015-04-09T08:32:11Z</cp:lastPrinted>
  <dcterms:modified xsi:type="dcterms:W3CDTF">2015-04-10T08:16:25Z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