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8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STC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800" y="2527300"/>
            <a:ext cx="1962150" cy="4572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6975" y="7772484"/>
            <a:ext cx="3733800" cy="1771650"/>
          </a:xfrm>
          <a:prstGeom prst="rect">
            <a:avLst/>
          </a:prstGeom>
        </p:spPr>
      </p:pic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44205"/>
              </p:ext>
            </p:extLst>
          </p:nvPr>
        </p:nvGraphicFramePr>
        <p:xfrm>
          <a:off x="4610100" y="3060700"/>
          <a:ext cx="1765300" cy="1129665"/>
        </p:xfrm>
        <a:graphic>
          <a:graphicData uri="http://schemas.openxmlformats.org/drawingml/2006/table">
            <a:tbl>
              <a:tblPr/>
              <a:tblGrid>
                <a:gridCol w="10033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Módulos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Altura (mm)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4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32F15C-0FA5-4795-B2FC-43D2130FD155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59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16</cp:revision>
  <cp:lastPrinted>2015-04-09T08:32:11Z</cp:lastPrinted>
  <dcterms:modified xsi:type="dcterms:W3CDTF">2015-04-13T08:58:58Z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