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978C0-4D4A-43FE-9B8C-1DDFBA61E345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2015-04-13T09:01:03Z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